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C4-BF34-4FE4-9822-1548176189EA}" type="datetimeFigureOut">
              <a:rPr lang="en-US" smtClean="0"/>
              <a:t>5/25/2021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D632-9B21-47FD-853F-491181891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C4-BF34-4FE4-9822-1548176189EA}" type="datetimeFigureOut">
              <a:rPr lang="en-US" smtClean="0"/>
              <a:t>5/25/2021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D632-9B21-47FD-853F-491181891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C4-BF34-4FE4-9822-1548176189EA}" type="datetimeFigureOut">
              <a:rPr lang="en-US" smtClean="0"/>
              <a:t>5/25/2021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D632-9B21-47FD-853F-491181891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C4-BF34-4FE4-9822-1548176189EA}" type="datetimeFigureOut">
              <a:rPr lang="en-US" smtClean="0"/>
              <a:t>5/25/2021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D632-9B21-47FD-853F-491181891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C4-BF34-4FE4-9822-1548176189EA}" type="datetimeFigureOut">
              <a:rPr lang="en-US" smtClean="0"/>
              <a:t>5/25/2021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D632-9B21-47FD-853F-491181891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C4-BF34-4FE4-9822-1548176189EA}" type="datetimeFigureOut">
              <a:rPr lang="en-US" smtClean="0"/>
              <a:t>5/25/2021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D632-9B21-47FD-853F-491181891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C4-BF34-4FE4-9822-1548176189EA}" type="datetimeFigureOut">
              <a:rPr lang="en-US" smtClean="0"/>
              <a:t>5/25/2021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D632-9B21-47FD-853F-491181891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C4-BF34-4FE4-9822-1548176189EA}" type="datetimeFigureOut">
              <a:rPr lang="en-US" smtClean="0"/>
              <a:t>5/25/2021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D632-9B21-47FD-853F-491181891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C4-BF34-4FE4-9822-1548176189EA}" type="datetimeFigureOut">
              <a:rPr lang="en-US" smtClean="0"/>
              <a:t>5/25/2021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D632-9B21-47FD-853F-491181891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C4-BF34-4FE4-9822-1548176189EA}" type="datetimeFigureOut">
              <a:rPr lang="en-US" smtClean="0"/>
              <a:t>5/25/2021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D632-9B21-47FD-853F-491181891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7C4-BF34-4FE4-9822-1548176189EA}" type="datetimeFigureOut">
              <a:rPr lang="en-US" smtClean="0"/>
              <a:t>5/25/2021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D632-9B21-47FD-853F-491181891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57C4-BF34-4FE4-9822-1548176189EA}" type="datetimeFigureOut">
              <a:rPr lang="en-US" smtClean="0"/>
              <a:t>5/25/2021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D632-9B21-47FD-853F-49118189154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85728"/>
            <a:ext cx="78581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Python Classes/Objects</a:t>
            </a:r>
          </a:p>
          <a:p>
            <a:endParaRPr lang="en-IN" sz="2000" dirty="0" smtClean="0"/>
          </a:p>
          <a:p>
            <a:r>
              <a:rPr lang="en-IN" sz="2000" dirty="0" smtClean="0"/>
              <a:t>Python is an object oriented programming language.</a:t>
            </a:r>
          </a:p>
          <a:p>
            <a:endParaRPr lang="en-IN" sz="2000" dirty="0" smtClean="0"/>
          </a:p>
          <a:p>
            <a:r>
              <a:rPr lang="en-IN" sz="2000" dirty="0" smtClean="0"/>
              <a:t>Almost everything in Python is an object, with its properties and methods.</a:t>
            </a:r>
          </a:p>
          <a:p>
            <a:endParaRPr lang="en-IN" sz="2000" dirty="0" smtClean="0"/>
          </a:p>
          <a:p>
            <a:r>
              <a:rPr lang="en-IN" sz="2000" dirty="0" smtClean="0"/>
              <a:t>A Class is like an object constructor, or a "blueprint" for creating objects.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500034" y="2928934"/>
            <a:ext cx="6429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Create a Class</a:t>
            </a:r>
          </a:p>
          <a:p>
            <a:endParaRPr lang="en-IN" b="1" dirty="0" smtClean="0"/>
          </a:p>
          <a:p>
            <a:r>
              <a:rPr lang="en-IN" b="1" dirty="0" smtClean="0"/>
              <a:t>To create a class, use the keyword class:</a:t>
            </a:r>
          </a:p>
          <a:p>
            <a:r>
              <a:rPr lang="en-IN" b="1" dirty="0" smtClean="0"/>
              <a:t>Create a class named </a:t>
            </a:r>
            <a:r>
              <a:rPr lang="en-IN" b="1" dirty="0" err="1" smtClean="0"/>
              <a:t>MyClass</a:t>
            </a:r>
            <a:r>
              <a:rPr lang="en-IN" b="1" dirty="0" smtClean="0"/>
              <a:t>, with a property named x: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2643206" y="45861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class </a:t>
            </a:r>
            <a:r>
              <a:rPr lang="en-IN" dirty="0" err="1" smtClean="0"/>
              <a:t>MyClass</a:t>
            </a:r>
            <a:r>
              <a:rPr lang="en-IN" dirty="0" smtClean="0"/>
              <a:t>:</a:t>
            </a:r>
          </a:p>
          <a:p>
            <a:r>
              <a:rPr lang="en-IN" dirty="0" smtClean="0"/>
              <a:t>  x = 5</a:t>
            </a:r>
          </a:p>
          <a:p>
            <a:endParaRPr lang="en-IN" dirty="0" smtClean="0"/>
          </a:p>
          <a:p>
            <a:r>
              <a:rPr lang="en-IN" dirty="0" smtClean="0"/>
              <a:t>print(</a:t>
            </a:r>
            <a:r>
              <a:rPr lang="en-IN" dirty="0" err="1" smtClean="0"/>
              <a:t>MyClass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900997"/>
            <a:ext cx="67151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Create Object</a:t>
            </a:r>
          </a:p>
          <a:p>
            <a:r>
              <a:rPr lang="en-IN" sz="2800" dirty="0" smtClean="0"/>
              <a:t>Now we can use the class named </a:t>
            </a:r>
            <a:r>
              <a:rPr lang="en-IN" sz="2800" dirty="0" err="1" smtClean="0"/>
              <a:t>MyClass</a:t>
            </a:r>
            <a:r>
              <a:rPr lang="en-IN" sz="2800" dirty="0" smtClean="0"/>
              <a:t> to create objects: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2285984" y="36661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class </a:t>
            </a:r>
            <a:r>
              <a:rPr lang="en-IN" b="1" dirty="0" err="1" smtClean="0"/>
              <a:t>MyClass</a:t>
            </a:r>
            <a:r>
              <a:rPr lang="en-IN" b="1" dirty="0" smtClean="0"/>
              <a:t>:</a:t>
            </a:r>
          </a:p>
          <a:p>
            <a:r>
              <a:rPr lang="en-IN" b="1" dirty="0" smtClean="0"/>
              <a:t>  x = 5</a:t>
            </a:r>
          </a:p>
          <a:p>
            <a:endParaRPr lang="en-IN" b="1" dirty="0" smtClean="0"/>
          </a:p>
          <a:p>
            <a:r>
              <a:rPr lang="en-IN" b="1" dirty="0" smtClean="0"/>
              <a:t>p1 = </a:t>
            </a:r>
            <a:r>
              <a:rPr lang="en-IN" b="1" dirty="0" err="1" smtClean="0"/>
              <a:t>MyClass</a:t>
            </a:r>
            <a:r>
              <a:rPr lang="en-IN" b="1" dirty="0" smtClean="0"/>
              <a:t>()</a:t>
            </a:r>
          </a:p>
          <a:p>
            <a:r>
              <a:rPr lang="en-IN" b="1" dirty="0" smtClean="0"/>
              <a:t>print(p1.x)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14290"/>
            <a:ext cx="807249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The __init__() Function</a:t>
            </a:r>
            <a:endParaRPr lang="en-IN" b="1" dirty="0" smtClean="0"/>
          </a:p>
          <a:p>
            <a:r>
              <a:rPr lang="en-IN" dirty="0" smtClean="0"/>
              <a:t>The examples above are classes and objects in their simplest form, and are not really useful in real life applications.</a:t>
            </a:r>
          </a:p>
          <a:p>
            <a:r>
              <a:rPr lang="en-IN" dirty="0" smtClean="0"/>
              <a:t>To understand the meaning of classes we have to understand the built-in __init__() function.</a:t>
            </a:r>
          </a:p>
          <a:p>
            <a:r>
              <a:rPr lang="en-IN" dirty="0" smtClean="0"/>
              <a:t>All classes have a function called __init__(), which is always executed when the class is being initiated.</a:t>
            </a:r>
          </a:p>
          <a:p>
            <a:r>
              <a:rPr lang="en-IN" dirty="0" smtClean="0"/>
              <a:t>Use the __init__() function to assign values to object properties, or other operations that are necessary to do when the object is being created: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428892" y="307181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class Person:</a:t>
            </a:r>
          </a:p>
          <a:p>
            <a:r>
              <a:rPr lang="en-IN" b="1" dirty="0" smtClean="0"/>
              <a:t>  def __init__(self, name, age):</a:t>
            </a:r>
          </a:p>
          <a:p>
            <a:r>
              <a:rPr lang="en-IN" b="1" dirty="0" smtClean="0"/>
              <a:t>    self.name = name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self.age</a:t>
            </a:r>
            <a:r>
              <a:rPr lang="en-IN" b="1" dirty="0" smtClean="0"/>
              <a:t> = age</a:t>
            </a:r>
          </a:p>
          <a:p>
            <a:endParaRPr lang="en-IN" b="1" dirty="0" smtClean="0"/>
          </a:p>
          <a:p>
            <a:r>
              <a:rPr lang="en-IN" b="1" dirty="0" smtClean="0"/>
              <a:t>p1 = Person("John", 36)</a:t>
            </a:r>
          </a:p>
          <a:p>
            <a:endParaRPr lang="en-IN" b="1" dirty="0" smtClean="0"/>
          </a:p>
          <a:p>
            <a:r>
              <a:rPr lang="en-IN" b="1" dirty="0" smtClean="0"/>
              <a:t>print(p1.name)</a:t>
            </a:r>
          </a:p>
          <a:p>
            <a:r>
              <a:rPr lang="en-IN" b="1" dirty="0" smtClean="0"/>
              <a:t>print(p1.age)</a:t>
            </a:r>
            <a:endParaRPr lang="en-IN" b="1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6357958"/>
            <a:ext cx="8917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__init__()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function is called automatically every time the class is being used to create a new object.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2868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Object Methods</a:t>
            </a:r>
            <a:endParaRPr lang="en-IN" b="1" dirty="0" smtClean="0"/>
          </a:p>
          <a:p>
            <a:endParaRPr lang="en-IN" b="1" dirty="0"/>
          </a:p>
          <a:p>
            <a:r>
              <a:rPr lang="en-IN" dirty="0" smtClean="0"/>
              <a:t>Objects can also contain methods. Methods in objects are functions that belong to the object.</a:t>
            </a:r>
          </a:p>
          <a:p>
            <a:r>
              <a:rPr lang="en-IN" dirty="0" smtClean="0"/>
              <a:t>Let us create a method in the Person class: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286000" y="220975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class Person:</a:t>
            </a:r>
          </a:p>
          <a:p>
            <a:r>
              <a:rPr lang="en-IN" b="1" dirty="0" smtClean="0"/>
              <a:t>  def __init__(self, name, age):</a:t>
            </a:r>
          </a:p>
          <a:p>
            <a:r>
              <a:rPr lang="en-IN" b="1" dirty="0" smtClean="0"/>
              <a:t>    self.name = name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self.age</a:t>
            </a:r>
            <a:r>
              <a:rPr lang="en-IN" b="1" dirty="0" smtClean="0"/>
              <a:t> = age</a:t>
            </a:r>
          </a:p>
          <a:p>
            <a:endParaRPr lang="en-IN" b="1" dirty="0" smtClean="0"/>
          </a:p>
          <a:p>
            <a:r>
              <a:rPr lang="en-IN" b="1" dirty="0" smtClean="0"/>
              <a:t>  def </a:t>
            </a:r>
            <a:r>
              <a:rPr lang="en-IN" b="1" dirty="0" err="1" smtClean="0"/>
              <a:t>myfunc</a:t>
            </a:r>
            <a:r>
              <a:rPr lang="en-IN" b="1" dirty="0" smtClean="0"/>
              <a:t>(self):</a:t>
            </a:r>
          </a:p>
          <a:p>
            <a:r>
              <a:rPr lang="en-IN" b="1" dirty="0" smtClean="0"/>
              <a:t>    print("Hello my name is " + self.name)</a:t>
            </a:r>
          </a:p>
          <a:p>
            <a:endParaRPr lang="en-IN" b="1" dirty="0" smtClean="0"/>
          </a:p>
          <a:p>
            <a:r>
              <a:rPr lang="en-IN" b="1" dirty="0" smtClean="0"/>
              <a:t>p1 = Person("John", 36)</a:t>
            </a:r>
          </a:p>
          <a:p>
            <a:r>
              <a:rPr lang="en-IN" b="1" dirty="0" smtClean="0"/>
              <a:t>p1.myfunc()</a:t>
            </a:r>
            <a:endParaRPr lang="en-IN" b="1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-500098" y="5773183"/>
            <a:ext cx="10169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parameter is a reference to the current instance of the class, and is used to access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variables that belong to the class.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214290"/>
            <a:ext cx="835824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The self Parameter</a:t>
            </a:r>
            <a:endParaRPr lang="en-IN" b="1" dirty="0" smtClean="0"/>
          </a:p>
          <a:p>
            <a:endParaRPr lang="en-IN" dirty="0" smtClean="0"/>
          </a:p>
          <a:p>
            <a:r>
              <a:rPr lang="en-IN" dirty="0" smtClean="0"/>
              <a:t>The self parameter is a reference to the current instance of the class, and is used to access variables that belongs to the class.</a:t>
            </a:r>
          </a:p>
          <a:p>
            <a:endParaRPr lang="en-IN" dirty="0" smtClean="0"/>
          </a:p>
          <a:p>
            <a:r>
              <a:rPr lang="en-IN" dirty="0" smtClean="0"/>
              <a:t>It does not have to be named self , you can call it whatever you like, but it has to be the first parameter of any function in the class: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0" y="278125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class Person:</a:t>
            </a:r>
          </a:p>
          <a:p>
            <a:r>
              <a:rPr lang="en-IN" b="1" dirty="0" smtClean="0"/>
              <a:t>  def __init__(</a:t>
            </a:r>
            <a:r>
              <a:rPr lang="en-IN" b="1" dirty="0" err="1" smtClean="0"/>
              <a:t>mysillyobject</a:t>
            </a:r>
            <a:r>
              <a:rPr lang="en-IN" b="1" dirty="0" smtClean="0"/>
              <a:t>, name, age):</a:t>
            </a:r>
          </a:p>
          <a:p>
            <a:r>
              <a:rPr lang="en-IN" b="1" dirty="0" smtClean="0"/>
              <a:t>    mysillyobject.name = name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mysillyobject.age</a:t>
            </a:r>
            <a:r>
              <a:rPr lang="en-IN" b="1" dirty="0" smtClean="0"/>
              <a:t> = age</a:t>
            </a:r>
          </a:p>
          <a:p>
            <a:endParaRPr lang="en-IN" b="1" dirty="0" smtClean="0"/>
          </a:p>
          <a:p>
            <a:r>
              <a:rPr lang="en-IN" b="1" dirty="0" smtClean="0"/>
              <a:t>  def </a:t>
            </a:r>
            <a:r>
              <a:rPr lang="en-IN" b="1" dirty="0" err="1" smtClean="0"/>
              <a:t>myfunc</a:t>
            </a:r>
            <a:r>
              <a:rPr lang="en-IN" b="1" dirty="0" smtClean="0"/>
              <a:t>(</a:t>
            </a:r>
            <a:r>
              <a:rPr lang="en-IN" b="1" dirty="0" err="1" smtClean="0"/>
              <a:t>abc</a:t>
            </a:r>
            <a:r>
              <a:rPr lang="en-IN" b="1" dirty="0" smtClean="0"/>
              <a:t>):</a:t>
            </a:r>
          </a:p>
          <a:p>
            <a:r>
              <a:rPr lang="en-IN" b="1" dirty="0" smtClean="0"/>
              <a:t>    print("Hello my name is " + abc.name)</a:t>
            </a:r>
          </a:p>
          <a:p>
            <a:endParaRPr lang="en-IN" b="1" dirty="0" smtClean="0"/>
          </a:p>
          <a:p>
            <a:r>
              <a:rPr lang="en-IN" b="1" dirty="0" smtClean="0"/>
              <a:t>p1 = Person("John", 36)</a:t>
            </a:r>
          </a:p>
          <a:p>
            <a:r>
              <a:rPr lang="en-IN" b="1" dirty="0" smtClean="0"/>
              <a:t>p1.myfunc()</a:t>
            </a:r>
            <a:endParaRPr lang="en-I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85728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Modify Object Properties</a:t>
            </a:r>
          </a:p>
          <a:p>
            <a:r>
              <a:rPr lang="en-IN" sz="2400" dirty="0" smtClean="0"/>
              <a:t>You can modify properties on objects like this: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286000" y="142873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class Person:</a:t>
            </a:r>
          </a:p>
          <a:p>
            <a:r>
              <a:rPr lang="en-IN" b="1" dirty="0" smtClean="0"/>
              <a:t>  def __init__(self, name, age):</a:t>
            </a:r>
          </a:p>
          <a:p>
            <a:r>
              <a:rPr lang="en-IN" b="1" dirty="0" smtClean="0"/>
              <a:t>    self.name = name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self.age</a:t>
            </a:r>
            <a:r>
              <a:rPr lang="en-IN" b="1" dirty="0" smtClean="0"/>
              <a:t> = age</a:t>
            </a:r>
          </a:p>
          <a:p>
            <a:endParaRPr lang="en-IN" b="1" dirty="0" smtClean="0"/>
          </a:p>
          <a:p>
            <a:r>
              <a:rPr lang="en-IN" b="1" dirty="0" smtClean="0"/>
              <a:t>  def </a:t>
            </a:r>
            <a:r>
              <a:rPr lang="en-IN" b="1" dirty="0" err="1" smtClean="0"/>
              <a:t>myfunc</a:t>
            </a:r>
            <a:r>
              <a:rPr lang="en-IN" b="1" dirty="0" smtClean="0"/>
              <a:t>(self):</a:t>
            </a:r>
          </a:p>
          <a:p>
            <a:r>
              <a:rPr lang="en-IN" b="1" dirty="0" smtClean="0"/>
              <a:t>    print("Hello my name is " + self.name)</a:t>
            </a:r>
          </a:p>
          <a:p>
            <a:endParaRPr lang="en-IN" b="1" dirty="0" smtClean="0"/>
          </a:p>
          <a:p>
            <a:r>
              <a:rPr lang="en-IN" b="1" dirty="0" smtClean="0"/>
              <a:t>p1 = Person("John", 36)</a:t>
            </a:r>
          </a:p>
          <a:p>
            <a:endParaRPr lang="en-IN" b="1" dirty="0" smtClean="0"/>
          </a:p>
          <a:p>
            <a:r>
              <a:rPr lang="en-IN" b="1" dirty="0" smtClean="0"/>
              <a:t>p1.age = 40</a:t>
            </a:r>
          </a:p>
          <a:p>
            <a:endParaRPr lang="en-IN" b="1" dirty="0" smtClean="0"/>
          </a:p>
          <a:p>
            <a:r>
              <a:rPr lang="en-IN" b="1" dirty="0" smtClean="0"/>
              <a:t>print(p1.age)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41855" y="383425"/>
            <a:ext cx="87164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Delete Object 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You can delete properties on objects by using 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keyword: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class Person:</a:t>
            </a:r>
          </a:p>
          <a:p>
            <a:r>
              <a:rPr lang="en-IN" b="1" dirty="0" smtClean="0"/>
              <a:t>  def __init__(self, name, age):</a:t>
            </a:r>
          </a:p>
          <a:p>
            <a:r>
              <a:rPr lang="en-IN" b="1" dirty="0" smtClean="0"/>
              <a:t>    self.name = name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self.age</a:t>
            </a:r>
            <a:r>
              <a:rPr lang="en-IN" b="1" dirty="0" smtClean="0"/>
              <a:t> = age</a:t>
            </a:r>
          </a:p>
          <a:p>
            <a:endParaRPr lang="en-IN" b="1" dirty="0" smtClean="0"/>
          </a:p>
          <a:p>
            <a:r>
              <a:rPr lang="en-IN" b="1" dirty="0" smtClean="0"/>
              <a:t>  def </a:t>
            </a:r>
            <a:r>
              <a:rPr lang="en-IN" b="1" dirty="0" err="1" smtClean="0"/>
              <a:t>myfunc</a:t>
            </a:r>
            <a:r>
              <a:rPr lang="en-IN" b="1" dirty="0" smtClean="0"/>
              <a:t>(self):</a:t>
            </a:r>
          </a:p>
          <a:p>
            <a:r>
              <a:rPr lang="en-IN" b="1" dirty="0" smtClean="0"/>
              <a:t>    print("Hello my name is " + self.name)</a:t>
            </a:r>
          </a:p>
          <a:p>
            <a:endParaRPr lang="en-IN" b="1" dirty="0" smtClean="0"/>
          </a:p>
          <a:p>
            <a:r>
              <a:rPr lang="en-IN" b="1" dirty="0" smtClean="0"/>
              <a:t>p1 = Person("John", 36)</a:t>
            </a:r>
          </a:p>
          <a:p>
            <a:endParaRPr lang="en-IN" b="1" dirty="0" smtClean="0"/>
          </a:p>
          <a:p>
            <a:r>
              <a:rPr lang="en-IN" b="1" dirty="0" smtClean="0"/>
              <a:t>del p1.age</a:t>
            </a:r>
          </a:p>
          <a:p>
            <a:endParaRPr lang="en-IN" b="1" dirty="0" smtClean="0"/>
          </a:p>
          <a:p>
            <a:r>
              <a:rPr lang="en-IN" b="1" dirty="0" smtClean="0"/>
              <a:t>print(p1.age)</a:t>
            </a:r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214446" y="546067"/>
            <a:ext cx="621507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Delete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You can delete objects by using the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keyword: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1807383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class Person:</a:t>
            </a:r>
          </a:p>
          <a:p>
            <a:r>
              <a:rPr lang="en-IN" b="1" dirty="0" smtClean="0"/>
              <a:t>  def __init__(self, name, age):</a:t>
            </a:r>
          </a:p>
          <a:p>
            <a:r>
              <a:rPr lang="en-IN" b="1" dirty="0" smtClean="0"/>
              <a:t>    self.name = name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self.age</a:t>
            </a:r>
            <a:r>
              <a:rPr lang="en-IN" b="1" dirty="0" smtClean="0"/>
              <a:t> = age</a:t>
            </a:r>
          </a:p>
          <a:p>
            <a:endParaRPr lang="en-IN" b="1" dirty="0" smtClean="0"/>
          </a:p>
          <a:p>
            <a:r>
              <a:rPr lang="en-IN" b="1" dirty="0" smtClean="0"/>
              <a:t>  def </a:t>
            </a:r>
            <a:r>
              <a:rPr lang="en-IN" b="1" dirty="0" err="1" smtClean="0"/>
              <a:t>myfunc</a:t>
            </a:r>
            <a:r>
              <a:rPr lang="en-IN" b="1" dirty="0" smtClean="0"/>
              <a:t>(self):</a:t>
            </a:r>
          </a:p>
          <a:p>
            <a:r>
              <a:rPr lang="en-IN" b="1" dirty="0" smtClean="0"/>
              <a:t>    print("Hello my name is " + self.name)</a:t>
            </a:r>
          </a:p>
          <a:p>
            <a:endParaRPr lang="en-IN" b="1" dirty="0" smtClean="0"/>
          </a:p>
          <a:p>
            <a:r>
              <a:rPr lang="en-IN" b="1" dirty="0" smtClean="0"/>
              <a:t>p1 = Person("John", 36)</a:t>
            </a:r>
          </a:p>
          <a:p>
            <a:endParaRPr lang="en-IN" b="1" dirty="0" smtClean="0"/>
          </a:p>
          <a:p>
            <a:r>
              <a:rPr lang="en-IN" b="1" dirty="0" smtClean="0"/>
              <a:t>del p1</a:t>
            </a:r>
          </a:p>
          <a:p>
            <a:endParaRPr lang="en-IN" b="1" dirty="0" smtClean="0"/>
          </a:p>
          <a:p>
            <a:r>
              <a:rPr lang="en-IN" b="1" dirty="0" smtClean="0"/>
              <a:t>print(p1)</a:t>
            </a:r>
            <a:endParaRPr lang="en-I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56513" y="615245"/>
            <a:ext cx="835889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pass Statement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definitions cannot be empty, but if you for some reason have a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definition with no content, put in the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statement to avoid getting an error.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class Person:</a:t>
            </a:r>
            <a:br>
              <a:rPr lang="en-IN" b="1" dirty="0"/>
            </a:br>
            <a:r>
              <a:rPr lang="en-IN" b="1" dirty="0"/>
              <a:t>  pass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683</Words>
  <Application>Microsoft Office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5</cp:revision>
  <dcterms:created xsi:type="dcterms:W3CDTF">2021-05-25T13:00:06Z</dcterms:created>
  <dcterms:modified xsi:type="dcterms:W3CDTF">2021-05-25T13:26:59Z</dcterms:modified>
</cp:coreProperties>
</file>