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5" r:id="rId5"/>
    <p:sldId id="426" r:id="rId6"/>
    <p:sldId id="461" r:id="rId7"/>
    <p:sldId id="462" r:id="rId8"/>
    <p:sldId id="463" r:id="rId9"/>
    <p:sldId id="428" r:id="rId10"/>
    <p:sldId id="429" r:id="rId11"/>
    <p:sldId id="442" r:id="rId12"/>
    <p:sldId id="443" r:id="rId13"/>
    <p:sldId id="444" r:id="rId14"/>
    <p:sldId id="430" r:id="rId15"/>
    <p:sldId id="431" r:id="rId16"/>
    <p:sldId id="432" r:id="rId17"/>
    <p:sldId id="433" r:id="rId18"/>
    <p:sldId id="434" r:id="rId19"/>
    <p:sldId id="436" r:id="rId20"/>
    <p:sldId id="437" r:id="rId21"/>
    <p:sldId id="438" r:id="rId22"/>
    <p:sldId id="4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27DA79-80B1-4CFB-9A37-FD1A8C5E0D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BCF67F-9236-46A8-8D6C-AC7721034FAC}">
      <dgm:prSet/>
      <dgm:spPr/>
      <dgm:t>
        <a:bodyPr/>
        <a:lstStyle/>
        <a:p>
          <a:r>
            <a:rPr lang="en-CA" b="0" i="0"/>
            <a:t>Classes are used to create user-defined data structures. </a:t>
          </a:r>
          <a:endParaRPr lang="en-US"/>
        </a:p>
      </dgm:t>
    </dgm:pt>
    <dgm:pt modelId="{0406A5D3-0446-4532-B4EC-0C4F1FD43E35}" type="parTrans" cxnId="{4AA5A466-F300-4D60-B90A-90F6ABF5EC45}">
      <dgm:prSet/>
      <dgm:spPr/>
      <dgm:t>
        <a:bodyPr/>
        <a:lstStyle/>
        <a:p>
          <a:endParaRPr lang="en-US"/>
        </a:p>
      </dgm:t>
    </dgm:pt>
    <dgm:pt modelId="{7F251E57-A260-4AD1-8913-C5DB5B8C221E}" type="sibTrans" cxnId="{4AA5A466-F300-4D60-B90A-90F6ABF5EC45}">
      <dgm:prSet/>
      <dgm:spPr/>
      <dgm:t>
        <a:bodyPr/>
        <a:lstStyle/>
        <a:p>
          <a:endParaRPr lang="en-US"/>
        </a:p>
      </dgm:t>
    </dgm:pt>
    <dgm:pt modelId="{112E4786-36C2-40DB-BC58-569F3D5157F7}">
      <dgm:prSet/>
      <dgm:spPr/>
      <dgm:t>
        <a:bodyPr/>
        <a:lstStyle/>
        <a:p>
          <a:r>
            <a:rPr lang="en-CA" b="0" i="0"/>
            <a:t>Classes define functions called </a:t>
          </a:r>
          <a:r>
            <a:rPr lang="en-CA" b="1" i="0"/>
            <a:t>methods</a:t>
          </a:r>
          <a:r>
            <a:rPr lang="en-CA" b="0" i="0"/>
            <a:t>, which identify the behaviors and actions that an object created from the class can perform with its data.</a:t>
          </a:r>
          <a:endParaRPr lang="en-US"/>
        </a:p>
      </dgm:t>
    </dgm:pt>
    <dgm:pt modelId="{88FCA1F8-5712-4445-8DE6-5B9EC59070F5}" type="parTrans" cxnId="{C8B433CC-4B7A-4887-A662-9FA71329C7E3}">
      <dgm:prSet/>
      <dgm:spPr/>
      <dgm:t>
        <a:bodyPr/>
        <a:lstStyle/>
        <a:p>
          <a:endParaRPr lang="en-US"/>
        </a:p>
      </dgm:t>
    </dgm:pt>
    <dgm:pt modelId="{B1E87C02-2F31-4CD0-9A14-777FA64E9E5D}" type="sibTrans" cxnId="{C8B433CC-4B7A-4887-A662-9FA71329C7E3}">
      <dgm:prSet/>
      <dgm:spPr/>
      <dgm:t>
        <a:bodyPr/>
        <a:lstStyle/>
        <a:p>
          <a:endParaRPr lang="en-US"/>
        </a:p>
      </dgm:t>
    </dgm:pt>
    <dgm:pt modelId="{39F4015C-F7D6-4227-9F9B-830F1C7C3603}" type="pres">
      <dgm:prSet presAssocID="{0827DA79-80B1-4CFB-9A37-FD1A8C5E0D4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2CC9E6-94B3-4E12-882E-13521C4C2A90}" type="pres">
      <dgm:prSet presAssocID="{AEBCF67F-9236-46A8-8D6C-AC7721034FAC}" presName="compNode" presStyleCnt="0"/>
      <dgm:spPr/>
    </dgm:pt>
    <dgm:pt modelId="{64F602BD-67F9-47AD-9F24-EAEE6FB7D9EE}" type="pres">
      <dgm:prSet presAssocID="{AEBCF67F-9236-46A8-8D6C-AC7721034FAC}" presName="bgRect" presStyleLbl="bgShp" presStyleIdx="0" presStyleCnt="2"/>
      <dgm:spPr/>
    </dgm:pt>
    <dgm:pt modelId="{3FCE13FA-1480-4706-8F63-D384C6DB9B14}" type="pres">
      <dgm:prSet presAssocID="{AEBCF67F-9236-46A8-8D6C-AC7721034F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5A9233E9-1F16-4742-9E9B-09AA0D086294}" type="pres">
      <dgm:prSet presAssocID="{AEBCF67F-9236-46A8-8D6C-AC7721034FAC}" presName="spaceRect" presStyleCnt="0"/>
      <dgm:spPr/>
    </dgm:pt>
    <dgm:pt modelId="{8D7EA108-4D13-47F3-B29A-AE78D9B4DC58}" type="pres">
      <dgm:prSet presAssocID="{AEBCF67F-9236-46A8-8D6C-AC7721034FAC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9184217-F043-42E4-B4D2-5A46BD388991}" type="pres">
      <dgm:prSet presAssocID="{7F251E57-A260-4AD1-8913-C5DB5B8C221E}" presName="sibTrans" presStyleCnt="0"/>
      <dgm:spPr/>
    </dgm:pt>
    <dgm:pt modelId="{2CD18A1E-789C-4AA3-9886-68874E65AE59}" type="pres">
      <dgm:prSet presAssocID="{112E4786-36C2-40DB-BC58-569F3D5157F7}" presName="compNode" presStyleCnt="0"/>
      <dgm:spPr/>
    </dgm:pt>
    <dgm:pt modelId="{5A591ABC-943C-44A8-9B05-ECD5809C6F6F}" type="pres">
      <dgm:prSet presAssocID="{112E4786-36C2-40DB-BC58-569F3D5157F7}" presName="bgRect" presStyleLbl="bgShp" presStyleIdx="1" presStyleCnt="2"/>
      <dgm:spPr/>
    </dgm:pt>
    <dgm:pt modelId="{7DB924BA-DEB6-482F-A38E-A5F450426E92}" type="pres">
      <dgm:prSet presAssocID="{112E4786-36C2-40DB-BC58-569F3D5157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8F16F05-7471-4184-8919-EEA4C49B8B65}" type="pres">
      <dgm:prSet presAssocID="{112E4786-36C2-40DB-BC58-569F3D5157F7}" presName="spaceRect" presStyleCnt="0"/>
      <dgm:spPr/>
    </dgm:pt>
    <dgm:pt modelId="{D405BBA3-2981-4B9B-8F52-34773BFD72E5}" type="pres">
      <dgm:prSet presAssocID="{112E4786-36C2-40DB-BC58-569F3D5157F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8B433CC-4B7A-4887-A662-9FA71329C7E3}" srcId="{0827DA79-80B1-4CFB-9A37-FD1A8C5E0D4B}" destId="{112E4786-36C2-40DB-BC58-569F3D5157F7}" srcOrd="1" destOrd="0" parTransId="{88FCA1F8-5712-4445-8DE6-5B9EC59070F5}" sibTransId="{B1E87C02-2F31-4CD0-9A14-777FA64E9E5D}"/>
    <dgm:cxn modelId="{13960778-74B1-4673-BB41-A7364A9B46D0}" type="presOf" srcId="{112E4786-36C2-40DB-BC58-569F3D5157F7}" destId="{D405BBA3-2981-4B9B-8F52-34773BFD72E5}" srcOrd="0" destOrd="0" presId="urn:microsoft.com/office/officeart/2018/2/layout/IconVerticalSolidList"/>
    <dgm:cxn modelId="{4AA5A466-F300-4D60-B90A-90F6ABF5EC45}" srcId="{0827DA79-80B1-4CFB-9A37-FD1A8C5E0D4B}" destId="{AEBCF67F-9236-46A8-8D6C-AC7721034FAC}" srcOrd="0" destOrd="0" parTransId="{0406A5D3-0446-4532-B4EC-0C4F1FD43E35}" sibTransId="{7F251E57-A260-4AD1-8913-C5DB5B8C221E}"/>
    <dgm:cxn modelId="{83CC2B38-2364-4B1C-963A-283FAE02F44A}" type="presOf" srcId="{0827DA79-80B1-4CFB-9A37-FD1A8C5E0D4B}" destId="{39F4015C-F7D6-4227-9F9B-830F1C7C3603}" srcOrd="0" destOrd="0" presId="urn:microsoft.com/office/officeart/2018/2/layout/IconVerticalSolidList"/>
    <dgm:cxn modelId="{037E1BC4-7CDB-497D-B416-4D12AF905C37}" type="presOf" srcId="{AEBCF67F-9236-46A8-8D6C-AC7721034FAC}" destId="{8D7EA108-4D13-47F3-B29A-AE78D9B4DC58}" srcOrd="0" destOrd="0" presId="urn:microsoft.com/office/officeart/2018/2/layout/IconVerticalSolidList"/>
    <dgm:cxn modelId="{7E976DB7-EFDF-477A-85F6-8339BD39662D}" type="presParOf" srcId="{39F4015C-F7D6-4227-9F9B-830F1C7C3603}" destId="{D62CC9E6-94B3-4E12-882E-13521C4C2A90}" srcOrd="0" destOrd="0" presId="urn:microsoft.com/office/officeart/2018/2/layout/IconVerticalSolidList"/>
    <dgm:cxn modelId="{DB429698-12B3-47EE-9AC8-D047335CD8D3}" type="presParOf" srcId="{D62CC9E6-94B3-4E12-882E-13521C4C2A90}" destId="{64F602BD-67F9-47AD-9F24-EAEE6FB7D9EE}" srcOrd="0" destOrd="0" presId="urn:microsoft.com/office/officeart/2018/2/layout/IconVerticalSolidList"/>
    <dgm:cxn modelId="{A6A84BD6-528D-42E8-88D4-757A12A3005B}" type="presParOf" srcId="{D62CC9E6-94B3-4E12-882E-13521C4C2A90}" destId="{3FCE13FA-1480-4706-8F63-D384C6DB9B14}" srcOrd="1" destOrd="0" presId="urn:microsoft.com/office/officeart/2018/2/layout/IconVerticalSolidList"/>
    <dgm:cxn modelId="{FD085269-E63F-4380-A584-7DB6ADC93FF6}" type="presParOf" srcId="{D62CC9E6-94B3-4E12-882E-13521C4C2A90}" destId="{5A9233E9-1F16-4742-9E9B-09AA0D086294}" srcOrd="2" destOrd="0" presId="urn:microsoft.com/office/officeart/2018/2/layout/IconVerticalSolidList"/>
    <dgm:cxn modelId="{41B48602-8656-41CD-9BEB-61B3C228AC66}" type="presParOf" srcId="{D62CC9E6-94B3-4E12-882E-13521C4C2A90}" destId="{8D7EA108-4D13-47F3-B29A-AE78D9B4DC58}" srcOrd="3" destOrd="0" presId="urn:microsoft.com/office/officeart/2018/2/layout/IconVerticalSolidList"/>
    <dgm:cxn modelId="{26DD52A4-C2C8-45DF-9663-A1548120762E}" type="presParOf" srcId="{39F4015C-F7D6-4227-9F9B-830F1C7C3603}" destId="{09184217-F043-42E4-B4D2-5A46BD388991}" srcOrd="1" destOrd="0" presId="urn:microsoft.com/office/officeart/2018/2/layout/IconVerticalSolidList"/>
    <dgm:cxn modelId="{405353AE-7EF0-443F-8794-77F81CD4C9DB}" type="presParOf" srcId="{39F4015C-F7D6-4227-9F9B-830F1C7C3603}" destId="{2CD18A1E-789C-4AA3-9886-68874E65AE59}" srcOrd="2" destOrd="0" presId="urn:microsoft.com/office/officeart/2018/2/layout/IconVerticalSolidList"/>
    <dgm:cxn modelId="{3E191D56-EC34-412C-83A3-9D935A604E14}" type="presParOf" srcId="{2CD18A1E-789C-4AA3-9886-68874E65AE59}" destId="{5A591ABC-943C-44A8-9B05-ECD5809C6F6F}" srcOrd="0" destOrd="0" presId="urn:microsoft.com/office/officeart/2018/2/layout/IconVerticalSolidList"/>
    <dgm:cxn modelId="{A7D524BE-B794-4DDB-86FA-EC5375FF74D8}" type="presParOf" srcId="{2CD18A1E-789C-4AA3-9886-68874E65AE59}" destId="{7DB924BA-DEB6-482F-A38E-A5F450426E92}" srcOrd="1" destOrd="0" presId="urn:microsoft.com/office/officeart/2018/2/layout/IconVerticalSolidList"/>
    <dgm:cxn modelId="{9B1AA2E0-A941-4EEB-A89D-96D41D766935}" type="presParOf" srcId="{2CD18A1E-789C-4AA3-9886-68874E65AE59}" destId="{18F16F05-7471-4184-8919-EEA4C49B8B65}" srcOrd="2" destOrd="0" presId="urn:microsoft.com/office/officeart/2018/2/layout/IconVerticalSolidList"/>
    <dgm:cxn modelId="{7EFF3FB1-689C-481C-A95E-371E722BF0C7}" type="presParOf" srcId="{2CD18A1E-789C-4AA3-9886-68874E65AE59}" destId="{D405BBA3-2981-4B9B-8F52-34773BFD72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602BD-67F9-47AD-9F24-EAEE6FB7D9EE}">
      <dsp:nvSpPr>
        <dsp:cNvPr id="0" name=""/>
        <dsp:cNvSpPr/>
      </dsp:nvSpPr>
      <dsp:spPr>
        <a:xfrm>
          <a:off x="0" y="710260"/>
          <a:ext cx="10515600" cy="13112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E13FA-1480-4706-8F63-D384C6DB9B14}">
      <dsp:nvSpPr>
        <dsp:cNvPr id="0" name=""/>
        <dsp:cNvSpPr/>
      </dsp:nvSpPr>
      <dsp:spPr>
        <a:xfrm>
          <a:off x="396653" y="1005291"/>
          <a:ext cx="721187" cy="721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EA108-4D13-47F3-B29A-AE78D9B4DC58}">
      <dsp:nvSpPr>
        <dsp:cNvPr id="0" name=""/>
        <dsp:cNvSpPr/>
      </dsp:nvSpPr>
      <dsp:spPr>
        <a:xfrm>
          <a:off x="1514493" y="710260"/>
          <a:ext cx="9001106" cy="131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74" tIns="138774" rIns="138774" bIns="13877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b="0" i="0" kern="1200"/>
            <a:t>Classes are used to create user-defined data structures. </a:t>
          </a:r>
          <a:endParaRPr lang="en-US" sz="2500" kern="1200"/>
        </a:p>
      </dsp:txBody>
      <dsp:txXfrm>
        <a:off x="1514493" y="710260"/>
        <a:ext cx="9001106" cy="1311249"/>
      </dsp:txXfrm>
    </dsp:sp>
    <dsp:sp modelId="{5A591ABC-943C-44A8-9B05-ECD5809C6F6F}">
      <dsp:nvSpPr>
        <dsp:cNvPr id="0" name=""/>
        <dsp:cNvSpPr/>
      </dsp:nvSpPr>
      <dsp:spPr>
        <a:xfrm>
          <a:off x="0" y="2349322"/>
          <a:ext cx="10515600" cy="13112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924BA-DEB6-482F-A38E-A5F450426E92}">
      <dsp:nvSpPr>
        <dsp:cNvPr id="0" name=""/>
        <dsp:cNvSpPr/>
      </dsp:nvSpPr>
      <dsp:spPr>
        <a:xfrm>
          <a:off x="396653" y="2644353"/>
          <a:ext cx="721187" cy="721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5BBA3-2981-4B9B-8F52-34773BFD72E5}">
      <dsp:nvSpPr>
        <dsp:cNvPr id="0" name=""/>
        <dsp:cNvSpPr/>
      </dsp:nvSpPr>
      <dsp:spPr>
        <a:xfrm>
          <a:off x="1514493" y="2349322"/>
          <a:ext cx="9001106" cy="1311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74" tIns="138774" rIns="138774" bIns="13877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b="0" i="0" kern="1200"/>
            <a:t>Classes define functions called </a:t>
          </a:r>
          <a:r>
            <a:rPr lang="en-CA" sz="2500" b="1" i="0" kern="1200"/>
            <a:t>methods</a:t>
          </a:r>
          <a:r>
            <a:rPr lang="en-CA" sz="2500" b="0" i="0" kern="1200"/>
            <a:t>, which identify the behaviors and actions that an object created from the class can perform with its data.</a:t>
          </a:r>
          <a:endParaRPr lang="en-US" sz="2500" kern="1200"/>
        </a:p>
      </dsp:txBody>
      <dsp:txXfrm>
        <a:off x="1514493" y="2349322"/>
        <a:ext cx="9001106" cy="1311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F4CF8BE-4754-24E3-A264-B5146E42F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7AB84E-6B5D-4665-9745-D5B116E2C8F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4DD220B-8568-52B8-69A5-DAF97454F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BD12736-350C-623F-7E09-DC30F0017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1AD7812-F7FF-7F72-F305-8E251E054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04FFF0-FDD4-4E88-BFA4-5F3BAED27D2D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C21385D-3F93-7EA2-10D6-220C3D913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B04B058-7D74-594E-F1BB-D79F2CD26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EC69891-DDDE-22F0-5E12-B39CE7DF6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4780DE-9EF5-4380-AB6B-6A56BB19F4B9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197786C-C9BF-F6DC-39CD-54F54DD84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80EB472-E855-361A-DCCF-33CDFC138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B2AEAC7-2E59-6783-5268-54211E1847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AA67FE-ABCE-4D44-A6C6-8660E9C1B210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3BB1F13-D267-4084-D8F3-2796F82A2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9A9E5F3-C0C4-D56B-7207-C499D0E85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A32E707-9CE2-665C-912C-4B301B414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1D9DA4-8E67-4F1E-9311-A182FF8ABAC5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34D3175-744E-180F-B2E9-BD0009948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450FA5E-D780-20BA-A6E1-414701EA1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E7C993A-2EE6-93E4-B368-C59395806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17D393-9F2D-4112-BFDA-1164E3234E56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98A5D90-F1EF-5A7E-58A7-1DCDD63C4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959791E-0609-ACDE-295C-A85B53199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9CEAFA6-481C-0711-3D5A-06BD959C68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DA902F-5C97-4910-82E8-535D0A9B6D4B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45D56C2-39C7-A257-7855-61A2D6B5F3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B81AA48-4AEA-1C5E-DFDF-E9580A86D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9D3F6DC8-DAD5-36DC-8611-BFCE38736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2336B4-5AE6-4168-83B3-2D4F3226C20F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D5C63CF-FC62-D30D-38DC-CB595E097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21B5BB6-3093-34CD-32DE-7C64E7A7E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E3F0519-A099-626A-7781-9120D1D55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D9B155-A9DB-4498-9C4B-DEB0ECD2B3F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AC51638-A8A4-2C6D-B44C-7D009575E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6F3733E-0524-BBF8-5B4C-E7BF61C98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0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6300B13-5BA3-AD45-1FBD-51646A686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B5551F-FC21-49EB-AB30-76B5028CD8AE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A919037-4A08-2AE3-49FD-335DA33D03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0A6F707-5E20-6486-C325-3FC4BDFCC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6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4EB6ACB-A785-A94A-529B-7CED11AE3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F9AC68-9674-4A3B-A08F-C0BB5BF51BD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BA55226-953B-4B33-1D79-1E0E86868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D628B4E-4236-C4BD-C35C-CC90D312F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65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23C1DBA-8B7A-E45C-B29F-A1C39A50A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B24B2B-2AE8-4587-A57F-9F5BF37EF035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BEC698B-66B1-537D-1F28-5B7456433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0BA0F84-226D-341B-6B24-AC1F07A34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2AF1827-F59E-7A80-090D-2B15C1AB0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D662C1-E98C-4D38-B896-AB2BB2BA09D9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18FAF9B-749F-ACA3-4BEE-BC26F51C6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619AA72-D2DA-1EA8-E70E-AAB2069FF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53E839E-77C3-2598-841C-E7AB55E11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158C04-4F81-4F90-8F69-DEECD2189A02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A9CE0CD-6E3E-FE73-9489-ECC93DB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57038D3-BB86-0947-8D26-FD450E507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143001"/>
            <a:ext cx="103632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9911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  <p:sldLayoutId id="2147483669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in Python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DB047DA-F47D-C24F-7981-A468BE7C6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Data Attributes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3E4B95E-E1E2-4387-2406-96BA25715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Data attributes are created and initialized by an </a:t>
            </a:r>
            <a:r>
              <a:rPr lang="en-US" altLang="en-US">
                <a:latin typeface="Courier New" panose="02070309020205020404" pitchFamily="49" charset="0"/>
              </a:rPr>
              <a:t>__init__()</a:t>
            </a:r>
            <a:r>
              <a:rPr lang="en-US" altLang="en-US"/>
              <a:t> method.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Simply assigning to a name creates the 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Inside the class, refer to data attributes using </a:t>
            </a:r>
            <a:r>
              <a:rPr lang="en-US" altLang="en-US" b="1">
                <a:latin typeface="Courier New" panose="02070309020205020404" pitchFamily="49" charset="0"/>
              </a:rPr>
              <a:t>self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 sz="2800"/>
              <a:t>for example, </a:t>
            </a:r>
            <a:r>
              <a:rPr lang="en-US" altLang="en-US" sz="2800" b="1">
                <a:latin typeface="Courier New" panose="02070309020205020404" pitchFamily="49" charset="0"/>
              </a:rPr>
              <a:t>self.full_name</a:t>
            </a:r>
            <a:endParaRPr lang="en-US" altLang="en-US" sz="2800">
              <a:solidFill>
                <a:srgbClr val="FF99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teacher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“A class representing teachers.”</a:t>
            </a:r>
            <a:r>
              <a:rPr lang="en-US" altLang="en-US">
                <a:latin typeface="Courier New" panose="02070309020205020404" pitchFamily="49" charset="0"/>
              </a:rPr>
              <a:t/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>
                <a:latin typeface="Courier New" panose="02070309020205020404" pitchFamily="49" charset="0"/>
              </a:rPr>
              <a:t>(self,n):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self.full_name = n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print_name</a:t>
            </a:r>
            <a:r>
              <a:rPr lang="en-US" altLang="en-US">
                <a:latin typeface="Courier New" panose="02070309020205020404" pitchFamily="49" charset="0"/>
              </a:rPr>
              <a:t>(self):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>
                <a:latin typeface="Courier New" panose="02070309020205020404" pitchFamily="49" charset="0"/>
              </a:rPr>
              <a:t> self.full_name</a:t>
            </a:r>
          </a:p>
        </p:txBody>
      </p:sp>
    </p:spTree>
    <p:extLst>
      <p:ext uri="{BB962C8B-B14F-4D97-AF65-F5344CB8AC3E}">
        <p14:creationId xmlns:p14="http://schemas.microsoft.com/office/powerpoint/2010/main" val="102008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C267B771-A9D0-AE80-D394-36124E73F5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24000"/>
            <a:ext cx="7772400" cy="3200400"/>
          </a:xfrm>
        </p:spPr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Creating and Deleting Instances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92D0344B-E247-3055-19AE-F08F06B05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Instantiating Objects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4D1CBFF-F3B3-99FA-8D59-D2D3E9355C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There is no “new” keyword as in Java.</a:t>
            </a:r>
          </a:p>
          <a:p>
            <a:r>
              <a:rPr lang="en-US" altLang="en-US"/>
              <a:t>Just use the class name with ( ) notation and assign the result to a variable</a:t>
            </a:r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</a:rPr>
              <a:t>__init__</a:t>
            </a:r>
            <a:r>
              <a:rPr lang="en-US" altLang="en-US"/>
              <a:t> serves as a constructor for the class. Usually does some initialization work</a:t>
            </a:r>
          </a:p>
          <a:p>
            <a:r>
              <a:rPr lang="en-US" altLang="en-US"/>
              <a:t>The arguments passed to the class name are given to its</a:t>
            </a:r>
            <a:r>
              <a:rPr lang="en-US" altLang="en-US">
                <a:latin typeface="Courier New" panose="02070309020205020404" pitchFamily="49" charset="0"/>
              </a:rPr>
              <a:t> __init__() </a:t>
            </a:r>
            <a:r>
              <a:rPr lang="en-US" altLang="en-US"/>
              <a:t> method  </a:t>
            </a:r>
          </a:p>
          <a:p>
            <a:r>
              <a:rPr lang="en-US" altLang="en-US"/>
              <a:t>So, the __init__ method for student is passed “Bob” and 21 and the new class instance is bound to b:</a:t>
            </a:r>
          </a:p>
          <a:p>
            <a:pPr algn="ctr">
              <a:buFont typeface="Symbol" panose="05050102010706020507" pitchFamily="18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b = student(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</a:rPr>
              <a:t>“Bob”, 21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br>
              <a:rPr lang="en-US" altLang="en-US">
                <a:latin typeface="Courier New" panose="02070309020205020404" pitchFamily="49" charset="0"/>
              </a:rPr>
            </a:b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430A7EAA-4D24-22DD-56D5-3A55C6D9F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Constructor: __init__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38627C6-C0E9-9A5C-CC7D-220181BC40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An </a:t>
            </a:r>
            <a:r>
              <a:rPr lang="en-US" altLang="en-US">
                <a:latin typeface="Courier New" panose="02070309020205020404" pitchFamily="49" charset="0"/>
              </a:rPr>
              <a:t>__init__</a:t>
            </a:r>
            <a:r>
              <a:rPr lang="en-US" altLang="en-US"/>
              <a:t> method can take any number of arguments.</a:t>
            </a:r>
          </a:p>
          <a:p>
            <a:r>
              <a:rPr lang="en-US" altLang="en-US"/>
              <a:t>Like other functions or methods, the arguments can be defined with default values, making them optional to the caller. </a:t>
            </a:r>
          </a:p>
          <a:p>
            <a:endParaRPr lang="en-US" altLang="en-US"/>
          </a:p>
          <a:p>
            <a:r>
              <a:rPr lang="en-US" altLang="en-US"/>
              <a:t>However, the first argument </a:t>
            </a:r>
            <a:r>
              <a:rPr lang="en-US" altLang="en-US">
                <a:latin typeface="Courier New" panose="02070309020205020404" pitchFamily="49" charset="0"/>
              </a:rPr>
              <a:t>self</a:t>
            </a:r>
            <a:r>
              <a:rPr lang="en-US" altLang="en-US"/>
              <a:t> in the definition of __init__ is special…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E50B59CB-138D-9584-49AB-00A8953F4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Self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B0292E2-CD43-4D05-3A13-05B4D7B9A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876800"/>
          </a:xfrm>
        </p:spPr>
        <p:txBody>
          <a:bodyPr/>
          <a:lstStyle/>
          <a:p>
            <a:r>
              <a:rPr lang="en-US" altLang="en-US" dirty="0"/>
              <a:t>The first argument of every method is a reference to the current instance of the class</a:t>
            </a:r>
          </a:p>
          <a:p>
            <a:r>
              <a:rPr lang="en-US" altLang="en-US" dirty="0"/>
              <a:t>By convention, we name this argument </a:t>
            </a:r>
            <a:r>
              <a:rPr lang="en-US" altLang="en-US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In </a:t>
            </a:r>
            <a:r>
              <a:rPr lang="en-US" altLang="en-US" dirty="0"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latin typeface="Courier New" panose="02070309020205020404" pitchFamily="49" charset="0"/>
              </a:rPr>
              <a:t>__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refers to the object currently being created</a:t>
            </a:r>
          </a:p>
          <a:p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E86DCED5-8003-A73A-A4F9-F49DFE801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Self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37E1968-C64C-F935-B604-5FFA0C850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must specify </a:t>
            </a:r>
            <a:r>
              <a:rPr lang="en-US" altLang="en-US" i="1" dirty="0">
                <a:solidFill>
                  <a:schemeClr val="accent2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i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explicitly when </a:t>
            </a:r>
            <a:r>
              <a:rPr lang="en-US" altLang="en-US" i="1" u="sng" dirty="0"/>
              <a:t>defining</a:t>
            </a:r>
            <a:r>
              <a:rPr lang="en-US" altLang="en-US" dirty="0"/>
              <a:t> the method, 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sz="14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/>
              <a:t> </a:t>
            </a:r>
            <a:r>
              <a:rPr lang="en-US" altLang="en-US" sz="1800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set_age</a:t>
            </a:r>
            <a:r>
              <a:rPr lang="en-US" altLang="en-US" sz="1800" dirty="0">
                <a:latin typeface="Courier New" panose="02070309020205020404" pitchFamily="49" charset="0"/>
              </a:rPr>
              <a:t>(self, num):		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 err="1">
                <a:latin typeface="Courier New" panose="02070309020205020404" pitchFamily="49" charset="0"/>
              </a:rPr>
              <a:t>self.age</a:t>
            </a:r>
            <a:r>
              <a:rPr lang="en-US" altLang="en-US" sz="1800" dirty="0">
                <a:latin typeface="Courier New" panose="02070309020205020404" pitchFamily="49" charset="0"/>
              </a:rPr>
              <a:t> = num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4A27B2FB-B61D-46B9-D2E6-C8D532002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295400"/>
            <a:ext cx="7772400" cy="2819400"/>
          </a:xfrm>
        </p:spPr>
        <p:txBody>
          <a:bodyPr/>
          <a:lstStyle/>
          <a:p>
            <a:r>
              <a:rPr lang="en-US" altLang="en-US" sz="5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Access to Attributes and Methods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824040C8-6CD4-D727-8DF8-54C9F9FA6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Definition of student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1D340F8-EB72-54A0-C969-AE2F03268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39624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“““A class representing a student ”””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__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self,n,a</a:t>
            </a:r>
            <a:r>
              <a:rPr lang="en-US" altLang="en-US" dirty="0">
                <a:latin typeface="Courier New" panose="02070309020205020404" pitchFamily="49" charset="0"/>
              </a:rPr>
              <a:t>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self.fullName</a:t>
            </a:r>
            <a:r>
              <a:rPr lang="en-US" altLang="en-US" dirty="0">
                <a:latin typeface="Courier New" panose="02070309020205020404" pitchFamily="49" charset="0"/>
              </a:rPr>
              <a:t> = n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</a:rPr>
              <a:t>self.age</a:t>
            </a:r>
            <a:r>
              <a:rPr lang="en-US" altLang="en-US" dirty="0">
                <a:latin typeface="Courier New" panose="02070309020205020404" pitchFamily="49" charset="0"/>
              </a:rPr>
              <a:t> = a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getAge</a:t>
            </a:r>
            <a:r>
              <a:rPr lang="en-US" altLang="en-US" dirty="0">
                <a:latin typeface="Courier New" panose="02070309020205020404" pitchFamily="49" charset="0"/>
              </a:rPr>
              <a:t>(self):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FF99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self.age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04905B30-758C-2722-39D1-111D29A3A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Accessing</a:t>
            </a:r>
            <a:r>
              <a:rPr lang="en-US" altLang="en-US" sz="4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Attributes and Methods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EF3D13E-5797-B072-A5BF-1B2B43BBF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1910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 = student(</a:t>
            </a: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“Tim”</a:t>
            </a:r>
            <a:r>
              <a:rPr lang="en-US" altLang="en-US" dirty="0">
                <a:latin typeface="Courier New" panose="02070309020205020404" pitchFamily="49" charset="0"/>
              </a:rPr>
              <a:t>, 23)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f.fullName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# Access attribute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“Tim”</a:t>
            </a:r>
          </a:p>
          <a:p>
            <a:pPr>
              <a:buFont typeface="Symbol" panose="05050102010706020507" pitchFamily="18" charset="2"/>
              <a:buNone/>
            </a:pP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f.getAge</a:t>
            </a:r>
            <a:r>
              <a:rPr lang="en-US" altLang="en-US" dirty="0">
                <a:latin typeface="Courier New" panose="02070309020205020404" pitchFamily="49" charset="0"/>
              </a:rPr>
              <a:t>() </a:t>
            </a:r>
            <a:r>
              <a:rPr lang="en-US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# Access a method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F4E0-99C9-A74D-34FF-EF9C52AA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D8A-A1E6-0B20-A326-C7B38742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https://docs.python.org/3/tutorial/classes.html</a:t>
            </a:r>
          </a:p>
          <a:p>
            <a:r>
              <a:rPr lang="en-CA" dirty="0"/>
              <a:t>https://realpython.com/python3-object-oriented-programming/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EA5E9-DDAC-AA6C-88F7-0D0CA4B721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58621-A93C-4B08-8FC2-FC166303B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1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98844FF-4ADB-FD5E-7CF8-35B69E82A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It’s all objects…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E921FC2-DD86-B594-56EA-BCC5D77C57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Everything in Python is really an object.</a:t>
            </a:r>
          </a:p>
          <a:p>
            <a:pPr lvl="1"/>
            <a:r>
              <a:rPr lang="en-US" altLang="en-US" sz="2800" b="1" dirty="0"/>
              <a:t>“</a:t>
            </a:r>
            <a:r>
              <a:rPr lang="en-US" altLang="en-US" sz="2800" b="1" dirty="0" err="1"/>
              <a:t>hello”.upper</a:t>
            </a:r>
            <a:r>
              <a:rPr lang="en-US" altLang="en-US" sz="2800" b="1" dirty="0"/>
              <a:t>()</a:t>
            </a:r>
            <a:br>
              <a:rPr lang="en-US" altLang="en-US" sz="2800" b="1" dirty="0"/>
            </a:br>
            <a:r>
              <a:rPr lang="en-US" altLang="en-US" sz="2800" b="1" dirty="0"/>
              <a:t>list3.append(‘a’)</a:t>
            </a:r>
            <a:br>
              <a:rPr lang="en-US" altLang="en-US" sz="2800" b="1" dirty="0"/>
            </a:br>
            <a:r>
              <a:rPr lang="en-US" altLang="en-US" sz="2800" b="1" dirty="0"/>
              <a:t>dict2.keys()</a:t>
            </a:r>
          </a:p>
          <a:p>
            <a:pPr lvl="1"/>
            <a:r>
              <a:rPr lang="en-US" altLang="en-US" sz="2800" dirty="0"/>
              <a:t>New object classes can easily be defined in addition to these built-in data-types.</a:t>
            </a:r>
          </a:p>
          <a:p>
            <a:r>
              <a:rPr lang="en-US" altLang="en-US" dirty="0"/>
              <a:t>In fact, programming in Python is typically done in an object-oriented style.</a:t>
            </a:r>
          </a:p>
          <a:p>
            <a:endParaRPr lang="en-US" altLang="en-US" dirty="0"/>
          </a:p>
        </p:txBody>
      </p:sp>
      <p:sp>
        <p:nvSpPr>
          <p:cNvPr id="105479" name="Footer Placeholder 3">
            <a:extLst>
              <a:ext uri="{FF2B5EF4-FFF2-40B4-BE49-F238E27FC236}">
                <a16:creationId xmlns:a16="http://schemas.microsoft.com/office/drawing/2014/main" id="{FDA614DB-FB44-22D2-0037-136C4643CD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05481" name="Slide Number Placeholder 4">
            <a:extLst>
              <a:ext uri="{FF2B5EF4-FFF2-40B4-BE49-F238E27FC236}">
                <a16:creationId xmlns:a16="http://schemas.microsoft.com/office/drawing/2014/main" id="{14ED3D77-8E58-4BC6-00C0-E46D8D3A1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A478-5899-386A-B520-C9F96D2B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CA" dirty="0"/>
              <a:t>Classes vs Instances</a:t>
            </a: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29E1E-88F7-081B-427B-6D5EB6DA2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63C6A-56E5-9AAC-9189-75CA55F50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0800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0285C6B-E587-F735-D9E5-0B9942710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566905"/>
              </p:ext>
            </p:extLst>
          </p:nvPr>
        </p:nvGraphicFramePr>
        <p:xfrm>
          <a:off x="838200" y="1825625"/>
          <a:ext cx="10515600" cy="437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21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1306-427C-72E5-1052-C41AFBC8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Classes vs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73E-69FD-EB71-BAA8-38A51686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class is a blueprint </a:t>
            </a:r>
          </a:p>
          <a:p>
            <a:r>
              <a:rPr lang="en-CA" dirty="0"/>
              <a:t>. It doesn’t actually contain any data. </a:t>
            </a:r>
          </a:p>
          <a:p>
            <a:r>
              <a:rPr lang="en-CA" dirty="0"/>
              <a:t>The Person class specifies that a name and an age are necessary for defining a person, but it doesn’t contain the name or age of any specific  person.</a:t>
            </a:r>
          </a:p>
          <a:p>
            <a:endParaRPr lang="en-CA" dirty="0"/>
          </a:p>
          <a:p>
            <a:r>
              <a:rPr lang="en-CA" dirty="0"/>
              <a:t>an instance is an object that is built from a class and contains real data. An instance of the Person class is not a blueprint anymore. It’s an actual person with a name, like Mike, who’s 22 years old.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F79C5-7328-74FF-97B0-88EB6DD80F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8E8A-E84F-BFAA-68FF-6C5B219FE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0C0F-FD73-9828-D97E-584CD9BE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How to Define a Class</a:t>
            </a:r>
            <a:br>
              <a:rPr lang="en-CA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FD06-2105-B969-DC20-6E836E4E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definitions start with the </a:t>
            </a:r>
            <a:r>
              <a:rPr lang="en-CA" b="1" dirty="0">
                <a:solidFill>
                  <a:srgbClr val="0070C0"/>
                </a:solidFill>
              </a:rPr>
              <a:t>class</a:t>
            </a:r>
            <a:r>
              <a:rPr lang="en-CA" dirty="0"/>
              <a:t> keyword, </a:t>
            </a:r>
          </a:p>
          <a:p>
            <a:r>
              <a:rPr lang="en-CA" dirty="0"/>
              <a:t>followed by the name of the class and a colon. </a:t>
            </a:r>
          </a:p>
          <a:p>
            <a:r>
              <a:rPr lang="en-CA" dirty="0"/>
              <a:t>Any code that is indented below the class definition is considered part of the class’s body.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685FA-17F0-B69E-9BC1-23A6D932D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4831-5A2F-41B4-2CBB-2B1AEDEA3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70155F-E972-4773-7742-ECB5315D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76" y="4271770"/>
            <a:ext cx="7791021" cy="166199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class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Student: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4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pass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8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E69002E7-8F91-64EF-788C-43FC239F8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Methods in Classes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9181CAA-F510-FC6B-D129-C4BCE5D7F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4495800"/>
          </a:xfrm>
        </p:spPr>
        <p:txBody>
          <a:bodyPr/>
          <a:lstStyle/>
          <a:p>
            <a:r>
              <a:rPr lang="en-US" altLang="en-US"/>
              <a:t>Define a </a:t>
            </a:r>
            <a:r>
              <a:rPr lang="en-US" altLang="en-US" i="1">
                <a:solidFill>
                  <a:schemeClr val="accent2"/>
                </a:solidFill>
              </a:rPr>
              <a:t>method </a:t>
            </a:r>
            <a:r>
              <a:rPr lang="en-US" altLang="en-US"/>
              <a:t>in a </a:t>
            </a:r>
            <a:r>
              <a:rPr lang="en-US" altLang="en-US" i="1">
                <a:solidFill>
                  <a:schemeClr val="accent2"/>
                </a:solidFill>
              </a:rPr>
              <a:t>class </a:t>
            </a:r>
            <a:r>
              <a:rPr lang="en-US" altLang="en-US"/>
              <a:t>by including function definitions within the scope of the class block</a:t>
            </a:r>
          </a:p>
          <a:p>
            <a:r>
              <a:rPr lang="en-US" altLang="en-US"/>
              <a:t>There must be a special first argument </a:t>
            </a:r>
            <a:r>
              <a:rPr lang="en-US" altLang="en-US" b="1" i="1">
                <a:solidFill>
                  <a:schemeClr val="accent2"/>
                </a:solidFill>
                <a:latin typeface="Courier New" panose="02070309020205020404" pitchFamily="49" charset="0"/>
              </a:rPr>
              <a:t>self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/>
              <a:t>in </a:t>
            </a:r>
            <a:r>
              <a:rPr lang="en-US" altLang="en-US" i="1" u="sng"/>
              <a:t>all</a:t>
            </a:r>
            <a:r>
              <a:rPr lang="en-US" altLang="en-US"/>
              <a:t> of method definitions which gets bound to the calling instance</a:t>
            </a:r>
          </a:p>
          <a:p>
            <a:r>
              <a:rPr lang="en-US" altLang="en-US"/>
              <a:t>There is usually a special method called </a:t>
            </a:r>
            <a:r>
              <a:rPr lang="en-US" altLang="en-US" b="1" i="1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i="1">
                <a:solidFill>
                  <a:schemeClr val="accent2"/>
                </a:solidFill>
              </a:rPr>
              <a:t> </a:t>
            </a:r>
            <a:r>
              <a:rPr lang="en-US" altLang="en-US"/>
              <a:t>in most classes</a:t>
            </a:r>
          </a:p>
          <a:p>
            <a:r>
              <a:rPr lang="en-US" altLang="en-US"/>
              <a:t>We’ll talk about both later…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0C463D4C-B341-EF5C-2806-112314BB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 simple class def: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student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4172F9-EFC0-97EC-C5C1-5D7CFF616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441960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3200">
                <a:latin typeface="Courier New" panose="02070309020205020404" pitchFamily="49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en-US" sz="3200">
                <a:latin typeface="Courier New" panose="02070309020205020404" pitchFamily="49" charset="0"/>
              </a:rPr>
              <a:t>: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solidFill>
                  <a:srgbClr val="008000"/>
                </a:solidFill>
                <a:latin typeface="Courier New" panose="02070309020205020404" pitchFamily="49" charset="0"/>
              </a:rPr>
              <a:t>“““A class representing a student ”””</a:t>
            </a:r>
            <a:r>
              <a:rPr lang="en-US" altLang="en-US" sz="3200">
                <a:latin typeface="Courier New" panose="02070309020205020404" pitchFamily="49" charset="0"/>
              </a:rPr>
              <a:t/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3200">
                <a:latin typeface="Courier New" panose="02070309020205020404" pitchFamily="49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</a:rPr>
              <a:t>__init__</a:t>
            </a:r>
            <a:r>
              <a:rPr lang="en-US" altLang="en-US" sz="3200">
                <a:latin typeface="Courier New" panose="02070309020205020404" pitchFamily="49" charset="0"/>
              </a:rPr>
              <a:t>(self,n,a):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latin typeface="Courier New" panose="02070309020205020404" pitchFamily="49" charset="0"/>
              </a:rPr>
              <a:t>    self.full_name = n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latin typeface="Courier New" panose="02070309020205020404" pitchFamily="49" charset="0"/>
              </a:rPr>
              <a:t>    self.age = a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3200">
                <a:latin typeface="Courier New" panose="02070309020205020404" pitchFamily="49" charset="0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</a:rPr>
              <a:t>get_age</a:t>
            </a:r>
            <a:r>
              <a:rPr lang="en-US" altLang="en-US" sz="3200">
                <a:latin typeface="Courier New" panose="02070309020205020404" pitchFamily="49" charset="0"/>
              </a:rPr>
              <a:t>(self):</a:t>
            </a:r>
            <a:br>
              <a:rPr lang="en-US" altLang="en-US" sz="3200">
                <a:latin typeface="Courier New" panose="02070309020205020404" pitchFamily="49" charset="0"/>
              </a:rPr>
            </a:br>
            <a:r>
              <a:rPr lang="en-US" altLang="en-US" sz="3200">
                <a:latin typeface="Courier New" panose="02070309020205020404" pitchFamily="49" charset="0"/>
              </a:rPr>
              <a:t>    </a:t>
            </a: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3200">
                <a:latin typeface="Courier New" panose="02070309020205020404" pitchFamily="49" charset="0"/>
              </a:rPr>
              <a:t> self.age</a:t>
            </a:r>
            <a:endParaRPr lang="en-US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68A45C1-F302-F19A-F1CA-649B4B502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371600"/>
            <a:ext cx="7772400" cy="3429000"/>
          </a:xfrm>
        </p:spPr>
        <p:txBody>
          <a:bodyPr/>
          <a:lstStyle/>
          <a:p>
            <a:r>
              <a:rPr lang="en-US" altLang="en-US" sz="8000">
                <a:effectLst>
                  <a:outerShdw blurRad="38100" dist="38100" dir="2700000" algn="tl">
                    <a:srgbClr val="000000"/>
                  </a:outerShdw>
                </a:effectLst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207790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BA07B3C-8872-2277-51DE-8AF50C5B0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Attributes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C1FEBB9-55BE-6697-302D-4512B25D9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924800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olidFill>
                  <a:schemeClr val="accent2"/>
                </a:solidFill>
              </a:rPr>
              <a:t>Data </a:t>
            </a:r>
            <a:r>
              <a:rPr lang="en-US" altLang="en-US" dirty="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Variable owned by a </a:t>
            </a:r>
            <a:r>
              <a:rPr lang="en-US" altLang="en-US" sz="2600" i="1" dirty="0">
                <a:solidFill>
                  <a:schemeClr val="accent2"/>
                </a:solidFill>
              </a:rPr>
              <a:t>particular instance </a:t>
            </a:r>
            <a:r>
              <a:rPr lang="en-US" altLang="en-US" sz="2600" dirty="0"/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These are the most common kind of attribute</a:t>
            </a:r>
          </a:p>
        </p:txBody>
      </p:sp>
    </p:spTree>
    <p:extLst>
      <p:ext uri="{BB962C8B-B14F-4D97-AF65-F5344CB8AC3E}">
        <p14:creationId xmlns:p14="http://schemas.microsoft.com/office/powerpoint/2010/main" val="13339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purl.org/dc/terms/"/>
    <ds:schemaRef ds:uri="http://schemas.microsoft.com/sharepoint/v3"/>
    <ds:schemaRef ds:uri="230e9df3-be65-4c73-a93b-d1236ebd677e"/>
    <ds:schemaRef ds:uri="71af3243-3dd4-4a8d-8c0d-dd76da1f02a5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{A74918F2-DCC9-4512-BEC6-C9E189C11687}tf56410444_win32</Template>
  <TotalTime>52</TotalTime>
  <Words>600</Words>
  <Application>Microsoft Office PowerPoint</Application>
  <PresentationFormat>Widescreen</PresentationFormat>
  <Paragraphs>101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Baskerville</vt:lpstr>
      <vt:lpstr>Baskerville Old Face</vt:lpstr>
      <vt:lpstr>Calibri</vt:lpstr>
      <vt:lpstr>Courier New</vt:lpstr>
      <vt:lpstr>Gill Sans Light</vt:lpstr>
      <vt:lpstr>Gill Sans Nova</vt:lpstr>
      <vt:lpstr>Gill Sans Nova Light</vt:lpstr>
      <vt:lpstr>SFMono-Regular</vt:lpstr>
      <vt:lpstr>source sans pro</vt:lpstr>
      <vt:lpstr>Symbol</vt:lpstr>
      <vt:lpstr>Times New Roman</vt:lpstr>
      <vt:lpstr>Office Theme</vt:lpstr>
      <vt:lpstr>OOP in Python</vt:lpstr>
      <vt:lpstr>It’s all objects…</vt:lpstr>
      <vt:lpstr>Classes vs Instances </vt:lpstr>
      <vt:lpstr>Classes vs Instances</vt:lpstr>
      <vt:lpstr>How to Define a Class </vt:lpstr>
      <vt:lpstr>Methods in Classes</vt:lpstr>
      <vt:lpstr>A simple class def: student</vt:lpstr>
      <vt:lpstr>Attributes</vt:lpstr>
      <vt:lpstr> Attributes</vt:lpstr>
      <vt:lpstr>Data Attributes</vt:lpstr>
      <vt:lpstr>Creating and Deleting Instances</vt:lpstr>
      <vt:lpstr>Instantiating Objects</vt:lpstr>
      <vt:lpstr>Constructor: __init__</vt:lpstr>
      <vt:lpstr>Self</vt:lpstr>
      <vt:lpstr>Self</vt:lpstr>
      <vt:lpstr>Access to Attributes and Methods</vt:lpstr>
      <vt:lpstr>Definition of student</vt:lpstr>
      <vt:lpstr> Accessing Attributes and Methods </vt:lpstr>
      <vt:lpstr>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Python</dc:title>
  <dc:creator>omer mahd</dc:creator>
  <cp:lastModifiedBy>Nishant Gupta</cp:lastModifiedBy>
  <cp:revision>5</cp:revision>
  <dcterms:created xsi:type="dcterms:W3CDTF">2022-10-07T15:30:55Z</dcterms:created>
  <dcterms:modified xsi:type="dcterms:W3CDTF">2023-05-26T15:34:41Z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