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95E1-39CA-42B0-AEB7-851F11DE6508}" type="datetimeFigureOut">
              <a:rPr lang="en-US" smtClean="0"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5F55-7A7F-4A90-BD8C-B1429144557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8860" y="2428868"/>
            <a:ext cx="4214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Python </a:t>
            </a:r>
            <a:r>
              <a:rPr lang="en-IN" sz="3600" b="1" dirty="0" err="1" smtClean="0"/>
              <a:t>Iterators</a:t>
            </a:r>
            <a:endParaRPr lang="en-IN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8858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Iterators</a:t>
            </a:r>
            <a:endParaRPr lang="en-IN" sz="2400" b="1" dirty="0" smtClean="0"/>
          </a:p>
          <a:p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 err="1" smtClean="0"/>
              <a:t>iterator</a:t>
            </a:r>
            <a:r>
              <a:rPr lang="en-IN" dirty="0" smtClean="0"/>
              <a:t> is an object that contains a countable number of values.</a:t>
            </a:r>
          </a:p>
          <a:p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 err="1" smtClean="0"/>
              <a:t>iterator</a:t>
            </a:r>
            <a:r>
              <a:rPr lang="en-IN" dirty="0" smtClean="0"/>
              <a:t> is an object that can be iterated upon, meaning that you can traverse through all the values.</a:t>
            </a:r>
          </a:p>
          <a:p>
            <a:endParaRPr lang="en-IN" dirty="0" smtClean="0"/>
          </a:p>
          <a:p>
            <a:r>
              <a:rPr lang="en-IN" dirty="0" smtClean="0"/>
              <a:t>Technically, in Python, an </a:t>
            </a:r>
            <a:r>
              <a:rPr lang="en-IN" dirty="0" err="1" smtClean="0"/>
              <a:t>iterator</a:t>
            </a:r>
            <a:r>
              <a:rPr lang="en-IN" dirty="0" smtClean="0"/>
              <a:t> is an object which implements the </a:t>
            </a:r>
            <a:r>
              <a:rPr lang="en-IN" dirty="0" err="1" smtClean="0"/>
              <a:t>iterator</a:t>
            </a:r>
            <a:r>
              <a:rPr lang="en-IN" dirty="0" smtClean="0"/>
              <a:t> protocol, which consist of the methods __</a:t>
            </a:r>
            <a:r>
              <a:rPr lang="en-IN" dirty="0" err="1" smtClean="0"/>
              <a:t>iter</a:t>
            </a:r>
            <a:r>
              <a:rPr lang="en-IN" dirty="0" smtClean="0"/>
              <a:t>__() and __next__().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14282" y="3263816"/>
            <a:ext cx="821537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Iterator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vs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Iterable</a:t>
            </a:r>
            <a:endParaRPr lang="en-IN" sz="2400" b="1" dirty="0" smtClean="0"/>
          </a:p>
          <a:p>
            <a:endParaRPr lang="en-IN" dirty="0" smtClean="0"/>
          </a:p>
          <a:p>
            <a:r>
              <a:rPr lang="en-IN" dirty="0" smtClean="0"/>
              <a:t>Lists, </a:t>
            </a:r>
            <a:r>
              <a:rPr lang="en-IN" dirty="0" err="1" smtClean="0"/>
              <a:t>tuples</a:t>
            </a:r>
            <a:r>
              <a:rPr lang="en-IN" dirty="0" smtClean="0"/>
              <a:t>, dictionaries, and sets are all </a:t>
            </a:r>
            <a:r>
              <a:rPr lang="en-IN" dirty="0" err="1" smtClean="0"/>
              <a:t>iterable</a:t>
            </a:r>
            <a:r>
              <a:rPr lang="en-IN" dirty="0" smtClean="0"/>
              <a:t> objects. They are </a:t>
            </a:r>
            <a:r>
              <a:rPr lang="en-IN" dirty="0" err="1" smtClean="0"/>
              <a:t>iterable</a:t>
            </a:r>
            <a:r>
              <a:rPr lang="en-IN" dirty="0" smtClean="0"/>
              <a:t> containers which you can get an </a:t>
            </a:r>
            <a:r>
              <a:rPr lang="en-IN" dirty="0" err="1" smtClean="0"/>
              <a:t>iterator</a:t>
            </a:r>
            <a:r>
              <a:rPr lang="en-IN" dirty="0" smtClean="0"/>
              <a:t> from.</a:t>
            </a:r>
          </a:p>
          <a:p>
            <a:endParaRPr lang="en-IN" dirty="0" smtClean="0"/>
          </a:p>
          <a:p>
            <a:r>
              <a:rPr lang="en-IN" dirty="0" smtClean="0"/>
              <a:t>All these objects have a </a:t>
            </a:r>
            <a:r>
              <a:rPr lang="en-IN" dirty="0" err="1" smtClean="0"/>
              <a:t>iter</a:t>
            </a:r>
            <a:r>
              <a:rPr lang="en-IN" dirty="0" smtClean="0"/>
              <a:t>() method which is used to get an </a:t>
            </a:r>
            <a:r>
              <a:rPr lang="en-IN" dirty="0" err="1" smtClean="0"/>
              <a:t>iterator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42860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mytuple</a:t>
            </a:r>
            <a:r>
              <a:rPr lang="en-IN" dirty="0"/>
              <a:t> = ("apple", "banana", "cherry")</a:t>
            </a:r>
            <a:br>
              <a:rPr lang="en-IN" dirty="0"/>
            </a:br>
            <a:r>
              <a:rPr lang="en-IN" dirty="0" err="1"/>
              <a:t>myit</a:t>
            </a:r>
            <a:r>
              <a:rPr lang="en-IN" dirty="0"/>
              <a:t> = </a:t>
            </a:r>
            <a:r>
              <a:rPr lang="en-IN" dirty="0" err="1"/>
              <a:t>iter</a:t>
            </a:r>
            <a:r>
              <a:rPr lang="en-IN" dirty="0"/>
              <a:t>(</a:t>
            </a:r>
            <a:r>
              <a:rPr lang="en-IN" dirty="0" err="1"/>
              <a:t>mytuple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3404" y="3486883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mystr</a:t>
            </a:r>
            <a:r>
              <a:rPr lang="en-IN" dirty="0"/>
              <a:t> = "banana"</a:t>
            </a:r>
            <a:br>
              <a:rPr lang="en-IN" dirty="0"/>
            </a:br>
            <a:r>
              <a:rPr lang="en-IN" dirty="0" err="1"/>
              <a:t>myit</a:t>
            </a:r>
            <a:r>
              <a:rPr lang="en-IN" dirty="0"/>
              <a:t> = </a:t>
            </a:r>
            <a:r>
              <a:rPr lang="en-IN" dirty="0" err="1"/>
              <a:t>iter</a:t>
            </a:r>
            <a:r>
              <a:rPr lang="en-IN" dirty="0"/>
              <a:t>(</a:t>
            </a:r>
            <a:r>
              <a:rPr lang="en-IN" dirty="0" err="1"/>
              <a:t>mystr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</a:t>
            </a:r>
            <a:r>
              <a:rPr lang="en-IN" dirty="0"/>
              <a:t>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1429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mytuple</a:t>
            </a:r>
            <a:r>
              <a:rPr lang="en-IN" dirty="0"/>
              <a:t> = ("apple", "banana", "cherry")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for x in </a:t>
            </a:r>
            <a:r>
              <a:rPr lang="en-IN" dirty="0" err="1"/>
              <a:t>mytuple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  print(x) 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6280" y="15716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/>
              <a:t>mystr = "banana"</a:t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dirty="0"/>
              <a:t>for x in mystr:</a:t>
            </a:r>
            <a:br>
              <a:rPr lang="sv-SE" dirty="0"/>
            </a:br>
            <a:r>
              <a:rPr lang="sv-SE" dirty="0"/>
              <a:t>  print(x)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751344"/>
            <a:ext cx="821537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Create an </a:t>
            </a:r>
            <a:r>
              <a:rPr lang="en-IN" sz="3200" b="1" dirty="0" err="1" smtClean="0"/>
              <a:t>Iterator</a:t>
            </a:r>
            <a:endParaRPr lang="en-IN" sz="3200" b="1" dirty="0" smtClean="0"/>
          </a:p>
          <a:p>
            <a:endParaRPr lang="en-IN" dirty="0" smtClean="0"/>
          </a:p>
          <a:p>
            <a:r>
              <a:rPr lang="en-IN" dirty="0" smtClean="0"/>
              <a:t>To create an object/class as an </a:t>
            </a:r>
            <a:r>
              <a:rPr lang="en-IN" dirty="0" err="1" smtClean="0"/>
              <a:t>iterator</a:t>
            </a:r>
            <a:r>
              <a:rPr lang="en-IN" dirty="0" smtClean="0"/>
              <a:t> you have to implement the methods __</a:t>
            </a:r>
            <a:r>
              <a:rPr lang="en-IN" dirty="0" err="1" smtClean="0"/>
              <a:t>iter</a:t>
            </a:r>
            <a:r>
              <a:rPr lang="en-IN" dirty="0" smtClean="0"/>
              <a:t>__() and __next__() to your object.</a:t>
            </a:r>
          </a:p>
          <a:p>
            <a:endParaRPr lang="en-IN" dirty="0" smtClean="0"/>
          </a:p>
          <a:p>
            <a:r>
              <a:rPr lang="en-IN" dirty="0" smtClean="0"/>
              <a:t>As you have learned in the Python Classes/Objects chapter, all classes have a function called __init__(), which allows you to do some initializing when the object is being created.</a:t>
            </a:r>
          </a:p>
          <a:p>
            <a:endParaRPr lang="en-IN" dirty="0" smtClean="0"/>
          </a:p>
          <a:p>
            <a:r>
              <a:rPr lang="en-IN" dirty="0" smtClean="0"/>
              <a:t>The __</a:t>
            </a:r>
            <a:r>
              <a:rPr lang="en-IN" dirty="0" err="1" smtClean="0"/>
              <a:t>iter</a:t>
            </a:r>
            <a:r>
              <a:rPr lang="en-IN" dirty="0" smtClean="0"/>
              <a:t>__() method acts similar, you can do operations (initializing etc.), but must always return the </a:t>
            </a:r>
            <a:r>
              <a:rPr lang="en-IN" dirty="0" err="1" smtClean="0"/>
              <a:t>iterator</a:t>
            </a:r>
            <a:r>
              <a:rPr lang="en-IN" dirty="0" smtClean="0"/>
              <a:t> object itself.</a:t>
            </a:r>
          </a:p>
          <a:p>
            <a:endParaRPr lang="en-IN" dirty="0" smtClean="0"/>
          </a:p>
          <a:p>
            <a:r>
              <a:rPr lang="en-IN" dirty="0" smtClean="0"/>
              <a:t>The __next__() method also allows you to do operations, and must return the next item in the sequence.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85728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Create an </a:t>
            </a:r>
            <a:r>
              <a:rPr lang="en-IN" dirty="0" err="1" smtClean="0"/>
              <a:t>iterator</a:t>
            </a:r>
            <a:r>
              <a:rPr lang="en-IN" dirty="0" smtClean="0"/>
              <a:t> that returns numbers, starting with 1, and each sequence will increase by one (returning 1,2,3,4,5 etc.):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86000" y="1208207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MyNumbers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  def __</a:t>
            </a:r>
            <a:r>
              <a:rPr lang="en-IN" dirty="0" err="1"/>
              <a:t>iter</a:t>
            </a:r>
            <a:r>
              <a:rPr lang="en-IN" dirty="0"/>
              <a:t>__(self):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self.a</a:t>
            </a:r>
            <a:r>
              <a:rPr lang="en-IN" dirty="0"/>
              <a:t> = 1</a:t>
            </a:r>
            <a:br>
              <a:rPr lang="en-IN" dirty="0"/>
            </a:br>
            <a:r>
              <a:rPr lang="en-IN" dirty="0"/>
              <a:t>    return self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 def __next__(self):</a:t>
            </a:r>
            <a:br>
              <a:rPr lang="en-IN" dirty="0"/>
            </a:br>
            <a:r>
              <a:rPr lang="en-IN" dirty="0"/>
              <a:t>    x = </a:t>
            </a:r>
            <a:r>
              <a:rPr lang="en-IN" dirty="0" err="1"/>
              <a:t>self.a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self.a</a:t>
            </a:r>
            <a:r>
              <a:rPr lang="en-IN" dirty="0"/>
              <a:t> += 1</a:t>
            </a:r>
            <a:br>
              <a:rPr lang="en-IN" dirty="0"/>
            </a:br>
            <a:r>
              <a:rPr lang="en-IN" dirty="0"/>
              <a:t>    return x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myclass</a:t>
            </a:r>
            <a:r>
              <a:rPr lang="en-IN" dirty="0"/>
              <a:t> = </a:t>
            </a:r>
            <a:r>
              <a:rPr lang="en-IN" dirty="0" err="1"/>
              <a:t>MyNumbers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 err="1"/>
              <a:t>myiter</a:t>
            </a:r>
            <a:r>
              <a:rPr lang="en-IN" dirty="0"/>
              <a:t> = </a:t>
            </a:r>
            <a:r>
              <a:rPr lang="en-IN" dirty="0" err="1"/>
              <a:t>iter</a:t>
            </a:r>
            <a:r>
              <a:rPr lang="en-IN" dirty="0"/>
              <a:t>(</a:t>
            </a:r>
            <a:r>
              <a:rPr lang="en-IN" dirty="0" err="1"/>
              <a:t>myclass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myiter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myiter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myiter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myiter</a:t>
            </a:r>
            <a:r>
              <a:rPr lang="en-IN" dirty="0"/>
              <a:t>))</a:t>
            </a:r>
            <a:br>
              <a:rPr lang="en-IN" dirty="0"/>
            </a:br>
            <a:r>
              <a:rPr lang="en-IN" dirty="0"/>
              <a:t>print(next(</a:t>
            </a:r>
            <a:r>
              <a:rPr lang="en-IN" dirty="0" err="1"/>
              <a:t>myiter</a:t>
            </a:r>
            <a:r>
              <a:rPr lang="en-IN" dirty="0"/>
              <a:t>))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85729"/>
            <a:ext cx="442915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Stop Iteration</a:t>
            </a:r>
          </a:p>
          <a:p>
            <a:endParaRPr lang="en-IN" dirty="0" smtClean="0"/>
          </a:p>
          <a:p>
            <a:r>
              <a:rPr lang="en-IN" dirty="0" smtClean="0"/>
              <a:t>The example above would continue forever if you had enough next() statements, or if it was used in a for loop.</a:t>
            </a:r>
          </a:p>
          <a:p>
            <a:endParaRPr lang="en-IN" dirty="0" smtClean="0"/>
          </a:p>
          <a:p>
            <a:r>
              <a:rPr lang="en-IN" dirty="0" smtClean="0"/>
              <a:t>To prevent the iteration to go on forever, we can use the </a:t>
            </a:r>
            <a:r>
              <a:rPr lang="en-IN" dirty="0" err="1" smtClean="0"/>
              <a:t>StopIteration</a:t>
            </a:r>
            <a:r>
              <a:rPr lang="en-IN" dirty="0" smtClean="0"/>
              <a:t> statement.</a:t>
            </a:r>
          </a:p>
          <a:p>
            <a:endParaRPr lang="en-IN" dirty="0" smtClean="0"/>
          </a:p>
          <a:p>
            <a:r>
              <a:rPr lang="en-IN" dirty="0" smtClean="0"/>
              <a:t>In the __next__() method, we can add a terminating condition to raise an error if the iteration is done a specified number of times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500726" y="889844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MyNumbers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  def __</a:t>
            </a:r>
            <a:r>
              <a:rPr lang="en-IN" dirty="0" err="1"/>
              <a:t>iter</a:t>
            </a:r>
            <a:r>
              <a:rPr lang="en-IN" dirty="0"/>
              <a:t>__(self):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self.a</a:t>
            </a:r>
            <a:r>
              <a:rPr lang="en-IN" dirty="0"/>
              <a:t> = 1</a:t>
            </a:r>
            <a:br>
              <a:rPr lang="en-IN" dirty="0"/>
            </a:br>
            <a:r>
              <a:rPr lang="en-IN" dirty="0"/>
              <a:t>    return self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 def __next__(self):</a:t>
            </a:r>
            <a:br>
              <a:rPr lang="en-IN" dirty="0"/>
            </a:br>
            <a:r>
              <a:rPr lang="en-IN" dirty="0"/>
              <a:t>    if </a:t>
            </a:r>
            <a:r>
              <a:rPr lang="en-IN" dirty="0" err="1"/>
              <a:t>self.a</a:t>
            </a:r>
            <a:r>
              <a:rPr lang="en-IN" dirty="0"/>
              <a:t> &lt;= 20:</a:t>
            </a:r>
            <a:br>
              <a:rPr lang="en-IN" dirty="0"/>
            </a:br>
            <a:r>
              <a:rPr lang="en-IN" dirty="0"/>
              <a:t>      x = </a:t>
            </a:r>
            <a:r>
              <a:rPr lang="en-IN" dirty="0" err="1"/>
              <a:t>self.a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   </a:t>
            </a:r>
            <a:r>
              <a:rPr lang="en-IN" dirty="0" err="1"/>
              <a:t>self.a</a:t>
            </a:r>
            <a:r>
              <a:rPr lang="en-IN" dirty="0"/>
              <a:t> += 1</a:t>
            </a:r>
            <a:br>
              <a:rPr lang="en-IN" dirty="0"/>
            </a:br>
            <a:r>
              <a:rPr lang="en-IN" dirty="0"/>
              <a:t>      return x</a:t>
            </a:r>
            <a:br>
              <a:rPr lang="en-IN" dirty="0"/>
            </a:br>
            <a:r>
              <a:rPr lang="en-IN" dirty="0"/>
              <a:t>    else:</a:t>
            </a:r>
            <a:br>
              <a:rPr lang="en-IN" dirty="0"/>
            </a:br>
            <a:r>
              <a:rPr lang="en-IN" dirty="0"/>
              <a:t>      raise </a:t>
            </a:r>
            <a:r>
              <a:rPr lang="en-IN" dirty="0" err="1"/>
              <a:t>StopIteration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err="1"/>
              <a:t>myclass</a:t>
            </a:r>
            <a:r>
              <a:rPr lang="en-IN" dirty="0"/>
              <a:t> = </a:t>
            </a:r>
            <a:r>
              <a:rPr lang="en-IN" dirty="0" err="1"/>
              <a:t>MyNumbers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 err="1"/>
              <a:t>myiter</a:t>
            </a:r>
            <a:r>
              <a:rPr lang="en-IN" dirty="0"/>
              <a:t> = </a:t>
            </a:r>
            <a:r>
              <a:rPr lang="en-IN" dirty="0" err="1"/>
              <a:t>iter</a:t>
            </a:r>
            <a:r>
              <a:rPr lang="en-IN" dirty="0"/>
              <a:t>(</a:t>
            </a:r>
            <a:r>
              <a:rPr lang="en-IN" dirty="0" err="1"/>
              <a:t>myclass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for x in </a:t>
            </a:r>
            <a:r>
              <a:rPr lang="en-IN" dirty="0" err="1"/>
              <a:t>myiter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  print(x)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Nishant Gupta</cp:lastModifiedBy>
  <cp:revision>2</cp:revision>
  <dcterms:created xsi:type="dcterms:W3CDTF">2021-05-22T11:33:23Z</dcterms:created>
  <dcterms:modified xsi:type="dcterms:W3CDTF">2024-02-05T16:34:03Z</dcterms:modified>
</cp:coreProperties>
</file>