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udiowide"/>
      <p:regular r:id="rId18"/>
    </p:embeddedFont>
    <p:embeddedFont>
      <p:font typeface="Montserrat"/>
      <p:regular r:id="rId19"/>
      <p:bold r:id="rId20"/>
      <p:italic r:id="rId21"/>
      <p:boldItalic r:id="rId22"/>
    </p:embeddedFont>
    <p:embeddedFont>
      <p:font typeface="Bebas Neue"/>
      <p:regular r:id="rId23"/>
    </p:embeddedFont>
    <p:embeddedFont>
      <p:font typeface="Montserrat Medium"/>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hvoidhT4aXGxd2nJtoxUAGbU2/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93326CF-19E0-481C-8513-CB1ADEB08665}">
  <a:tblStyle styleId="{F93326CF-19E0-481C-8513-CB1ADEB0866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MontserratMedium-regular.fntdata"/><Relationship Id="rId23" Type="http://schemas.openxmlformats.org/officeDocument/2006/relationships/font" Target="fonts/BebasNeue-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Medium-italic.fntdata"/><Relationship Id="rId25" Type="http://schemas.openxmlformats.org/officeDocument/2006/relationships/font" Target="fonts/MontserratMedium-bold.fntdata"/><Relationship Id="rId28" Type="http://customschemas.google.com/relationships/presentationmetadata" Target="metadata"/><Relationship Id="rId27" Type="http://schemas.openxmlformats.org/officeDocument/2006/relationships/font" Target="fonts/MontserratMedium-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font" Target="fonts/Audiowid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14"/>
          <p:cNvGrpSpPr/>
          <p:nvPr/>
        </p:nvGrpSpPr>
        <p:grpSpPr>
          <a:xfrm>
            <a:off x="108000" y="191100"/>
            <a:ext cx="8928000" cy="4761300"/>
            <a:chOff x="108000" y="191100"/>
            <a:chExt cx="8928000" cy="4761300"/>
          </a:xfrm>
        </p:grpSpPr>
        <p:sp>
          <p:nvSpPr>
            <p:cNvPr id="10" name="Google Shape;10;p14"/>
            <p:cNvSpPr/>
            <p:nvPr/>
          </p:nvSpPr>
          <p:spPr>
            <a:xfrm rot="-5400000">
              <a:off x="6013800" y="2517750"/>
              <a:ext cx="4424400" cy="108000"/>
            </a:xfrm>
            <a:prstGeom prst="snip2SameRect">
              <a:avLst>
                <a:gd fmla="val 0" name="adj1"/>
                <a:gd fmla="val 0"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4"/>
            <p:cNvSpPr/>
            <p:nvPr/>
          </p:nvSpPr>
          <p:spPr>
            <a:xfrm flipH="1" rot="5400000">
              <a:off x="-1294200" y="2517750"/>
              <a:ext cx="4424400" cy="108000"/>
            </a:xfrm>
            <a:prstGeom prst="snip2SameRect">
              <a:avLst>
                <a:gd fmla="val 0" name="adj1"/>
                <a:gd fmla="val 0"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4"/>
            <p:cNvSpPr/>
            <p:nvPr/>
          </p:nvSpPr>
          <p:spPr>
            <a:xfrm flipH="1" rot="5400000">
              <a:off x="2260800" y="-1028250"/>
              <a:ext cx="4622400" cy="7200000"/>
            </a:xfrm>
            <a:prstGeom prst="snip2SameRect">
              <a:avLst>
                <a:gd fmla="val 2142" name="adj1"/>
                <a:gd fmla="val 2142"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3" name="Google Shape;13;p14"/>
            <p:cNvSpPr/>
            <p:nvPr/>
          </p:nvSpPr>
          <p:spPr>
            <a:xfrm flipH="1" rot="5400000">
              <a:off x="-1623900" y="2355750"/>
              <a:ext cx="4545600" cy="432000"/>
            </a:xfrm>
            <a:prstGeom prst="snip2SameRect">
              <a:avLst>
                <a:gd fmla="val 14034" name="adj1"/>
                <a:gd fmla="val 0"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4"/>
            <p:cNvSpPr/>
            <p:nvPr/>
          </p:nvSpPr>
          <p:spPr>
            <a:xfrm>
              <a:off x="108000" y="191100"/>
              <a:ext cx="324000" cy="4761300"/>
            </a:xfrm>
            <a:prstGeom prst="snip2SameRect">
              <a:avLst>
                <a:gd fmla="val 33233" name="adj1"/>
                <a:gd fmla="val 33326"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4"/>
            <p:cNvSpPr/>
            <p:nvPr/>
          </p:nvSpPr>
          <p:spPr>
            <a:xfrm rot="-5400000">
              <a:off x="6223200" y="2355750"/>
              <a:ext cx="4545600" cy="432000"/>
            </a:xfrm>
            <a:prstGeom prst="snip2SameRect">
              <a:avLst>
                <a:gd fmla="val 14034" name="adj1"/>
                <a:gd fmla="val 0"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4"/>
            <p:cNvSpPr/>
            <p:nvPr/>
          </p:nvSpPr>
          <p:spPr>
            <a:xfrm flipH="1">
              <a:off x="8712000" y="191100"/>
              <a:ext cx="324000" cy="4761300"/>
            </a:xfrm>
            <a:prstGeom prst="snip2SameRect">
              <a:avLst>
                <a:gd fmla="val 33233" name="adj1"/>
                <a:gd fmla="val 33326"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 name="Google Shape;17;p14"/>
            <p:cNvGrpSpPr/>
            <p:nvPr/>
          </p:nvGrpSpPr>
          <p:grpSpPr>
            <a:xfrm>
              <a:off x="8172000" y="359550"/>
              <a:ext cx="108000" cy="4424400"/>
              <a:chOff x="937800" y="359550"/>
              <a:chExt cx="108000" cy="4424400"/>
            </a:xfrm>
          </p:grpSpPr>
          <p:sp>
            <p:nvSpPr>
              <p:cNvPr id="18" name="Google Shape;18;p14"/>
              <p:cNvSpPr/>
              <p:nvPr/>
            </p:nvSpPr>
            <p:spPr>
              <a:xfrm>
                <a:off x="937800" y="359550"/>
                <a:ext cx="18000" cy="4424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4"/>
              <p:cNvSpPr/>
              <p:nvPr/>
            </p:nvSpPr>
            <p:spPr>
              <a:xfrm>
                <a:off x="1027800" y="359550"/>
                <a:ext cx="18000" cy="4424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 name="Google Shape;20;p14"/>
            <p:cNvSpPr/>
            <p:nvPr/>
          </p:nvSpPr>
          <p:spPr>
            <a:xfrm>
              <a:off x="864000" y="359550"/>
              <a:ext cx="18000" cy="4424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4"/>
            <p:cNvSpPr/>
            <p:nvPr/>
          </p:nvSpPr>
          <p:spPr>
            <a:xfrm>
              <a:off x="954000" y="359550"/>
              <a:ext cx="18000" cy="4424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4"/>
            <p:cNvSpPr/>
            <p:nvPr/>
          </p:nvSpPr>
          <p:spPr>
            <a:xfrm>
              <a:off x="432000" y="298950"/>
              <a:ext cx="18000" cy="45468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4"/>
            <p:cNvSpPr/>
            <p:nvPr/>
          </p:nvSpPr>
          <p:spPr>
            <a:xfrm>
              <a:off x="8694000" y="298950"/>
              <a:ext cx="18000" cy="45468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4"/>
            <p:cNvSpPr/>
            <p:nvPr/>
          </p:nvSpPr>
          <p:spPr>
            <a:xfrm>
              <a:off x="8343006" y="359545"/>
              <a:ext cx="288000" cy="287700"/>
            </a:xfrm>
            <a:prstGeom prst="ellipse">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4"/>
            <p:cNvSpPr/>
            <p:nvPr/>
          </p:nvSpPr>
          <p:spPr>
            <a:xfrm>
              <a:off x="8361006" y="375533"/>
              <a:ext cx="252000" cy="252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4"/>
            <p:cNvSpPr/>
            <p:nvPr/>
          </p:nvSpPr>
          <p:spPr>
            <a:xfrm>
              <a:off x="8343006" y="684000"/>
              <a:ext cx="288000" cy="287700"/>
            </a:xfrm>
            <a:prstGeom prst="ellipse">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4"/>
            <p:cNvSpPr/>
            <p:nvPr/>
          </p:nvSpPr>
          <p:spPr>
            <a:xfrm>
              <a:off x="8361006" y="699988"/>
              <a:ext cx="252000" cy="252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4"/>
            <p:cNvSpPr/>
            <p:nvPr/>
          </p:nvSpPr>
          <p:spPr>
            <a:xfrm>
              <a:off x="8343006" y="1008000"/>
              <a:ext cx="288000" cy="287700"/>
            </a:xfrm>
            <a:prstGeom prst="ellipse">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4"/>
            <p:cNvSpPr/>
            <p:nvPr/>
          </p:nvSpPr>
          <p:spPr>
            <a:xfrm>
              <a:off x="8361006" y="1023988"/>
              <a:ext cx="252000" cy="252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4"/>
            <p:cNvSpPr/>
            <p:nvPr/>
          </p:nvSpPr>
          <p:spPr>
            <a:xfrm flipH="1" rot="3581">
              <a:off x="504900" y="4059816"/>
              <a:ext cx="288000" cy="287400"/>
            </a:xfrm>
            <a:prstGeom prst="triangle">
              <a:avLst>
                <a:gd fmla="val 50000" name="adj"/>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4"/>
            <p:cNvSpPr/>
            <p:nvPr/>
          </p:nvSpPr>
          <p:spPr>
            <a:xfrm flipH="1" rot="4465">
              <a:off x="533400" y="4099178"/>
              <a:ext cx="231000" cy="2307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4"/>
            <p:cNvSpPr/>
            <p:nvPr/>
          </p:nvSpPr>
          <p:spPr>
            <a:xfrm>
              <a:off x="504900" y="4415145"/>
              <a:ext cx="288000" cy="2877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4"/>
            <p:cNvSpPr/>
            <p:nvPr/>
          </p:nvSpPr>
          <p:spPr>
            <a:xfrm>
              <a:off x="522900" y="4431133"/>
              <a:ext cx="252000" cy="252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14"/>
          <p:cNvSpPr txBox="1"/>
          <p:nvPr>
            <p:ph type="ctrTitle"/>
          </p:nvPr>
        </p:nvSpPr>
        <p:spPr>
          <a:xfrm>
            <a:off x="1152450" y="1134000"/>
            <a:ext cx="6839100" cy="1769700"/>
          </a:xfrm>
          <a:prstGeom prst="rect">
            <a:avLst/>
          </a:prstGeom>
          <a:solidFill>
            <a:schemeClr val="lt1"/>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000"/>
              <a:buNone/>
              <a:defRPr sz="44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5" name="Google Shape;35;p14"/>
          <p:cNvSpPr txBox="1"/>
          <p:nvPr>
            <p:ph idx="1" type="subTitle"/>
          </p:nvPr>
        </p:nvSpPr>
        <p:spPr>
          <a:xfrm>
            <a:off x="2052000" y="3533038"/>
            <a:ext cx="5040000" cy="461700"/>
          </a:xfrm>
          <a:prstGeom prst="rect">
            <a:avLst/>
          </a:prstGeom>
          <a:solidFill>
            <a:schemeClr val="lt1"/>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800"/>
              <a:buFont typeface="Montserrat Medium"/>
              <a:buNone/>
              <a:defRPr sz="1800">
                <a:solidFill>
                  <a:schemeClr val="accent4"/>
                </a:solidFill>
                <a:latin typeface="Montserrat Medium"/>
                <a:ea typeface="Montserrat Medium"/>
                <a:cs typeface="Montserrat Medium"/>
                <a:sym typeface="Montserrat Medium"/>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80" name="Shape 28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281" name="Shape 281"/>
        <p:cNvGrpSpPr/>
        <p:nvPr/>
      </p:nvGrpSpPr>
      <p:grpSpPr>
        <a:xfrm>
          <a:off x="0" y="0"/>
          <a:ext cx="0" cy="0"/>
          <a:chOff x="0" y="0"/>
          <a:chExt cx="0" cy="0"/>
        </a:xfrm>
      </p:grpSpPr>
      <p:grpSp>
        <p:nvGrpSpPr>
          <p:cNvPr id="282" name="Google Shape;282;p24"/>
          <p:cNvGrpSpPr/>
          <p:nvPr/>
        </p:nvGrpSpPr>
        <p:grpSpPr>
          <a:xfrm>
            <a:off x="108000" y="191100"/>
            <a:ext cx="8928000" cy="4761300"/>
            <a:chOff x="108000" y="191100"/>
            <a:chExt cx="8928000" cy="4761300"/>
          </a:xfrm>
        </p:grpSpPr>
        <p:sp>
          <p:nvSpPr>
            <p:cNvPr id="283" name="Google Shape;283;p24"/>
            <p:cNvSpPr/>
            <p:nvPr/>
          </p:nvSpPr>
          <p:spPr>
            <a:xfrm rot="-5400000">
              <a:off x="6013800" y="2517750"/>
              <a:ext cx="4424400" cy="108000"/>
            </a:xfrm>
            <a:prstGeom prst="snip2SameRect">
              <a:avLst>
                <a:gd fmla="val 0" name="adj1"/>
                <a:gd fmla="val 0"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4"/>
            <p:cNvSpPr/>
            <p:nvPr/>
          </p:nvSpPr>
          <p:spPr>
            <a:xfrm flipH="1" rot="5400000">
              <a:off x="-1294200" y="2517750"/>
              <a:ext cx="4424400" cy="108000"/>
            </a:xfrm>
            <a:prstGeom prst="snip2SameRect">
              <a:avLst>
                <a:gd fmla="val 0" name="adj1"/>
                <a:gd fmla="val 0"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4"/>
            <p:cNvSpPr/>
            <p:nvPr/>
          </p:nvSpPr>
          <p:spPr>
            <a:xfrm flipH="1" rot="5400000">
              <a:off x="2260800" y="-1028250"/>
              <a:ext cx="4622400" cy="7200000"/>
            </a:xfrm>
            <a:prstGeom prst="snip2SameRect">
              <a:avLst>
                <a:gd fmla="val 2142" name="adj1"/>
                <a:gd fmla="val 2142"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86" name="Google Shape;286;p24"/>
            <p:cNvSpPr/>
            <p:nvPr/>
          </p:nvSpPr>
          <p:spPr>
            <a:xfrm flipH="1" rot="5400000">
              <a:off x="-1623900" y="2355750"/>
              <a:ext cx="4545600" cy="432000"/>
            </a:xfrm>
            <a:prstGeom prst="snip2SameRect">
              <a:avLst>
                <a:gd fmla="val 14034" name="adj1"/>
                <a:gd fmla="val 0"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4"/>
            <p:cNvSpPr/>
            <p:nvPr/>
          </p:nvSpPr>
          <p:spPr>
            <a:xfrm>
              <a:off x="108000" y="191100"/>
              <a:ext cx="324000" cy="4761300"/>
            </a:xfrm>
            <a:prstGeom prst="snip2SameRect">
              <a:avLst>
                <a:gd fmla="val 33233" name="adj1"/>
                <a:gd fmla="val 33326"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4"/>
            <p:cNvSpPr/>
            <p:nvPr/>
          </p:nvSpPr>
          <p:spPr>
            <a:xfrm rot="-5400000">
              <a:off x="6223200" y="2355750"/>
              <a:ext cx="4545600" cy="432000"/>
            </a:xfrm>
            <a:prstGeom prst="snip2SameRect">
              <a:avLst>
                <a:gd fmla="val 14034" name="adj1"/>
                <a:gd fmla="val 0"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4"/>
            <p:cNvSpPr/>
            <p:nvPr/>
          </p:nvSpPr>
          <p:spPr>
            <a:xfrm flipH="1">
              <a:off x="8712000" y="191100"/>
              <a:ext cx="324000" cy="4761300"/>
            </a:xfrm>
            <a:prstGeom prst="snip2SameRect">
              <a:avLst>
                <a:gd fmla="val 33233" name="adj1"/>
                <a:gd fmla="val 33326"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0" name="Google Shape;290;p24"/>
            <p:cNvGrpSpPr/>
            <p:nvPr/>
          </p:nvGrpSpPr>
          <p:grpSpPr>
            <a:xfrm>
              <a:off x="8172000" y="359550"/>
              <a:ext cx="108000" cy="4424400"/>
              <a:chOff x="937800" y="359550"/>
              <a:chExt cx="108000" cy="4424400"/>
            </a:xfrm>
          </p:grpSpPr>
          <p:sp>
            <p:nvSpPr>
              <p:cNvPr id="291" name="Google Shape;291;p24"/>
              <p:cNvSpPr/>
              <p:nvPr/>
            </p:nvSpPr>
            <p:spPr>
              <a:xfrm>
                <a:off x="937800" y="359550"/>
                <a:ext cx="18000" cy="4424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4"/>
              <p:cNvSpPr/>
              <p:nvPr/>
            </p:nvSpPr>
            <p:spPr>
              <a:xfrm>
                <a:off x="1027800" y="359550"/>
                <a:ext cx="18000" cy="4424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3" name="Google Shape;293;p24"/>
            <p:cNvSpPr/>
            <p:nvPr/>
          </p:nvSpPr>
          <p:spPr>
            <a:xfrm>
              <a:off x="864000" y="359550"/>
              <a:ext cx="18000" cy="4424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4"/>
            <p:cNvSpPr/>
            <p:nvPr/>
          </p:nvSpPr>
          <p:spPr>
            <a:xfrm>
              <a:off x="954000" y="359550"/>
              <a:ext cx="18000" cy="4424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4"/>
            <p:cNvSpPr/>
            <p:nvPr/>
          </p:nvSpPr>
          <p:spPr>
            <a:xfrm>
              <a:off x="432000" y="298950"/>
              <a:ext cx="18000" cy="45468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4"/>
            <p:cNvSpPr/>
            <p:nvPr/>
          </p:nvSpPr>
          <p:spPr>
            <a:xfrm>
              <a:off x="8694000" y="298950"/>
              <a:ext cx="18000" cy="45468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4"/>
            <p:cNvSpPr/>
            <p:nvPr/>
          </p:nvSpPr>
          <p:spPr>
            <a:xfrm>
              <a:off x="8343006" y="359545"/>
              <a:ext cx="288000" cy="287700"/>
            </a:xfrm>
            <a:prstGeom prst="ellipse">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4"/>
            <p:cNvSpPr/>
            <p:nvPr/>
          </p:nvSpPr>
          <p:spPr>
            <a:xfrm>
              <a:off x="8361006" y="375533"/>
              <a:ext cx="252000" cy="252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4"/>
            <p:cNvSpPr/>
            <p:nvPr/>
          </p:nvSpPr>
          <p:spPr>
            <a:xfrm>
              <a:off x="8343006" y="684000"/>
              <a:ext cx="288000" cy="287700"/>
            </a:xfrm>
            <a:prstGeom prst="ellipse">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4"/>
            <p:cNvSpPr/>
            <p:nvPr/>
          </p:nvSpPr>
          <p:spPr>
            <a:xfrm>
              <a:off x="8361006" y="699988"/>
              <a:ext cx="252000" cy="252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4"/>
            <p:cNvSpPr/>
            <p:nvPr/>
          </p:nvSpPr>
          <p:spPr>
            <a:xfrm>
              <a:off x="8343006" y="1008000"/>
              <a:ext cx="288000" cy="287700"/>
            </a:xfrm>
            <a:prstGeom prst="ellipse">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4"/>
            <p:cNvSpPr/>
            <p:nvPr/>
          </p:nvSpPr>
          <p:spPr>
            <a:xfrm>
              <a:off x="8361006" y="1023988"/>
              <a:ext cx="252000" cy="252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4"/>
            <p:cNvSpPr/>
            <p:nvPr/>
          </p:nvSpPr>
          <p:spPr>
            <a:xfrm flipH="1" rot="3581">
              <a:off x="504900" y="4059816"/>
              <a:ext cx="288000" cy="287400"/>
            </a:xfrm>
            <a:prstGeom prst="triangle">
              <a:avLst>
                <a:gd fmla="val 50000" name="adj"/>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4"/>
            <p:cNvSpPr/>
            <p:nvPr/>
          </p:nvSpPr>
          <p:spPr>
            <a:xfrm flipH="1" rot="4465">
              <a:off x="533400" y="4099178"/>
              <a:ext cx="231000" cy="2307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4"/>
            <p:cNvSpPr/>
            <p:nvPr/>
          </p:nvSpPr>
          <p:spPr>
            <a:xfrm>
              <a:off x="504900" y="4415145"/>
              <a:ext cx="288000" cy="2877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4"/>
            <p:cNvSpPr/>
            <p:nvPr/>
          </p:nvSpPr>
          <p:spPr>
            <a:xfrm>
              <a:off x="522900" y="4431133"/>
              <a:ext cx="252000" cy="252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7" name="Google Shape;307;p24"/>
          <p:cNvSpPr/>
          <p:nvPr/>
        </p:nvSpPr>
        <p:spPr>
          <a:xfrm>
            <a:off x="1134000" y="540000"/>
            <a:ext cx="6876000" cy="6768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4"/>
          <p:cNvSpPr/>
          <p:nvPr/>
        </p:nvSpPr>
        <p:spPr>
          <a:xfrm>
            <a:off x="1152000" y="558000"/>
            <a:ext cx="6840000" cy="640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1_1_1_1">
    <p:spTree>
      <p:nvGrpSpPr>
        <p:cNvPr id="36" name="Shape 36"/>
        <p:cNvGrpSpPr/>
        <p:nvPr/>
      </p:nvGrpSpPr>
      <p:grpSpPr>
        <a:xfrm>
          <a:off x="0" y="0"/>
          <a:ext cx="0" cy="0"/>
          <a:chOff x="0" y="0"/>
          <a:chExt cx="0" cy="0"/>
        </a:xfrm>
      </p:grpSpPr>
      <p:grpSp>
        <p:nvGrpSpPr>
          <p:cNvPr id="37" name="Google Shape;37;p15"/>
          <p:cNvGrpSpPr/>
          <p:nvPr/>
        </p:nvGrpSpPr>
        <p:grpSpPr>
          <a:xfrm>
            <a:off x="108000" y="191100"/>
            <a:ext cx="8928000" cy="4761300"/>
            <a:chOff x="108000" y="191100"/>
            <a:chExt cx="8928000" cy="4761300"/>
          </a:xfrm>
        </p:grpSpPr>
        <p:sp>
          <p:nvSpPr>
            <p:cNvPr id="38" name="Google Shape;38;p15"/>
            <p:cNvSpPr/>
            <p:nvPr/>
          </p:nvSpPr>
          <p:spPr>
            <a:xfrm rot="-5400000">
              <a:off x="6013800" y="2517750"/>
              <a:ext cx="4424400" cy="108000"/>
            </a:xfrm>
            <a:prstGeom prst="snip2SameRect">
              <a:avLst>
                <a:gd fmla="val 0" name="adj1"/>
                <a:gd fmla="val 0"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5"/>
            <p:cNvSpPr/>
            <p:nvPr/>
          </p:nvSpPr>
          <p:spPr>
            <a:xfrm flipH="1" rot="5400000">
              <a:off x="-1294200" y="2517750"/>
              <a:ext cx="4424400" cy="108000"/>
            </a:xfrm>
            <a:prstGeom prst="snip2SameRect">
              <a:avLst>
                <a:gd fmla="val 0" name="adj1"/>
                <a:gd fmla="val 0"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5"/>
            <p:cNvSpPr/>
            <p:nvPr/>
          </p:nvSpPr>
          <p:spPr>
            <a:xfrm flipH="1" rot="5400000">
              <a:off x="2260800" y="-1028250"/>
              <a:ext cx="4622400" cy="7200000"/>
            </a:xfrm>
            <a:prstGeom prst="snip2SameRect">
              <a:avLst>
                <a:gd fmla="val 2142" name="adj1"/>
                <a:gd fmla="val 2142"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1" name="Google Shape;41;p15"/>
            <p:cNvSpPr/>
            <p:nvPr/>
          </p:nvSpPr>
          <p:spPr>
            <a:xfrm flipH="1" rot="5400000">
              <a:off x="-1623900" y="2355750"/>
              <a:ext cx="4545600" cy="432000"/>
            </a:xfrm>
            <a:prstGeom prst="snip2SameRect">
              <a:avLst>
                <a:gd fmla="val 14034" name="adj1"/>
                <a:gd fmla="val 0"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5"/>
            <p:cNvSpPr/>
            <p:nvPr/>
          </p:nvSpPr>
          <p:spPr>
            <a:xfrm>
              <a:off x="108000" y="191100"/>
              <a:ext cx="324000" cy="4761300"/>
            </a:xfrm>
            <a:prstGeom prst="snip2SameRect">
              <a:avLst>
                <a:gd fmla="val 33233" name="adj1"/>
                <a:gd fmla="val 33326"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5"/>
            <p:cNvSpPr/>
            <p:nvPr/>
          </p:nvSpPr>
          <p:spPr>
            <a:xfrm rot="-5400000">
              <a:off x="6223200" y="2355750"/>
              <a:ext cx="4545600" cy="432000"/>
            </a:xfrm>
            <a:prstGeom prst="snip2SameRect">
              <a:avLst>
                <a:gd fmla="val 14034" name="adj1"/>
                <a:gd fmla="val 0"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5"/>
            <p:cNvSpPr/>
            <p:nvPr/>
          </p:nvSpPr>
          <p:spPr>
            <a:xfrm flipH="1">
              <a:off x="8712000" y="191100"/>
              <a:ext cx="324000" cy="4761300"/>
            </a:xfrm>
            <a:prstGeom prst="snip2SameRect">
              <a:avLst>
                <a:gd fmla="val 33233" name="adj1"/>
                <a:gd fmla="val 33326"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 name="Google Shape;45;p15"/>
            <p:cNvGrpSpPr/>
            <p:nvPr/>
          </p:nvGrpSpPr>
          <p:grpSpPr>
            <a:xfrm>
              <a:off x="8172000" y="359550"/>
              <a:ext cx="108000" cy="4424400"/>
              <a:chOff x="937800" y="359550"/>
              <a:chExt cx="108000" cy="4424400"/>
            </a:xfrm>
          </p:grpSpPr>
          <p:sp>
            <p:nvSpPr>
              <p:cNvPr id="46" name="Google Shape;46;p15"/>
              <p:cNvSpPr/>
              <p:nvPr/>
            </p:nvSpPr>
            <p:spPr>
              <a:xfrm>
                <a:off x="937800" y="359550"/>
                <a:ext cx="18000" cy="4424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5"/>
              <p:cNvSpPr/>
              <p:nvPr/>
            </p:nvSpPr>
            <p:spPr>
              <a:xfrm>
                <a:off x="1027800" y="359550"/>
                <a:ext cx="18000" cy="4424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 name="Google Shape;48;p15"/>
            <p:cNvSpPr/>
            <p:nvPr/>
          </p:nvSpPr>
          <p:spPr>
            <a:xfrm>
              <a:off x="864000" y="359550"/>
              <a:ext cx="18000" cy="4424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5"/>
            <p:cNvSpPr/>
            <p:nvPr/>
          </p:nvSpPr>
          <p:spPr>
            <a:xfrm>
              <a:off x="954000" y="359550"/>
              <a:ext cx="18000" cy="4424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5"/>
            <p:cNvSpPr/>
            <p:nvPr/>
          </p:nvSpPr>
          <p:spPr>
            <a:xfrm>
              <a:off x="432000" y="298950"/>
              <a:ext cx="18000" cy="45468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5"/>
            <p:cNvSpPr/>
            <p:nvPr/>
          </p:nvSpPr>
          <p:spPr>
            <a:xfrm>
              <a:off x="8694000" y="298950"/>
              <a:ext cx="18000" cy="45468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5"/>
            <p:cNvSpPr/>
            <p:nvPr/>
          </p:nvSpPr>
          <p:spPr>
            <a:xfrm>
              <a:off x="8343006" y="359545"/>
              <a:ext cx="288000" cy="287700"/>
            </a:xfrm>
            <a:prstGeom prst="ellipse">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5"/>
            <p:cNvSpPr/>
            <p:nvPr/>
          </p:nvSpPr>
          <p:spPr>
            <a:xfrm>
              <a:off x="8361006" y="375533"/>
              <a:ext cx="252000" cy="252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5"/>
            <p:cNvSpPr/>
            <p:nvPr/>
          </p:nvSpPr>
          <p:spPr>
            <a:xfrm>
              <a:off x="8343006" y="684000"/>
              <a:ext cx="288000" cy="287700"/>
            </a:xfrm>
            <a:prstGeom prst="ellipse">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5"/>
            <p:cNvSpPr/>
            <p:nvPr/>
          </p:nvSpPr>
          <p:spPr>
            <a:xfrm>
              <a:off x="8361006" y="699988"/>
              <a:ext cx="252000" cy="252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5"/>
            <p:cNvSpPr/>
            <p:nvPr/>
          </p:nvSpPr>
          <p:spPr>
            <a:xfrm>
              <a:off x="8343006" y="1008000"/>
              <a:ext cx="288000" cy="287700"/>
            </a:xfrm>
            <a:prstGeom prst="ellipse">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5"/>
            <p:cNvSpPr/>
            <p:nvPr/>
          </p:nvSpPr>
          <p:spPr>
            <a:xfrm>
              <a:off x="8361006" y="1023988"/>
              <a:ext cx="252000" cy="252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5"/>
            <p:cNvSpPr/>
            <p:nvPr/>
          </p:nvSpPr>
          <p:spPr>
            <a:xfrm flipH="1" rot="3581">
              <a:off x="504900" y="4059816"/>
              <a:ext cx="288000" cy="287400"/>
            </a:xfrm>
            <a:prstGeom prst="triangle">
              <a:avLst>
                <a:gd fmla="val 50000" name="adj"/>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5"/>
            <p:cNvSpPr/>
            <p:nvPr/>
          </p:nvSpPr>
          <p:spPr>
            <a:xfrm flipH="1" rot="4465">
              <a:off x="533400" y="4099178"/>
              <a:ext cx="231000" cy="2307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5"/>
            <p:cNvSpPr/>
            <p:nvPr/>
          </p:nvSpPr>
          <p:spPr>
            <a:xfrm>
              <a:off x="504900" y="4415145"/>
              <a:ext cx="288000" cy="2877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5"/>
            <p:cNvSpPr/>
            <p:nvPr/>
          </p:nvSpPr>
          <p:spPr>
            <a:xfrm>
              <a:off x="522900" y="4431133"/>
              <a:ext cx="252000" cy="252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 name="Google Shape;62;p15"/>
          <p:cNvSpPr/>
          <p:nvPr/>
        </p:nvSpPr>
        <p:spPr>
          <a:xfrm>
            <a:off x="1134000" y="540000"/>
            <a:ext cx="6876000" cy="6768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5"/>
          <p:cNvSpPr txBox="1"/>
          <p:nvPr>
            <p:ph type="title"/>
          </p:nvPr>
        </p:nvSpPr>
        <p:spPr>
          <a:xfrm>
            <a:off x="1962000" y="1526400"/>
            <a:ext cx="2412000" cy="338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4" name="Google Shape;64;p15"/>
          <p:cNvSpPr txBox="1"/>
          <p:nvPr>
            <p:ph idx="2" type="title"/>
          </p:nvPr>
        </p:nvSpPr>
        <p:spPr>
          <a:xfrm>
            <a:off x="1152000" y="1605875"/>
            <a:ext cx="792000" cy="7128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b="1" sz="28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5" name="Google Shape;65;p15"/>
          <p:cNvSpPr txBox="1"/>
          <p:nvPr>
            <p:ph idx="1" type="subTitle"/>
          </p:nvPr>
        </p:nvSpPr>
        <p:spPr>
          <a:xfrm>
            <a:off x="1962000" y="1864800"/>
            <a:ext cx="2412000" cy="50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ontserrat Medium"/>
              <a:buNone/>
              <a:defRPr sz="1400">
                <a:solidFill>
                  <a:schemeClr val="accent4"/>
                </a:solidFill>
                <a:latin typeface="Montserrat Medium"/>
                <a:ea typeface="Montserrat Medium"/>
                <a:cs typeface="Montserrat Medium"/>
                <a:sym typeface="Montserrat Medium"/>
              </a:defRPr>
            </a:lvl1pPr>
            <a:lvl2pPr lvl="1"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p:txBody>
      </p:sp>
      <p:sp>
        <p:nvSpPr>
          <p:cNvPr id="66" name="Google Shape;66;p15"/>
          <p:cNvSpPr txBox="1"/>
          <p:nvPr>
            <p:ph idx="3" type="title"/>
          </p:nvPr>
        </p:nvSpPr>
        <p:spPr>
          <a:xfrm>
            <a:off x="1962000" y="2642400"/>
            <a:ext cx="2411400" cy="338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7" name="Google Shape;67;p15"/>
          <p:cNvSpPr txBox="1"/>
          <p:nvPr>
            <p:ph idx="4" type="title"/>
          </p:nvPr>
        </p:nvSpPr>
        <p:spPr>
          <a:xfrm>
            <a:off x="1152000" y="2722400"/>
            <a:ext cx="792000" cy="7128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b="1" sz="28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8" name="Google Shape;68;p15"/>
          <p:cNvSpPr txBox="1"/>
          <p:nvPr>
            <p:ph idx="5" type="subTitle"/>
          </p:nvPr>
        </p:nvSpPr>
        <p:spPr>
          <a:xfrm>
            <a:off x="1962000" y="2980800"/>
            <a:ext cx="2411400" cy="50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ontserrat Medium"/>
              <a:buNone/>
              <a:defRPr sz="1400">
                <a:solidFill>
                  <a:schemeClr val="accent4"/>
                </a:solidFill>
                <a:latin typeface="Montserrat Medium"/>
                <a:ea typeface="Montserrat Medium"/>
                <a:cs typeface="Montserrat Medium"/>
                <a:sym typeface="Montserrat Medium"/>
              </a:defRPr>
            </a:lvl1pPr>
            <a:lvl2pPr lvl="1"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p:txBody>
      </p:sp>
      <p:sp>
        <p:nvSpPr>
          <p:cNvPr id="69" name="Google Shape;69;p15"/>
          <p:cNvSpPr txBox="1"/>
          <p:nvPr>
            <p:ph idx="6" type="title"/>
          </p:nvPr>
        </p:nvSpPr>
        <p:spPr>
          <a:xfrm>
            <a:off x="1962000" y="3761100"/>
            <a:ext cx="2411400" cy="338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0" name="Google Shape;70;p15"/>
          <p:cNvSpPr txBox="1"/>
          <p:nvPr>
            <p:ph idx="7" type="title"/>
          </p:nvPr>
        </p:nvSpPr>
        <p:spPr>
          <a:xfrm>
            <a:off x="1152000" y="3841200"/>
            <a:ext cx="792000" cy="7128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b="1" sz="28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1" name="Google Shape;71;p15"/>
          <p:cNvSpPr txBox="1"/>
          <p:nvPr>
            <p:ph idx="8" type="subTitle"/>
          </p:nvPr>
        </p:nvSpPr>
        <p:spPr>
          <a:xfrm>
            <a:off x="1962000" y="4099500"/>
            <a:ext cx="2411400" cy="50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ontserrat Medium"/>
              <a:buNone/>
              <a:defRPr sz="1400">
                <a:solidFill>
                  <a:schemeClr val="accent4"/>
                </a:solidFill>
                <a:latin typeface="Montserrat Medium"/>
                <a:ea typeface="Montserrat Medium"/>
                <a:cs typeface="Montserrat Medium"/>
                <a:sym typeface="Montserrat Medium"/>
              </a:defRPr>
            </a:lvl1pPr>
            <a:lvl2pPr lvl="1"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p:txBody>
      </p:sp>
      <p:sp>
        <p:nvSpPr>
          <p:cNvPr id="72" name="Google Shape;72;p15"/>
          <p:cNvSpPr txBox="1"/>
          <p:nvPr>
            <p:ph idx="9" type="title"/>
          </p:nvPr>
        </p:nvSpPr>
        <p:spPr>
          <a:xfrm>
            <a:off x="1152000" y="558000"/>
            <a:ext cx="6840000" cy="6408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3" name="Google Shape;73;p15"/>
          <p:cNvSpPr txBox="1"/>
          <p:nvPr>
            <p:ph idx="13" type="title"/>
          </p:nvPr>
        </p:nvSpPr>
        <p:spPr>
          <a:xfrm>
            <a:off x="5598000" y="1526400"/>
            <a:ext cx="2412000" cy="338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4" name="Google Shape;74;p15"/>
          <p:cNvSpPr txBox="1"/>
          <p:nvPr>
            <p:ph idx="14" type="title"/>
          </p:nvPr>
        </p:nvSpPr>
        <p:spPr>
          <a:xfrm>
            <a:off x="4788000" y="1605875"/>
            <a:ext cx="792000" cy="7128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b="1" sz="28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15"/>
          <p:cNvSpPr txBox="1"/>
          <p:nvPr>
            <p:ph idx="15" type="subTitle"/>
          </p:nvPr>
        </p:nvSpPr>
        <p:spPr>
          <a:xfrm>
            <a:off x="5598000" y="1864800"/>
            <a:ext cx="2412000" cy="50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ontserrat Medium"/>
              <a:buNone/>
              <a:defRPr sz="1400">
                <a:solidFill>
                  <a:schemeClr val="accent4"/>
                </a:solidFill>
                <a:latin typeface="Montserrat Medium"/>
                <a:ea typeface="Montserrat Medium"/>
                <a:cs typeface="Montserrat Medium"/>
                <a:sym typeface="Montserrat Medium"/>
              </a:defRPr>
            </a:lvl1pPr>
            <a:lvl2pPr lvl="1"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p:txBody>
      </p:sp>
      <p:sp>
        <p:nvSpPr>
          <p:cNvPr id="76" name="Google Shape;76;p15"/>
          <p:cNvSpPr txBox="1"/>
          <p:nvPr>
            <p:ph idx="16" type="title"/>
          </p:nvPr>
        </p:nvSpPr>
        <p:spPr>
          <a:xfrm>
            <a:off x="5598000" y="2642400"/>
            <a:ext cx="2412000" cy="338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7" name="Google Shape;77;p15"/>
          <p:cNvSpPr txBox="1"/>
          <p:nvPr>
            <p:ph idx="17" type="title"/>
          </p:nvPr>
        </p:nvSpPr>
        <p:spPr>
          <a:xfrm>
            <a:off x="4788000" y="2722400"/>
            <a:ext cx="792000" cy="7128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b="1" sz="28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8" name="Google Shape;78;p15"/>
          <p:cNvSpPr txBox="1"/>
          <p:nvPr>
            <p:ph idx="18" type="subTitle"/>
          </p:nvPr>
        </p:nvSpPr>
        <p:spPr>
          <a:xfrm>
            <a:off x="5598000" y="2980800"/>
            <a:ext cx="2412000" cy="50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ontserrat Medium"/>
              <a:buNone/>
              <a:defRPr sz="1400">
                <a:solidFill>
                  <a:schemeClr val="accent4"/>
                </a:solidFill>
                <a:latin typeface="Montserrat Medium"/>
                <a:ea typeface="Montserrat Medium"/>
                <a:cs typeface="Montserrat Medium"/>
                <a:sym typeface="Montserrat Medium"/>
              </a:defRPr>
            </a:lvl1pPr>
            <a:lvl2pPr lvl="1"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p:txBody>
      </p:sp>
      <p:sp>
        <p:nvSpPr>
          <p:cNvPr id="79" name="Google Shape;79;p15"/>
          <p:cNvSpPr txBox="1"/>
          <p:nvPr>
            <p:ph idx="19" type="title"/>
          </p:nvPr>
        </p:nvSpPr>
        <p:spPr>
          <a:xfrm>
            <a:off x="5598000" y="3761100"/>
            <a:ext cx="2412000" cy="338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0" name="Google Shape;80;p15"/>
          <p:cNvSpPr txBox="1"/>
          <p:nvPr>
            <p:ph idx="20" type="title"/>
          </p:nvPr>
        </p:nvSpPr>
        <p:spPr>
          <a:xfrm>
            <a:off x="4788000" y="3841200"/>
            <a:ext cx="792000" cy="7128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b="1" sz="28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1" name="Google Shape;81;p15"/>
          <p:cNvSpPr txBox="1"/>
          <p:nvPr>
            <p:ph idx="21" type="subTitle"/>
          </p:nvPr>
        </p:nvSpPr>
        <p:spPr>
          <a:xfrm>
            <a:off x="5598000" y="4099500"/>
            <a:ext cx="2412000" cy="50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ontserrat Medium"/>
              <a:buNone/>
              <a:defRPr sz="1400">
                <a:solidFill>
                  <a:schemeClr val="accent4"/>
                </a:solidFill>
                <a:latin typeface="Montserrat Medium"/>
                <a:ea typeface="Montserrat Medium"/>
                <a:cs typeface="Montserrat Medium"/>
                <a:sym typeface="Montserrat Medium"/>
              </a:defRPr>
            </a:lvl1pPr>
            <a:lvl2pPr lvl="1"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l">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_1">
    <p:spTree>
      <p:nvGrpSpPr>
        <p:cNvPr id="82" name="Shape 82"/>
        <p:cNvGrpSpPr/>
        <p:nvPr/>
      </p:nvGrpSpPr>
      <p:grpSpPr>
        <a:xfrm>
          <a:off x="0" y="0"/>
          <a:ext cx="0" cy="0"/>
          <a:chOff x="0" y="0"/>
          <a:chExt cx="0" cy="0"/>
        </a:xfrm>
      </p:grpSpPr>
      <p:grpSp>
        <p:nvGrpSpPr>
          <p:cNvPr id="83" name="Google Shape;83;p16"/>
          <p:cNvGrpSpPr/>
          <p:nvPr/>
        </p:nvGrpSpPr>
        <p:grpSpPr>
          <a:xfrm>
            <a:off x="108000" y="191100"/>
            <a:ext cx="8928000" cy="4761300"/>
            <a:chOff x="108000" y="191100"/>
            <a:chExt cx="8928000" cy="4761300"/>
          </a:xfrm>
        </p:grpSpPr>
        <p:sp>
          <p:nvSpPr>
            <p:cNvPr id="84" name="Google Shape;84;p16"/>
            <p:cNvSpPr/>
            <p:nvPr/>
          </p:nvSpPr>
          <p:spPr>
            <a:xfrm rot="-5400000">
              <a:off x="6013800" y="2517750"/>
              <a:ext cx="4424400" cy="108000"/>
            </a:xfrm>
            <a:prstGeom prst="snip2SameRect">
              <a:avLst>
                <a:gd fmla="val 0" name="adj1"/>
                <a:gd fmla="val 0"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6"/>
            <p:cNvSpPr/>
            <p:nvPr/>
          </p:nvSpPr>
          <p:spPr>
            <a:xfrm flipH="1" rot="5400000">
              <a:off x="-1294200" y="2517750"/>
              <a:ext cx="4424400" cy="108000"/>
            </a:xfrm>
            <a:prstGeom prst="snip2SameRect">
              <a:avLst>
                <a:gd fmla="val 0" name="adj1"/>
                <a:gd fmla="val 0"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6"/>
            <p:cNvSpPr/>
            <p:nvPr/>
          </p:nvSpPr>
          <p:spPr>
            <a:xfrm flipH="1" rot="5400000">
              <a:off x="2260800" y="-1028250"/>
              <a:ext cx="4622400" cy="7200000"/>
            </a:xfrm>
            <a:prstGeom prst="snip2SameRect">
              <a:avLst>
                <a:gd fmla="val 2142" name="adj1"/>
                <a:gd fmla="val 2142"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87" name="Google Shape;87;p16"/>
            <p:cNvSpPr/>
            <p:nvPr/>
          </p:nvSpPr>
          <p:spPr>
            <a:xfrm flipH="1" rot="5400000">
              <a:off x="-1623900" y="2355750"/>
              <a:ext cx="4545600" cy="432000"/>
            </a:xfrm>
            <a:prstGeom prst="snip2SameRect">
              <a:avLst>
                <a:gd fmla="val 14034" name="adj1"/>
                <a:gd fmla="val 0"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6"/>
            <p:cNvSpPr/>
            <p:nvPr/>
          </p:nvSpPr>
          <p:spPr>
            <a:xfrm>
              <a:off x="108000" y="191100"/>
              <a:ext cx="324000" cy="4761300"/>
            </a:xfrm>
            <a:prstGeom prst="snip2SameRect">
              <a:avLst>
                <a:gd fmla="val 33233" name="adj1"/>
                <a:gd fmla="val 33326"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6"/>
            <p:cNvSpPr/>
            <p:nvPr/>
          </p:nvSpPr>
          <p:spPr>
            <a:xfrm rot="-5400000">
              <a:off x="6223200" y="2355750"/>
              <a:ext cx="4545600" cy="432000"/>
            </a:xfrm>
            <a:prstGeom prst="snip2SameRect">
              <a:avLst>
                <a:gd fmla="val 14034" name="adj1"/>
                <a:gd fmla="val 0"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6"/>
            <p:cNvSpPr/>
            <p:nvPr/>
          </p:nvSpPr>
          <p:spPr>
            <a:xfrm flipH="1">
              <a:off x="8712000" y="191100"/>
              <a:ext cx="324000" cy="4761300"/>
            </a:xfrm>
            <a:prstGeom prst="snip2SameRect">
              <a:avLst>
                <a:gd fmla="val 33233" name="adj1"/>
                <a:gd fmla="val 33326"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1" name="Google Shape;91;p16"/>
            <p:cNvGrpSpPr/>
            <p:nvPr/>
          </p:nvGrpSpPr>
          <p:grpSpPr>
            <a:xfrm>
              <a:off x="8172000" y="359550"/>
              <a:ext cx="108000" cy="4424400"/>
              <a:chOff x="937800" y="359550"/>
              <a:chExt cx="108000" cy="4424400"/>
            </a:xfrm>
          </p:grpSpPr>
          <p:sp>
            <p:nvSpPr>
              <p:cNvPr id="92" name="Google Shape;92;p16"/>
              <p:cNvSpPr/>
              <p:nvPr/>
            </p:nvSpPr>
            <p:spPr>
              <a:xfrm>
                <a:off x="937800" y="359550"/>
                <a:ext cx="18000" cy="4424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6"/>
              <p:cNvSpPr/>
              <p:nvPr/>
            </p:nvSpPr>
            <p:spPr>
              <a:xfrm>
                <a:off x="1027800" y="359550"/>
                <a:ext cx="18000" cy="4424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 name="Google Shape;94;p16"/>
            <p:cNvSpPr/>
            <p:nvPr/>
          </p:nvSpPr>
          <p:spPr>
            <a:xfrm>
              <a:off x="864000" y="359550"/>
              <a:ext cx="18000" cy="4424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6"/>
            <p:cNvSpPr/>
            <p:nvPr/>
          </p:nvSpPr>
          <p:spPr>
            <a:xfrm>
              <a:off x="954000" y="359550"/>
              <a:ext cx="18000" cy="4424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6"/>
            <p:cNvSpPr/>
            <p:nvPr/>
          </p:nvSpPr>
          <p:spPr>
            <a:xfrm>
              <a:off x="432000" y="298950"/>
              <a:ext cx="18000" cy="45468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6"/>
            <p:cNvSpPr/>
            <p:nvPr/>
          </p:nvSpPr>
          <p:spPr>
            <a:xfrm>
              <a:off x="8694000" y="298950"/>
              <a:ext cx="18000" cy="45468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6"/>
            <p:cNvSpPr/>
            <p:nvPr/>
          </p:nvSpPr>
          <p:spPr>
            <a:xfrm>
              <a:off x="8343006" y="359545"/>
              <a:ext cx="288000" cy="287700"/>
            </a:xfrm>
            <a:prstGeom prst="ellipse">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6"/>
            <p:cNvSpPr/>
            <p:nvPr/>
          </p:nvSpPr>
          <p:spPr>
            <a:xfrm>
              <a:off x="8361006" y="375533"/>
              <a:ext cx="252000" cy="252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6"/>
            <p:cNvSpPr/>
            <p:nvPr/>
          </p:nvSpPr>
          <p:spPr>
            <a:xfrm>
              <a:off x="8343006" y="684000"/>
              <a:ext cx="288000" cy="287700"/>
            </a:xfrm>
            <a:prstGeom prst="ellipse">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6"/>
            <p:cNvSpPr/>
            <p:nvPr/>
          </p:nvSpPr>
          <p:spPr>
            <a:xfrm>
              <a:off x="8361006" y="699988"/>
              <a:ext cx="252000" cy="252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6"/>
            <p:cNvSpPr/>
            <p:nvPr/>
          </p:nvSpPr>
          <p:spPr>
            <a:xfrm>
              <a:off x="8343006" y="1008000"/>
              <a:ext cx="288000" cy="287700"/>
            </a:xfrm>
            <a:prstGeom prst="ellipse">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6"/>
            <p:cNvSpPr/>
            <p:nvPr/>
          </p:nvSpPr>
          <p:spPr>
            <a:xfrm>
              <a:off x="8361006" y="1023988"/>
              <a:ext cx="252000" cy="252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6"/>
            <p:cNvSpPr/>
            <p:nvPr/>
          </p:nvSpPr>
          <p:spPr>
            <a:xfrm flipH="1" rot="3581">
              <a:off x="504900" y="4059816"/>
              <a:ext cx="288000" cy="287400"/>
            </a:xfrm>
            <a:prstGeom prst="triangle">
              <a:avLst>
                <a:gd fmla="val 50000" name="adj"/>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6"/>
            <p:cNvSpPr/>
            <p:nvPr/>
          </p:nvSpPr>
          <p:spPr>
            <a:xfrm flipH="1" rot="4465">
              <a:off x="533400" y="4099178"/>
              <a:ext cx="231000" cy="2307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6"/>
            <p:cNvSpPr/>
            <p:nvPr/>
          </p:nvSpPr>
          <p:spPr>
            <a:xfrm>
              <a:off x="504900" y="4415145"/>
              <a:ext cx="288000" cy="2877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6"/>
            <p:cNvSpPr/>
            <p:nvPr/>
          </p:nvSpPr>
          <p:spPr>
            <a:xfrm>
              <a:off x="522900" y="4431133"/>
              <a:ext cx="252000" cy="252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 name="Google Shape;108;p16"/>
          <p:cNvGrpSpPr/>
          <p:nvPr/>
        </p:nvGrpSpPr>
        <p:grpSpPr>
          <a:xfrm>
            <a:off x="1134000" y="1857682"/>
            <a:ext cx="6876000" cy="2746028"/>
            <a:chOff x="1134000" y="1800000"/>
            <a:chExt cx="6876000" cy="2803500"/>
          </a:xfrm>
        </p:grpSpPr>
        <p:sp>
          <p:nvSpPr>
            <p:cNvPr id="109" name="Google Shape;109;p16"/>
            <p:cNvSpPr/>
            <p:nvPr/>
          </p:nvSpPr>
          <p:spPr>
            <a:xfrm>
              <a:off x="1134000" y="1800000"/>
              <a:ext cx="6876000" cy="28035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6"/>
            <p:cNvSpPr/>
            <p:nvPr/>
          </p:nvSpPr>
          <p:spPr>
            <a:xfrm>
              <a:off x="1152000" y="1817550"/>
              <a:ext cx="6840000" cy="2768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1" name="Google Shape;111;p16"/>
          <p:cNvSpPr txBox="1"/>
          <p:nvPr>
            <p:ph idx="1" type="body"/>
          </p:nvPr>
        </p:nvSpPr>
        <p:spPr>
          <a:xfrm>
            <a:off x="2196150" y="2484825"/>
            <a:ext cx="4751700" cy="2051700"/>
          </a:xfrm>
          <a:prstGeom prst="rect">
            <a:avLst/>
          </a:prstGeom>
          <a:noFill/>
          <a:ln>
            <a:noFill/>
          </a:ln>
        </p:spPr>
        <p:txBody>
          <a:bodyPr anchorCtr="0" anchor="ctr" bIns="91425" lIns="91425" spcFirstLastPara="1" rIns="91425" wrap="square" tIns="91425">
            <a:noAutofit/>
          </a:bodyPr>
          <a:lstStyle>
            <a:lvl1pPr indent="-317500" lvl="0" marL="457200" algn="l">
              <a:lnSpc>
                <a:spcPct val="100000"/>
              </a:lnSpc>
              <a:spcBef>
                <a:spcPts val="0"/>
              </a:spcBef>
              <a:spcAft>
                <a:spcPts val="0"/>
              </a:spcAft>
              <a:buClr>
                <a:schemeClr val="dk2"/>
              </a:buClr>
              <a:buSzPts val="1400"/>
              <a:buChar char="●"/>
              <a:defRPr>
                <a:solidFill>
                  <a:schemeClr val="accent2"/>
                </a:solidFill>
                <a:latin typeface="Montserrat Medium"/>
                <a:ea typeface="Montserrat Medium"/>
                <a:cs typeface="Montserrat Medium"/>
                <a:sym typeface="Montserrat Medium"/>
              </a:defRPr>
            </a:lvl1pPr>
            <a:lvl2pPr indent="-317500" lvl="1" marL="914400" algn="l">
              <a:lnSpc>
                <a:spcPct val="115000"/>
              </a:lnSpc>
              <a:spcBef>
                <a:spcPts val="0"/>
              </a:spcBef>
              <a:spcAft>
                <a:spcPts val="0"/>
              </a:spcAft>
              <a:buClr>
                <a:schemeClr val="accent2"/>
              </a:buClr>
              <a:buSzPts val="1400"/>
              <a:buChar char="○"/>
              <a:defRPr>
                <a:solidFill>
                  <a:schemeClr val="accent2"/>
                </a:solidFill>
              </a:defRPr>
            </a:lvl2pPr>
            <a:lvl3pPr indent="-317500" lvl="2" marL="1371600" algn="l">
              <a:lnSpc>
                <a:spcPct val="115000"/>
              </a:lnSpc>
              <a:spcBef>
                <a:spcPts val="1600"/>
              </a:spcBef>
              <a:spcAft>
                <a:spcPts val="0"/>
              </a:spcAft>
              <a:buClr>
                <a:schemeClr val="accent2"/>
              </a:buClr>
              <a:buSzPts val="1400"/>
              <a:buChar char="■"/>
              <a:defRPr>
                <a:solidFill>
                  <a:schemeClr val="accent2"/>
                </a:solidFill>
              </a:defRPr>
            </a:lvl3pPr>
            <a:lvl4pPr indent="-317500" lvl="3" marL="1828800" algn="l">
              <a:lnSpc>
                <a:spcPct val="115000"/>
              </a:lnSpc>
              <a:spcBef>
                <a:spcPts val="1600"/>
              </a:spcBef>
              <a:spcAft>
                <a:spcPts val="0"/>
              </a:spcAft>
              <a:buClr>
                <a:schemeClr val="accent2"/>
              </a:buClr>
              <a:buSzPts val="1400"/>
              <a:buChar char="●"/>
              <a:defRPr>
                <a:solidFill>
                  <a:schemeClr val="accent2"/>
                </a:solidFill>
              </a:defRPr>
            </a:lvl4pPr>
            <a:lvl5pPr indent="-317500" lvl="4" marL="2286000" algn="l">
              <a:lnSpc>
                <a:spcPct val="115000"/>
              </a:lnSpc>
              <a:spcBef>
                <a:spcPts val="1600"/>
              </a:spcBef>
              <a:spcAft>
                <a:spcPts val="0"/>
              </a:spcAft>
              <a:buClr>
                <a:schemeClr val="accent2"/>
              </a:buClr>
              <a:buSzPts val="1400"/>
              <a:buChar char="○"/>
              <a:defRPr>
                <a:solidFill>
                  <a:schemeClr val="accent2"/>
                </a:solidFill>
              </a:defRPr>
            </a:lvl5pPr>
            <a:lvl6pPr indent="-317500" lvl="5" marL="2743200" algn="l">
              <a:lnSpc>
                <a:spcPct val="115000"/>
              </a:lnSpc>
              <a:spcBef>
                <a:spcPts val="1600"/>
              </a:spcBef>
              <a:spcAft>
                <a:spcPts val="0"/>
              </a:spcAft>
              <a:buClr>
                <a:schemeClr val="accent2"/>
              </a:buClr>
              <a:buSzPts val="1400"/>
              <a:buChar char="■"/>
              <a:defRPr>
                <a:solidFill>
                  <a:schemeClr val="accent2"/>
                </a:solidFill>
              </a:defRPr>
            </a:lvl6pPr>
            <a:lvl7pPr indent="-317500" lvl="6" marL="3200400" algn="l">
              <a:lnSpc>
                <a:spcPct val="115000"/>
              </a:lnSpc>
              <a:spcBef>
                <a:spcPts val="1600"/>
              </a:spcBef>
              <a:spcAft>
                <a:spcPts val="0"/>
              </a:spcAft>
              <a:buClr>
                <a:schemeClr val="accent2"/>
              </a:buClr>
              <a:buSzPts val="1400"/>
              <a:buChar char="●"/>
              <a:defRPr>
                <a:solidFill>
                  <a:schemeClr val="accent2"/>
                </a:solidFill>
              </a:defRPr>
            </a:lvl7pPr>
            <a:lvl8pPr indent="-317500" lvl="7" marL="3657600" algn="l">
              <a:lnSpc>
                <a:spcPct val="115000"/>
              </a:lnSpc>
              <a:spcBef>
                <a:spcPts val="1600"/>
              </a:spcBef>
              <a:spcAft>
                <a:spcPts val="0"/>
              </a:spcAft>
              <a:buClr>
                <a:schemeClr val="accent2"/>
              </a:buClr>
              <a:buSzPts val="1400"/>
              <a:buChar char="○"/>
              <a:defRPr>
                <a:solidFill>
                  <a:schemeClr val="accent2"/>
                </a:solidFill>
              </a:defRPr>
            </a:lvl8pPr>
            <a:lvl9pPr indent="-317500" lvl="8" marL="4114800" algn="l">
              <a:lnSpc>
                <a:spcPct val="115000"/>
              </a:lnSpc>
              <a:spcBef>
                <a:spcPts val="1600"/>
              </a:spcBef>
              <a:spcAft>
                <a:spcPts val="1600"/>
              </a:spcAft>
              <a:buClr>
                <a:schemeClr val="accent2"/>
              </a:buClr>
              <a:buSzPts val="1400"/>
              <a:buChar char="■"/>
              <a:defRPr>
                <a:solidFill>
                  <a:schemeClr val="accent2"/>
                </a:solidFill>
              </a:defRPr>
            </a:lvl9pPr>
          </a:lstStyle>
          <a:p/>
        </p:txBody>
      </p:sp>
      <p:sp>
        <p:nvSpPr>
          <p:cNvPr id="112" name="Google Shape;112;p16"/>
          <p:cNvSpPr/>
          <p:nvPr/>
        </p:nvSpPr>
        <p:spPr>
          <a:xfrm>
            <a:off x="1134000" y="540000"/>
            <a:ext cx="6876000" cy="12096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6"/>
          <p:cNvSpPr txBox="1"/>
          <p:nvPr>
            <p:ph type="title"/>
          </p:nvPr>
        </p:nvSpPr>
        <p:spPr>
          <a:xfrm>
            <a:off x="1152000" y="557850"/>
            <a:ext cx="6840000" cy="11739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4" name="Shape 114"/>
        <p:cNvGrpSpPr/>
        <p:nvPr/>
      </p:nvGrpSpPr>
      <p:grpSpPr>
        <a:xfrm>
          <a:off x="0" y="0"/>
          <a:ext cx="0" cy="0"/>
          <a:chOff x="0" y="0"/>
          <a:chExt cx="0" cy="0"/>
        </a:xfrm>
      </p:grpSpPr>
      <p:grpSp>
        <p:nvGrpSpPr>
          <p:cNvPr id="115" name="Google Shape;115;p17"/>
          <p:cNvGrpSpPr/>
          <p:nvPr/>
        </p:nvGrpSpPr>
        <p:grpSpPr>
          <a:xfrm>
            <a:off x="108000" y="191100"/>
            <a:ext cx="8928000" cy="4761300"/>
            <a:chOff x="108000" y="191100"/>
            <a:chExt cx="8928000" cy="4761300"/>
          </a:xfrm>
        </p:grpSpPr>
        <p:sp>
          <p:nvSpPr>
            <p:cNvPr id="116" name="Google Shape;116;p17"/>
            <p:cNvSpPr/>
            <p:nvPr/>
          </p:nvSpPr>
          <p:spPr>
            <a:xfrm rot="-5400000">
              <a:off x="6013800" y="2517750"/>
              <a:ext cx="4424400" cy="108000"/>
            </a:xfrm>
            <a:prstGeom prst="snip2SameRect">
              <a:avLst>
                <a:gd fmla="val 0" name="adj1"/>
                <a:gd fmla="val 0"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7"/>
            <p:cNvSpPr/>
            <p:nvPr/>
          </p:nvSpPr>
          <p:spPr>
            <a:xfrm flipH="1" rot="5400000">
              <a:off x="-1294200" y="2517750"/>
              <a:ext cx="4424400" cy="108000"/>
            </a:xfrm>
            <a:prstGeom prst="snip2SameRect">
              <a:avLst>
                <a:gd fmla="val 0" name="adj1"/>
                <a:gd fmla="val 0"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7"/>
            <p:cNvSpPr/>
            <p:nvPr/>
          </p:nvSpPr>
          <p:spPr>
            <a:xfrm flipH="1" rot="5400000">
              <a:off x="2260800" y="-1028250"/>
              <a:ext cx="4622400" cy="7200000"/>
            </a:xfrm>
            <a:prstGeom prst="snip2SameRect">
              <a:avLst>
                <a:gd fmla="val 2142" name="adj1"/>
                <a:gd fmla="val 2142"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9" name="Google Shape;119;p17"/>
            <p:cNvSpPr/>
            <p:nvPr/>
          </p:nvSpPr>
          <p:spPr>
            <a:xfrm flipH="1" rot="5400000">
              <a:off x="-1623900" y="2355750"/>
              <a:ext cx="4545600" cy="432000"/>
            </a:xfrm>
            <a:prstGeom prst="snip2SameRect">
              <a:avLst>
                <a:gd fmla="val 14034" name="adj1"/>
                <a:gd fmla="val 0"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7"/>
            <p:cNvSpPr/>
            <p:nvPr/>
          </p:nvSpPr>
          <p:spPr>
            <a:xfrm>
              <a:off x="108000" y="191100"/>
              <a:ext cx="324000" cy="4761300"/>
            </a:xfrm>
            <a:prstGeom prst="snip2SameRect">
              <a:avLst>
                <a:gd fmla="val 33233" name="adj1"/>
                <a:gd fmla="val 33326"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7"/>
            <p:cNvSpPr/>
            <p:nvPr/>
          </p:nvSpPr>
          <p:spPr>
            <a:xfrm rot="-5400000">
              <a:off x="6223200" y="2355750"/>
              <a:ext cx="4545600" cy="432000"/>
            </a:xfrm>
            <a:prstGeom prst="snip2SameRect">
              <a:avLst>
                <a:gd fmla="val 14034" name="adj1"/>
                <a:gd fmla="val 0"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7"/>
            <p:cNvSpPr/>
            <p:nvPr/>
          </p:nvSpPr>
          <p:spPr>
            <a:xfrm flipH="1">
              <a:off x="8712000" y="191100"/>
              <a:ext cx="324000" cy="4761300"/>
            </a:xfrm>
            <a:prstGeom prst="snip2SameRect">
              <a:avLst>
                <a:gd fmla="val 33233" name="adj1"/>
                <a:gd fmla="val 33326"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3" name="Google Shape;123;p17"/>
            <p:cNvGrpSpPr/>
            <p:nvPr/>
          </p:nvGrpSpPr>
          <p:grpSpPr>
            <a:xfrm>
              <a:off x="8172000" y="359550"/>
              <a:ext cx="108000" cy="4424400"/>
              <a:chOff x="937800" y="359550"/>
              <a:chExt cx="108000" cy="4424400"/>
            </a:xfrm>
          </p:grpSpPr>
          <p:sp>
            <p:nvSpPr>
              <p:cNvPr id="124" name="Google Shape;124;p17"/>
              <p:cNvSpPr/>
              <p:nvPr/>
            </p:nvSpPr>
            <p:spPr>
              <a:xfrm>
                <a:off x="937800" y="359550"/>
                <a:ext cx="18000" cy="4424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7"/>
              <p:cNvSpPr/>
              <p:nvPr/>
            </p:nvSpPr>
            <p:spPr>
              <a:xfrm>
                <a:off x="1027800" y="359550"/>
                <a:ext cx="18000" cy="4424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6" name="Google Shape;126;p17"/>
            <p:cNvSpPr/>
            <p:nvPr/>
          </p:nvSpPr>
          <p:spPr>
            <a:xfrm>
              <a:off x="864000" y="359550"/>
              <a:ext cx="18000" cy="4424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7"/>
            <p:cNvSpPr/>
            <p:nvPr/>
          </p:nvSpPr>
          <p:spPr>
            <a:xfrm>
              <a:off x="954000" y="359550"/>
              <a:ext cx="18000" cy="4424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7"/>
            <p:cNvSpPr/>
            <p:nvPr/>
          </p:nvSpPr>
          <p:spPr>
            <a:xfrm>
              <a:off x="432000" y="298950"/>
              <a:ext cx="18000" cy="45468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7"/>
            <p:cNvSpPr/>
            <p:nvPr/>
          </p:nvSpPr>
          <p:spPr>
            <a:xfrm>
              <a:off x="8694000" y="298950"/>
              <a:ext cx="18000" cy="45468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7"/>
            <p:cNvSpPr/>
            <p:nvPr/>
          </p:nvSpPr>
          <p:spPr>
            <a:xfrm>
              <a:off x="8343006" y="359545"/>
              <a:ext cx="288000" cy="287700"/>
            </a:xfrm>
            <a:prstGeom prst="ellipse">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7"/>
            <p:cNvSpPr/>
            <p:nvPr/>
          </p:nvSpPr>
          <p:spPr>
            <a:xfrm>
              <a:off x="8361006" y="375533"/>
              <a:ext cx="252000" cy="252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7"/>
            <p:cNvSpPr/>
            <p:nvPr/>
          </p:nvSpPr>
          <p:spPr>
            <a:xfrm>
              <a:off x="8343006" y="684000"/>
              <a:ext cx="288000" cy="287700"/>
            </a:xfrm>
            <a:prstGeom prst="ellipse">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7"/>
            <p:cNvSpPr/>
            <p:nvPr/>
          </p:nvSpPr>
          <p:spPr>
            <a:xfrm>
              <a:off x="8361006" y="699988"/>
              <a:ext cx="252000" cy="252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7"/>
            <p:cNvSpPr/>
            <p:nvPr/>
          </p:nvSpPr>
          <p:spPr>
            <a:xfrm>
              <a:off x="8343006" y="1008000"/>
              <a:ext cx="288000" cy="287700"/>
            </a:xfrm>
            <a:prstGeom prst="ellipse">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7"/>
            <p:cNvSpPr/>
            <p:nvPr/>
          </p:nvSpPr>
          <p:spPr>
            <a:xfrm>
              <a:off x="8361006" y="1023988"/>
              <a:ext cx="252000" cy="252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7"/>
            <p:cNvSpPr/>
            <p:nvPr/>
          </p:nvSpPr>
          <p:spPr>
            <a:xfrm flipH="1" rot="3581">
              <a:off x="504900" y="4059816"/>
              <a:ext cx="288000" cy="287400"/>
            </a:xfrm>
            <a:prstGeom prst="triangle">
              <a:avLst>
                <a:gd fmla="val 50000" name="adj"/>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7"/>
            <p:cNvSpPr/>
            <p:nvPr/>
          </p:nvSpPr>
          <p:spPr>
            <a:xfrm flipH="1" rot="4465">
              <a:off x="533400" y="4099178"/>
              <a:ext cx="231000" cy="2307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7"/>
            <p:cNvSpPr/>
            <p:nvPr/>
          </p:nvSpPr>
          <p:spPr>
            <a:xfrm>
              <a:off x="504900" y="4415145"/>
              <a:ext cx="288000" cy="2877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7"/>
            <p:cNvSpPr/>
            <p:nvPr/>
          </p:nvSpPr>
          <p:spPr>
            <a:xfrm>
              <a:off x="522900" y="4431133"/>
              <a:ext cx="252000" cy="252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0" name="Google Shape;140;p17"/>
          <p:cNvSpPr txBox="1"/>
          <p:nvPr>
            <p:ph type="title"/>
          </p:nvPr>
        </p:nvSpPr>
        <p:spPr>
          <a:xfrm>
            <a:off x="1152000" y="2217392"/>
            <a:ext cx="6840000" cy="9720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41" name="Google Shape;141;p17"/>
          <p:cNvSpPr txBox="1"/>
          <p:nvPr>
            <p:ph idx="2" type="title"/>
          </p:nvPr>
        </p:nvSpPr>
        <p:spPr>
          <a:xfrm>
            <a:off x="3852000" y="993517"/>
            <a:ext cx="1440000" cy="10800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200"/>
              <a:buNone/>
              <a:defRPr b="1" sz="58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42" name="Google Shape;142;p17"/>
          <p:cNvSpPr txBox="1"/>
          <p:nvPr>
            <p:ph idx="1" type="subTitle"/>
          </p:nvPr>
        </p:nvSpPr>
        <p:spPr>
          <a:xfrm>
            <a:off x="2140350" y="3675046"/>
            <a:ext cx="4863300" cy="4608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Font typeface="Montserrat Medium"/>
              <a:buNone/>
              <a:defRPr sz="1600">
                <a:solidFill>
                  <a:schemeClr val="accent4"/>
                </a:solidFill>
                <a:latin typeface="Montserrat Medium"/>
                <a:ea typeface="Montserrat Medium"/>
                <a:cs typeface="Montserrat Medium"/>
                <a:sym typeface="Montserrat Medium"/>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3" name="Shape 143"/>
        <p:cNvGrpSpPr/>
        <p:nvPr/>
      </p:nvGrpSpPr>
      <p:grpSpPr>
        <a:xfrm>
          <a:off x="0" y="0"/>
          <a:ext cx="0" cy="0"/>
          <a:chOff x="0" y="0"/>
          <a:chExt cx="0" cy="0"/>
        </a:xfrm>
      </p:grpSpPr>
      <p:grpSp>
        <p:nvGrpSpPr>
          <p:cNvPr id="144" name="Google Shape;144;p18"/>
          <p:cNvGrpSpPr/>
          <p:nvPr/>
        </p:nvGrpSpPr>
        <p:grpSpPr>
          <a:xfrm>
            <a:off x="108000" y="191100"/>
            <a:ext cx="8928000" cy="4761300"/>
            <a:chOff x="108000" y="191100"/>
            <a:chExt cx="8928000" cy="4761300"/>
          </a:xfrm>
        </p:grpSpPr>
        <p:sp>
          <p:nvSpPr>
            <p:cNvPr id="145" name="Google Shape;145;p18"/>
            <p:cNvSpPr/>
            <p:nvPr/>
          </p:nvSpPr>
          <p:spPr>
            <a:xfrm rot="-5400000">
              <a:off x="6013800" y="2517750"/>
              <a:ext cx="4424400" cy="108000"/>
            </a:xfrm>
            <a:prstGeom prst="snip2SameRect">
              <a:avLst>
                <a:gd fmla="val 0" name="adj1"/>
                <a:gd fmla="val 0"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8"/>
            <p:cNvSpPr/>
            <p:nvPr/>
          </p:nvSpPr>
          <p:spPr>
            <a:xfrm flipH="1" rot="5400000">
              <a:off x="-1294200" y="2517750"/>
              <a:ext cx="4424400" cy="108000"/>
            </a:xfrm>
            <a:prstGeom prst="snip2SameRect">
              <a:avLst>
                <a:gd fmla="val 0" name="adj1"/>
                <a:gd fmla="val 0"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8"/>
            <p:cNvSpPr/>
            <p:nvPr/>
          </p:nvSpPr>
          <p:spPr>
            <a:xfrm flipH="1" rot="5400000">
              <a:off x="2260800" y="-1028250"/>
              <a:ext cx="4622400" cy="7200000"/>
            </a:xfrm>
            <a:prstGeom prst="snip2SameRect">
              <a:avLst>
                <a:gd fmla="val 2142" name="adj1"/>
                <a:gd fmla="val 2142"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48" name="Google Shape;148;p18"/>
            <p:cNvSpPr/>
            <p:nvPr/>
          </p:nvSpPr>
          <p:spPr>
            <a:xfrm flipH="1" rot="5400000">
              <a:off x="-1623900" y="2355750"/>
              <a:ext cx="4545600" cy="432000"/>
            </a:xfrm>
            <a:prstGeom prst="snip2SameRect">
              <a:avLst>
                <a:gd fmla="val 14034" name="adj1"/>
                <a:gd fmla="val 0"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8"/>
            <p:cNvSpPr/>
            <p:nvPr/>
          </p:nvSpPr>
          <p:spPr>
            <a:xfrm>
              <a:off x="108000" y="191100"/>
              <a:ext cx="324000" cy="4761300"/>
            </a:xfrm>
            <a:prstGeom prst="snip2SameRect">
              <a:avLst>
                <a:gd fmla="val 33233" name="adj1"/>
                <a:gd fmla="val 33326"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8"/>
            <p:cNvSpPr/>
            <p:nvPr/>
          </p:nvSpPr>
          <p:spPr>
            <a:xfrm rot="-5400000">
              <a:off x="6223200" y="2355750"/>
              <a:ext cx="4545600" cy="432000"/>
            </a:xfrm>
            <a:prstGeom prst="snip2SameRect">
              <a:avLst>
                <a:gd fmla="val 14034" name="adj1"/>
                <a:gd fmla="val 0"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8"/>
            <p:cNvSpPr/>
            <p:nvPr/>
          </p:nvSpPr>
          <p:spPr>
            <a:xfrm flipH="1">
              <a:off x="8712000" y="191100"/>
              <a:ext cx="324000" cy="4761300"/>
            </a:xfrm>
            <a:prstGeom prst="snip2SameRect">
              <a:avLst>
                <a:gd fmla="val 33233" name="adj1"/>
                <a:gd fmla="val 33326"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2" name="Google Shape;152;p18"/>
            <p:cNvGrpSpPr/>
            <p:nvPr/>
          </p:nvGrpSpPr>
          <p:grpSpPr>
            <a:xfrm>
              <a:off x="8172000" y="359550"/>
              <a:ext cx="108000" cy="4424400"/>
              <a:chOff x="937800" y="359550"/>
              <a:chExt cx="108000" cy="4424400"/>
            </a:xfrm>
          </p:grpSpPr>
          <p:sp>
            <p:nvSpPr>
              <p:cNvPr id="153" name="Google Shape;153;p18"/>
              <p:cNvSpPr/>
              <p:nvPr/>
            </p:nvSpPr>
            <p:spPr>
              <a:xfrm>
                <a:off x="937800" y="359550"/>
                <a:ext cx="18000" cy="4424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8"/>
              <p:cNvSpPr/>
              <p:nvPr/>
            </p:nvSpPr>
            <p:spPr>
              <a:xfrm>
                <a:off x="1027800" y="359550"/>
                <a:ext cx="18000" cy="4424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5" name="Google Shape;155;p18"/>
            <p:cNvSpPr/>
            <p:nvPr/>
          </p:nvSpPr>
          <p:spPr>
            <a:xfrm>
              <a:off x="864000" y="359550"/>
              <a:ext cx="18000" cy="4424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8"/>
            <p:cNvSpPr/>
            <p:nvPr/>
          </p:nvSpPr>
          <p:spPr>
            <a:xfrm>
              <a:off x="954000" y="359550"/>
              <a:ext cx="18000" cy="4424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8"/>
            <p:cNvSpPr/>
            <p:nvPr/>
          </p:nvSpPr>
          <p:spPr>
            <a:xfrm>
              <a:off x="432000" y="298950"/>
              <a:ext cx="18000" cy="45468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8"/>
            <p:cNvSpPr/>
            <p:nvPr/>
          </p:nvSpPr>
          <p:spPr>
            <a:xfrm>
              <a:off x="8694000" y="298950"/>
              <a:ext cx="18000" cy="45468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8"/>
            <p:cNvSpPr/>
            <p:nvPr/>
          </p:nvSpPr>
          <p:spPr>
            <a:xfrm>
              <a:off x="8343006" y="359545"/>
              <a:ext cx="288000" cy="287700"/>
            </a:xfrm>
            <a:prstGeom prst="ellipse">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8"/>
            <p:cNvSpPr/>
            <p:nvPr/>
          </p:nvSpPr>
          <p:spPr>
            <a:xfrm>
              <a:off x="8361006" y="375533"/>
              <a:ext cx="252000" cy="252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8"/>
            <p:cNvSpPr/>
            <p:nvPr/>
          </p:nvSpPr>
          <p:spPr>
            <a:xfrm>
              <a:off x="8343006" y="684000"/>
              <a:ext cx="288000" cy="287700"/>
            </a:xfrm>
            <a:prstGeom prst="ellipse">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8"/>
            <p:cNvSpPr/>
            <p:nvPr/>
          </p:nvSpPr>
          <p:spPr>
            <a:xfrm>
              <a:off x="8361006" y="699988"/>
              <a:ext cx="252000" cy="252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8"/>
            <p:cNvSpPr/>
            <p:nvPr/>
          </p:nvSpPr>
          <p:spPr>
            <a:xfrm>
              <a:off x="8343006" y="1008000"/>
              <a:ext cx="288000" cy="287700"/>
            </a:xfrm>
            <a:prstGeom prst="ellipse">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8"/>
            <p:cNvSpPr/>
            <p:nvPr/>
          </p:nvSpPr>
          <p:spPr>
            <a:xfrm>
              <a:off x="8361006" y="1023988"/>
              <a:ext cx="252000" cy="252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8"/>
            <p:cNvSpPr/>
            <p:nvPr/>
          </p:nvSpPr>
          <p:spPr>
            <a:xfrm flipH="1" rot="3581">
              <a:off x="504900" y="4059816"/>
              <a:ext cx="288000" cy="287400"/>
            </a:xfrm>
            <a:prstGeom prst="triangle">
              <a:avLst>
                <a:gd fmla="val 50000" name="adj"/>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8"/>
            <p:cNvSpPr/>
            <p:nvPr/>
          </p:nvSpPr>
          <p:spPr>
            <a:xfrm flipH="1" rot="4465">
              <a:off x="533400" y="4099178"/>
              <a:ext cx="231000" cy="2307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8"/>
            <p:cNvSpPr/>
            <p:nvPr/>
          </p:nvSpPr>
          <p:spPr>
            <a:xfrm>
              <a:off x="504900" y="4415145"/>
              <a:ext cx="288000" cy="2877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8"/>
            <p:cNvSpPr/>
            <p:nvPr/>
          </p:nvSpPr>
          <p:spPr>
            <a:xfrm>
              <a:off x="522900" y="4431133"/>
              <a:ext cx="252000" cy="252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9" name="Google Shape;169;p18"/>
          <p:cNvSpPr txBox="1"/>
          <p:nvPr>
            <p:ph idx="1" type="subTitle"/>
          </p:nvPr>
        </p:nvSpPr>
        <p:spPr>
          <a:xfrm>
            <a:off x="1908000" y="2920496"/>
            <a:ext cx="5328000" cy="1169700"/>
          </a:xfrm>
          <a:prstGeom prst="rect">
            <a:avLst/>
          </a:prstGeom>
          <a:solidFill>
            <a:schemeClr val="lt1"/>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Montserrat Medium"/>
              <a:buNone/>
              <a:defRPr sz="1600">
                <a:solidFill>
                  <a:schemeClr val="accent4"/>
                </a:solidFill>
                <a:latin typeface="Montserrat Medium"/>
                <a:ea typeface="Montserrat Medium"/>
                <a:cs typeface="Montserrat Medium"/>
                <a:sym typeface="Montserrat Medium"/>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170" name="Google Shape;170;p18"/>
          <p:cNvSpPr txBox="1"/>
          <p:nvPr>
            <p:ph type="title"/>
          </p:nvPr>
        </p:nvSpPr>
        <p:spPr>
          <a:xfrm>
            <a:off x="1152662" y="949192"/>
            <a:ext cx="6838200" cy="14400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1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6">
    <p:spTree>
      <p:nvGrpSpPr>
        <p:cNvPr id="171" name="Shape 171"/>
        <p:cNvGrpSpPr/>
        <p:nvPr/>
      </p:nvGrpSpPr>
      <p:grpSpPr>
        <a:xfrm>
          <a:off x="0" y="0"/>
          <a:ext cx="0" cy="0"/>
          <a:chOff x="0" y="0"/>
          <a:chExt cx="0" cy="0"/>
        </a:xfrm>
      </p:grpSpPr>
      <p:grpSp>
        <p:nvGrpSpPr>
          <p:cNvPr id="172" name="Google Shape;172;p19"/>
          <p:cNvGrpSpPr/>
          <p:nvPr/>
        </p:nvGrpSpPr>
        <p:grpSpPr>
          <a:xfrm>
            <a:off x="108000" y="191100"/>
            <a:ext cx="8928000" cy="4761300"/>
            <a:chOff x="108000" y="191100"/>
            <a:chExt cx="8928000" cy="4761300"/>
          </a:xfrm>
        </p:grpSpPr>
        <p:sp>
          <p:nvSpPr>
            <p:cNvPr id="173" name="Google Shape;173;p19"/>
            <p:cNvSpPr/>
            <p:nvPr/>
          </p:nvSpPr>
          <p:spPr>
            <a:xfrm rot="-5400000">
              <a:off x="6013800" y="2517750"/>
              <a:ext cx="4424400" cy="108000"/>
            </a:xfrm>
            <a:prstGeom prst="snip2SameRect">
              <a:avLst>
                <a:gd fmla="val 0" name="adj1"/>
                <a:gd fmla="val 0"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9"/>
            <p:cNvSpPr/>
            <p:nvPr/>
          </p:nvSpPr>
          <p:spPr>
            <a:xfrm flipH="1" rot="5400000">
              <a:off x="-1294200" y="2517750"/>
              <a:ext cx="4424400" cy="108000"/>
            </a:xfrm>
            <a:prstGeom prst="snip2SameRect">
              <a:avLst>
                <a:gd fmla="val 0" name="adj1"/>
                <a:gd fmla="val 0"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9"/>
            <p:cNvSpPr/>
            <p:nvPr/>
          </p:nvSpPr>
          <p:spPr>
            <a:xfrm flipH="1" rot="5400000">
              <a:off x="2260800" y="-1028250"/>
              <a:ext cx="4622400" cy="7200000"/>
            </a:xfrm>
            <a:prstGeom prst="snip2SameRect">
              <a:avLst>
                <a:gd fmla="val 2142" name="adj1"/>
                <a:gd fmla="val 2142"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76" name="Google Shape;176;p19"/>
            <p:cNvSpPr/>
            <p:nvPr/>
          </p:nvSpPr>
          <p:spPr>
            <a:xfrm flipH="1" rot="5400000">
              <a:off x="-1623900" y="2355750"/>
              <a:ext cx="4545600" cy="432000"/>
            </a:xfrm>
            <a:prstGeom prst="snip2SameRect">
              <a:avLst>
                <a:gd fmla="val 14034" name="adj1"/>
                <a:gd fmla="val 0"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9"/>
            <p:cNvSpPr/>
            <p:nvPr/>
          </p:nvSpPr>
          <p:spPr>
            <a:xfrm>
              <a:off x="108000" y="191100"/>
              <a:ext cx="324000" cy="4761300"/>
            </a:xfrm>
            <a:prstGeom prst="snip2SameRect">
              <a:avLst>
                <a:gd fmla="val 33233" name="adj1"/>
                <a:gd fmla="val 33326"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9"/>
            <p:cNvSpPr/>
            <p:nvPr/>
          </p:nvSpPr>
          <p:spPr>
            <a:xfrm rot="-5400000">
              <a:off x="6223200" y="2355750"/>
              <a:ext cx="4545600" cy="432000"/>
            </a:xfrm>
            <a:prstGeom prst="snip2SameRect">
              <a:avLst>
                <a:gd fmla="val 14034" name="adj1"/>
                <a:gd fmla="val 0"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9"/>
            <p:cNvSpPr/>
            <p:nvPr/>
          </p:nvSpPr>
          <p:spPr>
            <a:xfrm flipH="1">
              <a:off x="8712000" y="191100"/>
              <a:ext cx="324000" cy="4761300"/>
            </a:xfrm>
            <a:prstGeom prst="snip2SameRect">
              <a:avLst>
                <a:gd fmla="val 33233" name="adj1"/>
                <a:gd fmla="val 33326"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0" name="Google Shape;180;p19"/>
            <p:cNvGrpSpPr/>
            <p:nvPr/>
          </p:nvGrpSpPr>
          <p:grpSpPr>
            <a:xfrm>
              <a:off x="8172000" y="359550"/>
              <a:ext cx="108000" cy="4424400"/>
              <a:chOff x="937800" y="359550"/>
              <a:chExt cx="108000" cy="4424400"/>
            </a:xfrm>
          </p:grpSpPr>
          <p:sp>
            <p:nvSpPr>
              <p:cNvPr id="181" name="Google Shape;181;p19"/>
              <p:cNvSpPr/>
              <p:nvPr/>
            </p:nvSpPr>
            <p:spPr>
              <a:xfrm>
                <a:off x="937800" y="359550"/>
                <a:ext cx="18000" cy="4424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9"/>
              <p:cNvSpPr/>
              <p:nvPr/>
            </p:nvSpPr>
            <p:spPr>
              <a:xfrm>
                <a:off x="1027800" y="359550"/>
                <a:ext cx="18000" cy="4424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3" name="Google Shape;183;p19"/>
            <p:cNvSpPr/>
            <p:nvPr/>
          </p:nvSpPr>
          <p:spPr>
            <a:xfrm>
              <a:off x="864000" y="359550"/>
              <a:ext cx="18000" cy="4424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9"/>
            <p:cNvSpPr/>
            <p:nvPr/>
          </p:nvSpPr>
          <p:spPr>
            <a:xfrm>
              <a:off x="954000" y="359550"/>
              <a:ext cx="18000" cy="4424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9"/>
            <p:cNvSpPr/>
            <p:nvPr/>
          </p:nvSpPr>
          <p:spPr>
            <a:xfrm>
              <a:off x="432000" y="298950"/>
              <a:ext cx="18000" cy="45468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9"/>
            <p:cNvSpPr/>
            <p:nvPr/>
          </p:nvSpPr>
          <p:spPr>
            <a:xfrm>
              <a:off x="8694000" y="298950"/>
              <a:ext cx="18000" cy="45468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9"/>
            <p:cNvSpPr/>
            <p:nvPr/>
          </p:nvSpPr>
          <p:spPr>
            <a:xfrm>
              <a:off x="8343006" y="359545"/>
              <a:ext cx="288000" cy="287700"/>
            </a:xfrm>
            <a:prstGeom prst="ellipse">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9"/>
            <p:cNvSpPr/>
            <p:nvPr/>
          </p:nvSpPr>
          <p:spPr>
            <a:xfrm>
              <a:off x="8361006" y="375533"/>
              <a:ext cx="252000" cy="252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9"/>
            <p:cNvSpPr/>
            <p:nvPr/>
          </p:nvSpPr>
          <p:spPr>
            <a:xfrm>
              <a:off x="8343006" y="684000"/>
              <a:ext cx="288000" cy="287700"/>
            </a:xfrm>
            <a:prstGeom prst="ellipse">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9"/>
            <p:cNvSpPr/>
            <p:nvPr/>
          </p:nvSpPr>
          <p:spPr>
            <a:xfrm>
              <a:off x="8361006" y="699988"/>
              <a:ext cx="252000" cy="252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9"/>
            <p:cNvSpPr/>
            <p:nvPr/>
          </p:nvSpPr>
          <p:spPr>
            <a:xfrm>
              <a:off x="8343006" y="1008000"/>
              <a:ext cx="288000" cy="287700"/>
            </a:xfrm>
            <a:prstGeom prst="ellipse">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9"/>
            <p:cNvSpPr/>
            <p:nvPr/>
          </p:nvSpPr>
          <p:spPr>
            <a:xfrm>
              <a:off x="8361006" y="1023988"/>
              <a:ext cx="252000" cy="252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9"/>
            <p:cNvSpPr/>
            <p:nvPr/>
          </p:nvSpPr>
          <p:spPr>
            <a:xfrm flipH="1" rot="3581">
              <a:off x="504900" y="4059816"/>
              <a:ext cx="288000" cy="287400"/>
            </a:xfrm>
            <a:prstGeom prst="triangle">
              <a:avLst>
                <a:gd fmla="val 50000" name="adj"/>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9"/>
            <p:cNvSpPr/>
            <p:nvPr/>
          </p:nvSpPr>
          <p:spPr>
            <a:xfrm flipH="1" rot="4465">
              <a:off x="533400" y="4099178"/>
              <a:ext cx="231000" cy="2307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9"/>
            <p:cNvSpPr/>
            <p:nvPr/>
          </p:nvSpPr>
          <p:spPr>
            <a:xfrm>
              <a:off x="504900" y="4415145"/>
              <a:ext cx="288000" cy="2877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9"/>
            <p:cNvSpPr/>
            <p:nvPr/>
          </p:nvSpPr>
          <p:spPr>
            <a:xfrm>
              <a:off x="522900" y="4431133"/>
              <a:ext cx="252000" cy="252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7" name="Google Shape;197;p19"/>
          <p:cNvSpPr/>
          <p:nvPr/>
        </p:nvSpPr>
        <p:spPr>
          <a:xfrm>
            <a:off x="1134000" y="540000"/>
            <a:ext cx="6876000" cy="12096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9"/>
          <p:cNvSpPr txBox="1"/>
          <p:nvPr>
            <p:ph type="title"/>
          </p:nvPr>
        </p:nvSpPr>
        <p:spPr>
          <a:xfrm>
            <a:off x="1152000" y="557850"/>
            <a:ext cx="6840000" cy="11739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199" name="Shape 199"/>
        <p:cNvGrpSpPr/>
        <p:nvPr/>
      </p:nvGrpSpPr>
      <p:grpSpPr>
        <a:xfrm>
          <a:off x="0" y="0"/>
          <a:ext cx="0" cy="0"/>
          <a:chOff x="0" y="0"/>
          <a:chExt cx="0" cy="0"/>
        </a:xfrm>
      </p:grpSpPr>
      <p:grpSp>
        <p:nvGrpSpPr>
          <p:cNvPr id="200" name="Google Shape;200;p20"/>
          <p:cNvGrpSpPr/>
          <p:nvPr/>
        </p:nvGrpSpPr>
        <p:grpSpPr>
          <a:xfrm>
            <a:off x="108000" y="191100"/>
            <a:ext cx="8928000" cy="4761300"/>
            <a:chOff x="108000" y="191100"/>
            <a:chExt cx="8928000" cy="4761300"/>
          </a:xfrm>
        </p:grpSpPr>
        <p:sp>
          <p:nvSpPr>
            <p:cNvPr id="201" name="Google Shape;201;p20"/>
            <p:cNvSpPr/>
            <p:nvPr/>
          </p:nvSpPr>
          <p:spPr>
            <a:xfrm rot="-5400000">
              <a:off x="6013800" y="2517750"/>
              <a:ext cx="4424400" cy="108000"/>
            </a:xfrm>
            <a:prstGeom prst="snip2SameRect">
              <a:avLst>
                <a:gd fmla="val 0" name="adj1"/>
                <a:gd fmla="val 0"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0"/>
            <p:cNvSpPr/>
            <p:nvPr/>
          </p:nvSpPr>
          <p:spPr>
            <a:xfrm flipH="1" rot="5400000">
              <a:off x="-1294200" y="2517750"/>
              <a:ext cx="4424400" cy="108000"/>
            </a:xfrm>
            <a:prstGeom prst="snip2SameRect">
              <a:avLst>
                <a:gd fmla="val 0" name="adj1"/>
                <a:gd fmla="val 0"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0"/>
            <p:cNvSpPr/>
            <p:nvPr/>
          </p:nvSpPr>
          <p:spPr>
            <a:xfrm flipH="1" rot="5400000">
              <a:off x="2260800" y="-1028250"/>
              <a:ext cx="4622400" cy="7200000"/>
            </a:xfrm>
            <a:prstGeom prst="snip2SameRect">
              <a:avLst>
                <a:gd fmla="val 2142" name="adj1"/>
                <a:gd fmla="val 2142"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04" name="Google Shape;204;p20"/>
            <p:cNvSpPr/>
            <p:nvPr/>
          </p:nvSpPr>
          <p:spPr>
            <a:xfrm flipH="1" rot="5400000">
              <a:off x="-1623900" y="2355750"/>
              <a:ext cx="4545600" cy="432000"/>
            </a:xfrm>
            <a:prstGeom prst="snip2SameRect">
              <a:avLst>
                <a:gd fmla="val 14034" name="adj1"/>
                <a:gd fmla="val 0"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0"/>
            <p:cNvSpPr/>
            <p:nvPr/>
          </p:nvSpPr>
          <p:spPr>
            <a:xfrm>
              <a:off x="108000" y="191100"/>
              <a:ext cx="324000" cy="4761300"/>
            </a:xfrm>
            <a:prstGeom prst="snip2SameRect">
              <a:avLst>
                <a:gd fmla="val 33233" name="adj1"/>
                <a:gd fmla="val 33326"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0"/>
            <p:cNvSpPr/>
            <p:nvPr/>
          </p:nvSpPr>
          <p:spPr>
            <a:xfrm rot="-5400000">
              <a:off x="6223200" y="2355750"/>
              <a:ext cx="4545600" cy="432000"/>
            </a:xfrm>
            <a:prstGeom prst="snip2SameRect">
              <a:avLst>
                <a:gd fmla="val 14034" name="adj1"/>
                <a:gd fmla="val 0"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0"/>
            <p:cNvSpPr/>
            <p:nvPr/>
          </p:nvSpPr>
          <p:spPr>
            <a:xfrm flipH="1">
              <a:off x="8712000" y="191100"/>
              <a:ext cx="324000" cy="4761300"/>
            </a:xfrm>
            <a:prstGeom prst="snip2SameRect">
              <a:avLst>
                <a:gd fmla="val 33233" name="adj1"/>
                <a:gd fmla="val 33326"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8" name="Google Shape;208;p20"/>
            <p:cNvGrpSpPr/>
            <p:nvPr/>
          </p:nvGrpSpPr>
          <p:grpSpPr>
            <a:xfrm>
              <a:off x="8172000" y="359550"/>
              <a:ext cx="108000" cy="4424400"/>
              <a:chOff x="937800" y="359550"/>
              <a:chExt cx="108000" cy="4424400"/>
            </a:xfrm>
          </p:grpSpPr>
          <p:sp>
            <p:nvSpPr>
              <p:cNvPr id="209" name="Google Shape;209;p20"/>
              <p:cNvSpPr/>
              <p:nvPr/>
            </p:nvSpPr>
            <p:spPr>
              <a:xfrm>
                <a:off x="937800" y="359550"/>
                <a:ext cx="18000" cy="4424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0"/>
              <p:cNvSpPr/>
              <p:nvPr/>
            </p:nvSpPr>
            <p:spPr>
              <a:xfrm>
                <a:off x="1027800" y="359550"/>
                <a:ext cx="18000" cy="4424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1" name="Google Shape;211;p20"/>
            <p:cNvSpPr/>
            <p:nvPr/>
          </p:nvSpPr>
          <p:spPr>
            <a:xfrm>
              <a:off x="864000" y="359550"/>
              <a:ext cx="18000" cy="4424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0"/>
            <p:cNvSpPr/>
            <p:nvPr/>
          </p:nvSpPr>
          <p:spPr>
            <a:xfrm>
              <a:off x="954000" y="359550"/>
              <a:ext cx="18000" cy="4424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0"/>
            <p:cNvSpPr/>
            <p:nvPr/>
          </p:nvSpPr>
          <p:spPr>
            <a:xfrm>
              <a:off x="432000" y="298950"/>
              <a:ext cx="18000" cy="45468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0"/>
            <p:cNvSpPr/>
            <p:nvPr/>
          </p:nvSpPr>
          <p:spPr>
            <a:xfrm>
              <a:off x="8694000" y="298950"/>
              <a:ext cx="18000" cy="45468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0"/>
            <p:cNvSpPr/>
            <p:nvPr/>
          </p:nvSpPr>
          <p:spPr>
            <a:xfrm>
              <a:off x="8343006" y="359545"/>
              <a:ext cx="288000" cy="287700"/>
            </a:xfrm>
            <a:prstGeom prst="ellipse">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0"/>
            <p:cNvSpPr/>
            <p:nvPr/>
          </p:nvSpPr>
          <p:spPr>
            <a:xfrm>
              <a:off x="8361006" y="375533"/>
              <a:ext cx="252000" cy="252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0"/>
            <p:cNvSpPr/>
            <p:nvPr/>
          </p:nvSpPr>
          <p:spPr>
            <a:xfrm>
              <a:off x="8343006" y="684000"/>
              <a:ext cx="288000" cy="287700"/>
            </a:xfrm>
            <a:prstGeom prst="ellipse">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0"/>
            <p:cNvSpPr/>
            <p:nvPr/>
          </p:nvSpPr>
          <p:spPr>
            <a:xfrm>
              <a:off x="8361006" y="699988"/>
              <a:ext cx="252000" cy="252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0"/>
            <p:cNvSpPr/>
            <p:nvPr/>
          </p:nvSpPr>
          <p:spPr>
            <a:xfrm>
              <a:off x="8343006" y="1008000"/>
              <a:ext cx="288000" cy="287700"/>
            </a:xfrm>
            <a:prstGeom prst="ellipse">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0"/>
            <p:cNvSpPr/>
            <p:nvPr/>
          </p:nvSpPr>
          <p:spPr>
            <a:xfrm>
              <a:off x="8361006" y="1023988"/>
              <a:ext cx="252000" cy="252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0"/>
            <p:cNvSpPr/>
            <p:nvPr/>
          </p:nvSpPr>
          <p:spPr>
            <a:xfrm flipH="1" rot="3581">
              <a:off x="504900" y="4059816"/>
              <a:ext cx="288000" cy="287400"/>
            </a:xfrm>
            <a:prstGeom prst="triangle">
              <a:avLst>
                <a:gd fmla="val 50000" name="adj"/>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0"/>
            <p:cNvSpPr/>
            <p:nvPr/>
          </p:nvSpPr>
          <p:spPr>
            <a:xfrm flipH="1" rot="4465">
              <a:off x="533400" y="4099178"/>
              <a:ext cx="231000" cy="2307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0"/>
            <p:cNvSpPr/>
            <p:nvPr/>
          </p:nvSpPr>
          <p:spPr>
            <a:xfrm>
              <a:off x="504900" y="4415145"/>
              <a:ext cx="288000" cy="2877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0"/>
            <p:cNvSpPr/>
            <p:nvPr/>
          </p:nvSpPr>
          <p:spPr>
            <a:xfrm>
              <a:off x="522900" y="4431133"/>
              <a:ext cx="252000" cy="252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_1">
    <p:spTree>
      <p:nvGrpSpPr>
        <p:cNvPr id="225" name="Shape 225"/>
        <p:cNvGrpSpPr/>
        <p:nvPr/>
      </p:nvGrpSpPr>
      <p:grpSpPr>
        <a:xfrm>
          <a:off x="0" y="0"/>
          <a:ext cx="0" cy="0"/>
          <a:chOff x="0" y="0"/>
          <a:chExt cx="0" cy="0"/>
        </a:xfrm>
      </p:grpSpPr>
      <p:grpSp>
        <p:nvGrpSpPr>
          <p:cNvPr id="226" name="Google Shape;226;p21"/>
          <p:cNvGrpSpPr/>
          <p:nvPr/>
        </p:nvGrpSpPr>
        <p:grpSpPr>
          <a:xfrm>
            <a:off x="108000" y="191100"/>
            <a:ext cx="8928000" cy="4761300"/>
            <a:chOff x="108000" y="191100"/>
            <a:chExt cx="8928000" cy="4761300"/>
          </a:xfrm>
        </p:grpSpPr>
        <p:sp>
          <p:nvSpPr>
            <p:cNvPr id="227" name="Google Shape;227;p21"/>
            <p:cNvSpPr/>
            <p:nvPr/>
          </p:nvSpPr>
          <p:spPr>
            <a:xfrm rot="-5400000">
              <a:off x="6013800" y="2517750"/>
              <a:ext cx="4424400" cy="108000"/>
            </a:xfrm>
            <a:prstGeom prst="snip2SameRect">
              <a:avLst>
                <a:gd fmla="val 0" name="adj1"/>
                <a:gd fmla="val 0"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1"/>
            <p:cNvSpPr/>
            <p:nvPr/>
          </p:nvSpPr>
          <p:spPr>
            <a:xfrm flipH="1" rot="5400000">
              <a:off x="-1294200" y="2517750"/>
              <a:ext cx="4424400" cy="108000"/>
            </a:xfrm>
            <a:prstGeom prst="snip2SameRect">
              <a:avLst>
                <a:gd fmla="val 0" name="adj1"/>
                <a:gd fmla="val 0"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1"/>
            <p:cNvSpPr/>
            <p:nvPr/>
          </p:nvSpPr>
          <p:spPr>
            <a:xfrm flipH="1" rot="5400000">
              <a:off x="2260800" y="-1028250"/>
              <a:ext cx="4622400" cy="7200000"/>
            </a:xfrm>
            <a:prstGeom prst="snip2SameRect">
              <a:avLst>
                <a:gd fmla="val 2142" name="adj1"/>
                <a:gd fmla="val 2142"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30" name="Google Shape;230;p21"/>
            <p:cNvSpPr/>
            <p:nvPr/>
          </p:nvSpPr>
          <p:spPr>
            <a:xfrm flipH="1" rot="5400000">
              <a:off x="-1623900" y="2355750"/>
              <a:ext cx="4545600" cy="432000"/>
            </a:xfrm>
            <a:prstGeom prst="snip2SameRect">
              <a:avLst>
                <a:gd fmla="val 14034" name="adj1"/>
                <a:gd fmla="val 0"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1"/>
            <p:cNvSpPr/>
            <p:nvPr/>
          </p:nvSpPr>
          <p:spPr>
            <a:xfrm>
              <a:off x="108000" y="191100"/>
              <a:ext cx="324000" cy="4761300"/>
            </a:xfrm>
            <a:prstGeom prst="snip2SameRect">
              <a:avLst>
                <a:gd fmla="val 33233" name="adj1"/>
                <a:gd fmla="val 33326"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1"/>
            <p:cNvSpPr/>
            <p:nvPr/>
          </p:nvSpPr>
          <p:spPr>
            <a:xfrm rot="-5400000">
              <a:off x="6223200" y="2355750"/>
              <a:ext cx="4545600" cy="432000"/>
            </a:xfrm>
            <a:prstGeom prst="snip2SameRect">
              <a:avLst>
                <a:gd fmla="val 14034" name="adj1"/>
                <a:gd fmla="val 0"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1"/>
            <p:cNvSpPr/>
            <p:nvPr/>
          </p:nvSpPr>
          <p:spPr>
            <a:xfrm flipH="1">
              <a:off x="8712000" y="191100"/>
              <a:ext cx="324000" cy="4761300"/>
            </a:xfrm>
            <a:prstGeom prst="snip2SameRect">
              <a:avLst>
                <a:gd fmla="val 33233" name="adj1"/>
                <a:gd fmla="val 33326"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4" name="Google Shape;234;p21"/>
            <p:cNvGrpSpPr/>
            <p:nvPr/>
          </p:nvGrpSpPr>
          <p:grpSpPr>
            <a:xfrm>
              <a:off x="8172000" y="359550"/>
              <a:ext cx="108000" cy="4424400"/>
              <a:chOff x="937800" y="359550"/>
              <a:chExt cx="108000" cy="4424400"/>
            </a:xfrm>
          </p:grpSpPr>
          <p:sp>
            <p:nvSpPr>
              <p:cNvPr id="235" name="Google Shape;235;p21"/>
              <p:cNvSpPr/>
              <p:nvPr/>
            </p:nvSpPr>
            <p:spPr>
              <a:xfrm>
                <a:off x="937800" y="359550"/>
                <a:ext cx="18000" cy="4424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1"/>
              <p:cNvSpPr/>
              <p:nvPr/>
            </p:nvSpPr>
            <p:spPr>
              <a:xfrm>
                <a:off x="1027800" y="359550"/>
                <a:ext cx="18000" cy="4424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7" name="Google Shape;237;p21"/>
            <p:cNvSpPr/>
            <p:nvPr/>
          </p:nvSpPr>
          <p:spPr>
            <a:xfrm>
              <a:off x="864000" y="359550"/>
              <a:ext cx="18000" cy="4424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1"/>
            <p:cNvSpPr/>
            <p:nvPr/>
          </p:nvSpPr>
          <p:spPr>
            <a:xfrm>
              <a:off x="954000" y="359550"/>
              <a:ext cx="18000" cy="4424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1"/>
            <p:cNvSpPr/>
            <p:nvPr/>
          </p:nvSpPr>
          <p:spPr>
            <a:xfrm>
              <a:off x="432000" y="298950"/>
              <a:ext cx="18000" cy="45468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1"/>
            <p:cNvSpPr/>
            <p:nvPr/>
          </p:nvSpPr>
          <p:spPr>
            <a:xfrm>
              <a:off x="8694000" y="298950"/>
              <a:ext cx="18000" cy="45468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1"/>
            <p:cNvSpPr/>
            <p:nvPr/>
          </p:nvSpPr>
          <p:spPr>
            <a:xfrm>
              <a:off x="8343006" y="359545"/>
              <a:ext cx="288000" cy="287700"/>
            </a:xfrm>
            <a:prstGeom prst="ellipse">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1"/>
            <p:cNvSpPr/>
            <p:nvPr/>
          </p:nvSpPr>
          <p:spPr>
            <a:xfrm>
              <a:off x="8361006" y="375533"/>
              <a:ext cx="252000" cy="252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1"/>
            <p:cNvSpPr/>
            <p:nvPr/>
          </p:nvSpPr>
          <p:spPr>
            <a:xfrm>
              <a:off x="8343006" y="684000"/>
              <a:ext cx="288000" cy="287700"/>
            </a:xfrm>
            <a:prstGeom prst="ellipse">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1"/>
            <p:cNvSpPr/>
            <p:nvPr/>
          </p:nvSpPr>
          <p:spPr>
            <a:xfrm>
              <a:off x="8361006" y="699988"/>
              <a:ext cx="252000" cy="252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1"/>
            <p:cNvSpPr/>
            <p:nvPr/>
          </p:nvSpPr>
          <p:spPr>
            <a:xfrm>
              <a:off x="8343006" y="1008000"/>
              <a:ext cx="288000" cy="287700"/>
            </a:xfrm>
            <a:prstGeom prst="ellipse">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1"/>
            <p:cNvSpPr/>
            <p:nvPr/>
          </p:nvSpPr>
          <p:spPr>
            <a:xfrm>
              <a:off x="8361006" y="1023988"/>
              <a:ext cx="252000" cy="252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1"/>
            <p:cNvSpPr/>
            <p:nvPr/>
          </p:nvSpPr>
          <p:spPr>
            <a:xfrm flipH="1" rot="3581">
              <a:off x="504900" y="4059816"/>
              <a:ext cx="288000" cy="287400"/>
            </a:xfrm>
            <a:prstGeom prst="triangle">
              <a:avLst>
                <a:gd fmla="val 50000" name="adj"/>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1"/>
            <p:cNvSpPr/>
            <p:nvPr/>
          </p:nvSpPr>
          <p:spPr>
            <a:xfrm flipH="1" rot="4465">
              <a:off x="533400" y="4099178"/>
              <a:ext cx="231000" cy="2307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1"/>
            <p:cNvSpPr/>
            <p:nvPr/>
          </p:nvSpPr>
          <p:spPr>
            <a:xfrm>
              <a:off x="504900" y="4415145"/>
              <a:ext cx="288000" cy="2877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1"/>
            <p:cNvSpPr/>
            <p:nvPr/>
          </p:nvSpPr>
          <p:spPr>
            <a:xfrm>
              <a:off x="522900" y="4431133"/>
              <a:ext cx="252000" cy="252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1" name="Google Shape;251;p21"/>
          <p:cNvSpPr txBox="1"/>
          <p:nvPr>
            <p:ph idx="1" type="subTitle"/>
          </p:nvPr>
        </p:nvSpPr>
        <p:spPr>
          <a:xfrm>
            <a:off x="2052000" y="3382154"/>
            <a:ext cx="5040000" cy="6480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Font typeface="Montserrat Medium"/>
              <a:buNone/>
              <a:defRPr sz="1600">
                <a:solidFill>
                  <a:schemeClr val="accent2"/>
                </a:solidFill>
                <a:latin typeface="Montserrat Medium"/>
                <a:ea typeface="Montserrat Medium"/>
                <a:cs typeface="Montserrat Medium"/>
                <a:sym typeface="Montserrat Medium"/>
              </a:defRPr>
            </a:lvl1pPr>
            <a:lvl2pPr lvl="1"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p:txBody>
      </p:sp>
      <p:sp>
        <p:nvSpPr>
          <p:cNvPr id="252" name="Google Shape;252;p21"/>
          <p:cNvSpPr txBox="1"/>
          <p:nvPr>
            <p:ph type="title"/>
          </p:nvPr>
        </p:nvSpPr>
        <p:spPr>
          <a:xfrm>
            <a:off x="1152000" y="1066708"/>
            <a:ext cx="6840000" cy="17238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10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3" name="Shape 253"/>
        <p:cNvGrpSpPr/>
        <p:nvPr/>
      </p:nvGrpSpPr>
      <p:grpSpPr>
        <a:xfrm>
          <a:off x="0" y="0"/>
          <a:ext cx="0" cy="0"/>
          <a:chOff x="0" y="0"/>
          <a:chExt cx="0" cy="0"/>
        </a:xfrm>
      </p:grpSpPr>
      <p:grpSp>
        <p:nvGrpSpPr>
          <p:cNvPr id="254" name="Google Shape;254;p22"/>
          <p:cNvGrpSpPr/>
          <p:nvPr/>
        </p:nvGrpSpPr>
        <p:grpSpPr>
          <a:xfrm>
            <a:off x="108000" y="191100"/>
            <a:ext cx="8928000" cy="4761300"/>
            <a:chOff x="108000" y="191100"/>
            <a:chExt cx="8928000" cy="4761300"/>
          </a:xfrm>
        </p:grpSpPr>
        <p:sp>
          <p:nvSpPr>
            <p:cNvPr id="255" name="Google Shape;255;p22"/>
            <p:cNvSpPr/>
            <p:nvPr/>
          </p:nvSpPr>
          <p:spPr>
            <a:xfrm rot="-5400000">
              <a:off x="6013800" y="2517750"/>
              <a:ext cx="4424400" cy="108000"/>
            </a:xfrm>
            <a:prstGeom prst="snip2SameRect">
              <a:avLst>
                <a:gd fmla="val 0" name="adj1"/>
                <a:gd fmla="val 0"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2"/>
            <p:cNvSpPr/>
            <p:nvPr/>
          </p:nvSpPr>
          <p:spPr>
            <a:xfrm flipH="1" rot="5400000">
              <a:off x="-1294200" y="2517750"/>
              <a:ext cx="4424400" cy="108000"/>
            </a:xfrm>
            <a:prstGeom prst="snip2SameRect">
              <a:avLst>
                <a:gd fmla="val 0" name="adj1"/>
                <a:gd fmla="val 0"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2"/>
            <p:cNvSpPr/>
            <p:nvPr/>
          </p:nvSpPr>
          <p:spPr>
            <a:xfrm flipH="1" rot="5400000">
              <a:off x="2260800" y="-1028250"/>
              <a:ext cx="4622400" cy="7200000"/>
            </a:xfrm>
            <a:prstGeom prst="snip2SameRect">
              <a:avLst>
                <a:gd fmla="val 2142" name="adj1"/>
                <a:gd fmla="val 2142"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58" name="Google Shape;258;p22"/>
            <p:cNvSpPr/>
            <p:nvPr/>
          </p:nvSpPr>
          <p:spPr>
            <a:xfrm flipH="1" rot="5400000">
              <a:off x="-1623900" y="2355750"/>
              <a:ext cx="4545600" cy="432000"/>
            </a:xfrm>
            <a:prstGeom prst="snip2SameRect">
              <a:avLst>
                <a:gd fmla="val 14034" name="adj1"/>
                <a:gd fmla="val 0"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2"/>
            <p:cNvSpPr/>
            <p:nvPr/>
          </p:nvSpPr>
          <p:spPr>
            <a:xfrm>
              <a:off x="108000" y="191100"/>
              <a:ext cx="324000" cy="4761300"/>
            </a:xfrm>
            <a:prstGeom prst="snip2SameRect">
              <a:avLst>
                <a:gd fmla="val 33233" name="adj1"/>
                <a:gd fmla="val 33326"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2"/>
            <p:cNvSpPr/>
            <p:nvPr/>
          </p:nvSpPr>
          <p:spPr>
            <a:xfrm rot="-5400000">
              <a:off x="6223200" y="2355750"/>
              <a:ext cx="4545600" cy="432000"/>
            </a:xfrm>
            <a:prstGeom prst="snip2SameRect">
              <a:avLst>
                <a:gd fmla="val 14034" name="adj1"/>
                <a:gd fmla="val 0"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2"/>
            <p:cNvSpPr/>
            <p:nvPr/>
          </p:nvSpPr>
          <p:spPr>
            <a:xfrm flipH="1">
              <a:off x="8712000" y="191100"/>
              <a:ext cx="324000" cy="4761300"/>
            </a:xfrm>
            <a:prstGeom prst="snip2SameRect">
              <a:avLst>
                <a:gd fmla="val 33233" name="adj1"/>
                <a:gd fmla="val 33326" name="adj2"/>
              </a:avLst>
            </a:prstGeom>
            <a:solidFill>
              <a:schemeClr val="lt1"/>
            </a:solidFill>
            <a:ln>
              <a:noFill/>
            </a:ln>
            <a:effectLst>
              <a:outerShdw blurRad="14288" rotWithShape="0" algn="bl" dir="16260000" dist="9525">
                <a:schemeClr val="accent4">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2" name="Google Shape;262;p22"/>
            <p:cNvGrpSpPr/>
            <p:nvPr/>
          </p:nvGrpSpPr>
          <p:grpSpPr>
            <a:xfrm>
              <a:off x="8172000" y="359550"/>
              <a:ext cx="108000" cy="4424400"/>
              <a:chOff x="937800" y="359550"/>
              <a:chExt cx="108000" cy="4424400"/>
            </a:xfrm>
          </p:grpSpPr>
          <p:sp>
            <p:nvSpPr>
              <p:cNvPr id="263" name="Google Shape;263;p22"/>
              <p:cNvSpPr/>
              <p:nvPr/>
            </p:nvSpPr>
            <p:spPr>
              <a:xfrm>
                <a:off x="937800" y="359550"/>
                <a:ext cx="18000" cy="4424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2"/>
              <p:cNvSpPr/>
              <p:nvPr/>
            </p:nvSpPr>
            <p:spPr>
              <a:xfrm>
                <a:off x="1027800" y="359550"/>
                <a:ext cx="18000" cy="4424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5" name="Google Shape;265;p22"/>
            <p:cNvSpPr/>
            <p:nvPr/>
          </p:nvSpPr>
          <p:spPr>
            <a:xfrm>
              <a:off x="864000" y="359550"/>
              <a:ext cx="18000" cy="4424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2"/>
            <p:cNvSpPr/>
            <p:nvPr/>
          </p:nvSpPr>
          <p:spPr>
            <a:xfrm>
              <a:off x="954000" y="359550"/>
              <a:ext cx="18000" cy="4424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2"/>
            <p:cNvSpPr/>
            <p:nvPr/>
          </p:nvSpPr>
          <p:spPr>
            <a:xfrm>
              <a:off x="432000" y="298950"/>
              <a:ext cx="18000" cy="45468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2"/>
            <p:cNvSpPr/>
            <p:nvPr/>
          </p:nvSpPr>
          <p:spPr>
            <a:xfrm>
              <a:off x="8694000" y="298950"/>
              <a:ext cx="18000" cy="45468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2"/>
            <p:cNvSpPr/>
            <p:nvPr/>
          </p:nvSpPr>
          <p:spPr>
            <a:xfrm>
              <a:off x="8343006" y="359545"/>
              <a:ext cx="288000" cy="287700"/>
            </a:xfrm>
            <a:prstGeom prst="ellipse">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2"/>
            <p:cNvSpPr/>
            <p:nvPr/>
          </p:nvSpPr>
          <p:spPr>
            <a:xfrm>
              <a:off x="8361006" y="375533"/>
              <a:ext cx="252000" cy="252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2"/>
            <p:cNvSpPr/>
            <p:nvPr/>
          </p:nvSpPr>
          <p:spPr>
            <a:xfrm>
              <a:off x="8343006" y="684000"/>
              <a:ext cx="288000" cy="287700"/>
            </a:xfrm>
            <a:prstGeom prst="ellipse">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2"/>
            <p:cNvSpPr/>
            <p:nvPr/>
          </p:nvSpPr>
          <p:spPr>
            <a:xfrm>
              <a:off x="8361006" y="699988"/>
              <a:ext cx="252000" cy="252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2"/>
            <p:cNvSpPr/>
            <p:nvPr/>
          </p:nvSpPr>
          <p:spPr>
            <a:xfrm>
              <a:off x="8343006" y="1008000"/>
              <a:ext cx="288000" cy="287700"/>
            </a:xfrm>
            <a:prstGeom prst="ellipse">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2"/>
            <p:cNvSpPr/>
            <p:nvPr/>
          </p:nvSpPr>
          <p:spPr>
            <a:xfrm>
              <a:off x="8361006" y="1023988"/>
              <a:ext cx="252000" cy="252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2"/>
            <p:cNvSpPr/>
            <p:nvPr/>
          </p:nvSpPr>
          <p:spPr>
            <a:xfrm flipH="1" rot="3581">
              <a:off x="504900" y="4059816"/>
              <a:ext cx="288000" cy="287400"/>
            </a:xfrm>
            <a:prstGeom prst="triangle">
              <a:avLst>
                <a:gd fmla="val 50000" name="adj"/>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2"/>
            <p:cNvSpPr/>
            <p:nvPr/>
          </p:nvSpPr>
          <p:spPr>
            <a:xfrm flipH="1" rot="4465">
              <a:off x="533400" y="4099178"/>
              <a:ext cx="231000" cy="2307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2"/>
            <p:cNvSpPr/>
            <p:nvPr/>
          </p:nvSpPr>
          <p:spPr>
            <a:xfrm>
              <a:off x="504900" y="4415145"/>
              <a:ext cx="288000" cy="2877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2"/>
            <p:cNvSpPr/>
            <p:nvPr/>
          </p:nvSpPr>
          <p:spPr>
            <a:xfrm>
              <a:off x="522900" y="4431133"/>
              <a:ext cx="252000" cy="252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9" name="Google Shape;279;p22"/>
          <p:cNvSpPr txBox="1"/>
          <p:nvPr>
            <p:ph type="title"/>
          </p:nvPr>
        </p:nvSpPr>
        <p:spPr>
          <a:xfrm>
            <a:off x="1152000" y="1210200"/>
            <a:ext cx="6840000" cy="2723100"/>
          </a:xfrm>
          <a:prstGeom prst="rect">
            <a:avLst/>
          </a:prstGeom>
          <a:solidFill>
            <a:schemeClr val="lt1"/>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8200"/>
              <a:buNone/>
              <a:defRPr sz="82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1152000" y="558000"/>
            <a:ext cx="6840000" cy="640800"/>
          </a:xfrm>
          <a:prstGeom prst="rect">
            <a:avLst/>
          </a:prstGeom>
          <a:solidFill>
            <a:schemeClr val="lt1"/>
          </a:solid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3500"/>
              <a:buFont typeface="Audiowide"/>
              <a:buNone/>
              <a:defRPr b="1" i="0" sz="3500" u="none" cap="none" strike="noStrike">
                <a:solidFill>
                  <a:schemeClr val="dk2"/>
                </a:solidFill>
                <a:latin typeface="Audiowide"/>
                <a:ea typeface="Audiowide"/>
                <a:cs typeface="Audiowide"/>
                <a:sym typeface="Audiowide"/>
              </a:defRPr>
            </a:lvl1pPr>
            <a:lvl2pPr lvl="1" marR="0" rtl="0" algn="l">
              <a:lnSpc>
                <a:spcPct val="100000"/>
              </a:lnSpc>
              <a:spcBef>
                <a:spcPts val="0"/>
              </a:spcBef>
              <a:spcAft>
                <a:spcPts val="0"/>
              </a:spcAft>
              <a:buClr>
                <a:schemeClr val="accent5"/>
              </a:buClr>
              <a:buSzPts val="3500"/>
              <a:buFont typeface="Bebas Neue"/>
              <a:buNone/>
              <a:defRPr b="0" i="0" sz="3500" u="none" cap="none" strike="noStrike">
                <a:solidFill>
                  <a:schemeClr val="accent5"/>
                </a:solidFill>
                <a:latin typeface="Bebas Neue"/>
                <a:ea typeface="Bebas Neue"/>
                <a:cs typeface="Bebas Neue"/>
                <a:sym typeface="Bebas Neue"/>
              </a:defRPr>
            </a:lvl2pPr>
            <a:lvl3pPr lvl="2" marR="0" rtl="0" algn="l">
              <a:lnSpc>
                <a:spcPct val="100000"/>
              </a:lnSpc>
              <a:spcBef>
                <a:spcPts val="0"/>
              </a:spcBef>
              <a:spcAft>
                <a:spcPts val="0"/>
              </a:spcAft>
              <a:buClr>
                <a:schemeClr val="accent5"/>
              </a:buClr>
              <a:buSzPts val="3500"/>
              <a:buFont typeface="Bebas Neue"/>
              <a:buNone/>
              <a:defRPr b="0" i="0" sz="3500" u="none" cap="none" strike="noStrike">
                <a:solidFill>
                  <a:schemeClr val="accent5"/>
                </a:solidFill>
                <a:latin typeface="Bebas Neue"/>
                <a:ea typeface="Bebas Neue"/>
                <a:cs typeface="Bebas Neue"/>
                <a:sym typeface="Bebas Neue"/>
              </a:defRPr>
            </a:lvl3pPr>
            <a:lvl4pPr lvl="3" marR="0" rtl="0" algn="l">
              <a:lnSpc>
                <a:spcPct val="100000"/>
              </a:lnSpc>
              <a:spcBef>
                <a:spcPts val="0"/>
              </a:spcBef>
              <a:spcAft>
                <a:spcPts val="0"/>
              </a:spcAft>
              <a:buClr>
                <a:schemeClr val="accent5"/>
              </a:buClr>
              <a:buSzPts val="3500"/>
              <a:buFont typeface="Bebas Neue"/>
              <a:buNone/>
              <a:defRPr b="0" i="0" sz="3500" u="none" cap="none" strike="noStrike">
                <a:solidFill>
                  <a:schemeClr val="accent5"/>
                </a:solidFill>
                <a:latin typeface="Bebas Neue"/>
                <a:ea typeface="Bebas Neue"/>
                <a:cs typeface="Bebas Neue"/>
                <a:sym typeface="Bebas Neue"/>
              </a:defRPr>
            </a:lvl4pPr>
            <a:lvl5pPr lvl="4" marR="0" rtl="0" algn="l">
              <a:lnSpc>
                <a:spcPct val="100000"/>
              </a:lnSpc>
              <a:spcBef>
                <a:spcPts val="0"/>
              </a:spcBef>
              <a:spcAft>
                <a:spcPts val="0"/>
              </a:spcAft>
              <a:buClr>
                <a:schemeClr val="accent5"/>
              </a:buClr>
              <a:buSzPts val="3500"/>
              <a:buFont typeface="Bebas Neue"/>
              <a:buNone/>
              <a:defRPr b="0" i="0" sz="3500" u="none" cap="none" strike="noStrike">
                <a:solidFill>
                  <a:schemeClr val="accent5"/>
                </a:solidFill>
                <a:latin typeface="Bebas Neue"/>
                <a:ea typeface="Bebas Neue"/>
                <a:cs typeface="Bebas Neue"/>
                <a:sym typeface="Bebas Neue"/>
              </a:defRPr>
            </a:lvl5pPr>
            <a:lvl6pPr lvl="5" marR="0" rtl="0" algn="l">
              <a:lnSpc>
                <a:spcPct val="100000"/>
              </a:lnSpc>
              <a:spcBef>
                <a:spcPts val="0"/>
              </a:spcBef>
              <a:spcAft>
                <a:spcPts val="0"/>
              </a:spcAft>
              <a:buClr>
                <a:schemeClr val="accent5"/>
              </a:buClr>
              <a:buSzPts val="3500"/>
              <a:buFont typeface="Bebas Neue"/>
              <a:buNone/>
              <a:defRPr b="0" i="0" sz="3500" u="none" cap="none" strike="noStrike">
                <a:solidFill>
                  <a:schemeClr val="accent5"/>
                </a:solidFill>
                <a:latin typeface="Bebas Neue"/>
                <a:ea typeface="Bebas Neue"/>
                <a:cs typeface="Bebas Neue"/>
                <a:sym typeface="Bebas Neue"/>
              </a:defRPr>
            </a:lvl6pPr>
            <a:lvl7pPr lvl="6" marR="0" rtl="0" algn="l">
              <a:lnSpc>
                <a:spcPct val="100000"/>
              </a:lnSpc>
              <a:spcBef>
                <a:spcPts val="0"/>
              </a:spcBef>
              <a:spcAft>
                <a:spcPts val="0"/>
              </a:spcAft>
              <a:buClr>
                <a:schemeClr val="accent5"/>
              </a:buClr>
              <a:buSzPts val="3500"/>
              <a:buFont typeface="Bebas Neue"/>
              <a:buNone/>
              <a:defRPr b="0" i="0" sz="3500" u="none" cap="none" strike="noStrike">
                <a:solidFill>
                  <a:schemeClr val="accent5"/>
                </a:solidFill>
                <a:latin typeface="Bebas Neue"/>
                <a:ea typeface="Bebas Neue"/>
                <a:cs typeface="Bebas Neue"/>
                <a:sym typeface="Bebas Neue"/>
              </a:defRPr>
            </a:lvl7pPr>
            <a:lvl8pPr lvl="7" marR="0" rtl="0" algn="l">
              <a:lnSpc>
                <a:spcPct val="100000"/>
              </a:lnSpc>
              <a:spcBef>
                <a:spcPts val="0"/>
              </a:spcBef>
              <a:spcAft>
                <a:spcPts val="0"/>
              </a:spcAft>
              <a:buClr>
                <a:schemeClr val="accent5"/>
              </a:buClr>
              <a:buSzPts val="3500"/>
              <a:buFont typeface="Bebas Neue"/>
              <a:buNone/>
              <a:defRPr b="0" i="0" sz="3500" u="none" cap="none" strike="noStrike">
                <a:solidFill>
                  <a:schemeClr val="accent5"/>
                </a:solidFill>
                <a:latin typeface="Bebas Neue"/>
                <a:ea typeface="Bebas Neue"/>
                <a:cs typeface="Bebas Neue"/>
                <a:sym typeface="Bebas Neue"/>
              </a:defRPr>
            </a:lvl8pPr>
            <a:lvl9pPr lvl="8" marR="0" rtl="0" algn="l">
              <a:lnSpc>
                <a:spcPct val="100000"/>
              </a:lnSpc>
              <a:spcBef>
                <a:spcPts val="0"/>
              </a:spcBef>
              <a:spcAft>
                <a:spcPts val="0"/>
              </a:spcAft>
              <a:buClr>
                <a:schemeClr val="accent5"/>
              </a:buClr>
              <a:buSzPts val="3500"/>
              <a:buFont typeface="Bebas Neue"/>
              <a:buNone/>
              <a:defRPr b="0" i="0" sz="3500" u="none" cap="none" strike="noStrike">
                <a:solidFill>
                  <a:schemeClr val="accent5"/>
                </a:solidFill>
                <a:latin typeface="Bebas Neue"/>
                <a:ea typeface="Bebas Neue"/>
                <a:cs typeface="Bebas Neue"/>
                <a:sym typeface="Bebas Neue"/>
              </a:defRPr>
            </a:lvl9pPr>
          </a:lstStyle>
          <a:p/>
        </p:txBody>
      </p:sp>
      <p:sp>
        <p:nvSpPr>
          <p:cNvPr id="7" name="Google Shape;7;p13"/>
          <p:cNvSpPr txBox="1"/>
          <p:nvPr>
            <p:ph idx="1" type="body"/>
          </p:nvPr>
        </p:nvSpPr>
        <p:spPr>
          <a:xfrm>
            <a:off x="1152000" y="1216800"/>
            <a:ext cx="6840000" cy="3386700"/>
          </a:xfrm>
          <a:prstGeom prst="rect">
            <a:avLst/>
          </a:prstGeom>
          <a:solidFill>
            <a:schemeClr val="lt1"/>
          </a:solid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accent5"/>
              </a:buClr>
              <a:buSzPts val="1400"/>
              <a:buFont typeface="Montserrat Medium"/>
              <a:buChar char="●"/>
              <a:defRPr b="0" i="0" sz="1400" u="none" cap="none" strike="noStrike">
                <a:solidFill>
                  <a:schemeClr val="accent5"/>
                </a:solidFill>
                <a:latin typeface="Montserrat Medium"/>
                <a:ea typeface="Montserrat Medium"/>
                <a:cs typeface="Montserrat Medium"/>
                <a:sym typeface="Montserrat Medium"/>
              </a:defRPr>
            </a:lvl1pPr>
            <a:lvl2pPr indent="-317500" lvl="1" marL="914400" marR="0" rtl="0" algn="l">
              <a:lnSpc>
                <a:spcPct val="115000"/>
              </a:lnSpc>
              <a:spcBef>
                <a:spcPts val="1600"/>
              </a:spcBef>
              <a:spcAft>
                <a:spcPts val="0"/>
              </a:spcAft>
              <a:buClr>
                <a:schemeClr val="accent5"/>
              </a:buClr>
              <a:buSzPts val="1400"/>
              <a:buFont typeface="Montserrat Medium"/>
              <a:buChar char="○"/>
              <a:defRPr b="0" i="0" sz="1400" u="none" cap="none" strike="noStrike">
                <a:solidFill>
                  <a:schemeClr val="accent5"/>
                </a:solidFill>
                <a:latin typeface="Montserrat Medium"/>
                <a:ea typeface="Montserrat Medium"/>
                <a:cs typeface="Montserrat Medium"/>
                <a:sym typeface="Montserrat Medium"/>
              </a:defRPr>
            </a:lvl2pPr>
            <a:lvl3pPr indent="-317500" lvl="2" marL="1371600" marR="0" rtl="0" algn="l">
              <a:lnSpc>
                <a:spcPct val="115000"/>
              </a:lnSpc>
              <a:spcBef>
                <a:spcPts val="1600"/>
              </a:spcBef>
              <a:spcAft>
                <a:spcPts val="0"/>
              </a:spcAft>
              <a:buClr>
                <a:schemeClr val="accent5"/>
              </a:buClr>
              <a:buSzPts val="1400"/>
              <a:buFont typeface="Montserrat Medium"/>
              <a:buChar char="■"/>
              <a:defRPr b="0" i="0" sz="1400" u="none" cap="none" strike="noStrike">
                <a:solidFill>
                  <a:schemeClr val="accent5"/>
                </a:solidFill>
                <a:latin typeface="Montserrat Medium"/>
                <a:ea typeface="Montserrat Medium"/>
                <a:cs typeface="Montserrat Medium"/>
                <a:sym typeface="Montserrat Medium"/>
              </a:defRPr>
            </a:lvl3pPr>
            <a:lvl4pPr indent="-317500" lvl="3" marL="1828800" marR="0" rtl="0" algn="l">
              <a:lnSpc>
                <a:spcPct val="115000"/>
              </a:lnSpc>
              <a:spcBef>
                <a:spcPts val="1600"/>
              </a:spcBef>
              <a:spcAft>
                <a:spcPts val="0"/>
              </a:spcAft>
              <a:buClr>
                <a:schemeClr val="accent5"/>
              </a:buClr>
              <a:buSzPts val="1400"/>
              <a:buFont typeface="Montserrat Medium"/>
              <a:buChar char="●"/>
              <a:defRPr b="0" i="0" sz="1400" u="none" cap="none" strike="noStrike">
                <a:solidFill>
                  <a:schemeClr val="accent5"/>
                </a:solidFill>
                <a:latin typeface="Montserrat Medium"/>
                <a:ea typeface="Montserrat Medium"/>
                <a:cs typeface="Montserrat Medium"/>
                <a:sym typeface="Montserrat Medium"/>
              </a:defRPr>
            </a:lvl4pPr>
            <a:lvl5pPr indent="-317500" lvl="4" marL="2286000" marR="0" rtl="0" algn="l">
              <a:lnSpc>
                <a:spcPct val="115000"/>
              </a:lnSpc>
              <a:spcBef>
                <a:spcPts val="1600"/>
              </a:spcBef>
              <a:spcAft>
                <a:spcPts val="0"/>
              </a:spcAft>
              <a:buClr>
                <a:schemeClr val="accent5"/>
              </a:buClr>
              <a:buSzPts val="1400"/>
              <a:buFont typeface="Montserrat Medium"/>
              <a:buChar char="○"/>
              <a:defRPr b="0" i="0" sz="1400" u="none" cap="none" strike="noStrike">
                <a:solidFill>
                  <a:schemeClr val="accent5"/>
                </a:solidFill>
                <a:latin typeface="Montserrat Medium"/>
                <a:ea typeface="Montserrat Medium"/>
                <a:cs typeface="Montserrat Medium"/>
                <a:sym typeface="Montserrat Medium"/>
              </a:defRPr>
            </a:lvl5pPr>
            <a:lvl6pPr indent="-317500" lvl="5" marL="2743200" marR="0" rtl="0" algn="l">
              <a:lnSpc>
                <a:spcPct val="115000"/>
              </a:lnSpc>
              <a:spcBef>
                <a:spcPts val="1600"/>
              </a:spcBef>
              <a:spcAft>
                <a:spcPts val="0"/>
              </a:spcAft>
              <a:buClr>
                <a:schemeClr val="accent5"/>
              </a:buClr>
              <a:buSzPts val="1400"/>
              <a:buFont typeface="Montserrat Medium"/>
              <a:buChar char="■"/>
              <a:defRPr b="0" i="0" sz="1400" u="none" cap="none" strike="noStrike">
                <a:solidFill>
                  <a:schemeClr val="accent5"/>
                </a:solidFill>
                <a:latin typeface="Montserrat Medium"/>
                <a:ea typeface="Montserrat Medium"/>
                <a:cs typeface="Montserrat Medium"/>
                <a:sym typeface="Montserrat Medium"/>
              </a:defRPr>
            </a:lvl6pPr>
            <a:lvl7pPr indent="-317500" lvl="6" marL="3200400" marR="0" rtl="0" algn="l">
              <a:lnSpc>
                <a:spcPct val="115000"/>
              </a:lnSpc>
              <a:spcBef>
                <a:spcPts val="1600"/>
              </a:spcBef>
              <a:spcAft>
                <a:spcPts val="0"/>
              </a:spcAft>
              <a:buClr>
                <a:schemeClr val="accent5"/>
              </a:buClr>
              <a:buSzPts val="1400"/>
              <a:buFont typeface="Montserrat Medium"/>
              <a:buChar char="●"/>
              <a:defRPr b="0" i="0" sz="1400" u="none" cap="none" strike="noStrike">
                <a:solidFill>
                  <a:schemeClr val="accent5"/>
                </a:solidFill>
                <a:latin typeface="Montserrat Medium"/>
                <a:ea typeface="Montserrat Medium"/>
                <a:cs typeface="Montserrat Medium"/>
                <a:sym typeface="Montserrat Medium"/>
              </a:defRPr>
            </a:lvl7pPr>
            <a:lvl8pPr indent="-317500" lvl="7" marL="3657600" marR="0" rtl="0" algn="l">
              <a:lnSpc>
                <a:spcPct val="115000"/>
              </a:lnSpc>
              <a:spcBef>
                <a:spcPts val="1600"/>
              </a:spcBef>
              <a:spcAft>
                <a:spcPts val="0"/>
              </a:spcAft>
              <a:buClr>
                <a:schemeClr val="accent5"/>
              </a:buClr>
              <a:buSzPts val="1400"/>
              <a:buFont typeface="Montserrat Medium"/>
              <a:buChar char="○"/>
              <a:defRPr b="0" i="0" sz="1400" u="none" cap="none" strike="noStrike">
                <a:solidFill>
                  <a:schemeClr val="accent5"/>
                </a:solidFill>
                <a:latin typeface="Montserrat Medium"/>
                <a:ea typeface="Montserrat Medium"/>
                <a:cs typeface="Montserrat Medium"/>
                <a:sym typeface="Montserrat Medium"/>
              </a:defRPr>
            </a:lvl8pPr>
            <a:lvl9pPr indent="-317500" lvl="8" marL="4114800" marR="0" rtl="0" algn="l">
              <a:lnSpc>
                <a:spcPct val="115000"/>
              </a:lnSpc>
              <a:spcBef>
                <a:spcPts val="1600"/>
              </a:spcBef>
              <a:spcAft>
                <a:spcPts val="1600"/>
              </a:spcAft>
              <a:buClr>
                <a:schemeClr val="accent5"/>
              </a:buClr>
              <a:buSzPts val="1400"/>
              <a:buFont typeface="Montserrat Medium"/>
              <a:buChar char="■"/>
              <a:defRPr b="0" i="0" sz="1400" u="none" cap="none" strike="noStrike">
                <a:solidFill>
                  <a:schemeClr val="accent5"/>
                </a:solidFill>
                <a:latin typeface="Montserrat Medium"/>
                <a:ea typeface="Montserrat Medium"/>
                <a:cs typeface="Montserrat Medium"/>
                <a:sym typeface="Montserrat Medium"/>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4.png"/><Relationship Id="rId8"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
          <p:cNvSpPr/>
          <p:nvPr/>
        </p:nvSpPr>
        <p:spPr>
          <a:xfrm>
            <a:off x="1134000" y="1117075"/>
            <a:ext cx="6876000" cy="18072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
          <p:cNvSpPr txBox="1"/>
          <p:nvPr>
            <p:ph type="ctrTitle"/>
          </p:nvPr>
        </p:nvSpPr>
        <p:spPr>
          <a:xfrm>
            <a:off x="437199" y="1136953"/>
            <a:ext cx="8269602" cy="2731034"/>
          </a:xfrm>
          <a:prstGeom prst="rect">
            <a:avLst/>
          </a:prstGeom>
          <a:solidFill>
            <a:schemeClr val="lt1"/>
          </a:solidFill>
          <a:ln>
            <a:noFill/>
          </a:ln>
        </p:spPr>
        <p:txBody>
          <a:bodyPr anchorCtr="0" anchor="b" bIns="91425" lIns="90000" spcFirstLastPara="1" rIns="90000" wrap="square" tIns="91425">
            <a:noAutofit/>
          </a:bodyPr>
          <a:lstStyle/>
          <a:p>
            <a:pPr indent="0" lvl="0" marL="0" rtl="0" algn="ctr">
              <a:lnSpc>
                <a:spcPct val="100000"/>
              </a:lnSpc>
              <a:spcBef>
                <a:spcPts val="0"/>
              </a:spcBef>
              <a:spcAft>
                <a:spcPts val="0"/>
              </a:spcAft>
              <a:buSzPts val="6000"/>
              <a:buNone/>
            </a:pPr>
            <a:r>
              <a:rPr b="1" i="0" lang="en">
                <a:solidFill>
                  <a:schemeClr val="dk2"/>
                </a:solidFill>
                <a:latin typeface="Audiowide"/>
                <a:ea typeface="Audiowide"/>
                <a:cs typeface="Audiowide"/>
                <a:sym typeface="Audiowide"/>
              </a:rPr>
              <a:t>TRAINITY INTERNSHIP PROGRAM</a:t>
            </a:r>
            <a:br>
              <a:rPr b="1" i="0" lang="en">
                <a:solidFill>
                  <a:schemeClr val="dk2"/>
                </a:solidFill>
                <a:latin typeface="Audiowide"/>
                <a:ea typeface="Audiowide"/>
                <a:cs typeface="Audiowide"/>
                <a:sym typeface="Audiowide"/>
              </a:rPr>
            </a:br>
            <a:r>
              <a:rPr b="1" i="0" lang="en">
                <a:solidFill>
                  <a:schemeClr val="dk2"/>
                </a:solidFill>
                <a:latin typeface="Audiowide"/>
                <a:ea typeface="Audiowide"/>
                <a:cs typeface="Audiowide"/>
                <a:sym typeface="Audiowide"/>
              </a:rPr>
              <a:t>TASK - 1</a:t>
            </a:r>
            <a:br>
              <a:rPr b="1" i="0" lang="en">
                <a:solidFill>
                  <a:schemeClr val="dk2"/>
                </a:solidFill>
                <a:latin typeface="Audiowide"/>
                <a:ea typeface="Audiowide"/>
                <a:cs typeface="Audiowide"/>
                <a:sym typeface="Audiowide"/>
              </a:rPr>
            </a:br>
            <a:r>
              <a:rPr b="1" i="0" lang="en">
                <a:solidFill>
                  <a:schemeClr val="dk2"/>
                </a:solidFill>
                <a:latin typeface="Audiowide"/>
                <a:ea typeface="Audiowide"/>
                <a:cs typeface="Audiowide"/>
                <a:sym typeface="Audiowide"/>
              </a:rPr>
              <a:t>DATA SCIENCE PROCESS</a:t>
            </a:r>
            <a:endParaRPr>
              <a:solidFill>
                <a:schemeClr val="dk2"/>
              </a:solidFill>
            </a:endParaRPr>
          </a:p>
        </p:txBody>
      </p:sp>
      <p:grpSp>
        <p:nvGrpSpPr>
          <p:cNvPr id="315" name="Google Shape;315;p1"/>
          <p:cNvGrpSpPr/>
          <p:nvPr/>
        </p:nvGrpSpPr>
        <p:grpSpPr>
          <a:xfrm>
            <a:off x="1134114" y="3812743"/>
            <a:ext cx="6875772" cy="525075"/>
            <a:chOff x="1225748" y="4258800"/>
            <a:chExt cx="6692400" cy="525075"/>
          </a:xfrm>
        </p:grpSpPr>
        <p:sp>
          <p:nvSpPr>
            <p:cNvPr id="316" name="Google Shape;316;p1"/>
            <p:cNvSpPr/>
            <p:nvPr/>
          </p:nvSpPr>
          <p:spPr>
            <a:xfrm rot="-5400000">
              <a:off x="4562948" y="1428675"/>
              <a:ext cx="18000" cy="6692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
            <p:cNvSpPr/>
            <p:nvPr/>
          </p:nvSpPr>
          <p:spPr>
            <a:xfrm rot="-5400000">
              <a:off x="4562948" y="1301275"/>
              <a:ext cx="18000" cy="6692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
            <p:cNvSpPr/>
            <p:nvPr/>
          </p:nvSpPr>
          <p:spPr>
            <a:xfrm rot="-5400000">
              <a:off x="4562948" y="1047525"/>
              <a:ext cx="18000" cy="6692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
            <p:cNvSpPr/>
            <p:nvPr/>
          </p:nvSpPr>
          <p:spPr>
            <a:xfrm rot="-5400000">
              <a:off x="4562948" y="1174400"/>
              <a:ext cx="18000" cy="6692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
            <p:cNvSpPr/>
            <p:nvPr/>
          </p:nvSpPr>
          <p:spPr>
            <a:xfrm rot="-5400000">
              <a:off x="4562948" y="921600"/>
              <a:ext cx="18000" cy="6692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grpSp>
        <p:nvGrpSpPr>
          <p:cNvPr id="453" name="Google Shape;453;p10"/>
          <p:cNvGrpSpPr/>
          <p:nvPr/>
        </p:nvGrpSpPr>
        <p:grpSpPr>
          <a:xfrm>
            <a:off x="1134000" y="1245704"/>
            <a:ext cx="6876000" cy="3358006"/>
            <a:chOff x="1134000" y="1800000"/>
            <a:chExt cx="6876000" cy="2803500"/>
          </a:xfrm>
        </p:grpSpPr>
        <p:sp>
          <p:nvSpPr>
            <p:cNvPr id="454" name="Google Shape;454;p10"/>
            <p:cNvSpPr/>
            <p:nvPr/>
          </p:nvSpPr>
          <p:spPr>
            <a:xfrm>
              <a:off x="1134000" y="1800000"/>
              <a:ext cx="6876000" cy="28035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0"/>
            <p:cNvSpPr/>
            <p:nvPr/>
          </p:nvSpPr>
          <p:spPr>
            <a:xfrm>
              <a:off x="1152000" y="1817550"/>
              <a:ext cx="6840000" cy="2768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6" name="Google Shape;456;p10"/>
          <p:cNvSpPr txBox="1"/>
          <p:nvPr/>
        </p:nvSpPr>
        <p:spPr>
          <a:xfrm>
            <a:off x="1161000" y="1145912"/>
            <a:ext cx="6840000" cy="510209"/>
          </a:xfrm>
          <a:prstGeom prst="rect">
            <a:avLst/>
          </a:prstGeom>
          <a:solidFill>
            <a:schemeClr val="lt1"/>
          </a:solid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accent4"/>
                </a:solidFill>
                <a:latin typeface="Montserrat"/>
                <a:ea typeface="Montserrat"/>
                <a:cs typeface="Montserrat"/>
                <a:sym typeface="Montserrat"/>
              </a:rPr>
              <a:t>Steps Involved in Disease Detection of Data Analytics </a:t>
            </a:r>
            <a:endParaRPr b="1" i="0" sz="1000" u="none" cap="none" strike="noStrike">
              <a:solidFill>
                <a:schemeClr val="accent4"/>
              </a:solidFill>
              <a:latin typeface="Montserrat"/>
              <a:ea typeface="Montserrat"/>
              <a:cs typeface="Montserrat"/>
              <a:sym typeface="Montserrat"/>
            </a:endParaRPr>
          </a:p>
        </p:txBody>
      </p:sp>
      <p:sp>
        <p:nvSpPr>
          <p:cNvPr id="457" name="Google Shape;457;p10"/>
          <p:cNvSpPr txBox="1"/>
          <p:nvPr>
            <p:ph type="title"/>
          </p:nvPr>
        </p:nvSpPr>
        <p:spPr>
          <a:xfrm>
            <a:off x="1152000" y="557850"/>
            <a:ext cx="6840000" cy="687854"/>
          </a:xfrm>
          <a:prstGeom prst="rect">
            <a:avLst/>
          </a:prstGeom>
          <a:solidFill>
            <a:schemeClr val="lt1"/>
          </a:solidFill>
          <a:ln>
            <a:noFill/>
          </a:ln>
        </p:spPr>
        <p:txBody>
          <a:bodyPr anchorCtr="0" anchor="ctr" bIns="91425" lIns="90000" spcFirstLastPara="1" rIns="90000" wrap="square" tIns="91425">
            <a:noAutofit/>
          </a:bodyPr>
          <a:lstStyle/>
          <a:p>
            <a:pPr indent="0" lvl="0" marL="0" rtl="0" algn="ctr">
              <a:lnSpc>
                <a:spcPct val="100000"/>
              </a:lnSpc>
              <a:spcBef>
                <a:spcPts val="0"/>
              </a:spcBef>
              <a:spcAft>
                <a:spcPts val="0"/>
              </a:spcAft>
              <a:buSzPts val="3500"/>
              <a:buNone/>
            </a:pPr>
            <a:r>
              <a:rPr lang="en"/>
              <a:t>STEPS</a:t>
            </a:r>
            <a:endParaRPr/>
          </a:p>
        </p:txBody>
      </p:sp>
      <p:graphicFrame>
        <p:nvGraphicFramePr>
          <p:cNvPr id="458" name="Google Shape;458;p10"/>
          <p:cNvGraphicFramePr/>
          <p:nvPr/>
        </p:nvGraphicFramePr>
        <p:xfrm>
          <a:off x="1166400" y="1677142"/>
          <a:ext cx="3000000" cy="3000000"/>
        </p:xfrm>
        <a:graphic>
          <a:graphicData uri="http://schemas.openxmlformats.org/drawingml/2006/table">
            <a:tbl>
              <a:tblPr>
                <a:noFill/>
                <a:tableStyleId>{F93326CF-19E0-481C-8513-CB1ADEB08665}</a:tableStyleId>
              </a:tblPr>
              <a:tblGrid>
                <a:gridCol w="1944175"/>
                <a:gridCol w="4885025"/>
              </a:tblGrid>
              <a:tr h="325850">
                <a:tc>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solidFill>
                            <a:schemeClr val="hlink"/>
                          </a:solidFill>
                          <a:latin typeface="Montserrat"/>
                          <a:ea typeface="Montserrat"/>
                          <a:cs typeface="Montserrat"/>
                          <a:sym typeface="Montserrat"/>
                        </a:rPr>
                        <a:t>Plan</a:t>
                      </a:r>
                      <a:endParaRPr b="1" sz="900" u="none" cap="none" strike="noStrike">
                        <a:solidFill>
                          <a:schemeClr val="accent4"/>
                        </a:solidFill>
                        <a:latin typeface="Montserrat"/>
                        <a:ea typeface="Montserrat"/>
                        <a:cs typeface="Montserrat"/>
                        <a:sym typeface="Montserrat"/>
                      </a:endParaRPr>
                    </a:p>
                  </a:txBody>
                  <a:tcPr marT="91425" marB="91425" marR="90000" marL="90000">
                    <a:lnL cap="flat" cmpd="sng" w="9525">
                      <a:solidFill>
                        <a:schemeClr val="lt1"/>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rPr b="0" lang="en" sz="900" u="none" cap="none" strike="noStrike">
                          <a:solidFill>
                            <a:schemeClr val="accent4"/>
                          </a:solidFill>
                          <a:latin typeface="Montserrat Medium"/>
                          <a:ea typeface="Montserrat Medium"/>
                          <a:cs typeface="Montserrat Medium"/>
                          <a:sym typeface="Montserrat Medium"/>
                        </a:rPr>
                        <a:t>Here we decide which disease are we going to detect.</a:t>
                      </a:r>
                      <a:endParaRPr/>
                    </a:p>
                  </a:txBody>
                  <a:tcPr marT="91425" marB="91425" marR="90000" marL="90000">
                    <a:lnL cap="flat" cmpd="sng" w="19050">
                      <a:solidFill>
                        <a:schemeClr val="dk2"/>
                      </a:solidFill>
                      <a:prstDash val="solid"/>
                      <a:round/>
                      <a:headEnd len="sm" w="sm" type="none"/>
                      <a:tailEnd len="sm" w="sm" type="none"/>
                    </a:lnL>
                    <a:lnR cap="flat" cmpd="sng" w="9525">
                      <a:solidFill>
                        <a:schemeClr val="lt1"/>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464800">
                <a:tc>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solidFill>
                            <a:schemeClr val="hlink"/>
                          </a:solidFill>
                          <a:latin typeface="Montserrat"/>
                          <a:ea typeface="Montserrat"/>
                          <a:cs typeface="Montserrat"/>
                          <a:sym typeface="Montserrat"/>
                        </a:rPr>
                        <a:t>Prepare</a:t>
                      </a:r>
                      <a:endParaRPr b="1" sz="900" u="none" cap="none" strike="noStrike">
                        <a:solidFill>
                          <a:schemeClr val="accent4"/>
                        </a:solidFill>
                        <a:latin typeface="Montserrat"/>
                        <a:ea typeface="Montserrat"/>
                        <a:cs typeface="Montserrat"/>
                        <a:sym typeface="Montserrat"/>
                      </a:endParaRPr>
                    </a:p>
                  </a:txBody>
                  <a:tcPr marT="91425" marB="91425" marR="90000" marL="90000">
                    <a:lnL cap="flat" cmpd="sng" w="9525">
                      <a:solidFill>
                        <a:schemeClr val="lt1"/>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solidFill>
                            <a:schemeClr val="accent4"/>
                          </a:solidFill>
                          <a:latin typeface="Montserrat Medium"/>
                          <a:ea typeface="Montserrat Medium"/>
                          <a:cs typeface="Montserrat Medium"/>
                          <a:sym typeface="Montserrat Medium"/>
                        </a:rPr>
                        <a:t>We then ready the information and data abt people who are infected with that disease and its symptoms etc to feed it as an input</a:t>
                      </a:r>
                      <a:endParaRPr sz="900" u="none" cap="none" strike="noStrike">
                        <a:solidFill>
                          <a:schemeClr val="accent4"/>
                        </a:solidFill>
                        <a:latin typeface="Montserrat Medium"/>
                        <a:ea typeface="Montserrat Medium"/>
                        <a:cs typeface="Montserrat Medium"/>
                        <a:sym typeface="Montserrat Medium"/>
                      </a:endParaRPr>
                    </a:p>
                  </a:txBody>
                  <a:tcPr marT="91425" marB="91425" marR="90000" marL="90000">
                    <a:lnL cap="flat" cmpd="sng" w="19050">
                      <a:solidFill>
                        <a:schemeClr val="dk2"/>
                      </a:solidFill>
                      <a:prstDash val="solid"/>
                      <a:round/>
                      <a:headEnd len="sm" w="sm" type="none"/>
                      <a:tailEnd len="sm" w="sm" type="none"/>
                    </a:lnL>
                    <a:lnR cap="flat" cmpd="sng" w="9525">
                      <a:solidFill>
                        <a:schemeClr val="lt1"/>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403225">
                <a:tc>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solidFill>
                            <a:schemeClr val="hlink"/>
                          </a:solidFill>
                          <a:latin typeface="Montserrat"/>
                          <a:ea typeface="Montserrat"/>
                          <a:cs typeface="Montserrat"/>
                          <a:sym typeface="Montserrat"/>
                        </a:rPr>
                        <a:t>Process</a:t>
                      </a:r>
                      <a:endParaRPr b="1" sz="900" u="none" cap="none" strike="noStrike">
                        <a:solidFill>
                          <a:schemeClr val="accent4"/>
                        </a:solidFill>
                        <a:latin typeface="Montserrat"/>
                        <a:ea typeface="Montserrat"/>
                        <a:cs typeface="Montserrat"/>
                        <a:sym typeface="Montserrat"/>
                      </a:endParaRPr>
                    </a:p>
                  </a:txBody>
                  <a:tcPr marT="91425" marB="91425" marR="90000" marL="90000">
                    <a:lnL cap="flat" cmpd="sng" w="9525">
                      <a:solidFill>
                        <a:schemeClr val="lt1"/>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solidFill>
                            <a:schemeClr val="accent4"/>
                          </a:solidFill>
                          <a:latin typeface="Montserrat Medium"/>
                          <a:ea typeface="Montserrat Medium"/>
                          <a:cs typeface="Montserrat Medium"/>
                          <a:sym typeface="Montserrat Medium"/>
                        </a:rPr>
                        <a:t>The validated data is then fed to model which is processed in order to train the model over that data </a:t>
                      </a:r>
                      <a:endParaRPr sz="900" u="none" cap="none" strike="noStrike">
                        <a:solidFill>
                          <a:schemeClr val="accent4"/>
                        </a:solidFill>
                        <a:latin typeface="Montserrat Medium"/>
                        <a:ea typeface="Montserrat Medium"/>
                        <a:cs typeface="Montserrat Medium"/>
                        <a:sym typeface="Montserrat Medium"/>
                      </a:endParaRPr>
                    </a:p>
                  </a:txBody>
                  <a:tcPr marT="91425" marB="91425" marR="90000" marL="90000">
                    <a:lnL cap="flat" cmpd="sng" w="19050">
                      <a:solidFill>
                        <a:schemeClr val="dk2"/>
                      </a:solidFill>
                      <a:prstDash val="solid"/>
                      <a:round/>
                      <a:headEnd len="sm" w="sm" type="none"/>
                      <a:tailEnd len="sm" w="sm" type="none"/>
                    </a:lnL>
                    <a:lnR cap="flat" cmpd="sng" w="9525">
                      <a:solidFill>
                        <a:schemeClr val="lt1"/>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408600">
                <a:tc>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solidFill>
                            <a:schemeClr val="hlink"/>
                          </a:solidFill>
                          <a:latin typeface="Montserrat"/>
                          <a:ea typeface="Montserrat"/>
                          <a:cs typeface="Montserrat"/>
                          <a:sym typeface="Montserrat"/>
                        </a:rPr>
                        <a:t>Analyse</a:t>
                      </a:r>
                      <a:endParaRPr b="1" sz="900" u="none" cap="none" strike="noStrike">
                        <a:solidFill>
                          <a:schemeClr val="accent4"/>
                        </a:solidFill>
                        <a:latin typeface="Montserrat"/>
                        <a:ea typeface="Montserrat"/>
                        <a:cs typeface="Montserrat"/>
                        <a:sym typeface="Montserrat"/>
                      </a:endParaRPr>
                    </a:p>
                  </a:txBody>
                  <a:tcPr marT="91425" marB="91425" marR="90000" marL="90000">
                    <a:lnL cap="flat" cmpd="sng" w="9525">
                      <a:solidFill>
                        <a:schemeClr val="lt1"/>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solidFill>
                            <a:schemeClr val="accent4"/>
                          </a:solidFill>
                          <a:latin typeface="Montserrat Medium"/>
                          <a:ea typeface="Montserrat Medium"/>
                          <a:cs typeface="Montserrat Medium"/>
                          <a:sym typeface="Montserrat Medium"/>
                        </a:rPr>
                        <a:t>Then all the patterns and trends in that data are found and learnt by the system over time.</a:t>
                      </a:r>
                      <a:endParaRPr sz="900" u="none" cap="none" strike="noStrike">
                        <a:solidFill>
                          <a:schemeClr val="accent4"/>
                        </a:solidFill>
                        <a:latin typeface="Montserrat Medium"/>
                        <a:ea typeface="Montserrat Medium"/>
                        <a:cs typeface="Montserrat Medium"/>
                        <a:sym typeface="Montserrat Medium"/>
                      </a:endParaRPr>
                    </a:p>
                  </a:txBody>
                  <a:tcPr marT="91425" marB="91425" marR="90000" marL="90000">
                    <a:lnL cap="flat" cmpd="sng" w="19050">
                      <a:solidFill>
                        <a:schemeClr val="dk2"/>
                      </a:solidFill>
                      <a:prstDash val="solid"/>
                      <a:round/>
                      <a:headEnd len="sm" w="sm" type="none"/>
                      <a:tailEnd len="sm" w="sm" type="none"/>
                    </a:lnL>
                    <a:lnR cap="flat" cmpd="sng" w="9525">
                      <a:solidFill>
                        <a:schemeClr val="lt1"/>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464800">
                <a:tc>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solidFill>
                            <a:schemeClr val="hlink"/>
                          </a:solidFill>
                          <a:latin typeface="Montserrat"/>
                          <a:ea typeface="Montserrat"/>
                          <a:cs typeface="Montserrat"/>
                          <a:sym typeface="Montserrat"/>
                        </a:rPr>
                        <a:t>Share</a:t>
                      </a:r>
                      <a:endParaRPr b="1" sz="900" u="none" cap="none" strike="noStrike">
                        <a:solidFill>
                          <a:schemeClr val="accent4"/>
                        </a:solidFill>
                        <a:latin typeface="Montserrat"/>
                        <a:ea typeface="Montserrat"/>
                        <a:cs typeface="Montserrat"/>
                        <a:sym typeface="Montserrat"/>
                      </a:endParaRPr>
                    </a:p>
                  </a:txBody>
                  <a:tcPr marT="91425" marB="91425" marR="90000" marL="90000">
                    <a:lnL cap="flat" cmpd="sng" w="9525">
                      <a:solidFill>
                        <a:schemeClr val="lt1"/>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solidFill>
                            <a:schemeClr val="accent4"/>
                          </a:solidFill>
                          <a:latin typeface="Montserrat Medium"/>
                          <a:ea typeface="Montserrat Medium"/>
                          <a:cs typeface="Montserrat Medium"/>
                          <a:sym typeface="Montserrat Medium"/>
                        </a:rPr>
                        <a:t>Then that data is shared</a:t>
                      </a:r>
                      <a:endParaRPr sz="900" u="none" cap="none" strike="noStrike">
                        <a:solidFill>
                          <a:schemeClr val="accent4"/>
                        </a:solidFill>
                        <a:latin typeface="Montserrat Medium"/>
                        <a:ea typeface="Montserrat Medium"/>
                        <a:cs typeface="Montserrat Medium"/>
                        <a:sym typeface="Montserrat Medium"/>
                      </a:endParaRPr>
                    </a:p>
                  </a:txBody>
                  <a:tcPr marT="91425" marB="91425" marR="90000" marL="90000">
                    <a:lnL cap="flat" cmpd="sng" w="19050">
                      <a:solidFill>
                        <a:schemeClr val="dk2"/>
                      </a:solidFill>
                      <a:prstDash val="solid"/>
                      <a:round/>
                      <a:headEnd len="sm" w="sm" type="none"/>
                      <a:tailEnd len="sm" w="sm" type="none"/>
                    </a:lnL>
                    <a:lnR cap="flat" cmpd="sng" w="9525">
                      <a:solidFill>
                        <a:schemeClr val="lt1"/>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325350">
                <a:tc>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solidFill>
                            <a:schemeClr val="hlink"/>
                          </a:solidFill>
                          <a:latin typeface="Montserrat"/>
                          <a:ea typeface="Montserrat"/>
                          <a:cs typeface="Montserrat"/>
                          <a:sym typeface="Montserrat"/>
                        </a:rPr>
                        <a:t>Act</a:t>
                      </a:r>
                      <a:endParaRPr b="1" sz="900" u="none" cap="none" strike="noStrike">
                        <a:solidFill>
                          <a:schemeClr val="accent4"/>
                        </a:solidFill>
                        <a:latin typeface="Montserrat"/>
                        <a:ea typeface="Montserrat"/>
                        <a:cs typeface="Montserrat"/>
                        <a:sym typeface="Montserrat"/>
                      </a:endParaRPr>
                    </a:p>
                  </a:txBody>
                  <a:tcPr marT="91425" marB="91425" marR="90000" marL="90000">
                    <a:lnL cap="flat" cmpd="sng" w="9525">
                      <a:solidFill>
                        <a:schemeClr val="lt1"/>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solidFill>
                            <a:schemeClr val="accent4"/>
                          </a:solidFill>
                          <a:latin typeface="Montserrat Medium"/>
                          <a:ea typeface="Montserrat Medium"/>
                          <a:cs typeface="Montserrat Medium"/>
                          <a:sym typeface="Montserrat Medium"/>
                        </a:rPr>
                        <a:t>Finally, the required actions are taken.</a:t>
                      </a:r>
                      <a:endParaRPr sz="900" u="none" cap="none" strike="noStrike">
                        <a:solidFill>
                          <a:schemeClr val="accent4"/>
                        </a:solidFill>
                        <a:latin typeface="Montserrat Medium"/>
                        <a:ea typeface="Montserrat Medium"/>
                        <a:cs typeface="Montserrat Medium"/>
                        <a:sym typeface="Montserrat Medium"/>
                      </a:endParaRPr>
                    </a:p>
                  </a:txBody>
                  <a:tcPr marT="91425" marB="91425" marR="90000" marL="90000">
                    <a:lnL cap="flat" cmpd="sng" w="19050">
                      <a:solidFill>
                        <a:schemeClr val="dk2"/>
                      </a:solidFill>
                      <a:prstDash val="solid"/>
                      <a:round/>
                      <a:headEnd len="sm" w="sm" type="none"/>
                      <a:tailEnd len="sm" w="sm" type="none"/>
                    </a:lnL>
                    <a:lnR cap="flat" cmpd="sng" w="9525">
                      <a:solidFill>
                        <a:schemeClr val="lt1"/>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11"/>
          <p:cNvSpPr/>
          <p:nvPr/>
        </p:nvSpPr>
        <p:spPr>
          <a:xfrm>
            <a:off x="1134000" y="1048408"/>
            <a:ext cx="6876000" cy="1760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4" name="Google Shape;464;p11"/>
          <p:cNvGrpSpPr/>
          <p:nvPr/>
        </p:nvGrpSpPr>
        <p:grpSpPr>
          <a:xfrm>
            <a:off x="1134114" y="3317217"/>
            <a:ext cx="6875772" cy="777875"/>
            <a:chOff x="1134114" y="3485750"/>
            <a:chExt cx="6875772" cy="777875"/>
          </a:xfrm>
        </p:grpSpPr>
        <p:sp>
          <p:nvSpPr>
            <p:cNvPr id="465" name="Google Shape;465;p11"/>
            <p:cNvSpPr/>
            <p:nvPr/>
          </p:nvSpPr>
          <p:spPr>
            <a:xfrm rot="-5400000">
              <a:off x="4563000" y="689864"/>
              <a:ext cx="18000" cy="6875772"/>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1"/>
            <p:cNvSpPr/>
            <p:nvPr/>
          </p:nvSpPr>
          <p:spPr>
            <a:xfrm rot="-5400000">
              <a:off x="4563000" y="816739"/>
              <a:ext cx="18000" cy="6875772"/>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1"/>
            <p:cNvSpPr/>
            <p:nvPr/>
          </p:nvSpPr>
          <p:spPr>
            <a:xfrm rot="-5400000">
              <a:off x="4563000" y="563939"/>
              <a:ext cx="18000" cy="6875772"/>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1"/>
            <p:cNvSpPr/>
            <p:nvPr/>
          </p:nvSpPr>
          <p:spPr>
            <a:xfrm rot="-5400000">
              <a:off x="4563000" y="436539"/>
              <a:ext cx="18000" cy="6875772"/>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1"/>
            <p:cNvSpPr/>
            <p:nvPr/>
          </p:nvSpPr>
          <p:spPr>
            <a:xfrm rot="-5400000">
              <a:off x="4563000" y="182789"/>
              <a:ext cx="18000" cy="6875772"/>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1"/>
            <p:cNvSpPr/>
            <p:nvPr/>
          </p:nvSpPr>
          <p:spPr>
            <a:xfrm rot="-5400000">
              <a:off x="4563000" y="309664"/>
              <a:ext cx="18000" cy="6875772"/>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1"/>
            <p:cNvSpPr/>
            <p:nvPr/>
          </p:nvSpPr>
          <p:spPr>
            <a:xfrm rot="-5400000">
              <a:off x="4563000" y="56864"/>
              <a:ext cx="18000" cy="6875772"/>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2" name="Google Shape;472;p11"/>
          <p:cNvSpPr/>
          <p:nvPr/>
        </p:nvSpPr>
        <p:spPr>
          <a:xfrm>
            <a:off x="1152000" y="1066408"/>
            <a:ext cx="6840000" cy="1724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3"/>
                </a:solidFill>
                <a:latin typeface="Montserrat Medium"/>
                <a:ea typeface="Montserrat Medium"/>
                <a:cs typeface="Montserrat Medium"/>
                <a:sym typeface="Montserrat Medium"/>
              </a:rPr>
              <a:t>Alpha Fold is Protein Structure which is an AI generated structure using DeepMind which is an advanced application of Data Analytics and Machine Learning Concepts.</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Montserrat"/>
                <a:ea typeface="Montserrat"/>
                <a:cs typeface="Montserrat"/>
                <a:sym typeface="Montserrat"/>
              </a:rPr>
              <a:t>Some other real life examples are: Automatic </a:t>
            </a:r>
            <a:r>
              <a:rPr b="1" lang="en">
                <a:solidFill>
                  <a:schemeClr val="accent3"/>
                </a:solidFill>
                <a:latin typeface="Montserrat"/>
                <a:ea typeface="Montserrat"/>
                <a:cs typeface="Montserrat"/>
                <a:sym typeface="Montserrat"/>
              </a:rPr>
              <a:t>Weather</a:t>
            </a:r>
            <a:r>
              <a:rPr b="1" i="0" lang="en" sz="1400" u="none" cap="none" strike="noStrike">
                <a:solidFill>
                  <a:schemeClr val="accent3"/>
                </a:solidFill>
                <a:latin typeface="Montserrat"/>
                <a:ea typeface="Montserrat"/>
                <a:cs typeface="Montserrat"/>
                <a:sym typeface="Montserrat"/>
              </a:rPr>
              <a:t> Forecasting, Self Driving Cars etc are some other examples which work using Data Analytics as a base.</a:t>
            </a:r>
            <a:endParaRPr b="1" i="0" sz="1400" u="none" cap="none" strike="noStrike">
              <a:solidFill>
                <a:schemeClr val="accent3"/>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12"/>
          <p:cNvSpPr/>
          <p:nvPr/>
        </p:nvSpPr>
        <p:spPr>
          <a:xfrm>
            <a:off x="1134000" y="1192950"/>
            <a:ext cx="6876000" cy="27576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2"/>
          <p:cNvSpPr txBox="1"/>
          <p:nvPr>
            <p:ph type="title"/>
          </p:nvPr>
        </p:nvSpPr>
        <p:spPr>
          <a:xfrm>
            <a:off x="1152000" y="1210200"/>
            <a:ext cx="6840000" cy="2723100"/>
          </a:xfrm>
          <a:prstGeom prst="rect">
            <a:avLst/>
          </a:prstGeom>
          <a:solidFill>
            <a:schemeClr val="lt1"/>
          </a:solidFill>
          <a:ln>
            <a:noFill/>
          </a:ln>
        </p:spPr>
        <p:txBody>
          <a:bodyPr anchorCtr="0" anchor="b" bIns="91425" lIns="90000" spcFirstLastPara="1" rIns="90000" wrap="square" tIns="91425">
            <a:noAutofit/>
          </a:bodyPr>
          <a:lstStyle/>
          <a:p>
            <a:pPr indent="0" lvl="0" marL="0" rtl="0" algn="ctr">
              <a:lnSpc>
                <a:spcPct val="100000"/>
              </a:lnSpc>
              <a:spcBef>
                <a:spcPts val="0"/>
              </a:spcBef>
              <a:spcAft>
                <a:spcPts val="0"/>
              </a:spcAft>
              <a:buSzPts val="8200"/>
              <a:buNone/>
            </a:pPr>
            <a:r>
              <a:rPr lang="en"/>
              <a:t>YOU</a:t>
            </a:r>
            <a:endParaRPr/>
          </a:p>
        </p:txBody>
      </p:sp>
      <p:sp>
        <p:nvSpPr>
          <p:cNvPr id="479" name="Google Shape;479;p12"/>
          <p:cNvSpPr/>
          <p:nvPr/>
        </p:nvSpPr>
        <p:spPr>
          <a:xfrm>
            <a:off x="1643944" y="1569250"/>
            <a:ext cx="5856111" cy="780475"/>
          </a:xfrm>
          <a:prstGeom prst="rect">
            <a:avLst/>
          </a:prstGeom>
        </p:spPr>
        <p:txBody>
          <a:bodyPr>
            <a:prstTxWarp prst="textPlain"/>
          </a:bodyPr>
          <a:lstStyle/>
          <a:p>
            <a:pPr lvl="0" algn="ctr"/>
            <a:r>
              <a:rPr b="1" i="0">
                <a:ln>
                  <a:noFill/>
                </a:ln>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atin typeface="Audiowide"/>
              </a:rPr>
              <a:t>THANK</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
          <p:cNvSpPr/>
          <p:nvPr/>
        </p:nvSpPr>
        <p:spPr>
          <a:xfrm>
            <a:off x="4770000" y="3823200"/>
            <a:ext cx="828000" cy="7488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
          <p:cNvSpPr/>
          <p:nvPr/>
        </p:nvSpPr>
        <p:spPr>
          <a:xfrm>
            <a:off x="1134000" y="3823200"/>
            <a:ext cx="828000" cy="7488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
          <p:cNvSpPr/>
          <p:nvPr/>
        </p:nvSpPr>
        <p:spPr>
          <a:xfrm>
            <a:off x="4770000" y="2704400"/>
            <a:ext cx="828000" cy="7488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
          <p:cNvSpPr/>
          <p:nvPr/>
        </p:nvSpPr>
        <p:spPr>
          <a:xfrm>
            <a:off x="1134000" y="2704400"/>
            <a:ext cx="828000" cy="7488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
          <p:cNvSpPr/>
          <p:nvPr/>
        </p:nvSpPr>
        <p:spPr>
          <a:xfrm>
            <a:off x="4770000" y="1587875"/>
            <a:ext cx="828000" cy="7488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
          <p:cNvSpPr txBox="1"/>
          <p:nvPr>
            <p:ph type="title"/>
          </p:nvPr>
        </p:nvSpPr>
        <p:spPr>
          <a:xfrm>
            <a:off x="1962000" y="1526400"/>
            <a:ext cx="2412000" cy="338400"/>
          </a:xfrm>
          <a:prstGeom prst="rect">
            <a:avLst/>
          </a:prstGeom>
          <a:noFill/>
          <a:ln>
            <a:noFill/>
          </a:ln>
        </p:spPr>
        <p:txBody>
          <a:bodyPr anchorCtr="0" anchor="ctr" bIns="91425" lIns="90000" spcFirstLastPara="1" rIns="90000" wrap="square" tIns="91425">
            <a:noAutofit/>
          </a:bodyPr>
          <a:lstStyle/>
          <a:p>
            <a:pPr indent="0" lvl="0" marL="0" rtl="0" algn="l">
              <a:lnSpc>
                <a:spcPct val="100000"/>
              </a:lnSpc>
              <a:spcBef>
                <a:spcPts val="0"/>
              </a:spcBef>
              <a:spcAft>
                <a:spcPts val="0"/>
              </a:spcAft>
              <a:buSzPts val="2400"/>
              <a:buNone/>
            </a:pPr>
            <a:r>
              <a:rPr lang="en"/>
              <a:t>PLAN</a:t>
            </a:r>
            <a:endParaRPr/>
          </a:p>
        </p:txBody>
      </p:sp>
      <p:sp>
        <p:nvSpPr>
          <p:cNvPr id="331" name="Google Shape;331;p2"/>
          <p:cNvSpPr txBox="1"/>
          <p:nvPr>
            <p:ph idx="1" type="subTitle"/>
          </p:nvPr>
        </p:nvSpPr>
        <p:spPr>
          <a:xfrm>
            <a:off x="1962000" y="1864800"/>
            <a:ext cx="2412000" cy="504000"/>
          </a:xfrm>
          <a:prstGeom prst="rect">
            <a:avLst/>
          </a:prstGeom>
          <a:noFill/>
          <a:ln>
            <a:noFill/>
          </a:ln>
        </p:spPr>
        <p:txBody>
          <a:bodyPr anchorCtr="0" anchor="t" bIns="91425" lIns="90000" spcFirstLastPara="1" rIns="90000" wrap="square" tIns="91425">
            <a:noAutofit/>
          </a:bodyPr>
          <a:lstStyle/>
          <a:p>
            <a:pPr indent="0" lvl="0" marL="0" rtl="0" algn="l">
              <a:lnSpc>
                <a:spcPct val="100000"/>
              </a:lnSpc>
              <a:spcBef>
                <a:spcPts val="0"/>
              </a:spcBef>
              <a:spcAft>
                <a:spcPts val="0"/>
              </a:spcAft>
              <a:buSzPts val="1400"/>
              <a:buNone/>
            </a:pPr>
            <a:r>
              <a:rPr lang="en"/>
              <a:t>A plan of act is </a:t>
            </a:r>
            <a:r>
              <a:rPr lang="en"/>
              <a:t>necessary</a:t>
            </a:r>
            <a:r>
              <a:rPr lang="en"/>
              <a:t> to begin with</a:t>
            </a:r>
            <a:endParaRPr/>
          </a:p>
        </p:txBody>
      </p:sp>
      <p:sp>
        <p:nvSpPr>
          <p:cNvPr id="332" name="Google Shape;332;p2"/>
          <p:cNvSpPr txBox="1"/>
          <p:nvPr>
            <p:ph idx="3" type="title"/>
          </p:nvPr>
        </p:nvSpPr>
        <p:spPr>
          <a:xfrm>
            <a:off x="1962000" y="2642400"/>
            <a:ext cx="2411400" cy="338400"/>
          </a:xfrm>
          <a:prstGeom prst="rect">
            <a:avLst/>
          </a:prstGeom>
          <a:noFill/>
          <a:ln>
            <a:noFill/>
          </a:ln>
        </p:spPr>
        <p:txBody>
          <a:bodyPr anchorCtr="0" anchor="ctr" bIns="91425" lIns="90000" spcFirstLastPara="1" rIns="90000" wrap="square" tIns="91425">
            <a:noAutofit/>
          </a:bodyPr>
          <a:lstStyle/>
          <a:p>
            <a:pPr indent="0" lvl="0" marL="0" rtl="0" algn="l">
              <a:lnSpc>
                <a:spcPct val="100000"/>
              </a:lnSpc>
              <a:spcBef>
                <a:spcPts val="0"/>
              </a:spcBef>
              <a:spcAft>
                <a:spcPts val="0"/>
              </a:spcAft>
              <a:buSzPts val="2400"/>
              <a:buNone/>
            </a:pPr>
            <a:r>
              <a:rPr lang="en"/>
              <a:t>PREPARE</a:t>
            </a:r>
            <a:endParaRPr/>
          </a:p>
        </p:txBody>
      </p:sp>
      <p:sp>
        <p:nvSpPr>
          <p:cNvPr id="333" name="Google Shape;333;p2"/>
          <p:cNvSpPr txBox="1"/>
          <p:nvPr>
            <p:ph idx="4" type="title"/>
          </p:nvPr>
        </p:nvSpPr>
        <p:spPr>
          <a:xfrm>
            <a:off x="1152000" y="2722400"/>
            <a:ext cx="792000" cy="712800"/>
          </a:xfrm>
          <a:prstGeom prst="rect">
            <a:avLst/>
          </a:prstGeom>
          <a:solidFill>
            <a:schemeClr val="lt1"/>
          </a:solidFill>
          <a:ln>
            <a:noFill/>
          </a:ln>
        </p:spPr>
        <p:txBody>
          <a:bodyPr anchorCtr="0" anchor="ctr" bIns="91425" lIns="90000" spcFirstLastPara="1" rIns="90000" wrap="square" tIns="91425">
            <a:noAutofit/>
          </a:bodyPr>
          <a:lstStyle/>
          <a:p>
            <a:pPr indent="0" lvl="0" marL="0" rtl="0" algn="ctr">
              <a:lnSpc>
                <a:spcPct val="100000"/>
              </a:lnSpc>
              <a:spcBef>
                <a:spcPts val="0"/>
              </a:spcBef>
              <a:spcAft>
                <a:spcPts val="0"/>
              </a:spcAft>
              <a:buSzPts val="2400"/>
              <a:buNone/>
            </a:pPr>
            <a:r>
              <a:rPr lang="en"/>
              <a:t>02</a:t>
            </a:r>
            <a:endParaRPr/>
          </a:p>
        </p:txBody>
      </p:sp>
      <p:sp>
        <p:nvSpPr>
          <p:cNvPr id="334" name="Google Shape;334;p2"/>
          <p:cNvSpPr txBox="1"/>
          <p:nvPr>
            <p:ph idx="5" type="subTitle"/>
          </p:nvPr>
        </p:nvSpPr>
        <p:spPr>
          <a:xfrm>
            <a:off x="1962000" y="2881101"/>
            <a:ext cx="2610000" cy="504000"/>
          </a:xfrm>
          <a:prstGeom prst="rect">
            <a:avLst/>
          </a:prstGeom>
          <a:noFill/>
          <a:ln>
            <a:noFill/>
          </a:ln>
        </p:spPr>
        <p:txBody>
          <a:bodyPr anchorCtr="0" anchor="t" bIns="91425" lIns="90000" spcFirstLastPara="1" rIns="90000"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Prepare all the requirements as per the plan</a:t>
            </a:r>
            <a:endParaRPr/>
          </a:p>
        </p:txBody>
      </p:sp>
      <p:sp>
        <p:nvSpPr>
          <p:cNvPr id="335" name="Google Shape;335;p2"/>
          <p:cNvSpPr txBox="1"/>
          <p:nvPr>
            <p:ph idx="16" type="title"/>
          </p:nvPr>
        </p:nvSpPr>
        <p:spPr>
          <a:xfrm>
            <a:off x="5598000" y="2642400"/>
            <a:ext cx="2412000" cy="338400"/>
          </a:xfrm>
          <a:prstGeom prst="rect">
            <a:avLst/>
          </a:prstGeom>
          <a:noFill/>
          <a:ln>
            <a:noFill/>
          </a:ln>
        </p:spPr>
        <p:txBody>
          <a:bodyPr anchorCtr="0" anchor="ctr" bIns="91425" lIns="90000" spcFirstLastPara="1" rIns="90000" wrap="square" tIns="91425">
            <a:noAutofit/>
          </a:bodyPr>
          <a:lstStyle/>
          <a:p>
            <a:pPr indent="0" lvl="0" marL="0" rtl="0" algn="l">
              <a:lnSpc>
                <a:spcPct val="100000"/>
              </a:lnSpc>
              <a:spcBef>
                <a:spcPts val="0"/>
              </a:spcBef>
              <a:spcAft>
                <a:spcPts val="0"/>
              </a:spcAft>
              <a:buSzPts val="2400"/>
              <a:buNone/>
            </a:pPr>
            <a:r>
              <a:rPr lang="en"/>
              <a:t>SHARE</a:t>
            </a:r>
            <a:endParaRPr/>
          </a:p>
        </p:txBody>
      </p:sp>
      <p:sp>
        <p:nvSpPr>
          <p:cNvPr id="336" name="Google Shape;336;p2"/>
          <p:cNvSpPr txBox="1"/>
          <p:nvPr>
            <p:ph idx="6" type="title"/>
          </p:nvPr>
        </p:nvSpPr>
        <p:spPr>
          <a:xfrm>
            <a:off x="1962000" y="3761100"/>
            <a:ext cx="2411400" cy="338400"/>
          </a:xfrm>
          <a:prstGeom prst="rect">
            <a:avLst/>
          </a:prstGeom>
          <a:noFill/>
          <a:ln>
            <a:noFill/>
          </a:ln>
        </p:spPr>
        <p:txBody>
          <a:bodyPr anchorCtr="0" anchor="ctr" bIns="91425" lIns="90000" spcFirstLastPara="1" rIns="90000"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PROCESS</a:t>
            </a:r>
            <a:endParaRPr/>
          </a:p>
        </p:txBody>
      </p:sp>
      <p:sp>
        <p:nvSpPr>
          <p:cNvPr id="337" name="Google Shape;337;p2"/>
          <p:cNvSpPr txBox="1"/>
          <p:nvPr>
            <p:ph idx="7" type="title"/>
          </p:nvPr>
        </p:nvSpPr>
        <p:spPr>
          <a:xfrm>
            <a:off x="1152000" y="3841200"/>
            <a:ext cx="792000" cy="712800"/>
          </a:xfrm>
          <a:prstGeom prst="rect">
            <a:avLst/>
          </a:prstGeom>
          <a:solidFill>
            <a:schemeClr val="lt1"/>
          </a:solidFill>
          <a:ln>
            <a:noFill/>
          </a:ln>
        </p:spPr>
        <p:txBody>
          <a:bodyPr anchorCtr="0" anchor="ctr" bIns="91425" lIns="90000" spcFirstLastPara="1" rIns="90000" wrap="square" tIns="91425">
            <a:noAutofit/>
          </a:bodyPr>
          <a:lstStyle/>
          <a:p>
            <a:pPr indent="0" lvl="0" marL="0" rtl="0" algn="ctr">
              <a:lnSpc>
                <a:spcPct val="100000"/>
              </a:lnSpc>
              <a:spcBef>
                <a:spcPts val="0"/>
              </a:spcBef>
              <a:spcAft>
                <a:spcPts val="0"/>
              </a:spcAft>
              <a:buSzPts val="2400"/>
              <a:buNone/>
            </a:pPr>
            <a:r>
              <a:rPr lang="en"/>
              <a:t>03</a:t>
            </a:r>
            <a:endParaRPr/>
          </a:p>
        </p:txBody>
      </p:sp>
      <p:sp>
        <p:nvSpPr>
          <p:cNvPr id="338" name="Google Shape;338;p2"/>
          <p:cNvSpPr txBox="1"/>
          <p:nvPr>
            <p:ph idx="8" type="subTitle"/>
          </p:nvPr>
        </p:nvSpPr>
        <p:spPr>
          <a:xfrm>
            <a:off x="1962000" y="4099500"/>
            <a:ext cx="2411400" cy="504000"/>
          </a:xfrm>
          <a:prstGeom prst="rect">
            <a:avLst/>
          </a:prstGeom>
          <a:noFill/>
          <a:ln>
            <a:noFill/>
          </a:ln>
        </p:spPr>
        <p:txBody>
          <a:bodyPr anchorCtr="0" anchor="t" bIns="91425" lIns="90000" spcFirstLastPara="1" rIns="90000"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Process the data</a:t>
            </a:r>
            <a:endParaRPr/>
          </a:p>
        </p:txBody>
      </p:sp>
      <p:sp>
        <p:nvSpPr>
          <p:cNvPr id="339" name="Google Shape;339;p2"/>
          <p:cNvSpPr txBox="1"/>
          <p:nvPr>
            <p:ph idx="19" type="title"/>
          </p:nvPr>
        </p:nvSpPr>
        <p:spPr>
          <a:xfrm>
            <a:off x="5598000" y="3761100"/>
            <a:ext cx="2412000" cy="338400"/>
          </a:xfrm>
          <a:prstGeom prst="rect">
            <a:avLst/>
          </a:prstGeom>
          <a:noFill/>
          <a:ln>
            <a:noFill/>
          </a:ln>
        </p:spPr>
        <p:txBody>
          <a:bodyPr anchorCtr="0" anchor="ctr" bIns="91425" lIns="90000" spcFirstLastPara="1" rIns="90000" wrap="square" tIns="91425">
            <a:noAutofit/>
          </a:bodyPr>
          <a:lstStyle/>
          <a:p>
            <a:pPr indent="0" lvl="0" marL="0" rtl="0" algn="l">
              <a:lnSpc>
                <a:spcPct val="100000"/>
              </a:lnSpc>
              <a:spcBef>
                <a:spcPts val="0"/>
              </a:spcBef>
              <a:spcAft>
                <a:spcPts val="0"/>
              </a:spcAft>
              <a:buSzPts val="2400"/>
              <a:buNone/>
            </a:pPr>
            <a:r>
              <a:rPr lang="en"/>
              <a:t>ACT</a:t>
            </a:r>
            <a:endParaRPr/>
          </a:p>
        </p:txBody>
      </p:sp>
      <p:sp>
        <p:nvSpPr>
          <p:cNvPr id="340" name="Google Shape;340;p2"/>
          <p:cNvSpPr txBox="1"/>
          <p:nvPr>
            <p:ph idx="9" type="title"/>
          </p:nvPr>
        </p:nvSpPr>
        <p:spPr>
          <a:xfrm>
            <a:off x="1152000" y="558000"/>
            <a:ext cx="6840000" cy="640800"/>
          </a:xfrm>
          <a:prstGeom prst="rect">
            <a:avLst/>
          </a:prstGeom>
          <a:solidFill>
            <a:schemeClr val="lt1"/>
          </a:solidFill>
          <a:ln>
            <a:noFill/>
          </a:ln>
        </p:spPr>
        <p:txBody>
          <a:bodyPr anchorCtr="0" anchor="ctr" bIns="91425" lIns="90000" spcFirstLastPara="1" rIns="90000" wrap="square" tIns="91425">
            <a:noAutofit/>
          </a:bodyPr>
          <a:lstStyle/>
          <a:p>
            <a:pPr indent="0" lvl="0" marL="0" rtl="0" algn="ctr">
              <a:lnSpc>
                <a:spcPct val="100000"/>
              </a:lnSpc>
              <a:spcBef>
                <a:spcPts val="0"/>
              </a:spcBef>
              <a:spcAft>
                <a:spcPts val="0"/>
              </a:spcAft>
              <a:buSzPts val="3500"/>
              <a:buNone/>
            </a:pPr>
            <a:r>
              <a:rPr lang="en"/>
              <a:t>STEPS INVOLVED</a:t>
            </a:r>
            <a:endParaRPr/>
          </a:p>
        </p:txBody>
      </p:sp>
      <p:sp>
        <p:nvSpPr>
          <p:cNvPr id="341" name="Google Shape;341;p2"/>
          <p:cNvSpPr txBox="1"/>
          <p:nvPr>
            <p:ph idx="13" type="title"/>
          </p:nvPr>
        </p:nvSpPr>
        <p:spPr>
          <a:xfrm>
            <a:off x="5598000" y="1526400"/>
            <a:ext cx="2412000" cy="33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ANALYZE</a:t>
            </a:r>
            <a:endParaRPr/>
          </a:p>
        </p:txBody>
      </p:sp>
      <p:sp>
        <p:nvSpPr>
          <p:cNvPr id="342" name="Google Shape;342;p2"/>
          <p:cNvSpPr txBox="1"/>
          <p:nvPr>
            <p:ph idx="14" type="title"/>
          </p:nvPr>
        </p:nvSpPr>
        <p:spPr>
          <a:xfrm>
            <a:off x="4788000" y="1605875"/>
            <a:ext cx="792000" cy="712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04</a:t>
            </a:r>
            <a:endParaRPr/>
          </a:p>
        </p:txBody>
      </p:sp>
      <p:sp>
        <p:nvSpPr>
          <p:cNvPr id="343" name="Google Shape;343;p2"/>
          <p:cNvSpPr txBox="1"/>
          <p:nvPr>
            <p:ph idx="15" type="subTitle"/>
          </p:nvPr>
        </p:nvSpPr>
        <p:spPr>
          <a:xfrm>
            <a:off x="5598000" y="1864800"/>
            <a:ext cx="2412000" cy="504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Find patterns and trends</a:t>
            </a:r>
            <a:endParaRPr/>
          </a:p>
        </p:txBody>
      </p:sp>
      <p:sp>
        <p:nvSpPr>
          <p:cNvPr id="344" name="Google Shape;344;p2"/>
          <p:cNvSpPr txBox="1"/>
          <p:nvPr>
            <p:ph idx="17" type="title"/>
          </p:nvPr>
        </p:nvSpPr>
        <p:spPr>
          <a:xfrm>
            <a:off x="4788000" y="2722400"/>
            <a:ext cx="792000" cy="712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05</a:t>
            </a:r>
            <a:endParaRPr/>
          </a:p>
        </p:txBody>
      </p:sp>
      <p:sp>
        <p:nvSpPr>
          <p:cNvPr id="345" name="Google Shape;345;p2"/>
          <p:cNvSpPr txBox="1"/>
          <p:nvPr>
            <p:ph idx="18" type="subTitle"/>
          </p:nvPr>
        </p:nvSpPr>
        <p:spPr>
          <a:xfrm>
            <a:off x="5598000" y="2980800"/>
            <a:ext cx="2412000" cy="504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Communicate the details with team</a:t>
            </a:r>
            <a:endParaRPr/>
          </a:p>
        </p:txBody>
      </p:sp>
      <p:sp>
        <p:nvSpPr>
          <p:cNvPr id="346" name="Google Shape;346;p2"/>
          <p:cNvSpPr txBox="1"/>
          <p:nvPr>
            <p:ph idx="20" type="title"/>
          </p:nvPr>
        </p:nvSpPr>
        <p:spPr>
          <a:xfrm>
            <a:off x="4788000" y="3841200"/>
            <a:ext cx="792000" cy="712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06</a:t>
            </a:r>
            <a:endParaRPr/>
          </a:p>
        </p:txBody>
      </p:sp>
      <p:sp>
        <p:nvSpPr>
          <p:cNvPr id="347" name="Google Shape;347;p2"/>
          <p:cNvSpPr txBox="1"/>
          <p:nvPr>
            <p:ph idx="21" type="subTitle"/>
          </p:nvPr>
        </p:nvSpPr>
        <p:spPr>
          <a:xfrm>
            <a:off x="5598000" y="4099500"/>
            <a:ext cx="2412000" cy="504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Act accordingly.</a:t>
            </a:r>
            <a:endParaRPr/>
          </a:p>
        </p:txBody>
      </p:sp>
      <p:sp>
        <p:nvSpPr>
          <p:cNvPr id="348" name="Google Shape;348;p2"/>
          <p:cNvSpPr/>
          <p:nvPr/>
        </p:nvSpPr>
        <p:spPr>
          <a:xfrm>
            <a:off x="1134000" y="1587875"/>
            <a:ext cx="828000" cy="7488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2"/>
          <p:cNvSpPr txBox="1"/>
          <p:nvPr>
            <p:ph idx="2" type="title"/>
          </p:nvPr>
        </p:nvSpPr>
        <p:spPr>
          <a:xfrm>
            <a:off x="1152000" y="1605875"/>
            <a:ext cx="792000" cy="712800"/>
          </a:xfrm>
          <a:prstGeom prst="rect">
            <a:avLst/>
          </a:prstGeom>
          <a:solidFill>
            <a:schemeClr val="lt1"/>
          </a:solidFill>
          <a:ln>
            <a:noFill/>
          </a:ln>
        </p:spPr>
        <p:txBody>
          <a:bodyPr anchorCtr="0" anchor="ctr" bIns="91425" lIns="90000" spcFirstLastPara="1" rIns="90000" wrap="square" tIns="91425">
            <a:noAutofit/>
          </a:bodyPr>
          <a:lstStyle/>
          <a:p>
            <a:pPr indent="0" lvl="0" marL="0" rtl="0" algn="ctr">
              <a:lnSpc>
                <a:spcPct val="100000"/>
              </a:lnSpc>
              <a:spcBef>
                <a:spcPts val="0"/>
              </a:spcBef>
              <a:spcAft>
                <a:spcPts val="0"/>
              </a:spcAft>
              <a:buSzPts val="2400"/>
              <a:buNone/>
            </a:pPr>
            <a:r>
              <a:rPr lang="en"/>
              <a:t>01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
          <p:cNvSpPr txBox="1"/>
          <p:nvPr>
            <p:ph idx="1" type="body"/>
          </p:nvPr>
        </p:nvSpPr>
        <p:spPr>
          <a:xfrm>
            <a:off x="2196150" y="2257031"/>
            <a:ext cx="4751700" cy="1964775"/>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b="1" lang="en" sz="1800">
                <a:solidFill>
                  <a:schemeClr val="dk2"/>
                </a:solidFill>
              </a:rPr>
              <a:t>Two real-life examples where we use data analytics unknowingly are:</a:t>
            </a:r>
            <a:endParaRPr/>
          </a:p>
          <a:p>
            <a:pPr indent="0" lvl="0" marL="0" rtl="0" algn="l">
              <a:lnSpc>
                <a:spcPct val="100000"/>
              </a:lnSpc>
              <a:spcBef>
                <a:spcPts val="0"/>
              </a:spcBef>
              <a:spcAft>
                <a:spcPts val="0"/>
              </a:spcAft>
              <a:buSzPts val="1400"/>
              <a:buNone/>
            </a:pPr>
            <a:r>
              <a:t/>
            </a:r>
            <a:endParaRPr>
              <a:solidFill>
                <a:schemeClr val="accent2"/>
              </a:solidFill>
            </a:endParaRPr>
          </a:p>
          <a:p>
            <a:pPr indent="-285750" lvl="0" marL="285750" rtl="0" algn="l">
              <a:lnSpc>
                <a:spcPct val="100000"/>
              </a:lnSpc>
              <a:spcBef>
                <a:spcPts val="0"/>
              </a:spcBef>
              <a:spcAft>
                <a:spcPts val="0"/>
              </a:spcAft>
              <a:buSzPts val="1400"/>
              <a:buChar char="●"/>
            </a:pPr>
            <a:r>
              <a:rPr lang="en">
                <a:solidFill>
                  <a:schemeClr val="accent2"/>
                </a:solidFill>
              </a:rPr>
              <a:t>Setting your finger/face as your password</a:t>
            </a:r>
            <a:endParaRPr/>
          </a:p>
          <a:p>
            <a:pPr indent="-285750" lvl="0" marL="285750" rtl="0" algn="l">
              <a:lnSpc>
                <a:spcPct val="100000"/>
              </a:lnSpc>
              <a:spcBef>
                <a:spcPts val="0"/>
              </a:spcBef>
              <a:spcAft>
                <a:spcPts val="0"/>
              </a:spcAft>
              <a:buSzPts val="1400"/>
              <a:buChar char="●"/>
            </a:pPr>
            <a:r>
              <a:rPr lang="en"/>
              <a:t>Healthcare – Identifying Diseases and Alpha Fold</a:t>
            </a:r>
            <a:endParaRPr>
              <a:solidFill>
                <a:schemeClr val="accent2"/>
              </a:solidFill>
            </a:endParaRPr>
          </a:p>
          <a:p>
            <a:pPr indent="0" lvl="0" marL="0" rtl="0" algn="l">
              <a:lnSpc>
                <a:spcPct val="100000"/>
              </a:lnSpc>
              <a:spcBef>
                <a:spcPts val="0"/>
              </a:spcBef>
              <a:spcAft>
                <a:spcPts val="0"/>
              </a:spcAft>
              <a:buSzPts val="1400"/>
              <a:buNone/>
            </a:pPr>
            <a:r>
              <a:t/>
            </a:r>
            <a:endParaRPr>
              <a:solidFill>
                <a:schemeClr val="accent2"/>
              </a:solidFill>
            </a:endParaRPr>
          </a:p>
        </p:txBody>
      </p:sp>
      <p:sp>
        <p:nvSpPr>
          <p:cNvPr id="355" name="Google Shape;355;p3"/>
          <p:cNvSpPr txBox="1"/>
          <p:nvPr>
            <p:ph type="title"/>
          </p:nvPr>
        </p:nvSpPr>
        <p:spPr>
          <a:xfrm>
            <a:off x="1152000" y="557850"/>
            <a:ext cx="6840000" cy="1173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b="1" i="0" lang="en">
                <a:solidFill>
                  <a:schemeClr val="dk2"/>
                </a:solidFill>
                <a:latin typeface="Audiowide"/>
                <a:ea typeface="Audiowide"/>
                <a:cs typeface="Audiowide"/>
                <a:sym typeface="Audiowide"/>
              </a:rPr>
              <a:t>REAL LIFE SCENARIOS</a:t>
            </a:r>
            <a:endParaRPr/>
          </a:p>
        </p:txBody>
      </p:sp>
      <p:sp>
        <p:nvSpPr>
          <p:cNvPr id="356" name="Google Shape;356;p3"/>
          <p:cNvSpPr/>
          <p:nvPr/>
        </p:nvSpPr>
        <p:spPr>
          <a:xfrm>
            <a:off x="2345635" y="2040835"/>
            <a:ext cx="4870174" cy="443989"/>
          </a:xfrm>
          <a:prstGeom prst="rect">
            <a:avLst/>
          </a:prstGeom>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
          <p:cNvSpPr/>
          <p:nvPr/>
        </p:nvSpPr>
        <p:spPr>
          <a:xfrm>
            <a:off x="3834000" y="975517"/>
            <a:ext cx="1476000" cy="11160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4"/>
          <p:cNvSpPr/>
          <p:nvPr/>
        </p:nvSpPr>
        <p:spPr>
          <a:xfrm>
            <a:off x="1134000" y="2199392"/>
            <a:ext cx="6876000" cy="10080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3" name="Google Shape;363;p4"/>
          <p:cNvGrpSpPr/>
          <p:nvPr/>
        </p:nvGrpSpPr>
        <p:grpSpPr>
          <a:xfrm>
            <a:off x="1134114" y="3642908"/>
            <a:ext cx="6875772" cy="525075"/>
            <a:chOff x="1225748" y="4258800"/>
            <a:chExt cx="6692400" cy="525075"/>
          </a:xfrm>
        </p:grpSpPr>
        <p:sp>
          <p:nvSpPr>
            <p:cNvPr id="364" name="Google Shape;364;p4"/>
            <p:cNvSpPr/>
            <p:nvPr/>
          </p:nvSpPr>
          <p:spPr>
            <a:xfrm rot="-5400000">
              <a:off x="4562948" y="1428675"/>
              <a:ext cx="18000" cy="6692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4"/>
            <p:cNvSpPr/>
            <p:nvPr/>
          </p:nvSpPr>
          <p:spPr>
            <a:xfrm rot="-5400000">
              <a:off x="4562948" y="1301275"/>
              <a:ext cx="18000" cy="6692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4"/>
            <p:cNvSpPr/>
            <p:nvPr/>
          </p:nvSpPr>
          <p:spPr>
            <a:xfrm rot="-5400000">
              <a:off x="4562948" y="1047525"/>
              <a:ext cx="18000" cy="6692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4"/>
            <p:cNvSpPr/>
            <p:nvPr/>
          </p:nvSpPr>
          <p:spPr>
            <a:xfrm rot="-5400000">
              <a:off x="4562948" y="1174400"/>
              <a:ext cx="18000" cy="6692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4"/>
            <p:cNvSpPr/>
            <p:nvPr/>
          </p:nvSpPr>
          <p:spPr>
            <a:xfrm rot="-5400000">
              <a:off x="4562948" y="921600"/>
              <a:ext cx="18000" cy="6692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9" name="Google Shape;369;p4"/>
          <p:cNvSpPr txBox="1"/>
          <p:nvPr>
            <p:ph idx="1" type="subTitle"/>
          </p:nvPr>
        </p:nvSpPr>
        <p:spPr>
          <a:xfrm>
            <a:off x="2140350" y="3675046"/>
            <a:ext cx="4863300" cy="460800"/>
          </a:xfrm>
          <a:prstGeom prst="rect">
            <a:avLst/>
          </a:prstGeom>
          <a:solidFill>
            <a:schemeClr val="lt1"/>
          </a:solidFill>
          <a:ln>
            <a:noFill/>
          </a:ln>
        </p:spPr>
        <p:txBody>
          <a:bodyPr anchorCtr="0" anchor="ctr" bIns="91425" lIns="90000" spcFirstLastPara="1" rIns="90000" wrap="square" tIns="91425">
            <a:noAutofit/>
          </a:bodyPr>
          <a:lstStyle/>
          <a:p>
            <a:pPr indent="0" lvl="0" marL="0" rtl="0" algn="ctr">
              <a:lnSpc>
                <a:spcPct val="100000"/>
              </a:lnSpc>
              <a:spcBef>
                <a:spcPts val="0"/>
              </a:spcBef>
              <a:spcAft>
                <a:spcPts val="0"/>
              </a:spcAft>
              <a:buSzPts val="1800"/>
              <a:buNone/>
            </a:pPr>
            <a:r>
              <a:rPr lang="en"/>
              <a:t>Face/</a:t>
            </a:r>
            <a:r>
              <a:rPr lang="en"/>
              <a:t>Fingerprint</a:t>
            </a:r>
            <a:r>
              <a:rPr lang="en"/>
              <a:t> password to phone</a:t>
            </a:r>
            <a:endParaRPr/>
          </a:p>
        </p:txBody>
      </p:sp>
      <p:sp>
        <p:nvSpPr>
          <p:cNvPr id="370" name="Google Shape;370;p4"/>
          <p:cNvSpPr txBox="1"/>
          <p:nvPr>
            <p:ph type="title"/>
          </p:nvPr>
        </p:nvSpPr>
        <p:spPr>
          <a:xfrm>
            <a:off x="1152000" y="2217392"/>
            <a:ext cx="6840000" cy="972000"/>
          </a:xfrm>
          <a:prstGeom prst="rect">
            <a:avLst/>
          </a:prstGeom>
          <a:solidFill>
            <a:schemeClr val="lt1"/>
          </a:solidFill>
          <a:ln>
            <a:noFill/>
          </a:ln>
        </p:spPr>
        <p:txBody>
          <a:bodyPr anchorCtr="0" anchor="ctr" bIns="91425" lIns="90000" spcFirstLastPara="1" rIns="90000" wrap="square" tIns="91425">
            <a:noAutofit/>
          </a:bodyPr>
          <a:lstStyle/>
          <a:p>
            <a:pPr indent="0" lvl="0" marL="0" rtl="0" algn="ctr">
              <a:lnSpc>
                <a:spcPct val="100000"/>
              </a:lnSpc>
              <a:spcBef>
                <a:spcPts val="0"/>
              </a:spcBef>
              <a:spcAft>
                <a:spcPts val="0"/>
              </a:spcAft>
              <a:buSzPts val="5200"/>
              <a:buNone/>
            </a:pPr>
            <a:r>
              <a:rPr lang="en"/>
              <a:t>Biometrics</a:t>
            </a:r>
            <a:endParaRPr/>
          </a:p>
        </p:txBody>
      </p:sp>
      <p:sp>
        <p:nvSpPr>
          <p:cNvPr id="371" name="Google Shape;371;p4"/>
          <p:cNvSpPr txBox="1"/>
          <p:nvPr>
            <p:ph idx="2" type="title"/>
          </p:nvPr>
        </p:nvSpPr>
        <p:spPr>
          <a:xfrm>
            <a:off x="3852000" y="993517"/>
            <a:ext cx="1440000" cy="1080000"/>
          </a:xfrm>
          <a:prstGeom prst="rect">
            <a:avLst/>
          </a:prstGeom>
          <a:solidFill>
            <a:schemeClr val="lt1"/>
          </a:solidFill>
          <a:ln>
            <a:noFill/>
          </a:ln>
        </p:spPr>
        <p:txBody>
          <a:bodyPr anchorCtr="0" anchor="ctr" bIns="91425" lIns="90000" spcFirstLastPara="1" rIns="90000" wrap="square" tIns="91425">
            <a:noAutofit/>
          </a:bodyPr>
          <a:lstStyle/>
          <a:p>
            <a:pPr indent="0" lvl="0" marL="0" rtl="0" algn="ctr">
              <a:lnSpc>
                <a:spcPct val="100000"/>
              </a:lnSpc>
              <a:spcBef>
                <a:spcPts val="0"/>
              </a:spcBef>
              <a:spcAft>
                <a:spcPts val="0"/>
              </a:spcAft>
              <a:buSzPts val="5200"/>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grpSp>
        <p:nvGrpSpPr>
          <p:cNvPr id="376" name="Google Shape;376;p5"/>
          <p:cNvGrpSpPr/>
          <p:nvPr/>
        </p:nvGrpSpPr>
        <p:grpSpPr>
          <a:xfrm>
            <a:off x="1134419" y="2798383"/>
            <a:ext cx="6875411" cy="1413925"/>
            <a:chOff x="1226026" y="2839425"/>
            <a:chExt cx="6692700" cy="1413925"/>
          </a:xfrm>
        </p:grpSpPr>
        <p:sp>
          <p:nvSpPr>
            <p:cNvPr id="377" name="Google Shape;377;p5"/>
            <p:cNvSpPr/>
            <p:nvPr/>
          </p:nvSpPr>
          <p:spPr>
            <a:xfrm rot="-5400000">
              <a:off x="4563376" y="643725"/>
              <a:ext cx="18000" cy="66927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5"/>
            <p:cNvSpPr/>
            <p:nvPr/>
          </p:nvSpPr>
          <p:spPr>
            <a:xfrm rot="-5400000">
              <a:off x="4563376" y="-372000"/>
              <a:ext cx="18000" cy="66927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5"/>
            <p:cNvSpPr/>
            <p:nvPr/>
          </p:nvSpPr>
          <p:spPr>
            <a:xfrm rot="-5400000">
              <a:off x="4563376" y="-245125"/>
              <a:ext cx="18000" cy="66927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5"/>
            <p:cNvSpPr/>
            <p:nvPr/>
          </p:nvSpPr>
          <p:spPr>
            <a:xfrm rot="-5400000">
              <a:off x="4563376" y="-497925"/>
              <a:ext cx="18000" cy="66927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5"/>
            <p:cNvSpPr/>
            <p:nvPr/>
          </p:nvSpPr>
          <p:spPr>
            <a:xfrm rot="-5400000">
              <a:off x="4563376" y="898000"/>
              <a:ext cx="18000" cy="66927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5"/>
            <p:cNvSpPr/>
            <p:nvPr/>
          </p:nvSpPr>
          <p:spPr>
            <a:xfrm rot="-5400000">
              <a:off x="4563376" y="770600"/>
              <a:ext cx="18000" cy="66927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5"/>
            <p:cNvSpPr/>
            <p:nvPr/>
          </p:nvSpPr>
          <p:spPr>
            <a:xfrm rot="-5400000">
              <a:off x="4563376" y="-118250"/>
              <a:ext cx="18000" cy="66927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5"/>
            <p:cNvSpPr/>
            <p:nvPr/>
          </p:nvSpPr>
          <p:spPr>
            <a:xfrm rot="-5400000">
              <a:off x="4563376" y="9150"/>
              <a:ext cx="18000" cy="66927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5"/>
            <p:cNvSpPr/>
            <p:nvPr/>
          </p:nvSpPr>
          <p:spPr>
            <a:xfrm rot="-5400000">
              <a:off x="4563376" y="136650"/>
              <a:ext cx="18000" cy="66927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5"/>
            <p:cNvSpPr/>
            <p:nvPr/>
          </p:nvSpPr>
          <p:spPr>
            <a:xfrm rot="-5400000">
              <a:off x="4563376" y="262575"/>
              <a:ext cx="18000" cy="66927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5"/>
            <p:cNvSpPr/>
            <p:nvPr/>
          </p:nvSpPr>
          <p:spPr>
            <a:xfrm rot="-5400000">
              <a:off x="4563376" y="389450"/>
              <a:ext cx="18000" cy="66927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5"/>
            <p:cNvSpPr/>
            <p:nvPr/>
          </p:nvSpPr>
          <p:spPr>
            <a:xfrm rot="-5400000">
              <a:off x="4563376" y="516325"/>
              <a:ext cx="18000" cy="66927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9" name="Google Shape;389;p5"/>
          <p:cNvSpPr/>
          <p:nvPr/>
        </p:nvSpPr>
        <p:spPr>
          <a:xfrm>
            <a:off x="1134170" y="931192"/>
            <a:ext cx="6874800" cy="14760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5"/>
          <p:cNvSpPr txBox="1"/>
          <p:nvPr>
            <p:ph type="title"/>
          </p:nvPr>
        </p:nvSpPr>
        <p:spPr>
          <a:xfrm>
            <a:off x="1152662" y="949192"/>
            <a:ext cx="6838200" cy="1440000"/>
          </a:xfrm>
          <a:prstGeom prst="rect">
            <a:avLst/>
          </a:prstGeom>
          <a:solidFill>
            <a:schemeClr val="lt1"/>
          </a:solidFill>
          <a:ln>
            <a:noFill/>
          </a:ln>
        </p:spPr>
        <p:txBody>
          <a:bodyPr anchorCtr="0" anchor="ctr" bIns="91425" lIns="90000" spcFirstLastPara="1" rIns="90000" wrap="square" tIns="91425">
            <a:noAutofit/>
          </a:bodyPr>
          <a:lstStyle/>
          <a:p>
            <a:pPr indent="0" lvl="0" marL="0" rtl="0" algn="ctr">
              <a:lnSpc>
                <a:spcPct val="100000"/>
              </a:lnSpc>
              <a:spcBef>
                <a:spcPts val="0"/>
              </a:spcBef>
              <a:spcAft>
                <a:spcPts val="0"/>
              </a:spcAft>
              <a:buSzPts val="3500"/>
              <a:buNone/>
            </a:pPr>
            <a:r>
              <a:rPr lang="en"/>
              <a:t>DA in BIOMETRICS</a:t>
            </a:r>
            <a:endParaRPr/>
          </a:p>
        </p:txBody>
      </p:sp>
      <p:sp>
        <p:nvSpPr>
          <p:cNvPr id="391" name="Google Shape;391;p5"/>
          <p:cNvSpPr txBox="1"/>
          <p:nvPr>
            <p:ph idx="1" type="subTitle"/>
          </p:nvPr>
        </p:nvSpPr>
        <p:spPr>
          <a:xfrm>
            <a:off x="1907570" y="2816383"/>
            <a:ext cx="5328000" cy="1335321"/>
          </a:xfrm>
          <a:prstGeom prst="rect">
            <a:avLst/>
          </a:prstGeom>
          <a:solidFill>
            <a:schemeClr val="lt1"/>
          </a:solidFill>
          <a:ln>
            <a:noFill/>
          </a:ln>
        </p:spPr>
        <p:txBody>
          <a:bodyPr anchorCtr="0" anchor="t" bIns="91425" lIns="90000" spcFirstLastPara="1" rIns="90000" wrap="square" tIns="91425">
            <a:noAutofit/>
          </a:bodyPr>
          <a:lstStyle/>
          <a:p>
            <a:pPr indent="0" lvl="0" marL="0" rtl="0" algn="ctr">
              <a:lnSpc>
                <a:spcPct val="100000"/>
              </a:lnSpc>
              <a:spcBef>
                <a:spcPts val="0"/>
              </a:spcBef>
              <a:spcAft>
                <a:spcPts val="0"/>
              </a:spcAft>
              <a:buSzPts val="1400"/>
              <a:buNone/>
            </a:pPr>
            <a:r>
              <a:rPr lang="en"/>
              <a:t>Ever wondered why did your mobile ask you to catch the phone for 10 seconds or asked you to tap more than once and sometimes also makes you to tap with all parts of your finger. Lets understand why do we have to do that exactly.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grpSp>
        <p:nvGrpSpPr>
          <p:cNvPr id="396" name="Google Shape;396;p6"/>
          <p:cNvGrpSpPr/>
          <p:nvPr/>
        </p:nvGrpSpPr>
        <p:grpSpPr>
          <a:xfrm>
            <a:off x="1134000" y="1245704"/>
            <a:ext cx="6876000" cy="3358006"/>
            <a:chOff x="1134000" y="1800000"/>
            <a:chExt cx="6876000" cy="2803500"/>
          </a:xfrm>
        </p:grpSpPr>
        <p:sp>
          <p:nvSpPr>
            <p:cNvPr id="397" name="Google Shape;397;p6"/>
            <p:cNvSpPr/>
            <p:nvPr/>
          </p:nvSpPr>
          <p:spPr>
            <a:xfrm>
              <a:off x="1134000" y="1800000"/>
              <a:ext cx="6876000" cy="28035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6"/>
            <p:cNvSpPr/>
            <p:nvPr/>
          </p:nvSpPr>
          <p:spPr>
            <a:xfrm>
              <a:off x="1152000" y="1817550"/>
              <a:ext cx="6840000" cy="2768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9" name="Google Shape;399;p6"/>
          <p:cNvSpPr txBox="1"/>
          <p:nvPr/>
        </p:nvSpPr>
        <p:spPr>
          <a:xfrm>
            <a:off x="1161000" y="1073385"/>
            <a:ext cx="6840000" cy="510209"/>
          </a:xfrm>
          <a:prstGeom prst="rect">
            <a:avLst/>
          </a:prstGeom>
          <a:solidFill>
            <a:schemeClr val="lt1"/>
          </a:solid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accent4"/>
                </a:solidFill>
                <a:latin typeface="Montserrat"/>
                <a:ea typeface="Montserrat"/>
                <a:cs typeface="Montserrat"/>
                <a:sym typeface="Montserrat"/>
              </a:rPr>
              <a:t>Steps Involved in Biometric Security of a Mobile of Data Analytics </a:t>
            </a:r>
            <a:endParaRPr b="1" i="0" sz="1000" u="none" cap="none" strike="noStrike">
              <a:solidFill>
                <a:schemeClr val="accent4"/>
              </a:solidFill>
              <a:latin typeface="Montserrat"/>
              <a:ea typeface="Montserrat"/>
              <a:cs typeface="Montserrat"/>
              <a:sym typeface="Montserrat"/>
            </a:endParaRPr>
          </a:p>
        </p:txBody>
      </p:sp>
      <p:sp>
        <p:nvSpPr>
          <p:cNvPr id="400" name="Google Shape;400;p6"/>
          <p:cNvSpPr txBox="1"/>
          <p:nvPr>
            <p:ph type="title"/>
          </p:nvPr>
        </p:nvSpPr>
        <p:spPr>
          <a:xfrm>
            <a:off x="1152000" y="557850"/>
            <a:ext cx="6840000" cy="687854"/>
          </a:xfrm>
          <a:prstGeom prst="rect">
            <a:avLst/>
          </a:prstGeom>
          <a:solidFill>
            <a:schemeClr val="lt1"/>
          </a:solidFill>
          <a:ln>
            <a:noFill/>
          </a:ln>
        </p:spPr>
        <p:txBody>
          <a:bodyPr anchorCtr="0" anchor="ctr" bIns="91425" lIns="90000" spcFirstLastPara="1" rIns="90000" wrap="square" tIns="91425">
            <a:noAutofit/>
          </a:bodyPr>
          <a:lstStyle/>
          <a:p>
            <a:pPr indent="0" lvl="0" marL="0" rtl="0" algn="ctr">
              <a:lnSpc>
                <a:spcPct val="100000"/>
              </a:lnSpc>
              <a:spcBef>
                <a:spcPts val="0"/>
              </a:spcBef>
              <a:spcAft>
                <a:spcPts val="0"/>
              </a:spcAft>
              <a:buSzPts val="3500"/>
              <a:buNone/>
            </a:pPr>
            <a:r>
              <a:rPr lang="en"/>
              <a:t>STEPS</a:t>
            </a:r>
            <a:endParaRPr/>
          </a:p>
        </p:txBody>
      </p:sp>
      <p:graphicFrame>
        <p:nvGraphicFramePr>
          <p:cNvPr id="401" name="Google Shape;401;p6"/>
          <p:cNvGraphicFramePr/>
          <p:nvPr/>
        </p:nvGraphicFramePr>
        <p:xfrm>
          <a:off x="1160922" y="1456555"/>
          <a:ext cx="3000000" cy="3000000"/>
        </p:xfrm>
        <a:graphic>
          <a:graphicData uri="http://schemas.openxmlformats.org/drawingml/2006/table">
            <a:tbl>
              <a:tblPr>
                <a:noFill/>
                <a:tableStyleId>{F93326CF-19E0-481C-8513-CB1ADEB08665}</a:tableStyleId>
              </a:tblPr>
              <a:tblGrid>
                <a:gridCol w="1944175"/>
                <a:gridCol w="4885025"/>
              </a:tblGrid>
              <a:tr h="604250">
                <a:tc>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solidFill>
                            <a:schemeClr val="hlink"/>
                          </a:solidFill>
                          <a:latin typeface="Montserrat"/>
                          <a:ea typeface="Montserrat"/>
                          <a:cs typeface="Montserrat"/>
                          <a:sym typeface="Montserrat"/>
                        </a:rPr>
                        <a:t>Plan</a:t>
                      </a:r>
                      <a:endParaRPr b="1" sz="900" u="none" cap="none" strike="noStrike">
                        <a:solidFill>
                          <a:schemeClr val="accent4"/>
                        </a:solidFill>
                        <a:latin typeface="Montserrat"/>
                        <a:ea typeface="Montserrat"/>
                        <a:cs typeface="Montserrat"/>
                        <a:sym typeface="Montserrat"/>
                      </a:endParaRPr>
                    </a:p>
                  </a:txBody>
                  <a:tcPr marT="91425" marB="91425" marR="90000" marL="90000">
                    <a:lnL cap="flat" cmpd="sng" w="9525">
                      <a:solidFill>
                        <a:schemeClr val="lt1"/>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rPr b="0" lang="en" sz="900" u="none" cap="none" strike="noStrike">
                          <a:solidFill>
                            <a:schemeClr val="accent4"/>
                          </a:solidFill>
                          <a:latin typeface="Montserrat Medium"/>
                          <a:ea typeface="Montserrat Medium"/>
                          <a:cs typeface="Montserrat Medium"/>
                          <a:sym typeface="Montserrat Medium"/>
                        </a:rPr>
                        <a:t>Based on the method we choose the operating system in the mobile will decide what data do we need (face structure/fingerprint pattern) and what resources should be used (camera/fingerprint sensor). Here initially the data is the choice.</a:t>
                      </a:r>
                      <a:endParaRPr/>
                    </a:p>
                  </a:txBody>
                  <a:tcPr marT="91425" marB="91425" marR="90000" marL="90000">
                    <a:lnL cap="flat" cmpd="sng" w="19050">
                      <a:solidFill>
                        <a:schemeClr val="dk2"/>
                      </a:solidFill>
                      <a:prstDash val="solid"/>
                      <a:round/>
                      <a:headEnd len="sm" w="sm" type="none"/>
                      <a:tailEnd len="sm" w="sm" type="none"/>
                    </a:lnL>
                    <a:lnR cap="flat" cmpd="sng" w="9525">
                      <a:solidFill>
                        <a:schemeClr val="lt1"/>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464800">
                <a:tc>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solidFill>
                            <a:schemeClr val="hlink"/>
                          </a:solidFill>
                          <a:latin typeface="Montserrat"/>
                          <a:ea typeface="Montserrat"/>
                          <a:cs typeface="Montserrat"/>
                          <a:sym typeface="Montserrat"/>
                        </a:rPr>
                        <a:t>Prepare</a:t>
                      </a:r>
                      <a:endParaRPr b="1" sz="900" u="none" cap="none" strike="noStrike">
                        <a:solidFill>
                          <a:schemeClr val="accent4"/>
                        </a:solidFill>
                        <a:latin typeface="Montserrat"/>
                        <a:ea typeface="Montserrat"/>
                        <a:cs typeface="Montserrat"/>
                        <a:sym typeface="Montserrat"/>
                      </a:endParaRPr>
                    </a:p>
                  </a:txBody>
                  <a:tcPr marT="91425" marB="91425" marR="90000" marL="90000">
                    <a:lnL cap="flat" cmpd="sng" w="9525">
                      <a:solidFill>
                        <a:schemeClr val="lt1"/>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solidFill>
                            <a:schemeClr val="accent4"/>
                          </a:solidFill>
                          <a:latin typeface="Montserrat Medium"/>
                          <a:ea typeface="Montserrat Medium"/>
                          <a:cs typeface="Montserrat Medium"/>
                          <a:sym typeface="Montserrat Medium"/>
                        </a:rPr>
                        <a:t>Once </a:t>
                      </a:r>
                      <a:r>
                        <a:rPr lang="en" sz="900">
                          <a:solidFill>
                            <a:schemeClr val="accent4"/>
                          </a:solidFill>
                          <a:latin typeface="Montserrat Medium"/>
                          <a:ea typeface="Montserrat Medium"/>
                          <a:cs typeface="Montserrat Medium"/>
                          <a:sym typeface="Montserrat Medium"/>
                        </a:rPr>
                        <a:t>chosen</a:t>
                      </a:r>
                      <a:r>
                        <a:rPr lang="en" sz="900" u="none" cap="none" strike="noStrike">
                          <a:solidFill>
                            <a:schemeClr val="accent4"/>
                          </a:solidFill>
                          <a:latin typeface="Montserrat Medium"/>
                          <a:ea typeface="Montserrat Medium"/>
                          <a:cs typeface="Montserrat Medium"/>
                          <a:sym typeface="Montserrat Medium"/>
                        </a:rPr>
                        <a:t> the OS checks if it is beyond the limit or is it still in the limit (face: 1, fingerprint: 3) and all the other requirements to complete the process.</a:t>
                      </a:r>
                      <a:endParaRPr sz="900" u="none" cap="none" strike="noStrike">
                        <a:solidFill>
                          <a:schemeClr val="accent4"/>
                        </a:solidFill>
                        <a:latin typeface="Montserrat Medium"/>
                        <a:ea typeface="Montserrat Medium"/>
                        <a:cs typeface="Montserrat Medium"/>
                        <a:sym typeface="Montserrat Medium"/>
                      </a:endParaRPr>
                    </a:p>
                  </a:txBody>
                  <a:tcPr marT="91425" marB="91425" marR="90000" marL="90000">
                    <a:lnL cap="flat" cmpd="sng" w="19050">
                      <a:solidFill>
                        <a:schemeClr val="dk2"/>
                      </a:solidFill>
                      <a:prstDash val="solid"/>
                      <a:round/>
                      <a:headEnd len="sm" w="sm" type="none"/>
                      <a:tailEnd len="sm" w="sm" type="none"/>
                    </a:lnL>
                    <a:lnR cap="flat" cmpd="sng" w="9525">
                      <a:solidFill>
                        <a:schemeClr val="lt1"/>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604250">
                <a:tc>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solidFill>
                            <a:schemeClr val="hlink"/>
                          </a:solidFill>
                          <a:latin typeface="Montserrat"/>
                          <a:ea typeface="Montserrat"/>
                          <a:cs typeface="Montserrat"/>
                          <a:sym typeface="Montserrat"/>
                        </a:rPr>
                        <a:t>Process</a:t>
                      </a:r>
                      <a:endParaRPr b="1" sz="900" u="none" cap="none" strike="noStrike">
                        <a:solidFill>
                          <a:schemeClr val="accent4"/>
                        </a:solidFill>
                        <a:latin typeface="Montserrat"/>
                        <a:ea typeface="Montserrat"/>
                        <a:cs typeface="Montserrat"/>
                        <a:sym typeface="Montserrat"/>
                      </a:endParaRPr>
                    </a:p>
                  </a:txBody>
                  <a:tcPr marT="91425" marB="91425" marR="90000" marL="90000">
                    <a:lnL cap="flat" cmpd="sng" w="9525">
                      <a:solidFill>
                        <a:schemeClr val="lt1"/>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solidFill>
                            <a:schemeClr val="accent4"/>
                          </a:solidFill>
                          <a:latin typeface="Montserrat Medium"/>
                          <a:ea typeface="Montserrat Medium"/>
                          <a:cs typeface="Montserrat Medium"/>
                          <a:sym typeface="Montserrat Medium"/>
                        </a:rPr>
                        <a:t>Then if everything is verified it goes to the next step where it collects the fingerprint from every corner or the face for about 10 seconds. This is the actual data which is analysed.</a:t>
                      </a:r>
                      <a:endParaRPr sz="900" u="none" cap="none" strike="noStrike">
                        <a:solidFill>
                          <a:schemeClr val="accent4"/>
                        </a:solidFill>
                        <a:latin typeface="Montserrat Medium"/>
                        <a:ea typeface="Montserrat Medium"/>
                        <a:cs typeface="Montserrat Medium"/>
                        <a:sym typeface="Montserrat Medium"/>
                      </a:endParaRPr>
                    </a:p>
                  </a:txBody>
                  <a:tcPr marT="91425" marB="91425" marR="90000" marL="90000">
                    <a:lnL cap="flat" cmpd="sng" w="19050">
                      <a:solidFill>
                        <a:schemeClr val="dk2"/>
                      </a:solidFill>
                      <a:prstDash val="solid"/>
                      <a:round/>
                      <a:headEnd len="sm" w="sm" type="none"/>
                      <a:tailEnd len="sm" w="sm" type="none"/>
                    </a:lnL>
                    <a:lnR cap="flat" cmpd="sng" w="9525">
                      <a:solidFill>
                        <a:schemeClr val="lt1"/>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604250">
                <a:tc>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solidFill>
                            <a:schemeClr val="hlink"/>
                          </a:solidFill>
                          <a:latin typeface="Montserrat"/>
                          <a:ea typeface="Montserrat"/>
                          <a:cs typeface="Montserrat"/>
                          <a:sym typeface="Montserrat"/>
                        </a:rPr>
                        <a:t>Analyse</a:t>
                      </a:r>
                      <a:endParaRPr b="1" sz="900" u="none" cap="none" strike="noStrike">
                        <a:solidFill>
                          <a:schemeClr val="accent4"/>
                        </a:solidFill>
                        <a:latin typeface="Montserrat"/>
                        <a:ea typeface="Montserrat"/>
                        <a:cs typeface="Montserrat"/>
                        <a:sym typeface="Montserrat"/>
                      </a:endParaRPr>
                    </a:p>
                  </a:txBody>
                  <a:tcPr marT="91425" marB="91425" marR="90000" marL="90000">
                    <a:lnL cap="flat" cmpd="sng" w="9525">
                      <a:solidFill>
                        <a:schemeClr val="lt1"/>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solidFill>
                            <a:schemeClr val="accent4"/>
                          </a:solidFill>
                          <a:latin typeface="Montserrat Medium"/>
                          <a:ea typeface="Montserrat Medium"/>
                          <a:cs typeface="Montserrat Medium"/>
                          <a:sym typeface="Montserrat Medium"/>
                        </a:rPr>
                        <a:t>Then, the data collected is analysed by breaking it down to small parts to find the pattern in the fingerprint it reacieved or the face structure by breaking the 10 sec into various pictures.</a:t>
                      </a:r>
                      <a:endParaRPr sz="900" u="none" cap="none" strike="noStrike">
                        <a:solidFill>
                          <a:schemeClr val="accent4"/>
                        </a:solidFill>
                        <a:latin typeface="Montserrat Medium"/>
                        <a:ea typeface="Montserrat Medium"/>
                        <a:cs typeface="Montserrat Medium"/>
                        <a:sym typeface="Montserrat Medium"/>
                      </a:endParaRPr>
                    </a:p>
                  </a:txBody>
                  <a:tcPr marT="91425" marB="91425" marR="90000" marL="90000">
                    <a:lnL cap="flat" cmpd="sng" w="19050">
                      <a:solidFill>
                        <a:schemeClr val="dk2"/>
                      </a:solidFill>
                      <a:prstDash val="solid"/>
                      <a:round/>
                      <a:headEnd len="sm" w="sm" type="none"/>
                      <a:tailEnd len="sm" w="sm" type="none"/>
                    </a:lnL>
                    <a:lnR cap="flat" cmpd="sng" w="9525">
                      <a:solidFill>
                        <a:schemeClr val="lt1"/>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464800">
                <a:tc>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solidFill>
                            <a:schemeClr val="hlink"/>
                          </a:solidFill>
                          <a:latin typeface="Montserrat"/>
                          <a:ea typeface="Montserrat"/>
                          <a:cs typeface="Montserrat"/>
                          <a:sym typeface="Montserrat"/>
                        </a:rPr>
                        <a:t>Share</a:t>
                      </a:r>
                      <a:endParaRPr b="1" sz="900" u="none" cap="none" strike="noStrike">
                        <a:solidFill>
                          <a:schemeClr val="accent4"/>
                        </a:solidFill>
                        <a:latin typeface="Montserrat"/>
                        <a:ea typeface="Montserrat"/>
                        <a:cs typeface="Montserrat"/>
                        <a:sym typeface="Montserrat"/>
                      </a:endParaRPr>
                    </a:p>
                  </a:txBody>
                  <a:tcPr marT="91425" marB="91425" marR="90000" marL="90000">
                    <a:lnL cap="flat" cmpd="sng" w="9525">
                      <a:solidFill>
                        <a:schemeClr val="lt1"/>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solidFill>
                            <a:schemeClr val="accent4"/>
                          </a:solidFill>
                          <a:latin typeface="Montserrat Medium"/>
                          <a:ea typeface="Montserrat Medium"/>
                          <a:cs typeface="Montserrat Medium"/>
                          <a:sym typeface="Montserrat Medium"/>
                        </a:rPr>
                        <a:t>Then, the data is shared with the kernel for storing it as the password. Here, since the team is the OS and its components</a:t>
                      </a:r>
                      <a:endParaRPr sz="900" u="none" cap="none" strike="noStrike">
                        <a:solidFill>
                          <a:schemeClr val="accent4"/>
                        </a:solidFill>
                        <a:latin typeface="Montserrat Medium"/>
                        <a:ea typeface="Montserrat Medium"/>
                        <a:cs typeface="Montserrat Medium"/>
                        <a:sym typeface="Montserrat Medium"/>
                      </a:endParaRPr>
                    </a:p>
                  </a:txBody>
                  <a:tcPr marT="91425" marB="91425" marR="90000" marL="90000">
                    <a:lnL cap="flat" cmpd="sng" w="19050">
                      <a:solidFill>
                        <a:schemeClr val="dk2"/>
                      </a:solidFill>
                      <a:prstDash val="solid"/>
                      <a:round/>
                      <a:headEnd len="sm" w="sm" type="none"/>
                      <a:tailEnd len="sm" w="sm" type="none"/>
                    </a:lnL>
                    <a:lnR cap="flat" cmpd="sng" w="9525">
                      <a:solidFill>
                        <a:schemeClr val="lt1"/>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325350">
                <a:tc>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solidFill>
                            <a:schemeClr val="hlink"/>
                          </a:solidFill>
                          <a:latin typeface="Montserrat"/>
                          <a:ea typeface="Montserrat"/>
                          <a:cs typeface="Montserrat"/>
                          <a:sym typeface="Montserrat"/>
                        </a:rPr>
                        <a:t>Act</a:t>
                      </a:r>
                      <a:endParaRPr b="1" sz="900" u="none" cap="none" strike="noStrike">
                        <a:solidFill>
                          <a:schemeClr val="accent4"/>
                        </a:solidFill>
                        <a:latin typeface="Montserrat"/>
                        <a:ea typeface="Montserrat"/>
                        <a:cs typeface="Montserrat"/>
                        <a:sym typeface="Montserrat"/>
                      </a:endParaRPr>
                    </a:p>
                  </a:txBody>
                  <a:tcPr marT="91425" marB="91425" marR="90000" marL="90000">
                    <a:lnL cap="flat" cmpd="sng" w="9525">
                      <a:solidFill>
                        <a:schemeClr val="lt1"/>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solidFill>
                            <a:schemeClr val="accent4"/>
                          </a:solidFill>
                          <a:latin typeface="Montserrat Medium"/>
                          <a:ea typeface="Montserrat Medium"/>
                          <a:cs typeface="Montserrat Medium"/>
                          <a:sym typeface="Montserrat Medium"/>
                        </a:rPr>
                        <a:t>Finally we can open our mobile using our desired mode.</a:t>
                      </a:r>
                      <a:endParaRPr sz="900" u="none" cap="none" strike="noStrike">
                        <a:solidFill>
                          <a:schemeClr val="accent4"/>
                        </a:solidFill>
                        <a:latin typeface="Montserrat Medium"/>
                        <a:ea typeface="Montserrat Medium"/>
                        <a:cs typeface="Montserrat Medium"/>
                        <a:sym typeface="Montserrat Medium"/>
                      </a:endParaRPr>
                    </a:p>
                  </a:txBody>
                  <a:tcPr marT="91425" marB="91425" marR="90000" marL="90000">
                    <a:lnL cap="flat" cmpd="sng" w="19050">
                      <a:solidFill>
                        <a:schemeClr val="dk2"/>
                      </a:solidFill>
                      <a:prstDash val="solid"/>
                      <a:round/>
                      <a:headEnd len="sm" w="sm" type="none"/>
                      <a:tailEnd len="sm" w="sm" type="none"/>
                    </a:lnL>
                    <a:lnR cap="flat" cmpd="sng" w="9525">
                      <a:solidFill>
                        <a:schemeClr val="lt1"/>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pic>
        <p:nvPicPr>
          <p:cNvPr id="406" name="Google Shape;406;p7"/>
          <p:cNvPicPr preferRelativeResize="0"/>
          <p:nvPr/>
        </p:nvPicPr>
        <p:blipFill rotWithShape="1">
          <a:blip r:embed="rId3">
            <a:alphaModFix/>
          </a:blip>
          <a:srcRect b="0" l="0" r="0" t="0"/>
          <a:stretch/>
        </p:blipFill>
        <p:spPr>
          <a:xfrm>
            <a:off x="1135800" y="1406398"/>
            <a:ext cx="847838" cy="1390640"/>
          </a:xfrm>
          <a:prstGeom prst="rect">
            <a:avLst/>
          </a:prstGeom>
          <a:noFill/>
          <a:ln>
            <a:noFill/>
          </a:ln>
        </p:spPr>
      </p:pic>
      <p:sp>
        <p:nvSpPr>
          <p:cNvPr id="407" name="Google Shape;407;p7"/>
          <p:cNvSpPr txBox="1"/>
          <p:nvPr/>
        </p:nvSpPr>
        <p:spPr>
          <a:xfrm>
            <a:off x="1391478" y="556591"/>
            <a:ext cx="612250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800" u="none" cap="none" strike="noStrike">
                <a:solidFill>
                  <a:schemeClr val="dk2"/>
                </a:solidFill>
                <a:latin typeface="Audiowide"/>
                <a:ea typeface="Audiowide"/>
                <a:cs typeface="Audiowide"/>
                <a:sym typeface="Audiowide"/>
              </a:rPr>
              <a:t>This is how my phone does it</a:t>
            </a:r>
            <a:endParaRPr b="0" i="0" sz="2800" u="none" cap="none" strike="noStrike">
              <a:solidFill>
                <a:schemeClr val="dk2"/>
              </a:solidFill>
              <a:latin typeface="Audiowide"/>
              <a:ea typeface="Audiowide"/>
              <a:cs typeface="Audiowide"/>
              <a:sym typeface="Audiowide"/>
            </a:endParaRPr>
          </a:p>
        </p:txBody>
      </p:sp>
      <p:pic>
        <p:nvPicPr>
          <p:cNvPr id="408" name="Google Shape;408;p7"/>
          <p:cNvPicPr preferRelativeResize="0"/>
          <p:nvPr/>
        </p:nvPicPr>
        <p:blipFill rotWithShape="1">
          <a:blip r:embed="rId4">
            <a:alphaModFix/>
          </a:blip>
          <a:srcRect b="0" l="0" r="0" t="0"/>
          <a:stretch/>
        </p:blipFill>
        <p:spPr>
          <a:xfrm>
            <a:off x="2310139" y="1406398"/>
            <a:ext cx="847839" cy="1390637"/>
          </a:xfrm>
          <a:prstGeom prst="rect">
            <a:avLst/>
          </a:prstGeom>
          <a:noFill/>
          <a:ln>
            <a:noFill/>
          </a:ln>
        </p:spPr>
      </p:pic>
      <p:pic>
        <p:nvPicPr>
          <p:cNvPr id="409" name="Google Shape;409;p7"/>
          <p:cNvPicPr preferRelativeResize="0"/>
          <p:nvPr/>
        </p:nvPicPr>
        <p:blipFill rotWithShape="1">
          <a:blip r:embed="rId5">
            <a:alphaModFix/>
          </a:blip>
          <a:srcRect b="0" l="0" r="0" t="0"/>
          <a:stretch/>
        </p:blipFill>
        <p:spPr>
          <a:xfrm>
            <a:off x="3484480" y="1406399"/>
            <a:ext cx="847838" cy="1426567"/>
          </a:xfrm>
          <a:prstGeom prst="rect">
            <a:avLst/>
          </a:prstGeom>
          <a:noFill/>
          <a:ln>
            <a:noFill/>
          </a:ln>
        </p:spPr>
      </p:pic>
      <p:pic>
        <p:nvPicPr>
          <p:cNvPr id="410" name="Google Shape;410;p7"/>
          <p:cNvPicPr preferRelativeResize="0"/>
          <p:nvPr/>
        </p:nvPicPr>
        <p:blipFill rotWithShape="1">
          <a:blip r:embed="rId6">
            <a:alphaModFix/>
          </a:blip>
          <a:srcRect b="0" l="0" r="0" t="0"/>
          <a:stretch/>
        </p:blipFill>
        <p:spPr>
          <a:xfrm>
            <a:off x="4680455" y="1406398"/>
            <a:ext cx="843749" cy="1426568"/>
          </a:xfrm>
          <a:prstGeom prst="rect">
            <a:avLst/>
          </a:prstGeom>
          <a:noFill/>
          <a:ln>
            <a:noFill/>
          </a:ln>
        </p:spPr>
      </p:pic>
      <p:pic>
        <p:nvPicPr>
          <p:cNvPr id="411" name="Google Shape;411;p7"/>
          <p:cNvPicPr preferRelativeResize="0"/>
          <p:nvPr/>
        </p:nvPicPr>
        <p:blipFill rotWithShape="1">
          <a:blip r:embed="rId7">
            <a:alphaModFix/>
          </a:blip>
          <a:srcRect b="0" l="0" r="0" t="0"/>
          <a:stretch/>
        </p:blipFill>
        <p:spPr>
          <a:xfrm>
            <a:off x="5872342" y="1406398"/>
            <a:ext cx="843845" cy="1426568"/>
          </a:xfrm>
          <a:prstGeom prst="rect">
            <a:avLst/>
          </a:prstGeom>
          <a:noFill/>
          <a:ln>
            <a:noFill/>
          </a:ln>
        </p:spPr>
      </p:pic>
      <p:pic>
        <p:nvPicPr>
          <p:cNvPr id="412" name="Google Shape;412;p7"/>
          <p:cNvPicPr preferRelativeResize="0"/>
          <p:nvPr/>
        </p:nvPicPr>
        <p:blipFill rotWithShape="1">
          <a:blip r:embed="rId8">
            <a:alphaModFix/>
          </a:blip>
          <a:srcRect b="0" l="0" r="0" t="0"/>
          <a:stretch/>
        </p:blipFill>
        <p:spPr>
          <a:xfrm>
            <a:off x="7064325" y="1406398"/>
            <a:ext cx="843750" cy="1390640"/>
          </a:xfrm>
          <a:prstGeom prst="rect">
            <a:avLst/>
          </a:prstGeom>
          <a:noFill/>
          <a:ln>
            <a:noFill/>
          </a:ln>
        </p:spPr>
      </p:pic>
      <p:sp>
        <p:nvSpPr>
          <p:cNvPr id="413" name="Google Shape;413;p7"/>
          <p:cNvSpPr txBox="1"/>
          <p:nvPr/>
        </p:nvSpPr>
        <p:spPr>
          <a:xfrm>
            <a:off x="1736035" y="3299791"/>
            <a:ext cx="5541872"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accent3"/>
                </a:solidFill>
                <a:latin typeface="Montserrat Medium"/>
                <a:ea typeface="Montserrat Medium"/>
                <a:cs typeface="Montserrat Medium"/>
                <a:sym typeface="Montserrat Medium"/>
              </a:rPr>
              <a:t>We can see a step by step approach here since the Processor is Processing the input given to it using data analytics steps to find patterns and recognise the fingerprint using that pattern later 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8"/>
          <p:cNvSpPr/>
          <p:nvPr/>
        </p:nvSpPr>
        <p:spPr>
          <a:xfrm>
            <a:off x="3834000" y="975517"/>
            <a:ext cx="1476000" cy="11160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8"/>
          <p:cNvSpPr/>
          <p:nvPr/>
        </p:nvSpPr>
        <p:spPr>
          <a:xfrm>
            <a:off x="1134000" y="2199392"/>
            <a:ext cx="6876000" cy="10080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0" name="Google Shape;420;p8"/>
          <p:cNvGrpSpPr/>
          <p:nvPr/>
        </p:nvGrpSpPr>
        <p:grpSpPr>
          <a:xfrm>
            <a:off x="1134114" y="3642908"/>
            <a:ext cx="6875772" cy="525075"/>
            <a:chOff x="1225748" y="4258800"/>
            <a:chExt cx="6692400" cy="525075"/>
          </a:xfrm>
        </p:grpSpPr>
        <p:sp>
          <p:nvSpPr>
            <p:cNvPr id="421" name="Google Shape;421;p8"/>
            <p:cNvSpPr/>
            <p:nvPr/>
          </p:nvSpPr>
          <p:spPr>
            <a:xfrm rot="-5400000">
              <a:off x="4562948" y="1428675"/>
              <a:ext cx="18000" cy="6692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8"/>
            <p:cNvSpPr/>
            <p:nvPr/>
          </p:nvSpPr>
          <p:spPr>
            <a:xfrm rot="-5400000">
              <a:off x="4562948" y="1301275"/>
              <a:ext cx="18000" cy="6692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8"/>
            <p:cNvSpPr/>
            <p:nvPr/>
          </p:nvSpPr>
          <p:spPr>
            <a:xfrm rot="-5400000">
              <a:off x="4562948" y="1047525"/>
              <a:ext cx="18000" cy="6692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8"/>
            <p:cNvSpPr/>
            <p:nvPr/>
          </p:nvSpPr>
          <p:spPr>
            <a:xfrm rot="-5400000">
              <a:off x="4562948" y="1174400"/>
              <a:ext cx="18000" cy="6692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8"/>
            <p:cNvSpPr/>
            <p:nvPr/>
          </p:nvSpPr>
          <p:spPr>
            <a:xfrm rot="-5400000">
              <a:off x="4562948" y="921600"/>
              <a:ext cx="18000" cy="66924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6" name="Google Shape;426;p8"/>
          <p:cNvSpPr txBox="1"/>
          <p:nvPr>
            <p:ph idx="1" type="subTitle"/>
          </p:nvPr>
        </p:nvSpPr>
        <p:spPr>
          <a:xfrm>
            <a:off x="2140349" y="3675046"/>
            <a:ext cx="5267615" cy="460800"/>
          </a:xfrm>
          <a:prstGeom prst="rect">
            <a:avLst/>
          </a:prstGeom>
          <a:solidFill>
            <a:schemeClr val="lt1"/>
          </a:solidFill>
          <a:ln>
            <a:noFill/>
          </a:ln>
        </p:spPr>
        <p:txBody>
          <a:bodyPr anchorCtr="0" anchor="ctr" bIns="91425" lIns="90000" spcFirstLastPara="1" rIns="90000" wrap="square" tIns="91425">
            <a:noAutofit/>
          </a:bodyPr>
          <a:lstStyle/>
          <a:p>
            <a:pPr indent="0" lvl="0" marL="0" rtl="0" algn="ctr">
              <a:lnSpc>
                <a:spcPct val="100000"/>
              </a:lnSpc>
              <a:spcBef>
                <a:spcPts val="0"/>
              </a:spcBef>
              <a:spcAft>
                <a:spcPts val="0"/>
              </a:spcAft>
              <a:buSzPts val="1800"/>
              <a:buNone/>
            </a:pPr>
            <a:r>
              <a:rPr lang="en"/>
              <a:t>Finding out diseases and Invention of Alpha Fold</a:t>
            </a:r>
            <a:endParaRPr/>
          </a:p>
        </p:txBody>
      </p:sp>
      <p:sp>
        <p:nvSpPr>
          <p:cNvPr id="427" name="Google Shape;427;p8"/>
          <p:cNvSpPr txBox="1"/>
          <p:nvPr>
            <p:ph type="title"/>
          </p:nvPr>
        </p:nvSpPr>
        <p:spPr>
          <a:xfrm>
            <a:off x="1152000" y="2217392"/>
            <a:ext cx="6840000" cy="972000"/>
          </a:xfrm>
          <a:prstGeom prst="rect">
            <a:avLst/>
          </a:prstGeom>
          <a:solidFill>
            <a:schemeClr val="lt1"/>
          </a:solidFill>
          <a:ln>
            <a:noFill/>
          </a:ln>
        </p:spPr>
        <p:txBody>
          <a:bodyPr anchorCtr="0" anchor="ctr" bIns="91425" lIns="90000" spcFirstLastPara="1" rIns="90000" wrap="square" tIns="91425">
            <a:noAutofit/>
          </a:bodyPr>
          <a:lstStyle/>
          <a:p>
            <a:pPr indent="0" lvl="0" marL="0" rtl="0" algn="ctr">
              <a:lnSpc>
                <a:spcPct val="100000"/>
              </a:lnSpc>
              <a:spcBef>
                <a:spcPts val="0"/>
              </a:spcBef>
              <a:spcAft>
                <a:spcPts val="0"/>
              </a:spcAft>
              <a:buSzPts val="5200"/>
              <a:buNone/>
            </a:pPr>
            <a:r>
              <a:rPr lang="en"/>
              <a:t>Healthcare</a:t>
            </a:r>
            <a:endParaRPr/>
          </a:p>
        </p:txBody>
      </p:sp>
      <p:sp>
        <p:nvSpPr>
          <p:cNvPr id="428" name="Google Shape;428;p8"/>
          <p:cNvSpPr txBox="1"/>
          <p:nvPr>
            <p:ph idx="2" type="title"/>
          </p:nvPr>
        </p:nvSpPr>
        <p:spPr>
          <a:xfrm>
            <a:off x="3852000" y="993517"/>
            <a:ext cx="1440000" cy="1080000"/>
          </a:xfrm>
          <a:prstGeom prst="rect">
            <a:avLst/>
          </a:prstGeom>
          <a:solidFill>
            <a:schemeClr val="lt1"/>
          </a:solidFill>
          <a:ln>
            <a:noFill/>
          </a:ln>
        </p:spPr>
        <p:txBody>
          <a:bodyPr anchorCtr="0" anchor="ctr" bIns="91425" lIns="90000" spcFirstLastPara="1" rIns="90000" wrap="square" tIns="91425">
            <a:noAutofit/>
          </a:bodyPr>
          <a:lstStyle/>
          <a:p>
            <a:pPr indent="0" lvl="0" marL="0" rtl="0" algn="ctr">
              <a:lnSpc>
                <a:spcPct val="100000"/>
              </a:lnSpc>
              <a:spcBef>
                <a:spcPts val="0"/>
              </a:spcBef>
              <a:spcAft>
                <a:spcPts val="0"/>
              </a:spcAft>
              <a:buSzPts val="5200"/>
              <a:buNone/>
            </a:pPr>
            <a:r>
              <a:rPr lang="en"/>
              <a:t>02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grpSp>
        <p:nvGrpSpPr>
          <p:cNvPr id="433" name="Google Shape;433;p9"/>
          <p:cNvGrpSpPr/>
          <p:nvPr/>
        </p:nvGrpSpPr>
        <p:grpSpPr>
          <a:xfrm>
            <a:off x="1134419" y="2798383"/>
            <a:ext cx="6875411" cy="1413925"/>
            <a:chOff x="1226026" y="2839425"/>
            <a:chExt cx="6692700" cy="1413925"/>
          </a:xfrm>
        </p:grpSpPr>
        <p:sp>
          <p:nvSpPr>
            <p:cNvPr id="434" name="Google Shape;434;p9"/>
            <p:cNvSpPr/>
            <p:nvPr/>
          </p:nvSpPr>
          <p:spPr>
            <a:xfrm rot="-5400000">
              <a:off x="4563376" y="643725"/>
              <a:ext cx="18000" cy="66927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9"/>
            <p:cNvSpPr/>
            <p:nvPr/>
          </p:nvSpPr>
          <p:spPr>
            <a:xfrm rot="-5400000">
              <a:off x="4563376" y="-372000"/>
              <a:ext cx="18000" cy="66927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9"/>
            <p:cNvSpPr/>
            <p:nvPr/>
          </p:nvSpPr>
          <p:spPr>
            <a:xfrm rot="-5400000">
              <a:off x="4563376" y="-245125"/>
              <a:ext cx="18000" cy="66927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9"/>
            <p:cNvSpPr/>
            <p:nvPr/>
          </p:nvSpPr>
          <p:spPr>
            <a:xfrm rot="-5400000">
              <a:off x="4563376" y="-497925"/>
              <a:ext cx="18000" cy="66927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9"/>
            <p:cNvSpPr/>
            <p:nvPr/>
          </p:nvSpPr>
          <p:spPr>
            <a:xfrm rot="-5400000">
              <a:off x="4563376" y="898000"/>
              <a:ext cx="18000" cy="66927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9"/>
            <p:cNvSpPr/>
            <p:nvPr/>
          </p:nvSpPr>
          <p:spPr>
            <a:xfrm rot="-5400000">
              <a:off x="4563376" y="770600"/>
              <a:ext cx="18000" cy="66927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9"/>
            <p:cNvSpPr/>
            <p:nvPr/>
          </p:nvSpPr>
          <p:spPr>
            <a:xfrm rot="-5400000">
              <a:off x="4563376" y="-118250"/>
              <a:ext cx="18000" cy="66927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9"/>
            <p:cNvSpPr/>
            <p:nvPr/>
          </p:nvSpPr>
          <p:spPr>
            <a:xfrm rot="-5400000">
              <a:off x="4563376" y="9150"/>
              <a:ext cx="18000" cy="66927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9"/>
            <p:cNvSpPr/>
            <p:nvPr/>
          </p:nvSpPr>
          <p:spPr>
            <a:xfrm rot="-5400000">
              <a:off x="4563376" y="136650"/>
              <a:ext cx="18000" cy="66927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9"/>
            <p:cNvSpPr/>
            <p:nvPr/>
          </p:nvSpPr>
          <p:spPr>
            <a:xfrm rot="-5400000">
              <a:off x="4563376" y="262575"/>
              <a:ext cx="18000" cy="66927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9"/>
            <p:cNvSpPr/>
            <p:nvPr/>
          </p:nvSpPr>
          <p:spPr>
            <a:xfrm rot="-5400000">
              <a:off x="4563376" y="389450"/>
              <a:ext cx="18000" cy="66927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9"/>
            <p:cNvSpPr/>
            <p:nvPr/>
          </p:nvSpPr>
          <p:spPr>
            <a:xfrm rot="-5400000">
              <a:off x="4563376" y="516325"/>
              <a:ext cx="18000" cy="66927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6" name="Google Shape;446;p9"/>
          <p:cNvSpPr/>
          <p:nvPr/>
        </p:nvSpPr>
        <p:spPr>
          <a:xfrm>
            <a:off x="1134170" y="931192"/>
            <a:ext cx="6874800" cy="1476000"/>
          </a:xfrm>
          <a:prstGeom prst="rect">
            <a:avLst/>
          </a:prstGeom>
          <a:gradFill>
            <a:gsLst>
              <a:gs pos="0">
                <a:schemeClr val="dk2"/>
              </a:gs>
              <a:gs pos="24000">
                <a:schemeClr val="accent2"/>
              </a:gs>
              <a:gs pos="37000">
                <a:schemeClr val="lt2"/>
              </a:gs>
              <a:gs pos="50000">
                <a:schemeClr val="accent1"/>
              </a:gs>
              <a:gs pos="63000">
                <a:schemeClr val="accent2"/>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9"/>
          <p:cNvSpPr txBox="1"/>
          <p:nvPr>
            <p:ph type="title"/>
          </p:nvPr>
        </p:nvSpPr>
        <p:spPr>
          <a:xfrm>
            <a:off x="1152662" y="949192"/>
            <a:ext cx="6838200" cy="1440000"/>
          </a:xfrm>
          <a:prstGeom prst="rect">
            <a:avLst/>
          </a:prstGeom>
          <a:solidFill>
            <a:schemeClr val="lt1"/>
          </a:solidFill>
          <a:ln>
            <a:noFill/>
          </a:ln>
        </p:spPr>
        <p:txBody>
          <a:bodyPr anchorCtr="0" anchor="ctr" bIns="91425" lIns="90000" spcFirstLastPara="1" rIns="90000" wrap="square" tIns="91425">
            <a:noAutofit/>
          </a:bodyPr>
          <a:lstStyle/>
          <a:p>
            <a:pPr indent="0" lvl="0" marL="0" rtl="0" algn="ctr">
              <a:lnSpc>
                <a:spcPct val="100000"/>
              </a:lnSpc>
              <a:spcBef>
                <a:spcPts val="0"/>
              </a:spcBef>
              <a:spcAft>
                <a:spcPts val="0"/>
              </a:spcAft>
              <a:buSzPts val="3500"/>
              <a:buNone/>
            </a:pPr>
            <a:r>
              <a:rPr lang="en"/>
              <a:t>DA in HEALTHCARE</a:t>
            </a:r>
            <a:endParaRPr/>
          </a:p>
        </p:txBody>
      </p:sp>
      <p:sp>
        <p:nvSpPr>
          <p:cNvPr id="448" name="Google Shape;448;p9"/>
          <p:cNvSpPr txBox="1"/>
          <p:nvPr>
            <p:ph idx="1" type="subTitle"/>
          </p:nvPr>
        </p:nvSpPr>
        <p:spPr>
          <a:xfrm>
            <a:off x="1020417" y="2625220"/>
            <a:ext cx="7096540" cy="1651477"/>
          </a:xfrm>
          <a:prstGeom prst="rect">
            <a:avLst/>
          </a:prstGeom>
          <a:solidFill>
            <a:schemeClr val="lt1"/>
          </a:solidFill>
          <a:ln>
            <a:noFill/>
          </a:ln>
        </p:spPr>
        <p:txBody>
          <a:bodyPr anchorCtr="0" anchor="t" bIns="91425" lIns="90000" spcFirstLastPara="1" rIns="90000" wrap="square" tIns="91425">
            <a:noAutofit/>
          </a:bodyPr>
          <a:lstStyle/>
          <a:p>
            <a:pPr indent="0" lvl="0" marL="0" rtl="0" algn="just">
              <a:lnSpc>
                <a:spcPct val="100000"/>
              </a:lnSpc>
              <a:spcBef>
                <a:spcPts val="0"/>
              </a:spcBef>
              <a:spcAft>
                <a:spcPts val="0"/>
              </a:spcAft>
              <a:buSzPts val="1400"/>
              <a:buNone/>
            </a:pPr>
            <a:r>
              <a:rPr lang="en"/>
              <a:t>Researchers have found a way to find the patterns in examining the disease in people by inputting the data of infected people into a model and training it.</a:t>
            </a:r>
            <a:endParaRPr/>
          </a:p>
          <a:p>
            <a:pPr indent="0" lvl="0" marL="0" rtl="0" algn="just">
              <a:lnSpc>
                <a:spcPct val="100000"/>
              </a:lnSpc>
              <a:spcBef>
                <a:spcPts val="0"/>
              </a:spcBef>
              <a:spcAft>
                <a:spcPts val="0"/>
              </a:spcAft>
              <a:buSzPts val="1400"/>
              <a:buNone/>
            </a:pPr>
            <a:r>
              <a:rPr lang="en"/>
              <a:t>Alpha Fold is an innovation of next generation which is based on Data Analytics. Alpha Fold is a model that predicts the protein structure based on amino acids. So that’s something we can leverage in the future not only for the health industry, not only for detecting diseases.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ccountant Job Descriptions by Slidesgo">
  <a:themeElements>
    <a:clrScheme name="Simple Light">
      <a:dk1>
        <a:srgbClr val="0A0A0A"/>
      </a:dk1>
      <a:lt1>
        <a:srgbClr val="1F1F1F"/>
      </a:lt1>
      <a:dk2>
        <a:srgbClr val="5D5DE9"/>
      </a:dk2>
      <a:lt2>
        <a:srgbClr val="FD49FD"/>
      </a:lt2>
      <a:accent1>
        <a:srgbClr val="FFAB40"/>
      </a:accent1>
      <a:accent2>
        <a:srgbClr val="F3F3F3"/>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