
<file path=[Content_Types].xml><?xml version="1.0" encoding="utf-8"?>
<Types xmlns="http://schemas.openxmlformats.org/package/2006/content-types">
  <Default Extension="wmf" ContentType="image/x-wmf"/>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 id="2147483680" r:id="rId2"/>
    <p:sldMasterId id="2147483789" r:id="rId3"/>
  </p:sldMasterIdLst>
  <p:notesMasterIdLst>
    <p:notesMasterId r:id="rId9"/>
  </p:notesMasterIdLst>
  <p:handoutMasterIdLst>
    <p:handoutMasterId r:id="rId10"/>
  </p:handoutMasterIdLst>
  <p:sldIdLst>
    <p:sldId id="278" r:id="rId4"/>
    <p:sldId id="366" r:id="rId5"/>
    <p:sldId id="365" r:id="rId6"/>
    <p:sldId id="367" r:id="rId7"/>
    <p:sldId id="368" r:id="rId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7" userDrawn="1">
          <p15:clr>
            <a:srgbClr val="A4A3A4"/>
          </p15:clr>
        </p15:guide>
        <p15:guide id="2" orient="horz" pos="682">
          <p15:clr>
            <a:srgbClr val="A4A3A4"/>
          </p15:clr>
        </p15:guide>
        <p15:guide id="3" orient="horz" pos="2387" userDrawn="1">
          <p15:clr>
            <a:srgbClr val="A4A3A4"/>
          </p15:clr>
        </p15:guide>
        <p15:guide id="4" orient="horz" pos="3929" userDrawn="1">
          <p15:clr>
            <a:srgbClr val="A4A3A4"/>
          </p15:clr>
        </p15:guide>
        <p15:guide id="5" orient="horz" pos="127">
          <p15:clr>
            <a:srgbClr val="A4A3A4"/>
          </p15:clr>
        </p15:guide>
        <p15:guide id="6" orient="horz" pos="4319">
          <p15:clr>
            <a:srgbClr val="A4A3A4"/>
          </p15:clr>
        </p15:guide>
        <p15:guide id="8" pos="2886">
          <p15:clr>
            <a:srgbClr val="A4A3A4"/>
          </p15:clr>
        </p15:guide>
        <p15:guide id="9" pos="272" userDrawn="1">
          <p15:clr>
            <a:srgbClr val="A4A3A4"/>
          </p15:clr>
        </p15:guide>
        <p15:guide id="10" pos="5465" userDrawn="1">
          <p15:clr>
            <a:srgbClr val="A4A3A4"/>
          </p15:clr>
        </p15:guide>
        <p15:guide id="11" pos="2925" userDrawn="1">
          <p15:clr>
            <a:srgbClr val="A4A3A4"/>
          </p15:clr>
        </p15:guide>
        <p15:guide id="12" pos="2842">
          <p15:clr>
            <a:srgbClr val="A4A3A4"/>
          </p15:clr>
        </p15:guide>
        <p15:guide id="13" orient="horz" pos="1185"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eya Sabharwal" initials="SS" lastIdx="2" clrIdx="0">
    <p:extLst>
      <p:ext uri="{19B8F6BF-5375-455C-9EA6-DF929625EA0E}">
        <p15:presenceInfo xmlns:p15="http://schemas.microsoft.com/office/powerpoint/2012/main" userId="S-1-5-21-1644491937-1275210071-1417001333-498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FFD200"/>
    <a:srgbClr val="FFFFFF"/>
    <a:srgbClr val="404040"/>
    <a:srgbClr val="FFE600"/>
    <a:srgbClr val="000000"/>
    <a:srgbClr val="FF00FF"/>
    <a:srgbClr val="FF0090"/>
    <a:srgbClr val="FF0066"/>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8513" autoAdjust="0"/>
  </p:normalViewPr>
  <p:slideViewPr>
    <p:cSldViewPr snapToGrid="0" snapToObjects="1" showGuides="1">
      <p:cViewPr varScale="1">
        <p:scale>
          <a:sx n="68" d="100"/>
          <a:sy n="68" d="100"/>
        </p:scale>
        <p:origin x="1264" y="52"/>
      </p:cViewPr>
      <p:guideLst>
        <p:guide orient="horz" pos="2047"/>
        <p:guide orient="horz" pos="682"/>
        <p:guide orient="horz" pos="2387"/>
        <p:guide orient="horz" pos="3929"/>
        <p:guide orient="horz" pos="127"/>
        <p:guide orient="horz" pos="4319"/>
        <p:guide pos="2886"/>
        <p:guide pos="272"/>
        <p:guide pos="5465"/>
        <p:guide pos="2925"/>
        <p:guide pos="2842"/>
        <p:guide orient="horz" pos="118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p:scale>
          <a:sx n="200" d="100"/>
          <a:sy n="200" d="100"/>
        </p:scale>
        <p:origin x="612" y="274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GB" dirty="0">
              <a:latin typeface="Arial" pitchFamily="34" charset="0"/>
            </a:endParaRP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75A85089-C692-4DEA-AC49-04CF34D4FE14}" type="datetimeFigureOut">
              <a:rPr lang="en-GB" smtClean="0">
                <a:latin typeface="Arial" pitchFamily="34" charset="0"/>
              </a:rPr>
              <a:pPr/>
              <a:t>28/12/2018</a:t>
            </a:fld>
            <a:endParaRPr lang="en-GB" dirty="0">
              <a:latin typeface="Arial" pitchFamily="34" charset="0"/>
            </a:endParaRPr>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GB" dirty="0">
              <a:latin typeface="Arial" pitchFamily="34" charset="0"/>
            </a:endParaRP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D3A5C721-4BB5-4DB6-AD65-4BA2A62B05B6}" type="slidenum">
              <a:rPr lang="en-GB" smtClean="0">
                <a:latin typeface="Arial" pitchFamily="34" charset="0"/>
              </a:rPr>
              <a:pPr/>
              <a:t>‹#›</a:t>
            </a:fld>
            <a:endParaRPr lang="en-GB" dirty="0">
              <a:latin typeface="Arial" pitchFamily="34" charset="0"/>
            </a:endParaRPr>
          </a:p>
        </p:txBody>
      </p:sp>
    </p:spTree>
    <p:extLst>
      <p:ext uri="{BB962C8B-B14F-4D97-AF65-F5344CB8AC3E}">
        <p14:creationId xmlns:p14="http://schemas.microsoft.com/office/powerpoint/2010/main" val="199163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atin typeface="Arial" pitchFamily="34" charset="0"/>
              </a:defRPr>
            </a:lvl1pPr>
          </a:lstStyle>
          <a:p>
            <a:endParaRPr lang="en-GB"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atin typeface="Arial" pitchFamily="34" charset="0"/>
              </a:defRPr>
            </a:lvl1pPr>
          </a:lstStyle>
          <a:p>
            <a:fld id="{8045EBA9-A28D-4849-BFEA-AA04F6A21B63}" type="datetimeFigureOut">
              <a:rPr lang="en-GB" smtClean="0"/>
              <a:pPr/>
              <a:t>28/12/2018</a:t>
            </a:fld>
            <a:endParaRPr lang="en-GB"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GB"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atin typeface="Arial" pitchFamily="34" charset="0"/>
              </a:defRPr>
            </a:lvl1pPr>
          </a:lstStyle>
          <a:p>
            <a:endParaRPr lang="en-GB"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atin typeface="Arial" pitchFamily="34" charset="0"/>
              </a:defRPr>
            </a:lvl1pPr>
          </a:lstStyle>
          <a:p>
            <a:fld id="{5B43D19E-BFDB-4C92-8EDD-32EDDA8F41DF}" type="slidenum">
              <a:rPr lang="en-GB" smtClean="0"/>
              <a:pPr/>
              <a:t>‹#›</a:t>
            </a:fld>
            <a:endParaRPr lang="en-GB" dirty="0"/>
          </a:p>
        </p:txBody>
      </p:sp>
    </p:spTree>
    <p:extLst>
      <p:ext uri="{BB962C8B-B14F-4D97-AF65-F5344CB8AC3E}">
        <p14:creationId xmlns:p14="http://schemas.microsoft.com/office/powerpoint/2010/main" val="160627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917575" y="744538"/>
            <a:ext cx="4962525" cy="3722687"/>
          </a:xfrm>
          <a:ln/>
        </p:spPr>
      </p:sp>
      <p:sp>
        <p:nvSpPr>
          <p:cNvPr id="67587" name="Rectangle 3"/>
          <p:cNvSpPr>
            <a:spLocks noGrp="1" noChangeArrowheads="1"/>
          </p:cNvSpPr>
          <p:nvPr>
            <p:ph type="body" idx="1"/>
          </p:nvPr>
        </p:nvSpPr>
        <p:spPr>
          <a:xfrm>
            <a:off x="680383" y="4715831"/>
            <a:ext cx="5436909" cy="4466649"/>
          </a:xfrm>
          <a:noFill/>
          <a:ln/>
        </p:spPr>
        <p:txBody>
          <a:bodyPr/>
          <a:lstStyle/>
          <a:p>
            <a:pPr marL="3175" indent="-3175" eaLnBrk="1" hangingPunct="1">
              <a:lnSpc>
                <a:spcPct val="80000"/>
              </a:lnSpc>
            </a:pPr>
            <a:endParaRPr lang="en-GB" sz="1600" dirty="0">
              <a:solidFill>
                <a:srgbClr val="292929"/>
              </a:solidFill>
              <a:latin typeface="Arial" pitchFamily="34" charset="0"/>
            </a:endParaRPr>
          </a:p>
        </p:txBody>
      </p:sp>
    </p:spTree>
    <p:extLst>
      <p:ext uri="{BB962C8B-B14F-4D97-AF65-F5344CB8AC3E}">
        <p14:creationId xmlns:p14="http://schemas.microsoft.com/office/powerpoint/2010/main" val="1080603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917575" y="744538"/>
            <a:ext cx="4962525" cy="3722687"/>
          </a:xfrm>
          <a:ln/>
        </p:spPr>
      </p:sp>
      <p:sp>
        <p:nvSpPr>
          <p:cNvPr id="67587" name="Rectangle 3"/>
          <p:cNvSpPr>
            <a:spLocks noGrp="1" noChangeArrowheads="1"/>
          </p:cNvSpPr>
          <p:nvPr>
            <p:ph type="body" idx="1"/>
          </p:nvPr>
        </p:nvSpPr>
        <p:spPr>
          <a:xfrm>
            <a:off x="680383" y="4715831"/>
            <a:ext cx="5436909" cy="4466649"/>
          </a:xfrm>
          <a:noFill/>
          <a:ln/>
        </p:spPr>
        <p:txBody>
          <a:bodyPr/>
          <a:lstStyle/>
          <a:p>
            <a:pPr marL="3175" indent="-3175" eaLnBrk="1" hangingPunct="1">
              <a:lnSpc>
                <a:spcPct val="80000"/>
              </a:lnSpc>
            </a:pPr>
            <a:endParaRPr lang="en-GB" sz="1600" dirty="0">
              <a:solidFill>
                <a:srgbClr val="292929"/>
              </a:solidFill>
              <a:latin typeface="Arial" pitchFamily="34" charset="0"/>
            </a:endParaRPr>
          </a:p>
        </p:txBody>
      </p:sp>
    </p:spTree>
    <p:extLst>
      <p:ext uri="{BB962C8B-B14F-4D97-AF65-F5344CB8AC3E}">
        <p14:creationId xmlns:p14="http://schemas.microsoft.com/office/powerpoint/2010/main" val="3055608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917575" y="744538"/>
            <a:ext cx="4962525" cy="3722687"/>
          </a:xfrm>
          <a:ln/>
        </p:spPr>
      </p:sp>
      <p:sp>
        <p:nvSpPr>
          <p:cNvPr id="67587" name="Rectangle 3"/>
          <p:cNvSpPr>
            <a:spLocks noGrp="1" noChangeArrowheads="1"/>
          </p:cNvSpPr>
          <p:nvPr>
            <p:ph type="body" idx="1"/>
          </p:nvPr>
        </p:nvSpPr>
        <p:spPr>
          <a:xfrm>
            <a:off x="680383" y="4715831"/>
            <a:ext cx="5436909" cy="4466649"/>
          </a:xfrm>
          <a:noFill/>
          <a:ln/>
        </p:spPr>
        <p:txBody>
          <a:bodyPr/>
          <a:lstStyle/>
          <a:p>
            <a:pPr marL="3175" indent="-3175" eaLnBrk="1" hangingPunct="1">
              <a:lnSpc>
                <a:spcPct val="80000"/>
              </a:lnSpc>
            </a:pPr>
            <a:endParaRPr lang="en-GB" sz="1600" dirty="0">
              <a:solidFill>
                <a:srgbClr val="292929"/>
              </a:solidFill>
              <a:latin typeface="Arial" pitchFamily="34" charset="0"/>
            </a:endParaRPr>
          </a:p>
        </p:txBody>
      </p:sp>
    </p:spTree>
    <p:extLst>
      <p:ext uri="{BB962C8B-B14F-4D97-AF65-F5344CB8AC3E}">
        <p14:creationId xmlns:p14="http://schemas.microsoft.com/office/powerpoint/2010/main" val="2544757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917575" y="744538"/>
            <a:ext cx="4962525" cy="3722687"/>
          </a:xfrm>
          <a:ln/>
        </p:spPr>
      </p:sp>
      <p:sp>
        <p:nvSpPr>
          <p:cNvPr id="67587" name="Rectangle 3"/>
          <p:cNvSpPr>
            <a:spLocks noGrp="1" noChangeArrowheads="1"/>
          </p:cNvSpPr>
          <p:nvPr>
            <p:ph type="body" idx="1"/>
          </p:nvPr>
        </p:nvSpPr>
        <p:spPr>
          <a:xfrm>
            <a:off x="680383" y="4715831"/>
            <a:ext cx="5436909" cy="4466649"/>
          </a:xfrm>
          <a:noFill/>
          <a:ln/>
        </p:spPr>
        <p:txBody>
          <a:bodyPr/>
          <a:lstStyle/>
          <a:p>
            <a:pPr marL="3175" indent="-3175" eaLnBrk="1" hangingPunct="1">
              <a:lnSpc>
                <a:spcPct val="80000"/>
              </a:lnSpc>
            </a:pPr>
            <a:endParaRPr lang="en-GB" sz="1600" dirty="0">
              <a:solidFill>
                <a:srgbClr val="292929"/>
              </a:solidFill>
              <a:latin typeface="Arial" pitchFamily="34" charset="0"/>
            </a:endParaRPr>
          </a:p>
        </p:txBody>
      </p:sp>
    </p:spTree>
    <p:extLst>
      <p:ext uri="{BB962C8B-B14F-4D97-AF65-F5344CB8AC3E}">
        <p14:creationId xmlns:p14="http://schemas.microsoft.com/office/powerpoint/2010/main" val="3813232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917575" y="744538"/>
            <a:ext cx="4962525" cy="3722687"/>
          </a:xfrm>
          <a:ln/>
        </p:spPr>
      </p:sp>
      <p:sp>
        <p:nvSpPr>
          <p:cNvPr id="67587" name="Rectangle 3"/>
          <p:cNvSpPr>
            <a:spLocks noGrp="1" noChangeArrowheads="1"/>
          </p:cNvSpPr>
          <p:nvPr>
            <p:ph type="body" idx="1"/>
          </p:nvPr>
        </p:nvSpPr>
        <p:spPr>
          <a:xfrm>
            <a:off x="680383" y="4715831"/>
            <a:ext cx="5436909" cy="4466649"/>
          </a:xfrm>
          <a:noFill/>
          <a:ln/>
        </p:spPr>
        <p:txBody>
          <a:bodyPr/>
          <a:lstStyle/>
          <a:p>
            <a:pPr marL="3175" indent="-3175" eaLnBrk="1" hangingPunct="1">
              <a:lnSpc>
                <a:spcPct val="80000"/>
              </a:lnSpc>
            </a:pPr>
            <a:endParaRPr lang="en-GB" sz="1600" dirty="0">
              <a:solidFill>
                <a:srgbClr val="292929"/>
              </a:solidFill>
              <a:latin typeface="Arial" pitchFamily="34" charset="0"/>
            </a:endParaRPr>
          </a:p>
        </p:txBody>
      </p:sp>
    </p:spTree>
    <p:extLst>
      <p:ext uri="{BB962C8B-B14F-4D97-AF65-F5344CB8AC3E}">
        <p14:creationId xmlns:p14="http://schemas.microsoft.com/office/powerpoint/2010/main" val="1698657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wmf"/><Relationship Id="rId1" Type="http://schemas.openxmlformats.org/officeDocument/2006/relationships/slideMaster" Target="../slideMasters/slideMaster2.xml"/><Relationship Id="rId4" Type="http://schemas.openxmlformats.org/officeDocument/2006/relationships/image" Target="../media/image8.wm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9.wmf"/><Relationship Id="rId1" Type="http://schemas.openxmlformats.org/officeDocument/2006/relationships/slideMaster" Target="../slideMasters/slideMaster2.xml"/><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sp>
        <p:nvSpPr>
          <p:cNvPr id="10"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2" name="Title 1"/>
          <p:cNvSpPr>
            <a:spLocks noGrp="1"/>
          </p:cNvSpPr>
          <p:nvPr>
            <p:ph type="ctrTitle"/>
          </p:nvPr>
        </p:nvSpPr>
        <p:spPr>
          <a:xfrm>
            <a:off x="2212847" y="2240280"/>
            <a:ext cx="6217920" cy="860400"/>
          </a:xfrm>
        </p:spPr>
        <p:txBody>
          <a:bodyPr/>
          <a:lstStyle>
            <a:lvl1pPr>
              <a:defRPr>
                <a:solidFill>
                  <a:srgbClr val="404040"/>
                </a:solidFill>
                <a:latin typeface="+mn-lt"/>
                <a:cs typeface="Arial" pitchFamily="34" charset="0"/>
              </a:defRPr>
            </a:lvl1pPr>
          </a:lstStyle>
          <a:p>
            <a:r>
              <a:rPr lang="en-US"/>
              <a:t>Click to edit Master title style</a:t>
            </a:r>
            <a:endParaRPr lang="en-GB" dirty="0"/>
          </a:p>
        </p:txBody>
      </p:sp>
      <p:sp>
        <p:nvSpPr>
          <p:cNvPr id="15" name="Subtitle 2"/>
          <p:cNvSpPr>
            <a:spLocks noGrp="1"/>
          </p:cNvSpPr>
          <p:nvPr>
            <p:ph type="subTitle" idx="1"/>
          </p:nvPr>
        </p:nvSpPr>
        <p:spPr>
          <a:xfrm>
            <a:off x="2212848" y="3220754"/>
            <a:ext cx="621792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GB" dirty="0"/>
          </a:p>
        </p:txBody>
      </p:sp>
      <p:sp>
        <p:nvSpPr>
          <p:cNvPr id="4" name="AutoShape 3"/>
          <p:cNvSpPr>
            <a:spLocks noChangeAspect="1" noChangeArrowheads="1" noTextEdit="1"/>
          </p:cNvSpPr>
          <p:nvPr userDrawn="1"/>
        </p:nvSpPr>
        <p:spPr bwMode="auto">
          <a:xfrm>
            <a:off x="7708900" y="5340350"/>
            <a:ext cx="987425"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 name="Freeform 5"/>
          <p:cNvSpPr>
            <a:spLocks/>
          </p:cNvSpPr>
          <p:nvPr userDrawn="1"/>
        </p:nvSpPr>
        <p:spPr bwMode="auto">
          <a:xfrm>
            <a:off x="7708900" y="5340350"/>
            <a:ext cx="790575" cy="288925"/>
          </a:xfrm>
          <a:custGeom>
            <a:avLst/>
            <a:gdLst>
              <a:gd name="T0" fmla="*/ 2491 w 2491"/>
              <a:gd name="T1" fmla="*/ 0 h 910"/>
              <a:gd name="T2" fmla="*/ 0 w 2491"/>
              <a:gd name="T3" fmla="*/ 910 h 910"/>
              <a:gd name="T4" fmla="*/ 2491 w 2491"/>
              <a:gd name="T5" fmla="*/ 469 h 910"/>
              <a:gd name="T6" fmla="*/ 2491 w 2491"/>
              <a:gd name="T7" fmla="*/ 0 h 910"/>
            </a:gdLst>
            <a:ahLst/>
            <a:cxnLst>
              <a:cxn ang="0">
                <a:pos x="T0" y="T1"/>
              </a:cxn>
              <a:cxn ang="0">
                <a:pos x="T2" y="T3"/>
              </a:cxn>
              <a:cxn ang="0">
                <a:pos x="T4" y="T5"/>
              </a:cxn>
              <a:cxn ang="0">
                <a:pos x="T6" y="T7"/>
              </a:cxn>
            </a:cxnLst>
            <a:rect l="0" t="0" r="r" b="b"/>
            <a:pathLst>
              <a:path w="2491" h="910">
                <a:moveTo>
                  <a:pt x="2491" y="0"/>
                </a:moveTo>
                <a:lnTo>
                  <a:pt x="0" y="910"/>
                </a:lnTo>
                <a:lnTo>
                  <a:pt x="2491" y="469"/>
                </a:lnTo>
                <a:lnTo>
                  <a:pt x="2491" y="0"/>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 name="Freeform 6"/>
          <p:cNvSpPr>
            <a:spLocks noEditPoints="1"/>
          </p:cNvSpPr>
          <p:nvPr userDrawn="1"/>
        </p:nvSpPr>
        <p:spPr bwMode="auto">
          <a:xfrm>
            <a:off x="7708900" y="5749925"/>
            <a:ext cx="987425" cy="747713"/>
          </a:xfrm>
          <a:custGeom>
            <a:avLst/>
            <a:gdLst>
              <a:gd name="T0" fmla="*/ 235 w 3110"/>
              <a:gd name="T1" fmla="*/ 1600 h 2357"/>
              <a:gd name="T2" fmla="*/ 255 w 3110"/>
              <a:gd name="T3" fmla="*/ 1809 h 2357"/>
              <a:gd name="T4" fmla="*/ 152 w 3110"/>
              <a:gd name="T5" fmla="*/ 1823 h 2357"/>
              <a:gd name="T6" fmla="*/ 353 w 3110"/>
              <a:gd name="T7" fmla="*/ 1774 h 2357"/>
              <a:gd name="T8" fmla="*/ 419 w 3110"/>
              <a:gd name="T9" fmla="*/ 1871 h 2357"/>
              <a:gd name="T10" fmla="*/ 1148 w 3110"/>
              <a:gd name="T11" fmla="*/ 1664 h 2357"/>
              <a:gd name="T12" fmla="*/ 1225 w 3110"/>
              <a:gd name="T13" fmla="*/ 1751 h 2357"/>
              <a:gd name="T14" fmla="*/ 701 w 3110"/>
              <a:gd name="T15" fmla="*/ 1558 h 2357"/>
              <a:gd name="T16" fmla="*/ 744 w 3110"/>
              <a:gd name="T17" fmla="*/ 1723 h 2357"/>
              <a:gd name="T18" fmla="*/ 866 w 3110"/>
              <a:gd name="T19" fmla="*/ 1868 h 2357"/>
              <a:gd name="T20" fmla="*/ 838 w 3110"/>
              <a:gd name="T21" fmla="*/ 1696 h 2357"/>
              <a:gd name="T22" fmla="*/ 2035 w 3110"/>
              <a:gd name="T23" fmla="*/ 1874 h 2357"/>
              <a:gd name="T24" fmla="*/ 2173 w 3110"/>
              <a:gd name="T25" fmla="*/ 1760 h 2357"/>
              <a:gd name="T26" fmla="*/ 2115 w 3110"/>
              <a:gd name="T27" fmla="*/ 1743 h 2357"/>
              <a:gd name="T28" fmla="*/ 2074 w 3110"/>
              <a:gd name="T29" fmla="*/ 1696 h 2357"/>
              <a:gd name="T30" fmla="*/ 1318 w 3110"/>
              <a:gd name="T31" fmla="*/ 1748 h 2357"/>
              <a:gd name="T32" fmla="*/ 1455 w 3110"/>
              <a:gd name="T33" fmla="*/ 1858 h 2357"/>
              <a:gd name="T34" fmla="*/ 1484 w 3110"/>
              <a:gd name="T35" fmla="*/ 1938 h 2357"/>
              <a:gd name="T36" fmla="*/ 1378 w 3110"/>
              <a:gd name="T37" fmla="*/ 1794 h 2357"/>
              <a:gd name="T38" fmla="*/ 1740 w 3110"/>
              <a:gd name="T39" fmla="*/ 1690 h 2357"/>
              <a:gd name="T40" fmla="*/ 1644 w 3110"/>
              <a:gd name="T41" fmla="*/ 1791 h 2357"/>
              <a:gd name="T42" fmla="*/ 1835 w 3110"/>
              <a:gd name="T43" fmla="*/ 1723 h 2357"/>
              <a:gd name="T44" fmla="*/ 1698 w 3110"/>
              <a:gd name="T45" fmla="*/ 1800 h 2357"/>
              <a:gd name="T46" fmla="*/ 1721 w 3110"/>
              <a:gd name="T47" fmla="*/ 1831 h 2357"/>
              <a:gd name="T48" fmla="*/ 2256 w 3110"/>
              <a:gd name="T49" fmla="*/ 1780 h 2357"/>
              <a:gd name="T50" fmla="*/ 2243 w 3110"/>
              <a:gd name="T51" fmla="*/ 1665 h 2357"/>
              <a:gd name="T52" fmla="*/ 2306 w 3110"/>
              <a:gd name="T53" fmla="*/ 1880 h 2357"/>
              <a:gd name="T54" fmla="*/ 2338 w 3110"/>
              <a:gd name="T55" fmla="*/ 1722 h 2357"/>
              <a:gd name="T56" fmla="*/ 2929 w 3110"/>
              <a:gd name="T57" fmla="*/ 1763 h 2357"/>
              <a:gd name="T58" fmla="*/ 2750 w 3110"/>
              <a:gd name="T59" fmla="*/ 1695 h 2357"/>
              <a:gd name="T60" fmla="*/ 2872 w 3110"/>
              <a:gd name="T61" fmla="*/ 1874 h 2357"/>
              <a:gd name="T62" fmla="*/ 2658 w 3110"/>
              <a:gd name="T63" fmla="*/ 1797 h 2357"/>
              <a:gd name="T64" fmla="*/ 2623 w 3110"/>
              <a:gd name="T65" fmla="*/ 1867 h 2357"/>
              <a:gd name="T66" fmla="*/ 2482 w 3110"/>
              <a:gd name="T67" fmla="*/ 1876 h 2357"/>
              <a:gd name="T68" fmla="*/ 2513 w 3110"/>
              <a:gd name="T69" fmla="*/ 1825 h 2357"/>
              <a:gd name="T70" fmla="*/ 3019 w 3110"/>
              <a:gd name="T71" fmla="*/ 1651 h 2357"/>
              <a:gd name="T72" fmla="*/ 981 w 3110"/>
              <a:gd name="T73" fmla="*/ 1874 h 2357"/>
              <a:gd name="T74" fmla="*/ 2433 w 3110"/>
              <a:gd name="T75" fmla="*/ 2085 h 2357"/>
              <a:gd name="T76" fmla="*/ 2528 w 3110"/>
              <a:gd name="T77" fmla="*/ 2268 h 2357"/>
              <a:gd name="T78" fmla="*/ 2503 w 3110"/>
              <a:gd name="T79" fmla="*/ 2090 h 2357"/>
              <a:gd name="T80" fmla="*/ 631 w 3110"/>
              <a:gd name="T81" fmla="*/ 2093 h 2357"/>
              <a:gd name="T82" fmla="*/ 677 w 3110"/>
              <a:gd name="T83" fmla="*/ 2105 h 2357"/>
              <a:gd name="T84" fmla="*/ 203 w 3110"/>
              <a:gd name="T85" fmla="*/ 2151 h 2357"/>
              <a:gd name="T86" fmla="*/ 312 w 3110"/>
              <a:gd name="T87" fmla="*/ 2190 h 2357"/>
              <a:gd name="T88" fmla="*/ 507 w 3110"/>
              <a:gd name="T89" fmla="*/ 2190 h 2357"/>
              <a:gd name="T90" fmla="*/ 377 w 3110"/>
              <a:gd name="T91" fmla="*/ 2201 h 2357"/>
              <a:gd name="T92" fmla="*/ 442 w 3110"/>
              <a:gd name="T93" fmla="*/ 2201 h 2357"/>
              <a:gd name="T94" fmla="*/ 2213 w 3110"/>
              <a:gd name="T95" fmla="*/ 2056 h 2357"/>
              <a:gd name="T96" fmla="*/ 1608 w 3110"/>
              <a:gd name="T97" fmla="*/ 2042 h 2357"/>
              <a:gd name="T98" fmla="*/ 1951 w 3110"/>
              <a:gd name="T99" fmla="*/ 2062 h 2357"/>
              <a:gd name="T100" fmla="*/ 2016 w 3110"/>
              <a:gd name="T101" fmla="*/ 2271 h 2357"/>
              <a:gd name="T102" fmla="*/ 2075 w 3110"/>
              <a:gd name="T103" fmla="*/ 2057 h 2357"/>
              <a:gd name="T104" fmla="*/ 2016 w 3110"/>
              <a:gd name="T105" fmla="*/ 2089 h 2357"/>
              <a:gd name="T106" fmla="*/ 772 w 3110"/>
              <a:gd name="T107" fmla="*/ 1949 h 2357"/>
              <a:gd name="T108" fmla="*/ 1210 w 3110"/>
              <a:gd name="T109" fmla="*/ 2052 h 2357"/>
              <a:gd name="T110" fmla="*/ 1116 w 3110"/>
              <a:gd name="T111" fmla="*/ 2102 h 2357"/>
              <a:gd name="T112" fmla="*/ 1289 w 3110"/>
              <a:gd name="T113" fmla="*/ 2093 h 2357"/>
              <a:gd name="T114" fmla="*/ 1395 w 3110"/>
              <a:gd name="T115" fmla="*/ 2266 h 2357"/>
              <a:gd name="T116" fmla="*/ 1413 w 3110"/>
              <a:gd name="T117" fmla="*/ 2350 h 2357"/>
              <a:gd name="T118" fmla="*/ 1364 w 3110"/>
              <a:gd name="T119" fmla="*/ 2217 h 2357"/>
              <a:gd name="T120" fmla="*/ 1000 w 3110"/>
              <a:gd name="T121" fmla="*/ 2141 h 2357"/>
              <a:gd name="T122" fmla="*/ 400 w 3110"/>
              <a:gd name="T123" fmla="*/ 970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0" h="2357">
                <a:moveTo>
                  <a:pt x="259" y="1777"/>
                </a:moveTo>
                <a:lnTo>
                  <a:pt x="259" y="1777"/>
                </a:lnTo>
                <a:lnTo>
                  <a:pt x="259" y="1769"/>
                </a:lnTo>
                <a:lnTo>
                  <a:pt x="258" y="1762"/>
                </a:lnTo>
                <a:lnTo>
                  <a:pt x="255" y="1749"/>
                </a:lnTo>
                <a:lnTo>
                  <a:pt x="249" y="1738"/>
                </a:lnTo>
                <a:lnTo>
                  <a:pt x="242" y="1729"/>
                </a:lnTo>
                <a:lnTo>
                  <a:pt x="235" y="1722"/>
                </a:lnTo>
                <a:lnTo>
                  <a:pt x="227" y="1717"/>
                </a:lnTo>
                <a:lnTo>
                  <a:pt x="220" y="1712"/>
                </a:lnTo>
                <a:lnTo>
                  <a:pt x="213" y="1709"/>
                </a:lnTo>
                <a:lnTo>
                  <a:pt x="213" y="1709"/>
                </a:lnTo>
                <a:lnTo>
                  <a:pt x="221" y="1703"/>
                </a:lnTo>
                <a:lnTo>
                  <a:pt x="228" y="1698"/>
                </a:lnTo>
                <a:lnTo>
                  <a:pt x="233" y="1691"/>
                </a:lnTo>
                <a:lnTo>
                  <a:pt x="239" y="1683"/>
                </a:lnTo>
                <a:lnTo>
                  <a:pt x="243" y="1675"/>
                </a:lnTo>
                <a:lnTo>
                  <a:pt x="246" y="1666"/>
                </a:lnTo>
                <a:lnTo>
                  <a:pt x="248" y="1658"/>
                </a:lnTo>
                <a:lnTo>
                  <a:pt x="248" y="1648"/>
                </a:lnTo>
                <a:lnTo>
                  <a:pt x="248" y="1648"/>
                </a:lnTo>
                <a:lnTo>
                  <a:pt x="248" y="1639"/>
                </a:lnTo>
                <a:lnTo>
                  <a:pt x="247" y="1630"/>
                </a:lnTo>
                <a:lnTo>
                  <a:pt x="245" y="1622"/>
                </a:lnTo>
                <a:lnTo>
                  <a:pt x="242" y="1614"/>
                </a:lnTo>
                <a:lnTo>
                  <a:pt x="239" y="1606"/>
                </a:lnTo>
                <a:lnTo>
                  <a:pt x="235" y="1600"/>
                </a:lnTo>
                <a:lnTo>
                  <a:pt x="229" y="1594"/>
                </a:lnTo>
                <a:lnTo>
                  <a:pt x="223" y="1589"/>
                </a:lnTo>
                <a:lnTo>
                  <a:pt x="217" y="1584"/>
                </a:lnTo>
                <a:lnTo>
                  <a:pt x="210" y="1580"/>
                </a:lnTo>
                <a:lnTo>
                  <a:pt x="202" y="1576"/>
                </a:lnTo>
                <a:lnTo>
                  <a:pt x="193" y="1573"/>
                </a:lnTo>
                <a:lnTo>
                  <a:pt x="185" y="1571"/>
                </a:lnTo>
                <a:lnTo>
                  <a:pt x="175" y="1569"/>
                </a:lnTo>
                <a:lnTo>
                  <a:pt x="165" y="1569"/>
                </a:lnTo>
                <a:lnTo>
                  <a:pt x="153" y="1568"/>
                </a:lnTo>
                <a:lnTo>
                  <a:pt x="22" y="1568"/>
                </a:lnTo>
                <a:lnTo>
                  <a:pt x="22" y="1874"/>
                </a:lnTo>
                <a:lnTo>
                  <a:pt x="152" y="1874"/>
                </a:lnTo>
                <a:lnTo>
                  <a:pt x="152" y="1874"/>
                </a:lnTo>
                <a:lnTo>
                  <a:pt x="165" y="1874"/>
                </a:lnTo>
                <a:lnTo>
                  <a:pt x="176" y="1873"/>
                </a:lnTo>
                <a:lnTo>
                  <a:pt x="187" y="1871"/>
                </a:lnTo>
                <a:lnTo>
                  <a:pt x="197" y="1868"/>
                </a:lnTo>
                <a:lnTo>
                  <a:pt x="207" y="1864"/>
                </a:lnTo>
                <a:lnTo>
                  <a:pt x="216" y="1860"/>
                </a:lnTo>
                <a:lnTo>
                  <a:pt x="223" y="1854"/>
                </a:lnTo>
                <a:lnTo>
                  <a:pt x="230" y="1849"/>
                </a:lnTo>
                <a:lnTo>
                  <a:pt x="237" y="1842"/>
                </a:lnTo>
                <a:lnTo>
                  <a:pt x="242" y="1834"/>
                </a:lnTo>
                <a:lnTo>
                  <a:pt x="248" y="1827"/>
                </a:lnTo>
                <a:lnTo>
                  <a:pt x="251" y="1818"/>
                </a:lnTo>
                <a:lnTo>
                  <a:pt x="255" y="1809"/>
                </a:lnTo>
                <a:lnTo>
                  <a:pt x="257" y="1799"/>
                </a:lnTo>
                <a:lnTo>
                  <a:pt x="258" y="1788"/>
                </a:lnTo>
                <a:lnTo>
                  <a:pt x="259" y="1777"/>
                </a:lnTo>
                <a:lnTo>
                  <a:pt x="259" y="1777"/>
                </a:lnTo>
                <a:close/>
                <a:moveTo>
                  <a:pt x="152" y="1823"/>
                </a:moveTo>
                <a:lnTo>
                  <a:pt x="79" y="1823"/>
                </a:lnTo>
                <a:lnTo>
                  <a:pt x="79" y="1735"/>
                </a:lnTo>
                <a:lnTo>
                  <a:pt x="152" y="1735"/>
                </a:lnTo>
                <a:lnTo>
                  <a:pt x="152" y="1735"/>
                </a:lnTo>
                <a:lnTo>
                  <a:pt x="163" y="1737"/>
                </a:lnTo>
                <a:lnTo>
                  <a:pt x="172" y="1738"/>
                </a:lnTo>
                <a:lnTo>
                  <a:pt x="180" y="1741"/>
                </a:lnTo>
                <a:lnTo>
                  <a:pt x="187" y="1747"/>
                </a:lnTo>
                <a:lnTo>
                  <a:pt x="192" y="1752"/>
                </a:lnTo>
                <a:lnTo>
                  <a:pt x="196" y="1760"/>
                </a:lnTo>
                <a:lnTo>
                  <a:pt x="198" y="1769"/>
                </a:lnTo>
                <a:lnTo>
                  <a:pt x="199" y="1779"/>
                </a:lnTo>
                <a:lnTo>
                  <a:pt x="199" y="1779"/>
                </a:lnTo>
                <a:lnTo>
                  <a:pt x="198" y="1789"/>
                </a:lnTo>
                <a:lnTo>
                  <a:pt x="196" y="1798"/>
                </a:lnTo>
                <a:lnTo>
                  <a:pt x="191" y="1805"/>
                </a:lnTo>
                <a:lnTo>
                  <a:pt x="187" y="1811"/>
                </a:lnTo>
                <a:lnTo>
                  <a:pt x="180" y="1817"/>
                </a:lnTo>
                <a:lnTo>
                  <a:pt x="172" y="1820"/>
                </a:lnTo>
                <a:lnTo>
                  <a:pt x="162" y="1822"/>
                </a:lnTo>
                <a:lnTo>
                  <a:pt x="152" y="1823"/>
                </a:lnTo>
                <a:lnTo>
                  <a:pt x="152" y="1823"/>
                </a:lnTo>
                <a:close/>
                <a:moveTo>
                  <a:pt x="151" y="1685"/>
                </a:moveTo>
                <a:lnTo>
                  <a:pt x="79" y="1685"/>
                </a:lnTo>
                <a:lnTo>
                  <a:pt x="79" y="1620"/>
                </a:lnTo>
                <a:lnTo>
                  <a:pt x="149" y="1620"/>
                </a:lnTo>
                <a:lnTo>
                  <a:pt x="149" y="1620"/>
                </a:lnTo>
                <a:lnTo>
                  <a:pt x="158" y="1621"/>
                </a:lnTo>
                <a:lnTo>
                  <a:pt x="167" y="1622"/>
                </a:lnTo>
                <a:lnTo>
                  <a:pt x="173" y="1624"/>
                </a:lnTo>
                <a:lnTo>
                  <a:pt x="179" y="1628"/>
                </a:lnTo>
                <a:lnTo>
                  <a:pt x="183" y="1633"/>
                </a:lnTo>
                <a:lnTo>
                  <a:pt x="187" y="1639"/>
                </a:lnTo>
                <a:lnTo>
                  <a:pt x="188" y="1645"/>
                </a:lnTo>
                <a:lnTo>
                  <a:pt x="189" y="1653"/>
                </a:lnTo>
                <a:lnTo>
                  <a:pt x="189" y="1653"/>
                </a:lnTo>
                <a:lnTo>
                  <a:pt x="189" y="1659"/>
                </a:lnTo>
                <a:lnTo>
                  <a:pt x="188" y="1664"/>
                </a:lnTo>
                <a:lnTo>
                  <a:pt x="186" y="1670"/>
                </a:lnTo>
                <a:lnTo>
                  <a:pt x="182" y="1674"/>
                </a:lnTo>
                <a:lnTo>
                  <a:pt x="177" y="1679"/>
                </a:lnTo>
                <a:lnTo>
                  <a:pt x="170" y="1682"/>
                </a:lnTo>
                <a:lnTo>
                  <a:pt x="162" y="1684"/>
                </a:lnTo>
                <a:lnTo>
                  <a:pt x="151" y="1685"/>
                </a:lnTo>
                <a:lnTo>
                  <a:pt x="151" y="1685"/>
                </a:lnTo>
                <a:close/>
                <a:moveTo>
                  <a:pt x="298" y="1778"/>
                </a:moveTo>
                <a:lnTo>
                  <a:pt x="298" y="1651"/>
                </a:lnTo>
                <a:lnTo>
                  <a:pt x="353" y="1651"/>
                </a:lnTo>
                <a:lnTo>
                  <a:pt x="353" y="1774"/>
                </a:lnTo>
                <a:lnTo>
                  <a:pt x="353" y="1774"/>
                </a:lnTo>
                <a:lnTo>
                  <a:pt x="353" y="1787"/>
                </a:lnTo>
                <a:lnTo>
                  <a:pt x="356" y="1799"/>
                </a:lnTo>
                <a:lnTo>
                  <a:pt x="359" y="1808"/>
                </a:lnTo>
                <a:lnTo>
                  <a:pt x="363" y="1815"/>
                </a:lnTo>
                <a:lnTo>
                  <a:pt x="369" y="1821"/>
                </a:lnTo>
                <a:lnTo>
                  <a:pt x="376" y="1825"/>
                </a:lnTo>
                <a:lnTo>
                  <a:pt x="385" y="1828"/>
                </a:lnTo>
                <a:lnTo>
                  <a:pt x="395" y="1829"/>
                </a:lnTo>
                <a:lnTo>
                  <a:pt x="395" y="1829"/>
                </a:lnTo>
                <a:lnTo>
                  <a:pt x="405" y="1828"/>
                </a:lnTo>
                <a:lnTo>
                  <a:pt x="412" y="1825"/>
                </a:lnTo>
                <a:lnTo>
                  <a:pt x="420" y="1821"/>
                </a:lnTo>
                <a:lnTo>
                  <a:pt x="426" y="1815"/>
                </a:lnTo>
                <a:lnTo>
                  <a:pt x="430" y="1808"/>
                </a:lnTo>
                <a:lnTo>
                  <a:pt x="433" y="1798"/>
                </a:lnTo>
                <a:lnTo>
                  <a:pt x="436" y="1787"/>
                </a:lnTo>
                <a:lnTo>
                  <a:pt x="436" y="1774"/>
                </a:lnTo>
                <a:lnTo>
                  <a:pt x="436" y="1651"/>
                </a:lnTo>
                <a:lnTo>
                  <a:pt x="491" y="1651"/>
                </a:lnTo>
                <a:lnTo>
                  <a:pt x="491" y="1874"/>
                </a:lnTo>
                <a:lnTo>
                  <a:pt x="436" y="1874"/>
                </a:lnTo>
                <a:lnTo>
                  <a:pt x="436" y="1857"/>
                </a:lnTo>
                <a:lnTo>
                  <a:pt x="436" y="1857"/>
                </a:lnTo>
                <a:lnTo>
                  <a:pt x="431" y="1862"/>
                </a:lnTo>
                <a:lnTo>
                  <a:pt x="425" y="1867"/>
                </a:lnTo>
                <a:lnTo>
                  <a:pt x="419" y="1871"/>
                </a:lnTo>
                <a:lnTo>
                  <a:pt x="412" y="1873"/>
                </a:lnTo>
                <a:lnTo>
                  <a:pt x="406" y="1877"/>
                </a:lnTo>
                <a:lnTo>
                  <a:pt x="398" y="1878"/>
                </a:lnTo>
                <a:lnTo>
                  <a:pt x="390" y="1879"/>
                </a:lnTo>
                <a:lnTo>
                  <a:pt x="382" y="1880"/>
                </a:lnTo>
                <a:lnTo>
                  <a:pt x="382" y="1880"/>
                </a:lnTo>
                <a:lnTo>
                  <a:pt x="369" y="1879"/>
                </a:lnTo>
                <a:lnTo>
                  <a:pt x="358" y="1877"/>
                </a:lnTo>
                <a:lnTo>
                  <a:pt x="348" y="1873"/>
                </a:lnTo>
                <a:lnTo>
                  <a:pt x="338" y="1869"/>
                </a:lnTo>
                <a:lnTo>
                  <a:pt x="330" y="1863"/>
                </a:lnTo>
                <a:lnTo>
                  <a:pt x="323" y="1858"/>
                </a:lnTo>
                <a:lnTo>
                  <a:pt x="318" y="1850"/>
                </a:lnTo>
                <a:lnTo>
                  <a:pt x="312" y="1842"/>
                </a:lnTo>
                <a:lnTo>
                  <a:pt x="309" y="1834"/>
                </a:lnTo>
                <a:lnTo>
                  <a:pt x="306" y="1827"/>
                </a:lnTo>
                <a:lnTo>
                  <a:pt x="301" y="1809"/>
                </a:lnTo>
                <a:lnTo>
                  <a:pt x="299" y="1792"/>
                </a:lnTo>
                <a:lnTo>
                  <a:pt x="298" y="1778"/>
                </a:lnTo>
                <a:lnTo>
                  <a:pt x="298" y="1778"/>
                </a:lnTo>
                <a:close/>
                <a:moveTo>
                  <a:pt x="1143" y="1874"/>
                </a:moveTo>
                <a:lnTo>
                  <a:pt x="1087" y="1874"/>
                </a:lnTo>
                <a:lnTo>
                  <a:pt x="1087" y="1651"/>
                </a:lnTo>
                <a:lnTo>
                  <a:pt x="1143" y="1651"/>
                </a:lnTo>
                <a:lnTo>
                  <a:pt x="1143" y="1670"/>
                </a:lnTo>
                <a:lnTo>
                  <a:pt x="1143" y="1670"/>
                </a:lnTo>
                <a:lnTo>
                  <a:pt x="1148" y="1664"/>
                </a:lnTo>
                <a:lnTo>
                  <a:pt x="1154" y="1659"/>
                </a:lnTo>
                <a:lnTo>
                  <a:pt x="1160" y="1655"/>
                </a:lnTo>
                <a:lnTo>
                  <a:pt x="1167" y="1652"/>
                </a:lnTo>
                <a:lnTo>
                  <a:pt x="1175" y="1649"/>
                </a:lnTo>
                <a:lnTo>
                  <a:pt x="1182" y="1648"/>
                </a:lnTo>
                <a:lnTo>
                  <a:pt x="1190" y="1646"/>
                </a:lnTo>
                <a:lnTo>
                  <a:pt x="1198" y="1645"/>
                </a:lnTo>
                <a:lnTo>
                  <a:pt x="1198" y="1645"/>
                </a:lnTo>
                <a:lnTo>
                  <a:pt x="1208" y="1646"/>
                </a:lnTo>
                <a:lnTo>
                  <a:pt x="1217" y="1648"/>
                </a:lnTo>
                <a:lnTo>
                  <a:pt x="1226" y="1650"/>
                </a:lnTo>
                <a:lnTo>
                  <a:pt x="1234" y="1652"/>
                </a:lnTo>
                <a:lnTo>
                  <a:pt x="1242" y="1655"/>
                </a:lnTo>
                <a:lnTo>
                  <a:pt x="1248" y="1661"/>
                </a:lnTo>
                <a:lnTo>
                  <a:pt x="1254" y="1665"/>
                </a:lnTo>
                <a:lnTo>
                  <a:pt x="1259" y="1672"/>
                </a:lnTo>
                <a:lnTo>
                  <a:pt x="1265" y="1679"/>
                </a:lnTo>
                <a:lnTo>
                  <a:pt x="1268" y="1686"/>
                </a:lnTo>
                <a:lnTo>
                  <a:pt x="1273" y="1694"/>
                </a:lnTo>
                <a:lnTo>
                  <a:pt x="1275" y="1703"/>
                </a:lnTo>
                <a:lnTo>
                  <a:pt x="1277" y="1713"/>
                </a:lnTo>
                <a:lnTo>
                  <a:pt x="1279" y="1724"/>
                </a:lnTo>
                <a:lnTo>
                  <a:pt x="1280" y="1735"/>
                </a:lnTo>
                <a:lnTo>
                  <a:pt x="1280" y="1748"/>
                </a:lnTo>
                <a:lnTo>
                  <a:pt x="1280" y="1874"/>
                </a:lnTo>
                <a:lnTo>
                  <a:pt x="1225" y="1874"/>
                </a:lnTo>
                <a:lnTo>
                  <a:pt x="1225" y="1751"/>
                </a:lnTo>
                <a:lnTo>
                  <a:pt x="1225" y="1751"/>
                </a:lnTo>
                <a:lnTo>
                  <a:pt x="1225" y="1738"/>
                </a:lnTo>
                <a:lnTo>
                  <a:pt x="1223" y="1727"/>
                </a:lnTo>
                <a:lnTo>
                  <a:pt x="1219" y="1718"/>
                </a:lnTo>
                <a:lnTo>
                  <a:pt x="1215" y="1710"/>
                </a:lnTo>
                <a:lnTo>
                  <a:pt x="1209" y="1704"/>
                </a:lnTo>
                <a:lnTo>
                  <a:pt x="1203" y="1700"/>
                </a:lnTo>
                <a:lnTo>
                  <a:pt x="1195" y="1698"/>
                </a:lnTo>
                <a:lnTo>
                  <a:pt x="1185" y="1696"/>
                </a:lnTo>
                <a:lnTo>
                  <a:pt x="1185" y="1696"/>
                </a:lnTo>
                <a:lnTo>
                  <a:pt x="1175" y="1698"/>
                </a:lnTo>
                <a:lnTo>
                  <a:pt x="1166" y="1700"/>
                </a:lnTo>
                <a:lnTo>
                  <a:pt x="1159" y="1704"/>
                </a:lnTo>
                <a:lnTo>
                  <a:pt x="1154" y="1710"/>
                </a:lnTo>
                <a:lnTo>
                  <a:pt x="1148" y="1718"/>
                </a:lnTo>
                <a:lnTo>
                  <a:pt x="1145" y="1728"/>
                </a:lnTo>
                <a:lnTo>
                  <a:pt x="1143" y="1739"/>
                </a:lnTo>
                <a:lnTo>
                  <a:pt x="1143" y="1751"/>
                </a:lnTo>
                <a:lnTo>
                  <a:pt x="1143" y="1874"/>
                </a:lnTo>
                <a:close/>
                <a:moveTo>
                  <a:pt x="597" y="1762"/>
                </a:moveTo>
                <a:lnTo>
                  <a:pt x="597" y="1874"/>
                </a:lnTo>
                <a:lnTo>
                  <a:pt x="541" y="1874"/>
                </a:lnTo>
                <a:lnTo>
                  <a:pt x="541" y="1651"/>
                </a:lnTo>
                <a:lnTo>
                  <a:pt x="597" y="1651"/>
                </a:lnTo>
                <a:lnTo>
                  <a:pt x="597" y="1762"/>
                </a:lnTo>
                <a:close/>
                <a:moveTo>
                  <a:pt x="646" y="1585"/>
                </a:moveTo>
                <a:lnTo>
                  <a:pt x="701" y="1558"/>
                </a:lnTo>
                <a:lnTo>
                  <a:pt x="701" y="1760"/>
                </a:lnTo>
                <a:lnTo>
                  <a:pt x="701" y="1874"/>
                </a:lnTo>
                <a:lnTo>
                  <a:pt x="646" y="1874"/>
                </a:lnTo>
                <a:lnTo>
                  <a:pt x="646" y="1585"/>
                </a:lnTo>
                <a:close/>
                <a:moveTo>
                  <a:pt x="877" y="1666"/>
                </a:moveTo>
                <a:lnTo>
                  <a:pt x="877" y="1666"/>
                </a:lnTo>
                <a:lnTo>
                  <a:pt x="873" y="1661"/>
                </a:lnTo>
                <a:lnTo>
                  <a:pt x="867" y="1658"/>
                </a:lnTo>
                <a:lnTo>
                  <a:pt x="860" y="1653"/>
                </a:lnTo>
                <a:lnTo>
                  <a:pt x="855" y="1651"/>
                </a:lnTo>
                <a:lnTo>
                  <a:pt x="848" y="1649"/>
                </a:lnTo>
                <a:lnTo>
                  <a:pt x="841" y="1646"/>
                </a:lnTo>
                <a:lnTo>
                  <a:pt x="828" y="1645"/>
                </a:lnTo>
                <a:lnTo>
                  <a:pt x="828" y="1645"/>
                </a:lnTo>
                <a:lnTo>
                  <a:pt x="818" y="1646"/>
                </a:lnTo>
                <a:lnTo>
                  <a:pt x="808" y="1648"/>
                </a:lnTo>
                <a:lnTo>
                  <a:pt x="799" y="1650"/>
                </a:lnTo>
                <a:lnTo>
                  <a:pt x="791" y="1653"/>
                </a:lnTo>
                <a:lnTo>
                  <a:pt x="784" y="1658"/>
                </a:lnTo>
                <a:lnTo>
                  <a:pt x="776" y="1663"/>
                </a:lnTo>
                <a:lnTo>
                  <a:pt x="769" y="1670"/>
                </a:lnTo>
                <a:lnTo>
                  <a:pt x="764" y="1676"/>
                </a:lnTo>
                <a:lnTo>
                  <a:pt x="758" y="1684"/>
                </a:lnTo>
                <a:lnTo>
                  <a:pt x="754" y="1693"/>
                </a:lnTo>
                <a:lnTo>
                  <a:pt x="749" y="1702"/>
                </a:lnTo>
                <a:lnTo>
                  <a:pt x="746" y="1712"/>
                </a:lnTo>
                <a:lnTo>
                  <a:pt x="744" y="1723"/>
                </a:lnTo>
                <a:lnTo>
                  <a:pt x="741" y="1735"/>
                </a:lnTo>
                <a:lnTo>
                  <a:pt x="740" y="1748"/>
                </a:lnTo>
                <a:lnTo>
                  <a:pt x="740" y="1760"/>
                </a:lnTo>
                <a:lnTo>
                  <a:pt x="740" y="1760"/>
                </a:lnTo>
                <a:lnTo>
                  <a:pt x="740" y="1774"/>
                </a:lnTo>
                <a:lnTo>
                  <a:pt x="741" y="1787"/>
                </a:lnTo>
                <a:lnTo>
                  <a:pt x="744" y="1799"/>
                </a:lnTo>
                <a:lnTo>
                  <a:pt x="746" y="1810"/>
                </a:lnTo>
                <a:lnTo>
                  <a:pt x="749" y="1821"/>
                </a:lnTo>
                <a:lnTo>
                  <a:pt x="752" y="1831"/>
                </a:lnTo>
                <a:lnTo>
                  <a:pt x="757" y="1840"/>
                </a:lnTo>
                <a:lnTo>
                  <a:pt x="762" y="1848"/>
                </a:lnTo>
                <a:lnTo>
                  <a:pt x="769" y="1856"/>
                </a:lnTo>
                <a:lnTo>
                  <a:pt x="775" y="1861"/>
                </a:lnTo>
                <a:lnTo>
                  <a:pt x="783" y="1867"/>
                </a:lnTo>
                <a:lnTo>
                  <a:pt x="790" y="1871"/>
                </a:lnTo>
                <a:lnTo>
                  <a:pt x="798" y="1874"/>
                </a:lnTo>
                <a:lnTo>
                  <a:pt x="807" y="1878"/>
                </a:lnTo>
                <a:lnTo>
                  <a:pt x="817" y="1879"/>
                </a:lnTo>
                <a:lnTo>
                  <a:pt x="827" y="1880"/>
                </a:lnTo>
                <a:lnTo>
                  <a:pt x="827" y="1880"/>
                </a:lnTo>
                <a:lnTo>
                  <a:pt x="834" y="1879"/>
                </a:lnTo>
                <a:lnTo>
                  <a:pt x="840" y="1878"/>
                </a:lnTo>
                <a:lnTo>
                  <a:pt x="847" y="1877"/>
                </a:lnTo>
                <a:lnTo>
                  <a:pt x="854" y="1874"/>
                </a:lnTo>
                <a:lnTo>
                  <a:pt x="859" y="1871"/>
                </a:lnTo>
                <a:lnTo>
                  <a:pt x="866" y="1868"/>
                </a:lnTo>
                <a:lnTo>
                  <a:pt x="871" y="1863"/>
                </a:lnTo>
                <a:lnTo>
                  <a:pt x="877" y="1858"/>
                </a:lnTo>
                <a:lnTo>
                  <a:pt x="877" y="1874"/>
                </a:lnTo>
                <a:lnTo>
                  <a:pt x="933" y="1874"/>
                </a:lnTo>
                <a:lnTo>
                  <a:pt x="933" y="1558"/>
                </a:lnTo>
                <a:lnTo>
                  <a:pt x="877" y="1585"/>
                </a:lnTo>
                <a:lnTo>
                  <a:pt x="877" y="1666"/>
                </a:lnTo>
                <a:close/>
                <a:moveTo>
                  <a:pt x="838" y="1829"/>
                </a:moveTo>
                <a:lnTo>
                  <a:pt x="838" y="1829"/>
                </a:lnTo>
                <a:lnTo>
                  <a:pt x="831" y="1828"/>
                </a:lnTo>
                <a:lnTo>
                  <a:pt x="824" y="1825"/>
                </a:lnTo>
                <a:lnTo>
                  <a:pt x="817" y="1822"/>
                </a:lnTo>
                <a:lnTo>
                  <a:pt x="810" y="1815"/>
                </a:lnTo>
                <a:lnTo>
                  <a:pt x="805" y="1807"/>
                </a:lnTo>
                <a:lnTo>
                  <a:pt x="800" y="1794"/>
                </a:lnTo>
                <a:lnTo>
                  <a:pt x="797" y="1779"/>
                </a:lnTo>
                <a:lnTo>
                  <a:pt x="796" y="1759"/>
                </a:lnTo>
                <a:lnTo>
                  <a:pt x="796" y="1759"/>
                </a:lnTo>
                <a:lnTo>
                  <a:pt x="797" y="1741"/>
                </a:lnTo>
                <a:lnTo>
                  <a:pt x="800" y="1728"/>
                </a:lnTo>
                <a:lnTo>
                  <a:pt x="805" y="1717"/>
                </a:lnTo>
                <a:lnTo>
                  <a:pt x="810" y="1709"/>
                </a:lnTo>
                <a:lnTo>
                  <a:pt x="816" y="1702"/>
                </a:lnTo>
                <a:lnTo>
                  <a:pt x="824" y="1699"/>
                </a:lnTo>
                <a:lnTo>
                  <a:pt x="830" y="1696"/>
                </a:lnTo>
                <a:lnTo>
                  <a:pt x="838" y="1696"/>
                </a:lnTo>
                <a:lnTo>
                  <a:pt x="838" y="1696"/>
                </a:lnTo>
                <a:lnTo>
                  <a:pt x="845" y="1696"/>
                </a:lnTo>
                <a:lnTo>
                  <a:pt x="851" y="1699"/>
                </a:lnTo>
                <a:lnTo>
                  <a:pt x="858" y="1701"/>
                </a:lnTo>
                <a:lnTo>
                  <a:pt x="863" y="1704"/>
                </a:lnTo>
                <a:lnTo>
                  <a:pt x="867" y="1708"/>
                </a:lnTo>
                <a:lnTo>
                  <a:pt x="871" y="1711"/>
                </a:lnTo>
                <a:lnTo>
                  <a:pt x="877" y="1719"/>
                </a:lnTo>
                <a:lnTo>
                  <a:pt x="877" y="1807"/>
                </a:lnTo>
                <a:lnTo>
                  <a:pt x="877" y="1807"/>
                </a:lnTo>
                <a:lnTo>
                  <a:pt x="870" y="1814"/>
                </a:lnTo>
                <a:lnTo>
                  <a:pt x="863" y="1821"/>
                </a:lnTo>
                <a:lnTo>
                  <a:pt x="858" y="1824"/>
                </a:lnTo>
                <a:lnTo>
                  <a:pt x="851" y="1827"/>
                </a:lnTo>
                <a:lnTo>
                  <a:pt x="846" y="1828"/>
                </a:lnTo>
                <a:lnTo>
                  <a:pt x="838" y="1829"/>
                </a:lnTo>
                <a:lnTo>
                  <a:pt x="838" y="1829"/>
                </a:lnTo>
                <a:close/>
                <a:moveTo>
                  <a:pt x="2084" y="1645"/>
                </a:moveTo>
                <a:lnTo>
                  <a:pt x="2084" y="1645"/>
                </a:lnTo>
                <a:lnTo>
                  <a:pt x="2079" y="1646"/>
                </a:lnTo>
                <a:lnTo>
                  <a:pt x="2072" y="1648"/>
                </a:lnTo>
                <a:lnTo>
                  <a:pt x="2059" y="1651"/>
                </a:lnTo>
                <a:lnTo>
                  <a:pt x="2046" y="1658"/>
                </a:lnTo>
                <a:lnTo>
                  <a:pt x="2035" y="1666"/>
                </a:lnTo>
                <a:lnTo>
                  <a:pt x="2035" y="1563"/>
                </a:lnTo>
                <a:lnTo>
                  <a:pt x="1980" y="1591"/>
                </a:lnTo>
                <a:lnTo>
                  <a:pt x="1980" y="1874"/>
                </a:lnTo>
                <a:lnTo>
                  <a:pt x="2035" y="1874"/>
                </a:lnTo>
                <a:lnTo>
                  <a:pt x="2035" y="1858"/>
                </a:lnTo>
                <a:lnTo>
                  <a:pt x="2035" y="1858"/>
                </a:lnTo>
                <a:lnTo>
                  <a:pt x="2040" y="1863"/>
                </a:lnTo>
                <a:lnTo>
                  <a:pt x="2046" y="1868"/>
                </a:lnTo>
                <a:lnTo>
                  <a:pt x="2052" y="1871"/>
                </a:lnTo>
                <a:lnTo>
                  <a:pt x="2059" y="1874"/>
                </a:lnTo>
                <a:lnTo>
                  <a:pt x="2064" y="1877"/>
                </a:lnTo>
                <a:lnTo>
                  <a:pt x="2072" y="1878"/>
                </a:lnTo>
                <a:lnTo>
                  <a:pt x="2079" y="1879"/>
                </a:lnTo>
                <a:lnTo>
                  <a:pt x="2085" y="1880"/>
                </a:lnTo>
                <a:lnTo>
                  <a:pt x="2085" y="1880"/>
                </a:lnTo>
                <a:lnTo>
                  <a:pt x="2095" y="1879"/>
                </a:lnTo>
                <a:lnTo>
                  <a:pt x="2105" y="1878"/>
                </a:lnTo>
                <a:lnTo>
                  <a:pt x="2114" y="1876"/>
                </a:lnTo>
                <a:lnTo>
                  <a:pt x="2123" y="1871"/>
                </a:lnTo>
                <a:lnTo>
                  <a:pt x="2131" y="1867"/>
                </a:lnTo>
                <a:lnTo>
                  <a:pt x="2137" y="1862"/>
                </a:lnTo>
                <a:lnTo>
                  <a:pt x="2144" y="1856"/>
                </a:lnTo>
                <a:lnTo>
                  <a:pt x="2150" y="1849"/>
                </a:lnTo>
                <a:lnTo>
                  <a:pt x="2155" y="1840"/>
                </a:lnTo>
                <a:lnTo>
                  <a:pt x="2160" y="1831"/>
                </a:lnTo>
                <a:lnTo>
                  <a:pt x="2163" y="1821"/>
                </a:lnTo>
                <a:lnTo>
                  <a:pt x="2166" y="1811"/>
                </a:lnTo>
                <a:lnTo>
                  <a:pt x="2170" y="1800"/>
                </a:lnTo>
                <a:lnTo>
                  <a:pt x="2171" y="1788"/>
                </a:lnTo>
                <a:lnTo>
                  <a:pt x="2172" y="1774"/>
                </a:lnTo>
                <a:lnTo>
                  <a:pt x="2173" y="1760"/>
                </a:lnTo>
                <a:lnTo>
                  <a:pt x="2173" y="1760"/>
                </a:lnTo>
                <a:lnTo>
                  <a:pt x="2172" y="1748"/>
                </a:lnTo>
                <a:lnTo>
                  <a:pt x="2171" y="1735"/>
                </a:lnTo>
                <a:lnTo>
                  <a:pt x="2169" y="1723"/>
                </a:lnTo>
                <a:lnTo>
                  <a:pt x="2166" y="1712"/>
                </a:lnTo>
                <a:lnTo>
                  <a:pt x="2163" y="1702"/>
                </a:lnTo>
                <a:lnTo>
                  <a:pt x="2159" y="1693"/>
                </a:lnTo>
                <a:lnTo>
                  <a:pt x="2154" y="1684"/>
                </a:lnTo>
                <a:lnTo>
                  <a:pt x="2149" y="1676"/>
                </a:lnTo>
                <a:lnTo>
                  <a:pt x="2143" y="1670"/>
                </a:lnTo>
                <a:lnTo>
                  <a:pt x="2136" y="1663"/>
                </a:lnTo>
                <a:lnTo>
                  <a:pt x="2129" y="1658"/>
                </a:lnTo>
                <a:lnTo>
                  <a:pt x="2121" y="1653"/>
                </a:lnTo>
                <a:lnTo>
                  <a:pt x="2113" y="1650"/>
                </a:lnTo>
                <a:lnTo>
                  <a:pt x="2104" y="1648"/>
                </a:lnTo>
                <a:lnTo>
                  <a:pt x="2094" y="1646"/>
                </a:lnTo>
                <a:lnTo>
                  <a:pt x="2084" y="1645"/>
                </a:lnTo>
                <a:lnTo>
                  <a:pt x="2084" y="1645"/>
                </a:lnTo>
                <a:close/>
                <a:moveTo>
                  <a:pt x="2074" y="1696"/>
                </a:moveTo>
                <a:lnTo>
                  <a:pt x="2074" y="1696"/>
                </a:lnTo>
                <a:lnTo>
                  <a:pt x="2082" y="1698"/>
                </a:lnTo>
                <a:lnTo>
                  <a:pt x="2090" y="1700"/>
                </a:lnTo>
                <a:lnTo>
                  <a:pt x="2096" y="1704"/>
                </a:lnTo>
                <a:lnTo>
                  <a:pt x="2103" y="1711"/>
                </a:lnTo>
                <a:lnTo>
                  <a:pt x="2109" y="1719"/>
                </a:lnTo>
                <a:lnTo>
                  <a:pt x="2112" y="1730"/>
                </a:lnTo>
                <a:lnTo>
                  <a:pt x="2115" y="1743"/>
                </a:lnTo>
                <a:lnTo>
                  <a:pt x="2116" y="1759"/>
                </a:lnTo>
                <a:lnTo>
                  <a:pt x="2116" y="1759"/>
                </a:lnTo>
                <a:lnTo>
                  <a:pt x="2115" y="1775"/>
                </a:lnTo>
                <a:lnTo>
                  <a:pt x="2113" y="1790"/>
                </a:lnTo>
                <a:lnTo>
                  <a:pt x="2111" y="1801"/>
                </a:lnTo>
                <a:lnTo>
                  <a:pt x="2106" y="1811"/>
                </a:lnTo>
                <a:lnTo>
                  <a:pt x="2100" y="1819"/>
                </a:lnTo>
                <a:lnTo>
                  <a:pt x="2093" y="1824"/>
                </a:lnTo>
                <a:lnTo>
                  <a:pt x="2085" y="1828"/>
                </a:lnTo>
                <a:lnTo>
                  <a:pt x="2075" y="1829"/>
                </a:lnTo>
                <a:lnTo>
                  <a:pt x="2075" y="1829"/>
                </a:lnTo>
                <a:lnTo>
                  <a:pt x="2067" y="1828"/>
                </a:lnTo>
                <a:lnTo>
                  <a:pt x="2061" y="1827"/>
                </a:lnTo>
                <a:lnTo>
                  <a:pt x="2055" y="1823"/>
                </a:lnTo>
                <a:lnTo>
                  <a:pt x="2050" y="1821"/>
                </a:lnTo>
                <a:lnTo>
                  <a:pt x="2041" y="1813"/>
                </a:lnTo>
                <a:lnTo>
                  <a:pt x="2035" y="1808"/>
                </a:lnTo>
                <a:lnTo>
                  <a:pt x="2035" y="1719"/>
                </a:lnTo>
                <a:lnTo>
                  <a:pt x="2035" y="1719"/>
                </a:lnTo>
                <a:lnTo>
                  <a:pt x="2039" y="1714"/>
                </a:lnTo>
                <a:lnTo>
                  <a:pt x="2043" y="1710"/>
                </a:lnTo>
                <a:lnTo>
                  <a:pt x="2047" y="1705"/>
                </a:lnTo>
                <a:lnTo>
                  <a:pt x="2052" y="1702"/>
                </a:lnTo>
                <a:lnTo>
                  <a:pt x="2057" y="1700"/>
                </a:lnTo>
                <a:lnTo>
                  <a:pt x="2063" y="1698"/>
                </a:lnTo>
                <a:lnTo>
                  <a:pt x="2069" y="1696"/>
                </a:lnTo>
                <a:lnTo>
                  <a:pt x="2074" y="1696"/>
                </a:lnTo>
                <a:lnTo>
                  <a:pt x="2074" y="1696"/>
                </a:lnTo>
                <a:close/>
                <a:moveTo>
                  <a:pt x="1455" y="1666"/>
                </a:moveTo>
                <a:lnTo>
                  <a:pt x="1455" y="1666"/>
                </a:lnTo>
                <a:lnTo>
                  <a:pt x="1451" y="1662"/>
                </a:lnTo>
                <a:lnTo>
                  <a:pt x="1445" y="1658"/>
                </a:lnTo>
                <a:lnTo>
                  <a:pt x="1438" y="1654"/>
                </a:lnTo>
                <a:lnTo>
                  <a:pt x="1433" y="1651"/>
                </a:lnTo>
                <a:lnTo>
                  <a:pt x="1426" y="1649"/>
                </a:lnTo>
                <a:lnTo>
                  <a:pt x="1419" y="1646"/>
                </a:lnTo>
                <a:lnTo>
                  <a:pt x="1413" y="1646"/>
                </a:lnTo>
                <a:lnTo>
                  <a:pt x="1406" y="1645"/>
                </a:lnTo>
                <a:lnTo>
                  <a:pt x="1406" y="1645"/>
                </a:lnTo>
                <a:lnTo>
                  <a:pt x="1396" y="1646"/>
                </a:lnTo>
                <a:lnTo>
                  <a:pt x="1386" y="1648"/>
                </a:lnTo>
                <a:lnTo>
                  <a:pt x="1377" y="1650"/>
                </a:lnTo>
                <a:lnTo>
                  <a:pt x="1369" y="1653"/>
                </a:lnTo>
                <a:lnTo>
                  <a:pt x="1362" y="1658"/>
                </a:lnTo>
                <a:lnTo>
                  <a:pt x="1354" y="1663"/>
                </a:lnTo>
                <a:lnTo>
                  <a:pt x="1347" y="1670"/>
                </a:lnTo>
                <a:lnTo>
                  <a:pt x="1342" y="1676"/>
                </a:lnTo>
                <a:lnTo>
                  <a:pt x="1336" y="1684"/>
                </a:lnTo>
                <a:lnTo>
                  <a:pt x="1332" y="1693"/>
                </a:lnTo>
                <a:lnTo>
                  <a:pt x="1327" y="1702"/>
                </a:lnTo>
                <a:lnTo>
                  <a:pt x="1324" y="1712"/>
                </a:lnTo>
                <a:lnTo>
                  <a:pt x="1322" y="1723"/>
                </a:lnTo>
                <a:lnTo>
                  <a:pt x="1319" y="1735"/>
                </a:lnTo>
                <a:lnTo>
                  <a:pt x="1318" y="1748"/>
                </a:lnTo>
                <a:lnTo>
                  <a:pt x="1318" y="1760"/>
                </a:lnTo>
                <a:lnTo>
                  <a:pt x="1318" y="1760"/>
                </a:lnTo>
                <a:lnTo>
                  <a:pt x="1318" y="1774"/>
                </a:lnTo>
                <a:lnTo>
                  <a:pt x="1319" y="1787"/>
                </a:lnTo>
                <a:lnTo>
                  <a:pt x="1322" y="1799"/>
                </a:lnTo>
                <a:lnTo>
                  <a:pt x="1324" y="1810"/>
                </a:lnTo>
                <a:lnTo>
                  <a:pt x="1327" y="1821"/>
                </a:lnTo>
                <a:lnTo>
                  <a:pt x="1330" y="1831"/>
                </a:lnTo>
                <a:lnTo>
                  <a:pt x="1336" y="1840"/>
                </a:lnTo>
                <a:lnTo>
                  <a:pt x="1340" y="1848"/>
                </a:lnTo>
                <a:lnTo>
                  <a:pt x="1347" y="1856"/>
                </a:lnTo>
                <a:lnTo>
                  <a:pt x="1353" y="1861"/>
                </a:lnTo>
                <a:lnTo>
                  <a:pt x="1360" y="1867"/>
                </a:lnTo>
                <a:lnTo>
                  <a:pt x="1368" y="1871"/>
                </a:lnTo>
                <a:lnTo>
                  <a:pt x="1376" y="1874"/>
                </a:lnTo>
                <a:lnTo>
                  <a:pt x="1385" y="1878"/>
                </a:lnTo>
                <a:lnTo>
                  <a:pt x="1395" y="1879"/>
                </a:lnTo>
                <a:lnTo>
                  <a:pt x="1405" y="1879"/>
                </a:lnTo>
                <a:lnTo>
                  <a:pt x="1405" y="1879"/>
                </a:lnTo>
                <a:lnTo>
                  <a:pt x="1412" y="1879"/>
                </a:lnTo>
                <a:lnTo>
                  <a:pt x="1418" y="1878"/>
                </a:lnTo>
                <a:lnTo>
                  <a:pt x="1425" y="1877"/>
                </a:lnTo>
                <a:lnTo>
                  <a:pt x="1432" y="1874"/>
                </a:lnTo>
                <a:lnTo>
                  <a:pt x="1438" y="1871"/>
                </a:lnTo>
                <a:lnTo>
                  <a:pt x="1444" y="1867"/>
                </a:lnTo>
                <a:lnTo>
                  <a:pt x="1449" y="1863"/>
                </a:lnTo>
                <a:lnTo>
                  <a:pt x="1455" y="1858"/>
                </a:lnTo>
                <a:lnTo>
                  <a:pt x="1455" y="1863"/>
                </a:lnTo>
                <a:lnTo>
                  <a:pt x="1455" y="1863"/>
                </a:lnTo>
                <a:lnTo>
                  <a:pt x="1455" y="1872"/>
                </a:lnTo>
                <a:lnTo>
                  <a:pt x="1454" y="1882"/>
                </a:lnTo>
                <a:lnTo>
                  <a:pt x="1452" y="1892"/>
                </a:lnTo>
                <a:lnTo>
                  <a:pt x="1449" y="1897"/>
                </a:lnTo>
                <a:lnTo>
                  <a:pt x="1446" y="1901"/>
                </a:lnTo>
                <a:lnTo>
                  <a:pt x="1443" y="1906"/>
                </a:lnTo>
                <a:lnTo>
                  <a:pt x="1438" y="1910"/>
                </a:lnTo>
                <a:lnTo>
                  <a:pt x="1432" y="1913"/>
                </a:lnTo>
                <a:lnTo>
                  <a:pt x="1425" y="1916"/>
                </a:lnTo>
                <a:lnTo>
                  <a:pt x="1417" y="1919"/>
                </a:lnTo>
                <a:lnTo>
                  <a:pt x="1407" y="1920"/>
                </a:lnTo>
                <a:lnTo>
                  <a:pt x="1396" y="1922"/>
                </a:lnTo>
                <a:lnTo>
                  <a:pt x="1384" y="1922"/>
                </a:lnTo>
                <a:lnTo>
                  <a:pt x="1382" y="1922"/>
                </a:lnTo>
                <a:lnTo>
                  <a:pt x="1401" y="1966"/>
                </a:lnTo>
                <a:lnTo>
                  <a:pt x="1402" y="1966"/>
                </a:lnTo>
                <a:lnTo>
                  <a:pt x="1402" y="1966"/>
                </a:lnTo>
                <a:lnTo>
                  <a:pt x="1415" y="1966"/>
                </a:lnTo>
                <a:lnTo>
                  <a:pt x="1427" y="1963"/>
                </a:lnTo>
                <a:lnTo>
                  <a:pt x="1439" y="1961"/>
                </a:lnTo>
                <a:lnTo>
                  <a:pt x="1449" y="1958"/>
                </a:lnTo>
                <a:lnTo>
                  <a:pt x="1459" y="1954"/>
                </a:lnTo>
                <a:lnTo>
                  <a:pt x="1468" y="1950"/>
                </a:lnTo>
                <a:lnTo>
                  <a:pt x="1476" y="1943"/>
                </a:lnTo>
                <a:lnTo>
                  <a:pt x="1484" y="1938"/>
                </a:lnTo>
                <a:lnTo>
                  <a:pt x="1491" y="1930"/>
                </a:lnTo>
                <a:lnTo>
                  <a:pt x="1495" y="1921"/>
                </a:lnTo>
                <a:lnTo>
                  <a:pt x="1501" y="1912"/>
                </a:lnTo>
                <a:lnTo>
                  <a:pt x="1504" y="1902"/>
                </a:lnTo>
                <a:lnTo>
                  <a:pt x="1507" y="1891"/>
                </a:lnTo>
                <a:lnTo>
                  <a:pt x="1509" y="1880"/>
                </a:lnTo>
                <a:lnTo>
                  <a:pt x="1511" y="1868"/>
                </a:lnTo>
                <a:lnTo>
                  <a:pt x="1511" y="1853"/>
                </a:lnTo>
                <a:lnTo>
                  <a:pt x="1511" y="1651"/>
                </a:lnTo>
                <a:lnTo>
                  <a:pt x="1455" y="1651"/>
                </a:lnTo>
                <a:lnTo>
                  <a:pt x="1455" y="1666"/>
                </a:lnTo>
                <a:close/>
                <a:moveTo>
                  <a:pt x="1455" y="1719"/>
                </a:moveTo>
                <a:lnTo>
                  <a:pt x="1455" y="1807"/>
                </a:lnTo>
                <a:lnTo>
                  <a:pt x="1455" y="1807"/>
                </a:lnTo>
                <a:lnTo>
                  <a:pt x="1448" y="1814"/>
                </a:lnTo>
                <a:lnTo>
                  <a:pt x="1439" y="1822"/>
                </a:lnTo>
                <a:lnTo>
                  <a:pt x="1435" y="1824"/>
                </a:lnTo>
                <a:lnTo>
                  <a:pt x="1429" y="1827"/>
                </a:lnTo>
                <a:lnTo>
                  <a:pt x="1423" y="1828"/>
                </a:lnTo>
                <a:lnTo>
                  <a:pt x="1416" y="1829"/>
                </a:lnTo>
                <a:lnTo>
                  <a:pt x="1416" y="1829"/>
                </a:lnTo>
                <a:lnTo>
                  <a:pt x="1408" y="1828"/>
                </a:lnTo>
                <a:lnTo>
                  <a:pt x="1402" y="1825"/>
                </a:lnTo>
                <a:lnTo>
                  <a:pt x="1394" y="1821"/>
                </a:lnTo>
                <a:lnTo>
                  <a:pt x="1388" y="1815"/>
                </a:lnTo>
                <a:lnTo>
                  <a:pt x="1383" y="1807"/>
                </a:lnTo>
                <a:lnTo>
                  <a:pt x="1378" y="1794"/>
                </a:lnTo>
                <a:lnTo>
                  <a:pt x="1375" y="1779"/>
                </a:lnTo>
                <a:lnTo>
                  <a:pt x="1374" y="1759"/>
                </a:lnTo>
                <a:lnTo>
                  <a:pt x="1374" y="1759"/>
                </a:lnTo>
                <a:lnTo>
                  <a:pt x="1375" y="1741"/>
                </a:lnTo>
                <a:lnTo>
                  <a:pt x="1378" y="1728"/>
                </a:lnTo>
                <a:lnTo>
                  <a:pt x="1383" y="1717"/>
                </a:lnTo>
                <a:lnTo>
                  <a:pt x="1388" y="1709"/>
                </a:lnTo>
                <a:lnTo>
                  <a:pt x="1394" y="1702"/>
                </a:lnTo>
                <a:lnTo>
                  <a:pt x="1402" y="1699"/>
                </a:lnTo>
                <a:lnTo>
                  <a:pt x="1408" y="1696"/>
                </a:lnTo>
                <a:lnTo>
                  <a:pt x="1416" y="1696"/>
                </a:lnTo>
                <a:lnTo>
                  <a:pt x="1416" y="1696"/>
                </a:lnTo>
                <a:lnTo>
                  <a:pt x="1423" y="1696"/>
                </a:lnTo>
                <a:lnTo>
                  <a:pt x="1429" y="1699"/>
                </a:lnTo>
                <a:lnTo>
                  <a:pt x="1436" y="1701"/>
                </a:lnTo>
                <a:lnTo>
                  <a:pt x="1441" y="1703"/>
                </a:lnTo>
                <a:lnTo>
                  <a:pt x="1445" y="1708"/>
                </a:lnTo>
                <a:lnTo>
                  <a:pt x="1449" y="1711"/>
                </a:lnTo>
                <a:lnTo>
                  <a:pt x="1455" y="1719"/>
                </a:lnTo>
                <a:lnTo>
                  <a:pt x="1455" y="1719"/>
                </a:lnTo>
                <a:close/>
                <a:moveTo>
                  <a:pt x="1683" y="1705"/>
                </a:moveTo>
                <a:lnTo>
                  <a:pt x="1683" y="1705"/>
                </a:lnTo>
                <a:lnTo>
                  <a:pt x="1696" y="1699"/>
                </a:lnTo>
                <a:lnTo>
                  <a:pt x="1709" y="1694"/>
                </a:lnTo>
                <a:lnTo>
                  <a:pt x="1724" y="1691"/>
                </a:lnTo>
                <a:lnTo>
                  <a:pt x="1740" y="1690"/>
                </a:lnTo>
                <a:lnTo>
                  <a:pt x="1740" y="1690"/>
                </a:lnTo>
                <a:lnTo>
                  <a:pt x="1750" y="1691"/>
                </a:lnTo>
                <a:lnTo>
                  <a:pt x="1757" y="1692"/>
                </a:lnTo>
                <a:lnTo>
                  <a:pt x="1764" y="1694"/>
                </a:lnTo>
                <a:lnTo>
                  <a:pt x="1770" y="1699"/>
                </a:lnTo>
                <a:lnTo>
                  <a:pt x="1774" y="1703"/>
                </a:lnTo>
                <a:lnTo>
                  <a:pt x="1777" y="1709"/>
                </a:lnTo>
                <a:lnTo>
                  <a:pt x="1780" y="1714"/>
                </a:lnTo>
                <a:lnTo>
                  <a:pt x="1780" y="1722"/>
                </a:lnTo>
                <a:lnTo>
                  <a:pt x="1780" y="1738"/>
                </a:lnTo>
                <a:lnTo>
                  <a:pt x="1780" y="1738"/>
                </a:lnTo>
                <a:lnTo>
                  <a:pt x="1770" y="1733"/>
                </a:lnTo>
                <a:lnTo>
                  <a:pt x="1757" y="1730"/>
                </a:lnTo>
                <a:lnTo>
                  <a:pt x="1745" y="1728"/>
                </a:lnTo>
                <a:lnTo>
                  <a:pt x="1732" y="1727"/>
                </a:lnTo>
                <a:lnTo>
                  <a:pt x="1732" y="1727"/>
                </a:lnTo>
                <a:lnTo>
                  <a:pt x="1716" y="1728"/>
                </a:lnTo>
                <a:lnTo>
                  <a:pt x="1701" y="1731"/>
                </a:lnTo>
                <a:lnTo>
                  <a:pt x="1686" y="1735"/>
                </a:lnTo>
                <a:lnTo>
                  <a:pt x="1678" y="1739"/>
                </a:lnTo>
                <a:lnTo>
                  <a:pt x="1672" y="1743"/>
                </a:lnTo>
                <a:lnTo>
                  <a:pt x="1666" y="1748"/>
                </a:lnTo>
                <a:lnTo>
                  <a:pt x="1661" y="1753"/>
                </a:lnTo>
                <a:lnTo>
                  <a:pt x="1655" y="1759"/>
                </a:lnTo>
                <a:lnTo>
                  <a:pt x="1651" y="1765"/>
                </a:lnTo>
                <a:lnTo>
                  <a:pt x="1647" y="1773"/>
                </a:lnTo>
                <a:lnTo>
                  <a:pt x="1645" y="1782"/>
                </a:lnTo>
                <a:lnTo>
                  <a:pt x="1644" y="1791"/>
                </a:lnTo>
                <a:lnTo>
                  <a:pt x="1643" y="1800"/>
                </a:lnTo>
                <a:lnTo>
                  <a:pt x="1643" y="1800"/>
                </a:lnTo>
                <a:lnTo>
                  <a:pt x="1644" y="1811"/>
                </a:lnTo>
                <a:lnTo>
                  <a:pt x="1645" y="1821"/>
                </a:lnTo>
                <a:lnTo>
                  <a:pt x="1647" y="1829"/>
                </a:lnTo>
                <a:lnTo>
                  <a:pt x="1651" y="1838"/>
                </a:lnTo>
                <a:lnTo>
                  <a:pt x="1654" y="1844"/>
                </a:lnTo>
                <a:lnTo>
                  <a:pt x="1659" y="1851"/>
                </a:lnTo>
                <a:lnTo>
                  <a:pt x="1664" y="1857"/>
                </a:lnTo>
                <a:lnTo>
                  <a:pt x="1671" y="1862"/>
                </a:lnTo>
                <a:lnTo>
                  <a:pt x="1676" y="1867"/>
                </a:lnTo>
                <a:lnTo>
                  <a:pt x="1683" y="1870"/>
                </a:lnTo>
                <a:lnTo>
                  <a:pt x="1697" y="1876"/>
                </a:lnTo>
                <a:lnTo>
                  <a:pt x="1712" y="1879"/>
                </a:lnTo>
                <a:lnTo>
                  <a:pt x="1726" y="1880"/>
                </a:lnTo>
                <a:lnTo>
                  <a:pt x="1726" y="1880"/>
                </a:lnTo>
                <a:lnTo>
                  <a:pt x="1738" y="1878"/>
                </a:lnTo>
                <a:lnTo>
                  <a:pt x="1746" y="1877"/>
                </a:lnTo>
                <a:lnTo>
                  <a:pt x="1753" y="1874"/>
                </a:lnTo>
                <a:lnTo>
                  <a:pt x="1761" y="1871"/>
                </a:lnTo>
                <a:lnTo>
                  <a:pt x="1767" y="1867"/>
                </a:lnTo>
                <a:lnTo>
                  <a:pt x="1774" y="1862"/>
                </a:lnTo>
                <a:lnTo>
                  <a:pt x="1780" y="1857"/>
                </a:lnTo>
                <a:lnTo>
                  <a:pt x="1780" y="1874"/>
                </a:lnTo>
                <a:lnTo>
                  <a:pt x="1835" y="1874"/>
                </a:lnTo>
                <a:lnTo>
                  <a:pt x="1835" y="1723"/>
                </a:lnTo>
                <a:lnTo>
                  <a:pt x="1835" y="1723"/>
                </a:lnTo>
                <a:lnTo>
                  <a:pt x="1835" y="1714"/>
                </a:lnTo>
                <a:lnTo>
                  <a:pt x="1834" y="1707"/>
                </a:lnTo>
                <a:lnTo>
                  <a:pt x="1832" y="1699"/>
                </a:lnTo>
                <a:lnTo>
                  <a:pt x="1830" y="1691"/>
                </a:lnTo>
                <a:lnTo>
                  <a:pt x="1825" y="1684"/>
                </a:lnTo>
                <a:lnTo>
                  <a:pt x="1822" y="1678"/>
                </a:lnTo>
                <a:lnTo>
                  <a:pt x="1816" y="1672"/>
                </a:lnTo>
                <a:lnTo>
                  <a:pt x="1811" y="1666"/>
                </a:lnTo>
                <a:lnTo>
                  <a:pt x="1805" y="1662"/>
                </a:lnTo>
                <a:lnTo>
                  <a:pt x="1798" y="1658"/>
                </a:lnTo>
                <a:lnTo>
                  <a:pt x="1791" y="1654"/>
                </a:lnTo>
                <a:lnTo>
                  <a:pt x="1783" y="1651"/>
                </a:lnTo>
                <a:lnTo>
                  <a:pt x="1774" y="1649"/>
                </a:lnTo>
                <a:lnTo>
                  <a:pt x="1765" y="1648"/>
                </a:lnTo>
                <a:lnTo>
                  <a:pt x="1755" y="1646"/>
                </a:lnTo>
                <a:lnTo>
                  <a:pt x="1745" y="1645"/>
                </a:lnTo>
                <a:lnTo>
                  <a:pt x="1745" y="1645"/>
                </a:lnTo>
                <a:lnTo>
                  <a:pt x="1733" y="1646"/>
                </a:lnTo>
                <a:lnTo>
                  <a:pt x="1723" y="1646"/>
                </a:lnTo>
                <a:lnTo>
                  <a:pt x="1712" y="1649"/>
                </a:lnTo>
                <a:lnTo>
                  <a:pt x="1701" y="1651"/>
                </a:lnTo>
                <a:lnTo>
                  <a:pt x="1691" y="1654"/>
                </a:lnTo>
                <a:lnTo>
                  <a:pt x="1681" y="1658"/>
                </a:lnTo>
                <a:lnTo>
                  <a:pt x="1671" y="1662"/>
                </a:lnTo>
                <a:lnTo>
                  <a:pt x="1661" y="1668"/>
                </a:lnTo>
                <a:lnTo>
                  <a:pt x="1683" y="1705"/>
                </a:lnTo>
                <a:close/>
                <a:moveTo>
                  <a:pt x="1698" y="1800"/>
                </a:moveTo>
                <a:lnTo>
                  <a:pt x="1698" y="1800"/>
                </a:lnTo>
                <a:lnTo>
                  <a:pt x="1698" y="1793"/>
                </a:lnTo>
                <a:lnTo>
                  <a:pt x="1701" y="1787"/>
                </a:lnTo>
                <a:lnTo>
                  <a:pt x="1704" y="1781"/>
                </a:lnTo>
                <a:lnTo>
                  <a:pt x="1708" y="1777"/>
                </a:lnTo>
                <a:lnTo>
                  <a:pt x="1714" y="1773"/>
                </a:lnTo>
                <a:lnTo>
                  <a:pt x="1721" y="1771"/>
                </a:lnTo>
                <a:lnTo>
                  <a:pt x="1728" y="1769"/>
                </a:lnTo>
                <a:lnTo>
                  <a:pt x="1736" y="1769"/>
                </a:lnTo>
                <a:lnTo>
                  <a:pt x="1736" y="1769"/>
                </a:lnTo>
                <a:lnTo>
                  <a:pt x="1748" y="1769"/>
                </a:lnTo>
                <a:lnTo>
                  <a:pt x="1760" y="1771"/>
                </a:lnTo>
                <a:lnTo>
                  <a:pt x="1770" y="1774"/>
                </a:lnTo>
                <a:lnTo>
                  <a:pt x="1780" y="1780"/>
                </a:lnTo>
                <a:lnTo>
                  <a:pt x="1780" y="1810"/>
                </a:lnTo>
                <a:lnTo>
                  <a:pt x="1780" y="1810"/>
                </a:lnTo>
                <a:lnTo>
                  <a:pt x="1777" y="1814"/>
                </a:lnTo>
                <a:lnTo>
                  <a:pt x="1773" y="1819"/>
                </a:lnTo>
                <a:lnTo>
                  <a:pt x="1768" y="1823"/>
                </a:lnTo>
                <a:lnTo>
                  <a:pt x="1763" y="1827"/>
                </a:lnTo>
                <a:lnTo>
                  <a:pt x="1757" y="1830"/>
                </a:lnTo>
                <a:lnTo>
                  <a:pt x="1751" y="1832"/>
                </a:lnTo>
                <a:lnTo>
                  <a:pt x="1744" y="1833"/>
                </a:lnTo>
                <a:lnTo>
                  <a:pt x="1736" y="1834"/>
                </a:lnTo>
                <a:lnTo>
                  <a:pt x="1736" y="1834"/>
                </a:lnTo>
                <a:lnTo>
                  <a:pt x="1728" y="1833"/>
                </a:lnTo>
                <a:lnTo>
                  <a:pt x="1721" y="1831"/>
                </a:lnTo>
                <a:lnTo>
                  <a:pt x="1714" y="1829"/>
                </a:lnTo>
                <a:lnTo>
                  <a:pt x="1708" y="1824"/>
                </a:lnTo>
                <a:lnTo>
                  <a:pt x="1704" y="1820"/>
                </a:lnTo>
                <a:lnTo>
                  <a:pt x="1701" y="1814"/>
                </a:lnTo>
                <a:lnTo>
                  <a:pt x="1699" y="1808"/>
                </a:lnTo>
                <a:lnTo>
                  <a:pt x="1698" y="1800"/>
                </a:lnTo>
                <a:lnTo>
                  <a:pt x="1698" y="1800"/>
                </a:lnTo>
                <a:close/>
                <a:moveTo>
                  <a:pt x="2350" y="1810"/>
                </a:moveTo>
                <a:lnTo>
                  <a:pt x="2350" y="1810"/>
                </a:lnTo>
                <a:lnTo>
                  <a:pt x="2342" y="1817"/>
                </a:lnTo>
                <a:lnTo>
                  <a:pt x="2332" y="1822"/>
                </a:lnTo>
                <a:lnTo>
                  <a:pt x="2326" y="1824"/>
                </a:lnTo>
                <a:lnTo>
                  <a:pt x="2320" y="1827"/>
                </a:lnTo>
                <a:lnTo>
                  <a:pt x="2313" y="1828"/>
                </a:lnTo>
                <a:lnTo>
                  <a:pt x="2306" y="1829"/>
                </a:lnTo>
                <a:lnTo>
                  <a:pt x="2306" y="1829"/>
                </a:lnTo>
                <a:lnTo>
                  <a:pt x="2301" y="1828"/>
                </a:lnTo>
                <a:lnTo>
                  <a:pt x="2294" y="1828"/>
                </a:lnTo>
                <a:lnTo>
                  <a:pt x="2286" y="1825"/>
                </a:lnTo>
                <a:lnTo>
                  <a:pt x="2277" y="1821"/>
                </a:lnTo>
                <a:lnTo>
                  <a:pt x="2270" y="1815"/>
                </a:lnTo>
                <a:lnTo>
                  <a:pt x="2266" y="1811"/>
                </a:lnTo>
                <a:lnTo>
                  <a:pt x="2263" y="1807"/>
                </a:lnTo>
                <a:lnTo>
                  <a:pt x="2261" y="1801"/>
                </a:lnTo>
                <a:lnTo>
                  <a:pt x="2259" y="1794"/>
                </a:lnTo>
                <a:lnTo>
                  <a:pt x="2257" y="1788"/>
                </a:lnTo>
                <a:lnTo>
                  <a:pt x="2256" y="1780"/>
                </a:lnTo>
                <a:lnTo>
                  <a:pt x="2393" y="1780"/>
                </a:lnTo>
                <a:lnTo>
                  <a:pt x="2393" y="1780"/>
                </a:lnTo>
                <a:lnTo>
                  <a:pt x="2394" y="1763"/>
                </a:lnTo>
                <a:lnTo>
                  <a:pt x="2394" y="1763"/>
                </a:lnTo>
                <a:lnTo>
                  <a:pt x="2394" y="1750"/>
                </a:lnTo>
                <a:lnTo>
                  <a:pt x="2392" y="1738"/>
                </a:lnTo>
                <a:lnTo>
                  <a:pt x="2391" y="1725"/>
                </a:lnTo>
                <a:lnTo>
                  <a:pt x="2388" y="1714"/>
                </a:lnTo>
                <a:lnTo>
                  <a:pt x="2384" y="1704"/>
                </a:lnTo>
                <a:lnTo>
                  <a:pt x="2380" y="1694"/>
                </a:lnTo>
                <a:lnTo>
                  <a:pt x="2374" y="1685"/>
                </a:lnTo>
                <a:lnTo>
                  <a:pt x="2369" y="1678"/>
                </a:lnTo>
                <a:lnTo>
                  <a:pt x="2362" y="1670"/>
                </a:lnTo>
                <a:lnTo>
                  <a:pt x="2355" y="1664"/>
                </a:lnTo>
                <a:lnTo>
                  <a:pt x="2348" y="1659"/>
                </a:lnTo>
                <a:lnTo>
                  <a:pt x="2339" y="1654"/>
                </a:lnTo>
                <a:lnTo>
                  <a:pt x="2330" y="1651"/>
                </a:lnTo>
                <a:lnTo>
                  <a:pt x="2321" y="1648"/>
                </a:lnTo>
                <a:lnTo>
                  <a:pt x="2311" y="1646"/>
                </a:lnTo>
                <a:lnTo>
                  <a:pt x="2300" y="1645"/>
                </a:lnTo>
                <a:lnTo>
                  <a:pt x="2300" y="1645"/>
                </a:lnTo>
                <a:lnTo>
                  <a:pt x="2290" y="1646"/>
                </a:lnTo>
                <a:lnTo>
                  <a:pt x="2280" y="1648"/>
                </a:lnTo>
                <a:lnTo>
                  <a:pt x="2270" y="1651"/>
                </a:lnTo>
                <a:lnTo>
                  <a:pt x="2260" y="1654"/>
                </a:lnTo>
                <a:lnTo>
                  <a:pt x="2251" y="1659"/>
                </a:lnTo>
                <a:lnTo>
                  <a:pt x="2243" y="1665"/>
                </a:lnTo>
                <a:lnTo>
                  <a:pt x="2235" y="1671"/>
                </a:lnTo>
                <a:lnTo>
                  <a:pt x="2229" y="1679"/>
                </a:lnTo>
                <a:lnTo>
                  <a:pt x="2222" y="1686"/>
                </a:lnTo>
                <a:lnTo>
                  <a:pt x="2216" y="1695"/>
                </a:lnTo>
                <a:lnTo>
                  <a:pt x="2212" y="1705"/>
                </a:lnTo>
                <a:lnTo>
                  <a:pt x="2207" y="1715"/>
                </a:lnTo>
                <a:lnTo>
                  <a:pt x="2204" y="1727"/>
                </a:lnTo>
                <a:lnTo>
                  <a:pt x="2202" y="1739"/>
                </a:lnTo>
                <a:lnTo>
                  <a:pt x="2201" y="1750"/>
                </a:lnTo>
                <a:lnTo>
                  <a:pt x="2200" y="1763"/>
                </a:lnTo>
                <a:lnTo>
                  <a:pt x="2200" y="1763"/>
                </a:lnTo>
                <a:lnTo>
                  <a:pt x="2201" y="1775"/>
                </a:lnTo>
                <a:lnTo>
                  <a:pt x="2202" y="1788"/>
                </a:lnTo>
                <a:lnTo>
                  <a:pt x="2204" y="1800"/>
                </a:lnTo>
                <a:lnTo>
                  <a:pt x="2207" y="1811"/>
                </a:lnTo>
                <a:lnTo>
                  <a:pt x="2212" y="1821"/>
                </a:lnTo>
                <a:lnTo>
                  <a:pt x="2216" y="1831"/>
                </a:lnTo>
                <a:lnTo>
                  <a:pt x="2222" y="1840"/>
                </a:lnTo>
                <a:lnTo>
                  <a:pt x="2229" y="1848"/>
                </a:lnTo>
                <a:lnTo>
                  <a:pt x="2236" y="1854"/>
                </a:lnTo>
                <a:lnTo>
                  <a:pt x="2244" y="1861"/>
                </a:lnTo>
                <a:lnTo>
                  <a:pt x="2253" y="1867"/>
                </a:lnTo>
                <a:lnTo>
                  <a:pt x="2262" y="1871"/>
                </a:lnTo>
                <a:lnTo>
                  <a:pt x="2272" y="1874"/>
                </a:lnTo>
                <a:lnTo>
                  <a:pt x="2283" y="1878"/>
                </a:lnTo>
                <a:lnTo>
                  <a:pt x="2294" y="1879"/>
                </a:lnTo>
                <a:lnTo>
                  <a:pt x="2306" y="1880"/>
                </a:lnTo>
                <a:lnTo>
                  <a:pt x="2306" y="1880"/>
                </a:lnTo>
                <a:lnTo>
                  <a:pt x="2317" y="1879"/>
                </a:lnTo>
                <a:lnTo>
                  <a:pt x="2327" y="1878"/>
                </a:lnTo>
                <a:lnTo>
                  <a:pt x="2339" y="1874"/>
                </a:lnTo>
                <a:lnTo>
                  <a:pt x="2349" y="1871"/>
                </a:lnTo>
                <a:lnTo>
                  <a:pt x="2359" y="1866"/>
                </a:lnTo>
                <a:lnTo>
                  <a:pt x="2368" y="1860"/>
                </a:lnTo>
                <a:lnTo>
                  <a:pt x="2376" y="1852"/>
                </a:lnTo>
                <a:lnTo>
                  <a:pt x="2385" y="1844"/>
                </a:lnTo>
                <a:lnTo>
                  <a:pt x="2350" y="1810"/>
                </a:lnTo>
                <a:close/>
                <a:moveTo>
                  <a:pt x="2257" y="1739"/>
                </a:moveTo>
                <a:lnTo>
                  <a:pt x="2257" y="1739"/>
                </a:lnTo>
                <a:lnTo>
                  <a:pt x="2259" y="1729"/>
                </a:lnTo>
                <a:lnTo>
                  <a:pt x="2261" y="1720"/>
                </a:lnTo>
                <a:lnTo>
                  <a:pt x="2264" y="1712"/>
                </a:lnTo>
                <a:lnTo>
                  <a:pt x="2270" y="1705"/>
                </a:lnTo>
                <a:lnTo>
                  <a:pt x="2275" y="1700"/>
                </a:lnTo>
                <a:lnTo>
                  <a:pt x="2282" y="1696"/>
                </a:lnTo>
                <a:lnTo>
                  <a:pt x="2290" y="1693"/>
                </a:lnTo>
                <a:lnTo>
                  <a:pt x="2299" y="1693"/>
                </a:lnTo>
                <a:lnTo>
                  <a:pt x="2299" y="1693"/>
                </a:lnTo>
                <a:lnTo>
                  <a:pt x="2309" y="1694"/>
                </a:lnTo>
                <a:lnTo>
                  <a:pt x="2317" y="1696"/>
                </a:lnTo>
                <a:lnTo>
                  <a:pt x="2324" y="1701"/>
                </a:lnTo>
                <a:lnTo>
                  <a:pt x="2330" y="1708"/>
                </a:lnTo>
                <a:lnTo>
                  <a:pt x="2334" y="1714"/>
                </a:lnTo>
                <a:lnTo>
                  <a:pt x="2338" y="1722"/>
                </a:lnTo>
                <a:lnTo>
                  <a:pt x="2340" y="1731"/>
                </a:lnTo>
                <a:lnTo>
                  <a:pt x="2341" y="1739"/>
                </a:lnTo>
                <a:lnTo>
                  <a:pt x="2257" y="1739"/>
                </a:lnTo>
                <a:close/>
                <a:moveTo>
                  <a:pt x="2884" y="1810"/>
                </a:moveTo>
                <a:lnTo>
                  <a:pt x="2884" y="1810"/>
                </a:lnTo>
                <a:lnTo>
                  <a:pt x="2875" y="1817"/>
                </a:lnTo>
                <a:lnTo>
                  <a:pt x="2867" y="1822"/>
                </a:lnTo>
                <a:lnTo>
                  <a:pt x="2860" y="1824"/>
                </a:lnTo>
                <a:lnTo>
                  <a:pt x="2854" y="1827"/>
                </a:lnTo>
                <a:lnTo>
                  <a:pt x="2848" y="1828"/>
                </a:lnTo>
                <a:lnTo>
                  <a:pt x="2840" y="1829"/>
                </a:lnTo>
                <a:lnTo>
                  <a:pt x="2840" y="1829"/>
                </a:lnTo>
                <a:lnTo>
                  <a:pt x="2834" y="1828"/>
                </a:lnTo>
                <a:lnTo>
                  <a:pt x="2828" y="1828"/>
                </a:lnTo>
                <a:lnTo>
                  <a:pt x="2820" y="1825"/>
                </a:lnTo>
                <a:lnTo>
                  <a:pt x="2812" y="1821"/>
                </a:lnTo>
                <a:lnTo>
                  <a:pt x="2804" y="1815"/>
                </a:lnTo>
                <a:lnTo>
                  <a:pt x="2801" y="1811"/>
                </a:lnTo>
                <a:lnTo>
                  <a:pt x="2798" y="1807"/>
                </a:lnTo>
                <a:lnTo>
                  <a:pt x="2795" y="1801"/>
                </a:lnTo>
                <a:lnTo>
                  <a:pt x="2793" y="1794"/>
                </a:lnTo>
                <a:lnTo>
                  <a:pt x="2791" y="1788"/>
                </a:lnTo>
                <a:lnTo>
                  <a:pt x="2790" y="1780"/>
                </a:lnTo>
                <a:lnTo>
                  <a:pt x="2928" y="1780"/>
                </a:lnTo>
                <a:lnTo>
                  <a:pt x="2928" y="1780"/>
                </a:lnTo>
                <a:lnTo>
                  <a:pt x="2929" y="1763"/>
                </a:lnTo>
                <a:lnTo>
                  <a:pt x="2929" y="1763"/>
                </a:lnTo>
                <a:lnTo>
                  <a:pt x="2928" y="1750"/>
                </a:lnTo>
                <a:lnTo>
                  <a:pt x="2927" y="1738"/>
                </a:lnTo>
                <a:lnTo>
                  <a:pt x="2924" y="1725"/>
                </a:lnTo>
                <a:lnTo>
                  <a:pt x="2922" y="1714"/>
                </a:lnTo>
                <a:lnTo>
                  <a:pt x="2918" y="1704"/>
                </a:lnTo>
                <a:lnTo>
                  <a:pt x="2913" y="1694"/>
                </a:lnTo>
                <a:lnTo>
                  <a:pt x="2909" y="1685"/>
                </a:lnTo>
                <a:lnTo>
                  <a:pt x="2903" y="1678"/>
                </a:lnTo>
                <a:lnTo>
                  <a:pt x="2897" y="1670"/>
                </a:lnTo>
                <a:lnTo>
                  <a:pt x="2889" y="1664"/>
                </a:lnTo>
                <a:lnTo>
                  <a:pt x="2881" y="1659"/>
                </a:lnTo>
                <a:lnTo>
                  <a:pt x="2873" y="1654"/>
                </a:lnTo>
                <a:lnTo>
                  <a:pt x="2864" y="1651"/>
                </a:lnTo>
                <a:lnTo>
                  <a:pt x="2854" y="1648"/>
                </a:lnTo>
                <a:lnTo>
                  <a:pt x="2844" y="1646"/>
                </a:lnTo>
                <a:lnTo>
                  <a:pt x="2834" y="1645"/>
                </a:lnTo>
                <a:lnTo>
                  <a:pt x="2834" y="1645"/>
                </a:lnTo>
                <a:lnTo>
                  <a:pt x="2823" y="1646"/>
                </a:lnTo>
                <a:lnTo>
                  <a:pt x="2813" y="1648"/>
                </a:lnTo>
                <a:lnTo>
                  <a:pt x="2803" y="1651"/>
                </a:lnTo>
                <a:lnTo>
                  <a:pt x="2794" y="1654"/>
                </a:lnTo>
                <a:lnTo>
                  <a:pt x="2785" y="1659"/>
                </a:lnTo>
                <a:lnTo>
                  <a:pt x="2777" y="1665"/>
                </a:lnTo>
                <a:lnTo>
                  <a:pt x="2770" y="1671"/>
                </a:lnTo>
                <a:lnTo>
                  <a:pt x="2762" y="1679"/>
                </a:lnTo>
                <a:lnTo>
                  <a:pt x="2755" y="1686"/>
                </a:lnTo>
                <a:lnTo>
                  <a:pt x="2750" y="1695"/>
                </a:lnTo>
                <a:lnTo>
                  <a:pt x="2745" y="1705"/>
                </a:lnTo>
                <a:lnTo>
                  <a:pt x="2741" y="1715"/>
                </a:lnTo>
                <a:lnTo>
                  <a:pt x="2739" y="1727"/>
                </a:lnTo>
                <a:lnTo>
                  <a:pt x="2735" y="1739"/>
                </a:lnTo>
                <a:lnTo>
                  <a:pt x="2734" y="1750"/>
                </a:lnTo>
                <a:lnTo>
                  <a:pt x="2734" y="1763"/>
                </a:lnTo>
                <a:lnTo>
                  <a:pt x="2734" y="1763"/>
                </a:lnTo>
                <a:lnTo>
                  <a:pt x="2734" y="1775"/>
                </a:lnTo>
                <a:lnTo>
                  <a:pt x="2735" y="1788"/>
                </a:lnTo>
                <a:lnTo>
                  <a:pt x="2738" y="1800"/>
                </a:lnTo>
                <a:lnTo>
                  <a:pt x="2741" y="1811"/>
                </a:lnTo>
                <a:lnTo>
                  <a:pt x="2745" y="1821"/>
                </a:lnTo>
                <a:lnTo>
                  <a:pt x="2751" y="1831"/>
                </a:lnTo>
                <a:lnTo>
                  <a:pt x="2757" y="1840"/>
                </a:lnTo>
                <a:lnTo>
                  <a:pt x="2763" y="1848"/>
                </a:lnTo>
                <a:lnTo>
                  <a:pt x="2770" y="1854"/>
                </a:lnTo>
                <a:lnTo>
                  <a:pt x="2778" y="1861"/>
                </a:lnTo>
                <a:lnTo>
                  <a:pt x="2787" y="1867"/>
                </a:lnTo>
                <a:lnTo>
                  <a:pt x="2797" y="1871"/>
                </a:lnTo>
                <a:lnTo>
                  <a:pt x="2807" y="1874"/>
                </a:lnTo>
                <a:lnTo>
                  <a:pt x="2817" y="1878"/>
                </a:lnTo>
                <a:lnTo>
                  <a:pt x="2829" y="1879"/>
                </a:lnTo>
                <a:lnTo>
                  <a:pt x="2840" y="1880"/>
                </a:lnTo>
                <a:lnTo>
                  <a:pt x="2840" y="1880"/>
                </a:lnTo>
                <a:lnTo>
                  <a:pt x="2851" y="1879"/>
                </a:lnTo>
                <a:lnTo>
                  <a:pt x="2862" y="1878"/>
                </a:lnTo>
                <a:lnTo>
                  <a:pt x="2872" y="1874"/>
                </a:lnTo>
                <a:lnTo>
                  <a:pt x="2882" y="1871"/>
                </a:lnTo>
                <a:lnTo>
                  <a:pt x="2892" y="1866"/>
                </a:lnTo>
                <a:lnTo>
                  <a:pt x="2902" y="1860"/>
                </a:lnTo>
                <a:lnTo>
                  <a:pt x="2911" y="1852"/>
                </a:lnTo>
                <a:lnTo>
                  <a:pt x="2919" y="1844"/>
                </a:lnTo>
                <a:lnTo>
                  <a:pt x="2884" y="1810"/>
                </a:lnTo>
                <a:close/>
                <a:moveTo>
                  <a:pt x="2791" y="1739"/>
                </a:moveTo>
                <a:lnTo>
                  <a:pt x="2791" y="1739"/>
                </a:lnTo>
                <a:lnTo>
                  <a:pt x="2792" y="1729"/>
                </a:lnTo>
                <a:lnTo>
                  <a:pt x="2795" y="1720"/>
                </a:lnTo>
                <a:lnTo>
                  <a:pt x="2799" y="1712"/>
                </a:lnTo>
                <a:lnTo>
                  <a:pt x="2803" y="1705"/>
                </a:lnTo>
                <a:lnTo>
                  <a:pt x="2810" y="1700"/>
                </a:lnTo>
                <a:lnTo>
                  <a:pt x="2817" y="1696"/>
                </a:lnTo>
                <a:lnTo>
                  <a:pt x="2824" y="1693"/>
                </a:lnTo>
                <a:lnTo>
                  <a:pt x="2833" y="1693"/>
                </a:lnTo>
                <a:lnTo>
                  <a:pt x="2833" y="1693"/>
                </a:lnTo>
                <a:lnTo>
                  <a:pt x="2843" y="1694"/>
                </a:lnTo>
                <a:lnTo>
                  <a:pt x="2851" y="1696"/>
                </a:lnTo>
                <a:lnTo>
                  <a:pt x="2859" y="1701"/>
                </a:lnTo>
                <a:lnTo>
                  <a:pt x="2864" y="1708"/>
                </a:lnTo>
                <a:lnTo>
                  <a:pt x="2869" y="1714"/>
                </a:lnTo>
                <a:lnTo>
                  <a:pt x="2872" y="1722"/>
                </a:lnTo>
                <a:lnTo>
                  <a:pt x="2874" y="1731"/>
                </a:lnTo>
                <a:lnTo>
                  <a:pt x="2875" y="1739"/>
                </a:lnTo>
                <a:lnTo>
                  <a:pt x="2791" y="1739"/>
                </a:lnTo>
                <a:close/>
                <a:moveTo>
                  <a:pt x="2658" y="1797"/>
                </a:moveTo>
                <a:lnTo>
                  <a:pt x="2658" y="1797"/>
                </a:lnTo>
                <a:lnTo>
                  <a:pt x="2658" y="1804"/>
                </a:lnTo>
                <a:lnTo>
                  <a:pt x="2659" y="1810"/>
                </a:lnTo>
                <a:lnTo>
                  <a:pt x="2661" y="1815"/>
                </a:lnTo>
                <a:lnTo>
                  <a:pt x="2663" y="1820"/>
                </a:lnTo>
                <a:lnTo>
                  <a:pt x="2667" y="1823"/>
                </a:lnTo>
                <a:lnTo>
                  <a:pt x="2671" y="1825"/>
                </a:lnTo>
                <a:lnTo>
                  <a:pt x="2675" y="1827"/>
                </a:lnTo>
                <a:lnTo>
                  <a:pt x="2682" y="1827"/>
                </a:lnTo>
                <a:lnTo>
                  <a:pt x="2682" y="1827"/>
                </a:lnTo>
                <a:lnTo>
                  <a:pt x="2690" y="1827"/>
                </a:lnTo>
                <a:lnTo>
                  <a:pt x="2699" y="1824"/>
                </a:lnTo>
                <a:lnTo>
                  <a:pt x="2708" y="1821"/>
                </a:lnTo>
                <a:lnTo>
                  <a:pt x="2715" y="1817"/>
                </a:lnTo>
                <a:lnTo>
                  <a:pt x="2709" y="1869"/>
                </a:lnTo>
                <a:lnTo>
                  <a:pt x="2709" y="1869"/>
                </a:lnTo>
                <a:lnTo>
                  <a:pt x="2699" y="1873"/>
                </a:lnTo>
                <a:lnTo>
                  <a:pt x="2687" y="1877"/>
                </a:lnTo>
                <a:lnTo>
                  <a:pt x="2674" y="1879"/>
                </a:lnTo>
                <a:lnTo>
                  <a:pt x="2662" y="1880"/>
                </a:lnTo>
                <a:lnTo>
                  <a:pt x="2662" y="1880"/>
                </a:lnTo>
                <a:lnTo>
                  <a:pt x="2654" y="1879"/>
                </a:lnTo>
                <a:lnTo>
                  <a:pt x="2647" y="1878"/>
                </a:lnTo>
                <a:lnTo>
                  <a:pt x="2640" y="1876"/>
                </a:lnTo>
                <a:lnTo>
                  <a:pt x="2634" y="1873"/>
                </a:lnTo>
                <a:lnTo>
                  <a:pt x="2629" y="1870"/>
                </a:lnTo>
                <a:lnTo>
                  <a:pt x="2623" y="1867"/>
                </a:lnTo>
                <a:lnTo>
                  <a:pt x="2620" y="1862"/>
                </a:lnTo>
                <a:lnTo>
                  <a:pt x="2615" y="1857"/>
                </a:lnTo>
                <a:lnTo>
                  <a:pt x="2610" y="1847"/>
                </a:lnTo>
                <a:lnTo>
                  <a:pt x="2605" y="1834"/>
                </a:lnTo>
                <a:lnTo>
                  <a:pt x="2603" y="1823"/>
                </a:lnTo>
                <a:lnTo>
                  <a:pt x="2602" y="1811"/>
                </a:lnTo>
                <a:lnTo>
                  <a:pt x="2602" y="1702"/>
                </a:lnTo>
                <a:lnTo>
                  <a:pt x="2568" y="1702"/>
                </a:lnTo>
                <a:lnTo>
                  <a:pt x="2568" y="1651"/>
                </a:lnTo>
                <a:lnTo>
                  <a:pt x="2602" y="1651"/>
                </a:lnTo>
                <a:lnTo>
                  <a:pt x="2602" y="1593"/>
                </a:lnTo>
                <a:lnTo>
                  <a:pt x="2658" y="1565"/>
                </a:lnTo>
                <a:lnTo>
                  <a:pt x="2658" y="1651"/>
                </a:lnTo>
                <a:lnTo>
                  <a:pt x="2708" y="1651"/>
                </a:lnTo>
                <a:lnTo>
                  <a:pt x="2708" y="1702"/>
                </a:lnTo>
                <a:lnTo>
                  <a:pt x="2658" y="1702"/>
                </a:lnTo>
                <a:lnTo>
                  <a:pt x="2658" y="1797"/>
                </a:lnTo>
                <a:close/>
                <a:moveTo>
                  <a:pt x="2550" y="1869"/>
                </a:moveTo>
                <a:lnTo>
                  <a:pt x="2550" y="1869"/>
                </a:lnTo>
                <a:lnTo>
                  <a:pt x="2540" y="1873"/>
                </a:lnTo>
                <a:lnTo>
                  <a:pt x="2529" y="1877"/>
                </a:lnTo>
                <a:lnTo>
                  <a:pt x="2516" y="1879"/>
                </a:lnTo>
                <a:lnTo>
                  <a:pt x="2504" y="1880"/>
                </a:lnTo>
                <a:lnTo>
                  <a:pt x="2504" y="1880"/>
                </a:lnTo>
                <a:lnTo>
                  <a:pt x="2495" y="1879"/>
                </a:lnTo>
                <a:lnTo>
                  <a:pt x="2489" y="1878"/>
                </a:lnTo>
                <a:lnTo>
                  <a:pt x="2482" y="1876"/>
                </a:lnTo>
                <a:lnTo>
                  <a:pt x="2475" y="1873"/>
                </a:lnTo>
                <a:lnTo>
                  <a:pt x="2471" y="1870"/>
                </a:lnTo>
                <a:lnTo>
                  <a:pt x="2465" y="1867"/>
                </a:lnTo>
                <a:lnTo>
                  <a:pt x="2461" y="1862"/>
                </a:lnTo>
                <a:lnTo>
                  <a:pt x="2458" y="1857"/>
                </a:lnTo>
                <a:lnTo>
                  <a:pt x="2451" y="1847"/>
                </a:lnTo>
                <a:lnTo>
                  <a:pt x="2448" y="1834"/>
                </a:lnTo>
                <a:lnTo>
                  <a:pt x="2444" y="1823"/>
                </a:lnTo>
                <a:lnTo>
                  <a:pt x="2444" y="1811"/>
                </a:lnTo>
                <a:lnTo>
                  <a:pt x="2444" y="1702"/>
                </a:lnTo>
                <a:lnTo>
                  <a:pt x="2410" y="1702"/>
                </a:lnTo>
                <a:lnTo>
                  <a:pt x="2410" y="1651"/>
                </a:lnTo>
                <a:lnTo>
                  <a:pt x="2444" y="1651"/>
                </a:lnTo>
                <a:lnTo>
                  <a:pt x="2444" y="1593"/>
                </a:lnTo>
                <a:lnTo>
                  <a:pt x="2500" y="1565"/>
                </a:lnTo>
                <a:lnTo>
                  <a:pt x="2500" y="1651"/>
                </a:lnTo>
                <a:lnTo>
                  <a:pt x="2546" y="1651"/>
                </a:lnTo>
                <a:lnTo>
                  <a:pt x="2546" y="1702"/>
                </a:lnTo>
                <a:lnTo>
                  <a:pt x="2500" y="1702"/>
                </a:lnTo>
                <a:lnTo>
                  <a:pt x="2500" y="1797"/>
                </a:lnTo>
                <a:lnTo>
                  <a:pt x="2500" y="1797"/>
                </a:lnTo>
                <a:lnTo>
                  <a:pt x="2500" y="1804"/>
                </a:lnTo>
                <a:lnTo>
                  <a:pt x="2501" y="1810"/>
                </a:lnTo>
                <a:lnTo>
                  <a:pt x="2503" y="1815"/>
                </a:lnTo>
                <a:lnTo>
                  <a:pt x="2505" y="1820"/>
                </a:lnTo>
                <a:lnTo>
                  <a:pt x="2509" y="1823"/>
                </a:lnTo>
                <a:lnTo>
                  <a:pt x="2513" y="1825"/>
                </a:lnTo>
                <a:lnTo>
                  <a:pt x="2518" y="1827"/>
                </a:lnTo>
                <a:lnTo>
                  <a:pt x="2523" y="1827"/>
                </a:lnTo>
                <a:lnTo>
                  <a:pt x="2523" y="1827"/>
                </a:lnTo>
                <a:lnTo>
                  <a:pt x="2532" y="1827"/>
                </a:lnTo>
                <a:lnTo>
                  <a:pt x="2541" y="1824"/>
                </a:lnTo>
                <a:lnTo>
                  <a:pt x="2549" y="1821"/>
                </a:lnTo>
                <a:lnTo>
                  <a:pt x="2556" y="1817"/>
                </a:lnTo>
                <a:lnTo>
                  <a:pt x="2550" y="1869"/>
                </a:lnTo>
                <a:close/>
                <a:moveTo>
                  <a:pt x="3096" y="1713"/>
                </a:moveTo>
                <a:lnTo>
                  <a:pt x="3096" y="1713"/>
                </a:lnTo>
                <a:lnTo>
                  <a:pt x="3088" y="1708"/>
                </a:lnTo>
                <a:lnTo>
                  <a:pt x="3079" y="1704"/>
                </a:lnTo>
                <a:lnTo>
                  <a:pt x="3069" y="1702"/>
                </a:lnTo>
                <a:lnTo>
                  <a:pt x="3059" y="1701"/>
                </a:lnTo>
                <a:lnTo>
                  <a:pt x="3059" y="1701"/>
                </a:lnTo>
                <a:lnTo>
                  <a:pt x="3050" y="1702"/>
                </a:lnTo>
                <a:lnTo>
                  <a:pt x="3041" y="1704"/>
                </a:lnTo>
                <a:lnTo>
                  <a:pt x="3034" y="1709"/>
                </a:lnTo>
                <a:lnTo>
                  <a:pt x="3029" y="1714"/>
                </a:lnTo>
                <a:lnTo>
                  <a:pt x="3024" y="1721"/>
                </a:lnTo>
                <a:lnTo>
                  <a:pt x="3022" y="1730"/>
                </a:lnTo>
                <a:lnTo>
                  <a:pt x="3020" y="1741"/>
                </a:lnTo>
                <a:lnTo>
                  <a:pt x="3019" y="1753"/>
                </a:lnTo>
                <a:lnTo>
                  <a:pt x="3019" y="1874"/>
                </a:lnTo>
                <a:lnTo>
                  <a:pt x="2964" y="1874"/>
                </a:lnTo>
                <a:lnTo>
                  <a:pt x="2964" y="1651"/>
                </a:lnTo>
                <a:lnTo>
                  <a:pt x="3019" y="1651"/>
                </a:lnTo>
                <a:lnTo>
                  <a:pt x="3019" y="1670"/>
                </a:lnTo>
                <a:lnTo>
                  <a:pt x="3019" y="1670"/>
                </a:lnTo>
                <a:lnTo>
                  <a:pt x="3024" y="1664"/>
                </a:lnTo>
                <a:lnTo>
                  <a:pt x="3030" y="1659"/>
                </a:lnTo>
                <a:lnTo>
                  <a:pt x="3036" y="1655"/>
                </a:lnTo>
                <a:lnTo>
                  <a:pt x="3042" y="1652"/>
                </a:lnTo>
                <a:lnTo>
                  <a:pt x="3048" y="1649"/>
                </a:lnTo>
                <a:lnTo>
                  <a:pt x="3054" y="1648"/>
                </a:lnTo>
                <a:lnTo>
                  <a:pt x="3061" y="1646"/>
                </a:lnTo>
                <a:lnTo>
                  <a:pt x="3069" y="1645"/>
                </a:lnTo>
                <a:lnTo>
                  <a:pt x="3069" y="1645"/>
                </a:lnTo>
                <a:lnTo>
                  <a:pt x="3080" y="1646"/>
                </a:lnTo>
                <a:lnTo>
                  <a:pt x="3091" y="1650"/>
                </a:lnTo>
                <a:lnTo>
                  <a:pt x="3101" y="1653"/>
                </a:lnTo>
                <a:lnTo>
                  <a:pt x="3110" y="1659"/>
                </a:lnTo>
                <a:lnTo>
                  <a:pt x="3096" y="1713"/>
                </a:lnTo>
                <a:close/>
                <a:moveTo>
                  <a:pt x="597" y="1598"/>
                </a:moveTo>
                <a:lnTo>
                  <a:pt x="597" y="1619"/>
                </a:lnTo>
                <a:lnTo>
                  <a:pt x="541" y="1619"/>
                </a:lnTo>
                <a:lnTo>
                  <a:pt x="541" y="1563"/>
                </a:lnTo>
                <a:lnTo>
                  <a:pt x="597" y="1563"/>
                </a:lnTo>
                <a:lnTo>
                  <a:pt x="597" y="1598"/>
                </a:lnTo>
                <a:close/>
                <a:moveTo>
                  <a:pt x="981" y="1651"/>
                </a:moveTo>
                <a:lnTo>
                  <a:pt x="1037" y="1651"/>
                </a:lnTo>
                <a:lnTo>
                  <a:pt x="1037" y="1765"/>
                </a:lnTo>
                <a:lnTo>
                  <a:pt x="1037" y="1874"/>
                </a:lnTo>
                <a:lnTo>
                  <a:pt x="981" y="1874"/>
                </a:lnTo>
                <a:lnTo>
                  <a:pt x="981" y="1651"/>
                </a:lnTo>
                <a:close/>
                <a:moveTo>
                  <a:pt x="1037" y="1591"/>
                </a:moveTo>
                <a:lnTo>
                  <a:pt x="1037" y="1619"/>
                </a:lnTo>
                <a:lnTo>
                  <a:pt x="981" y="1619"/>
                </a:lnTo>
                <a:lnTo>
                  <a:pt x="981" y="1563"/>
                </a:lnTo>
                <a:lnTo>
                  <a:pt x="1037" y="1563"/>
                </a:lnTo>
                <a:lnTo>
                  <a:pt x="1037" y="1591"/>
                </a:lnTo>
                <a:close/>
                <a:moveTo>
                  <a:pt x="2558" y="2058"/>
                </a:moveTo>
                <a:lnTo>
                  <a:pt x="2558" y="2058"/>
                </a:lnTo>
                <a:lnTo>
                  <a:pt x="2552" y="2053"/>
                </a:lnTo>
                <a:lnTo>
                  <a:pt x="2546" y="2049"/>
                </a:lnTo>
                <a:lnTo>
                  <a:pt x="2541" y="2046"/>
                </a:lnTo>
                <a:lnTo>
                  <a:pt x="2534" y="2042"/>
                </a:lnTo>
                <a:lnTo>
                  <a:pt x="2529" y="2040"/>
                </a:lnTo>
                <a:lnTo>
                  <a:pt x="2522" y="2039"/>
                </a:lnTo>
                <a:lnTo>
                  <a:pt x="2508" y="2037"/>
                </a:lnTo>
                <a:lnTo>
                  <a:pt x="2508" y="2037"/>
                </a:lnTo>
                <a:lnTo>
                  <a:pt x="2498" y="2038"/>
                </a:lnTo>
                <a:lnTo>
                  <a:pt x="2489" y="2039"/>
                </a:lnTo>
                <a:lnTo>
                  <a:pt x="2480" y="2042"/>
                </a:lnTo>
                <a:lnTo>
                  <a:pt x="2471" y="2046"/>
                </a:lnTo>
                <a:lnTo>
                  <a:pt x="2463" y="2050"/>
                </a:lnTo>
                <a:lnTo>
                  <a:pt x="2456" y="2055"/>
                </a:lnTo>
                <a:lnTo>
                  <a:pt x="2450" y="2061"/>
                </a:lnTo>
                <a:lnTo>
                  <a:pt x="2443" y="2068"/>
                </a:lnTo>
                <a:lnTo>
                  <a:pt x="2439" y="2076"/>
                </a:lnTo>
                <a:lnTo>
                  <a:pt x="2433" y="2085"/>
                </a:lnTo>
                <a:lnTo>
                  <a:pt x="2430" y="2093"/>
                </a:lnTo>
                <a:lnTo>
                  <a:pt x="2426" y="2105"/>
                </a:lnTo>
                <a:lnTo>
                  <a:pt x="2423" y="2115"/>
                </a:lnTo>
                <a:lnTo>
                  <a:pt x="2422" y="2127"/>
                </a:lnTo>
                <a:lnTo>
                  <a:pt x="2421" y="2139"/>
                </a:lnTo>
                <a:lnTo>
                  <a:pt x="2420" y="2152"/>
                </a:lnTo>
                <a:lnTo>
                  <a:pt x="2420" y="2152"/>
                </a:lnTo>
                <a:lnTo>
                  <a:pt x="2421" y="2166"/>
                </a:lnTo>
                <a:lnTo>
                  <a:pt x="2422" y="2178"/>
                </a:lnTo>
                <a:lnTo>
                  <a:pt x="2423" y="2190"/>
                </a:lnTo>
                <a:lnTo>
                  <a:pt x="2426" y="2202"/>
                </a:lnTo>
                <a:lnTo>
                  <a:pt x="2429" y="2212"/>
                </a:lnTo>
                <a:lnTo>
                  <a:pt x="2433" y="2222"/>
                </a:lnTo>
                <a:lnTo>
                  <a:pt x="2438" y="2231"/>
                </a:lnTo>
                <a:lnTo>
                  <a:pt x="2443" y="2239"/>
                </a:lnTo>
                <a:lnTo>
                  <a:pt x="2449" y="2247"/>
                </a:lnTo>
                <a:lnTo>
                  <a:pt x="2455" y="2252"/>
                </a:lnTo>
                <a:lnTo>
                  <a:pt x="2462" y="2258"/>
                </a:lnTo>
                <a:lnTo>
                  <a:pt x="2470" y="2262"/>
                </a:lnTo>
                <a:lnTo>
                  <a:pt x="2479" y="2267"/>
                </a:lnTo>
                <a:lnTo>
                  <a:pt x="2488" y="2269"/>
                </a:lnTo>
                <a:lnTo>
                  <a:pt x="2496" y="2270"/>
                </a:lnTo>
                <a:lnTo>
                  <a:pt x="2506" y="2271"/>
                </a:lnTo>
                <a:lnTo>
                  <a:pt x="2506" y="2271"/>
                </a:lnTo>
                <a:lnTo>
                  <a:pt x="2513" y="2270"/>
                </a:lnTo>
                <a:lnTo>
                  <a:pt x="2521" y="2269"/>
                </a:lnTo>
                <a:lnTo>
                  <a:pt x="2528" y="2268"/>
                </a:lnTo>
                <a:lnTo>
                  <a:pt x="2533" y="2266"/>
                </a:lnTo>
                <a:lnTo>
                  <a:pt x="2540" y="2262"/>
                </a:lnTo>
                <a:lnTo>
                  <a:pt x="2546" y="2259"/>
                </a:lnTo>
                <a:lnTo>
                  <a:pt x="2552" y="2255"/>
                </a:lnTo>
                <a:lnTo>
                  <a:pt x="2558" y="2249"/>
                </a:lnTo>
                <a:lnTo>
                  <a:pt x="2558" y="2266"/>
                </a:lnTo>
                <a:lnTo>
                  <a:pt x="2613" y="2266"/>
                </a:lnTo>
                <a:lnTo>
                  <a:pt x="2613" y="1949"/>
                </a:lnTo>
                <a:lnTo>
                  <a:pt x="2558" y="1977"/>
                </a:lnTo>
                <a:lnTo>
                  <a:pt x="2558" y="2058"/>
                </a:lnTo>
                <a:close/>
                <a:moveTo>
                  <a:pt x="2519" y="2220"/>
                </a:moveTo>
                <a:lnTo>
                  <a:pt x="2519" y="2220"/>
                </a:lnTo>
                <a:lnTo>
                  <a:pt x="2511" y="2219"/>
                </a:lnTo>
                <a:lnTo>
                  <a:pt x="2504" y="2217"/>
                </a:lnTo>
                <a:lnTo>
                  <a:pt x="2496" y="2214"/>
                </a:lnTo>
                <a:lnTo>
                  <a:pt x="2490" y="2207"/>
                </a:lnTo>
                <a:lnTo>
                  <a:pt x="2484" y="2198"/>
                </a:lnTo>
                <a:lnTo>
                  <a:pt x="2480" y="2186"/>
                </a:lnTo>
                <a:lnTo>
                  <a:pt x="2478" y="2170"/>
                </a:lnTo>
                <a:lnTo>
                  <a:pt x="2476" y="2150"/>
                </a:lnTo>
                <a:lnTo>
                  <a:pt x="2476" y="2150"/>
                </a:lnTo>
                <a:lnTo>
                  <a:pt x="2478" y="2133"/>
                </a:lnTo>
                <a:lnTo>
                  <a:pt x="2480" y="2119"/>
                </a:lnTo>
                <a:lnTo>
                  <a:pt x="2484" y="2108"/>
                </a:lnTo>
                <a:lnTo>
                  <a:pt x="2490" y="2100"/>
                </a:lnTo>
                <a:lnTo>
                  <a:pt x="2496" y="2095"/>
                </a:lnTo>
                <a:lnTo>
                  <a:pt x="2503" y="2090"/>
                </a:lnTo>
                <a:lnTo>
                  <a:pt x="2511" y="2089"/>
                </a:lnTo>
                <a:lnTo>
                  <a:pt x="2518" y="2088"/>
                </a:lnTo>
                <a:lnTo>
                  <a:pt x="2518" y="2088"/>
                </a:lnTo>
                <a:lnTo>
                  <a:pt x="2525" y="2089"/>
                </a:lnTo>
                <a:lnTo>
                  <a:pt x="2532" y="2090"/>
                </a:lnTo>
                <a:lnTo>
                  <a:pt x="2538" y="2092"/>
                </a:lnTo>
                <a:lnTo>
                  <a:pt x="2543" y="2096"/>
                </a:lnTo>
                <a:lnTo>
                  <a:pt x="2548" y="2099"/>
                </a:lnTo>
                <a:lnTo>
                  <a:pt x="2552" y="2102"/>
                </a:lnTo>
                <a:lnTo>
                  <a:pt x="2558" y="2110"/>
                </a:lnTo>
                <a:lnTo>
                  <a:pt x="2558" y="2198"/>
                </a:lnTo>
                <a:lnTo>
                  <a:pt x="2558" y="2198"/>
                </a:lnTo>
                <a:lnTo>
                  <a:pt x="2551" y="2206"/>
                </a:lnTo>
                <a:lnTo>
                  <a:pt x="2543" y="2212"/>
                </a:lnTo>
                <a:lnTo>
                  <a:pt x="2538" y="2216"/>
                </a:lnTo>
                <a:lnTo>
                  <a:pt x="2532" y="2218"/>
                </a:lnTo>
                <a:lnTo>
                  <a:pt x="2525" y="2219"/>
                </a:lnTo>
                <a:lnTo>
                  <a:pt x="2519" y="2220"/>
                </a:lnTo>
                <a:lnTo>
                  <a:pt x="2519" y="2220"/>
                </a:lnTo>
                <a:close/>
                <a:moveTo>
                  <a:pt x="677" y="2105"/>
                </a:moveTo>
                <a:lnTo>
                  <a:pt x="677" y="2105"/>
                </a:lnTo>
                <a:lnTo>
                  <a:pt x="669" y="2100"/>
                </a:lnTo>
                <a:lnTo>
                  <a:pt x="660" y="2096"/>
                </a:lnTo>
                <a:lnTo>
                  <a:pt x="650" y="2093"/>
                </a:lnTo>
                <a:lnTo>
                  <a:pt x="640" y="2092"/>
                </a:lnTo>
                <a:lnTo>
                  <a:pt x="640" y="2092"/>
                </a:lnTo>
                <a:lnTo>
                  <a:pt x="631" y="2093"/>
                </a:lnTo>
                <a:lnTo>
                  <a:pt x="622" y="2096"/>
                </a:lnTo>
                <a:lnTo>
                  <a:pt x="616" y="2100"/>
                </a:lnTo>
                <a:lnTo>
                  <a:pt x="610" y="2106"/>
                </a:lnTo>
                <a:lnTo>
                  <a:pt x="606" y="2112"/>
                </a:lnTo>
                <a:lnTo>
                  <a:pt x="604" y="2121"/>
                </a:lnTo>
                <a:lnTo>
                  <a:pt x="601" y="2132"/>
                </a:lnTo>
                <a:lnTo>
                  <a:pt x="600" y="2145"/>
                </a:lnTo>
                <a:lnTo>
                  <a:pt x="600" y="2266"/>
                </a:lnTo>
                <a:lnTo>
                  <a:pt x="546" y="2266"/>
                </a:lnTo>
                <a:lnTo>
                  <a:pt x="546" y="2042"/>
                </a:lnTo>
                <a:lnTo>
                  <a:pt x="600" y="2042"/>
                </a:lnTo>
                <a:lnTo>
                  <a:pt x="600" y="2061"/>
                </a:lnTo>
                <a:lnTo>
                  <a:pt x="600" y="2061"/>
                </a:lnTo>
                <a:lnTo>
                  <a:pt x="606" y="2056"/>
                </a:lnTo>
                <a:lnTo>
                  <a:pt x="611" y="2050"/>
                </a:lnTo>
                <a:lnTo>
                  <a:pt x="617" y="2047"/>
                </a:lnTo>
                <a:lnTo>
                  <a:pt x="624" y="2043"/>
                </a:lnTo>
                <a:lnTo>
                  <a:pt x="629" y="2040"/>
                </a:lnTo>
                <a:lnTo>
                  <a:pt x="636" y="2039"/>
                </a:lnTo>
                <a:lnTo>
                  <a:pt x="644" y="2038"/>
                </a:lnTo>
                <a:lnTo>
                  <a:pt x="650" y="2037"/>
                </a:lnTo>
                <a:lnTo>
                  <a:pt x="650" y="2037"/>
                </a:lnTo>
                <a:lnTo>
                  <a:pt x="661" y="2038"/>
                </a:lnTo>
                <a:lnTo>
                  <a:pt x="672" y="2041"/>
                </a:lnTo>
                <a:lnTo>
                  <a:pt x="684" y="2046"/>
                </a:lnTo>
                <a:lnTo>
                  <a:pt x="692" y="2051"/>
                </a:lnTo>
                <a:lnTo>
                  <a:pt x="677" y="2105"/>
                </a:lnTo>
                <a:close/>
                <a:moveTo>
                  <a:pt x="242" y="2042"/>
                </a:moveTo>
                <a:lnTo>
                  <a:pt x="297" y="2042"/>
                </a:lnTo>
                <a:lnTo>
                  <a:pt x="233" y="2266"/>
                </a:lnTo>
                <a:lnTo>
                  <a:pt x="186" y="2266"/>
                </a:lnTo>
                <a:lnTo>
                  <a:pt x="161" y="2174"/>
                </a:lnTo>
                <a:lnTo>
                  <a:pt x="161" y="2174"/>
                </a:lnTo>
                <a:lnTo>
                  <a:pt x="149" y="2125"/>
                </a:lnTo>
                <a:lnTo>
                  <a:pt x="149" y="2125"/>
                </a:lnTo>
                <a:lnTo>
                  <a:pt x="143" y="2148"/>
                </a:lnTo>
                <a:lnTo>
                  <a:pt x="137" y="2175"/>
                </a:lnTo>
                <a:lnTo>
                  <a:pt x="111" y="2266"/>
                </a:lnTo>
                <a:lnTo>
                  <a:pt x="63" y="2266"/>
                </a:lnTo>
                <a:lnTo>
                  <a:pt x="63" y="2265"/>
                </a:lnTo>
                <a:lnTo>
                  <a:pt x="0" y="2042"/>
                </a:lnTo>
                <a:lnTo>
                  <a:pt x="58" y="2042"/>
                </a:lnTo>
                <a:lnTo>
                  <a:pt x="78" y="2126"/>
                </a:lnTo>
                <a:lnTo>
                  <a:pt x="78" y="2126"/>
                </a:lnTo>
                <a:lnTo>
                  <a:pt x="83" y="2152"/>
                </a:lnTo>
                <a:lnTo>
                  <a:pt x="89" y="2180"/>
                </a:lnTo>
                <a:lnTo>
                  <a:pt x="89" y="2180"/>
                </a:lnTo>
                <a:lnTo>
                  <a:pt x="96" y="2152"/>
                </a:lnTo>
                <a:lnTo>
                  <a:pt x="102" y="2125"/>
                </a:lnTo>
                <a:lnTo>
                  <a:pt x="126" y="2042"/>
                </a:lnTo>
                <a:lnTo>
                  <a:pt x="173" y="2042"/>
                </a:lnTo>
                <a:lnTo>
                  <a:pt x="197" y="2125"/>
                </a:lnTo>
                <a:lnTo>
                  <a:pt x="197" y="2125"/>
                </a:lnTo>
                <a:lnTo>
                  <a:pt x="203" y="2151"/>
                </a:lnTo>
                <a:lnTo>
                  <a:pt x="210" y="2181"/>
                </a:lnTo>
                <a:lnTo>
                  <a:pt x="210" y="2181"/>
                </a:lnTo>
                <a:lnTo>
                  <a:pt x="215" y="2156"/>
                </a:lnTo>
                <a:lnTo>
                  <a:pt x="221" y="2125"/>
                </a:lnTo>
                <a:lnTo>
                  <a:pt x="242" y="2042"/>
                </a:lnTo>
                <a:close/>
                <a:moveTo>
                  <a:pt x="409" y="2037"/>
                </a:moveTo>
                <a:lnTo>
                  <a:pt x="409" y="2037"/>
                </a:lnTo>
                <a:lnTo>
                  <a:pt x="399" y="2038"/>
                </a:lnTo>
                <a:lnTo>
                  <a:pt x="388" y="2039"/>
                </a:lnTo>
                <a:lnTo>
                  <a:pt x="378" y="2042"/>
                </a:lnTo>
                <a:lnTo>
                  <a:pt x="369" y="2046"/>
                </a:lnTo>
                <a:lnTo>
                  <a:pt x="360" y="2050"/>
                </a:lnTo>
                <a:lnTo>
                  <a:pt x="351" y="2056"/>
                </a:lnTo>
                <a:lnTo>
                  <a:pt x="343" y="2062"/>
                </a:lnTo>
                <a:lnTo>
                  <a:pt x="337" y="2070"/>
                </a:lnTo>
                <a:lnTo>
                  <a:pt x="330" y="2078"/>
                </a:lnTo>
                <a:lnTo>
                  <a:pt x="325" y="2087"/>
                </a:lnTo>
                <a:lnTo>
                  <a:pt x="319" y="2097"/>
                </a:lnTo>
                <a:lnTo>
                  <a:pt x="316" y="2107"/>
                </a:lnTo>
                <a:lnTo>
                  <a:pt x="312" y="2118"/>
                </a:lnTo>
                <a:lnTo>
                  <a:pt x="310" y="2129"/>
                </a:lnTo>
                <a:lnTo>
                  <a:pt x="308" y="2141"/>
                </a:lnTo>
                <a:lnTo>
                  <a:pt x="308" y="2155"/>
                </a:lnTo>
                <a:lnTo>
                  <a:pt x="308" y="2155"/>
                </a:lnTo>
                <a:lnTo>
                  <a:pt x="308" y="2167"/>
                </a:lnTo>
                <a:lnTo>
                  <a:pt x="310" y="2179"/>
                </a:lnTo>
                <a:lnTo>
                  <a:pt x="312" y="2190"/>
                </a:lnTo>
                <a:lnTo>
                  <a:pt x="316" y="2201"/>
                </a:lnTo>
                <a:lnTo>
                  <a:pt x="319" y="2211"/>
                </a:lnTo>
                <a:lnTo>
                  <a:pt x="325" y="2221"/>
                </a:lnTo>
                <a:lnTo>
                  <a:pt x="330" y="2230"/>
                </a:lnTo>
                <a:lnTo>
                  <a:pt x="337" y="2238"/>
                </a:lnTo>
                <a:lnTo>
                  <a:pt x="343" y="2246"/>
                </a:lnTo>
                <a:lnTo>
                  <a:pt x="351" y="2252"/>
                </a:lnTo>
                <a:lnTo>
                  <a:pt x="360" y="2258"/>
                </a:lnTo>
                <a:lnTo>
                  <a:pt x="369" y="2262"/>
                </a:lnTo>
                <a:lnTo>
                  <a:pt x="378" y="2266"/>
                </a:lnTo>
                <a:lnTo>
                  <a:pt x="388" y="2269"/>
                </a:lnTo>
                <a:lnTo>
                  <a:pt x="399" y="2270"/>
                </a:lnTo>
                <a:lnTo>
                  <a:pt x="409" y="2271"/>
                </a:lnTo>
                <a:lnTo>
                  <a:pt x="409" y="2271"/>
                </a:lnTo>
                <a:lnTo>
                  <a:pt x="420" y="2270"/>
                </a:lnTo>
                <a:lnTo>
                  <a:pt x="431" y="2269"/>
                </a:lnTo>
                <a:lnTo>
                  <a:pt x="441" y="2266"/>
                </a:lnTo>
                <a:lnTo>
                  <a:pt x="450" y="2262"/>
                </a:lnTo>
                <a:lnTo>
                  <a:pt x="459" y="2258"/>
                </a:lnTo>
                <a:lnTo>
                  <a:pt x="468" y="2252"/>
                </a:lnTo>
                <a:lnTo>
                  <a:pt x="476" y="2246"/>
                </a:lnTo>
                <a:lnTo>
                  <a:pt x="482" y="2238"/>
                </a:lnTo>
                <a:lnTo>
                  <a:pt x="489" y="2230"/>
                </a:lnTo>
                <a:lnTo>
                  <a:pt x="495" y="2221"/>
                </a:lnTo>
                <a:lnTo>
                  <a:pt x="499" y="2211"/>
                </a:lnTo>
                <a:lnTo>
                  <a:pt x="504" y="2201"/>
                </a:lnTo>
                <a:lnTo>
                  <a:pt x="507" y="2190"/>
                </a:lnTo>
                <a:lnTo>
                  <a:pt x="509" y="2179"/>
                </a:lnTo>
                <a:lnTo>
                  <a:pt x="511" y="2167"/>
                </a:lnTo>
                <a:lnTo>
                  <a:pt x="511" y="2155"/>
                </a:lnTo>
                <a:lnTo>
                  <a:pt x="511" y="2155"/>
                </a:lnTo>
                <a:lnTo>
                  <a:pt x="511" y="2141"/>
                </a:lnTo>
                <a:lnTo>
                  <a:pt x="509" y="2129"/>
                </a:lnTo>
                <a:lnTo>
                  <a:pt x="507" y="2118"/>
                </a:lnTo>
                <a:lnTo>
                  <a:pt x="504" y="2107"/>
                </a:lnTo>
                <a:lnTo>
                  <a:pt x="499" y="2097"/>
                </a:lnTo>
                <a:lnTo>
                  <a:pt x="495" y="2087"/>
                </a:lnTo>
                <a:lnTo>
                  <a:pt x="489" y="2078"/>
                </a:lnTo>
                <a:lnTo>
                  <a:pt x="482" y="2070"/>
                </a:lnTo>
                <a:lnTo>
                  <a:pt x="476" y="2062"/>
                </a:lnTo>
                <a:lnTo>
                  <a:pt x="468" y="2056"/>
                </a:lnTo>
                <a:lnTo>
                  <a:pt x="459" y="2050"/>
                </a:lnTo>
                <a:lnTo>
                  <a:pt x="450" y="2046"/>
                </a:lnTo>
                <a:lnTo>
                  <a:pt x="441" y="2042"/>
                </a:lnTo>
                <a:lnTo>
                  <a:pt x="431" y="2039"/>
                </a:lnTo>
                <a:lnTo>
                  <a:pt x="420" y="2038"/>
                </a:lnTo>
                <a:lnTo>
                  <a:pt x="409" y="2037"/>
                </a:lnTo>
                <a:lnTo>
                  <a:pt x="409" y="2037"/>
                </a:lnTo>
                <a:close/>
                <a:moveTo>
                  <a:pt x="409" y="2219"/>
                </a:moveTo>
                <a:lnTo>
                  <a:pt x="409" y="2219"/>
                </a:lnTo>
                <a:lnTo>
                  <a:pt x="399" y="2218"/>
                </a:lnTo>
                <a:lnTo>
                  <a:pt x="390" y="2215"/>
                </a:lnTo>
                <a:lnTo>
                  <a:pt x="383" y="2209"/>
                </a:lnTo>
                <a:lnTo>
                  <a:pt x="377" y="2201"/>
                </a:lnTo>
                <a:lnTo>
                  <a:pt x="371" y="2192"/>
                </a:lnTo>
                <a:lnTo>
                  <a:pt x="367" y="2181"/>
                </a:lnTo>
                <a:lnTo>
                  <a:pt x="365" y="2168"/>
                </a:lnTo>
                <a:lnTo>
                  <a:pt x="365" y="2155"/>
                </a:lnTo>
                <a:lnTo>
                  <a:pt x="365" y="2155"/>
                </a:lnTo>
                <a:lnTo>
                  <a:pt x="365" y="2140"/>
                </a:lnTo>
                <a:lnTo>
                  <a:pt x="367" y="2127"/>
                </a:lnTo>
                <a:lnTo>
                  <a:pt x="371" y="2117"/>
                </a:lnTo>
                <a:lnTo>
                  <a:pt x="377" y="2107"/>
                </a:lnTo>
                <a:lnTo>
                  <a:pt x="383" y="2099"/>
                </a:lnTo>
                <a:lnTo>
                  <a:pt x="390" y="2093"/>
                </a:lnTo>
                <a:lnTo>
                  <a:pt x="399" y="2090"/>
                </a:lnTo>
                <a:lnTo>
                  <a:pt x="409" y="2089"/>
                </a:lnTo>
                <a:lnTo>
                  <a:pt x="409" y="2089"/>
                </a:lnTo>
                <a:lnTo>
                  <a:pt x="419" y="2090"/>
                </a:lnTo>
                <a:lnTo>
                  <a:pt x="428" y="2093"/>
                </a:lnTo>
                <a:lnTo>
                  <a:pt x="436" y="2099"/>
                </a:lnTo>
                <a:lnTo>
                  <a:pt x="442" y="2107"/>
                </a:lnTo>
                <a:lnTo>
                  <a:pt x="448" y="2117"/>
                </a:lnTo>
                <a:lnTo>
                  <a:pt x="451" y="2127"/>
                </a:lnTo>
                <a:lnTo>
                  <a:pt x="453" y="2140"/>
                </a:lnTo>
                <a:lnTo>
                  <a:pt x="455" y="2155"/>
                </a:lnTo>
                <a:lnTo>
                  <a:pt x="455" y="2155"/>
                </a:lnTo>
                <a:lnTo>
                  <a:pt x="453" y="2168"/>
                </a:lnTo>
                <a:lnTo>
                  <a:pt x="451" y="2181"/>
                </a:lnTo>
                <a:lnTo>
                  <a:pt x="448" y="2192"/>
                </a:lnTo>
                <a:lnTo>
                  <a:pt x="442" y="2201"/>
                </a:lnTo>
                <a:lnTo>
                  <a:pt x="436" y="2209"/>
                </a:lnTo>
                <a:lnTo>
                  <a:pt x="428" y="2215"/>
                </a:lnTo>
                <a:lnTo>
                  <a:pt x="419" y="2218"/>
                </a:lnTo>
                <a:lnTo>
                  <a:pt x="409" y="2219"/>
                </a:lnTo>
                <a:lnTo>
                  <a:pt x="409" y="2219"/>
                </a:lnTo>
                <a:close/>
                <a:moveTo>
                  <a:pt x="2285" y="2105"/>
                </a:moveTo>
                <a:lnTo>
                  <a:pt x="2285" y="2105"/>
                </a:lnTo>
                <a:lnTo>
                  <a:pt x="2276" y="2100"/>
                </a:lnTo>
                <a:lnTo>
                  <a:pt x="2267" y="2096"/>
                </a:lnTo>
                <a:lnTo>
                  <a:pt x="2257" y="2093"/>
                </a:lnTo>
                <a:lnTo>
                  <a:pt x="2249" y="2092"/>
                </a:lnTo>
                <a:lnTo>
                  <a:pt x="2249" y="2092"/>
                </a:lnTo>
                <a:lnTo>
                  <a:pt x="2239" y="2093"/>
                </a:lnTo>
                <a:lnTo>
                  <a:pt x="2231" y="2096"/>
                </a:lnTo>
                <a:lnTo>
                  <a:pt x="2224" y="2100"/>
                </a:lnTo>
                <a:lnTo>
                  <a:pt x="2219" y="2106"/>
                </a:lnTo>
                <a:lnTo>
                  <a:pt x="2214" y="2112"/>
                </a:lnTo>
                <a:lnTo>
                  <a:pt x="2211" y="2121"/>
                </a:lnTo>
                <a:lnTo>
                  <a:pt x="2209" y="2132"/>
                </a:lnTo>
                <a:lnTo>
                  <a:pt x="2209" y="2145"/>
                </a:lnTo>
                <a:lnTo>
                  <a:pt x="2209" y="2266"/>
                </a:lnTo>
                <a:lnTo>
                  <a:pt x="2153" y="2266"/>
                </a:lnTo>
                <a:lnTo>
                  <a:pt x="2153" y="2042"/>
                </a:lnTo>
                <a:lnTo>
                  <a:pt x="2209" y="2042"/>
                </a:lnTo>
                <a:lnTo>
                  <a:pt x="2209" y="2061"/>
                </a:lnTo>
                <a:lnTo>
                  <a:pt x="2209" y="2061"/>
                </a:lnTo>
                <a:lnTo>
                  <a:pt x="2213" y="2056"/>
                </a:lnTo>
                <a:lnTo>
                  <a:pt x="2219" y="2050"/>
                </a:lnTo>
                <a:lnTo>
                  <a:pt x="2224" y="2047"/>
                </a:lnTo>
                <a:lnTo>
                  <a:pt x="2231" y="2043"/>
                </a:lnTo>
                <a:lnTo>
                  <a:pt x="2237" y="2040"/>
                </a:lnTo>
                <a:lnTo>
                  <a:pt x="2244" y="2039"/>
                </a:lnTo>
                <a:lnTo>
                  <a:pt x="2251" y="2038"/>
                </a:lnTo>
                <a:lnTo>
                  <a:pt x="2257" y="2037"/>
                </a:lnTo>
                <a:lnTo>
                  <a:pt x="2257" y="2037"/>
                </a:lnTo>
                <a:lnTo>
                  <a:pt x="2269" y="2038"/>
                </a:lnTo>
                <a:lnTo>
                  <a:pt x="2280" y="2041"/>
                </a:lnTo>
                <a:lnTo>
                  <a:pt x="2291" y="2046"/>
                </a:lnTo>
                <a:lnTo>
                  <a:pt x="2300" y="2051"/>
                </a:lnTo>
                <a:lnTo>
                  <a:pt x="2285" y="2105"/>
                </a:lnTo>
                <a:close/>
                <a:moveTo>
                  <a:pt x="1850" y="2042"/>
                </a:moveTo>
                <a:lnTo>
                  <a:pt x="1904" y="2042"/>
                </a:lnTo>
                <a:lnTo>
                  <a:pt x="1841" y="2266"/>
                </a:lnTo>
                <a:lnTo>
                  <a:pt x="1793" y="2266"/>
                </a:lnTo>
                <a:lnTo>
                  <a:pt x="1768" y="2174"/>
                </a:lnTo>
                <a:lnTo>
                  <a:pt x="1768" y="2174"/>
                </a:lnTo>
                <a:lnTo>
                  <a:pt x="1756" y="2125"/>
                </a:lnTo>
                <a:lnTo>
                  <a:pt x="1756" y="2125"/>
                </a:lnTo>
                <a:lnTo>
                  <a:pt x="1751" y="2148"/>
                </a:lnTo>
                <a:lnTo>
                  <a:pt x="1744" y="2175"/>
                </a:lnTo>
                <a:lnTo>
                  <a:pt x="1720" y="2266"/>
                </a:lnTo>
                <a:lnTo>
                  <a:pt x="1672" y="2266"/>
                </a:lnTo>
                <a:lnTo>
                  <a:pt x="1671" y="2265"/>
                </a:lnTo>
                <a:lnTo>
                  <a:pt x="1608" y="2042"/>
                </a:lnTo>
                <a:lnTo>
                  <a:pt x="1665" y="2042"/>
                </a:lnTo>
                <a:lnTo>
                  <a:pt x="1686" y="2126"/>
                </a:lnTo>
                <a:lnTo>
                  <a:pt x="1686" y="2126"/>
                </a:lnTo>
                <a:lnTo>
                  <a:pt x="1692" y="2152"/>
                </a:lnTo>
                <a:lnTo>
                  <a:pt x="1697" y="2180"/>
                </a:lnTo>
                <a:lnTo>
                  <a:pt x="1697" y="2180"/>
                </a:lnTo>
                <a:lnTo>
                  <a:pt x="1703" y="2152"/>
                </a:lnTo>
                <a:lnTo>
                  <a:pt x="1711" y="2125"/>
                </a:lnTo>
                <a:lnTo>
                  <a:pt x="1734" y="2042"/>
                </a:lnTo>
                <a:lnTo>
                  <a:pt x="1781" y="2042"/>
                </a:lnTo>
                <a:lnTo>
                  <a:pt x="1804" y="2125"/>
                </a:lnTo>
                <a:lnTo>
                  <a:pt x="1804" y="2125"/>
                </a:lnTo>
                <a:lnTo>
                  <a:pt x="1811" y="2151"/>
                </a:lnTo>
                <a:lnTo>
                  <a:pt x="1817" y="2181"/>
                </a:lnTo>
                <a:lnTo>
                  <a:pt x="1817" y="2181"/>
                </a:lnTo>
                <a:lnTo>
                  <a:pt x="1823" y="2156"/>
                </a:lnTo>
                <a:lnTo>
                  <a:pt x="1830" y="2125"/>
                </a:lnTo>
                <a:lnTo>
                  <a:pt x="1850" y="2042"/>
                </a:lnTo>
                <a:close/>
                <a:moveTo>
                  <a:pt x="2016" y="2037"/>
                </a:moveTo>
                <a:lnTo>
                  <a:pt x="2016" y="2037"/>
                </a:lnTo>
                <a:lnTo>
                  <a:pt x="2006" y="2038"/>
                </a:lnTo>
                <a:lnTo>
                  <a:pt x="1995" y="2039"/>
                </a:lnTo>
                <a:lnTo>
                  <a:pt x="1985" y="2042"/>
                </a:lnTo>
                <a:lnTo>
                  <a:pt x="1976" y="2046"/>
                </a:lnTo>
                <a:lnTo>
                  <a:pt x="1967" y="2050"/>
                </a:lnTo>
                <a:lnTo>
                  <a:pt x="1958" y="2057"/>
                </a:lnTo>
                <a:lnTo>
                  <a:pt x="1951" y="2062"/>
                </a:lnTo>
                <a:lnTo>
                  <a:pt x="1944" y="2070"/>
                </a:lnTo>
                <a:lnTo>
                  <a:pt x="1937" y="2078"/>
                </a:lnTo>
                <a:lnTo>
                  <a:pt x="1932" y="2087"/>
                </a:lnTo>
                <a:lnTo>
                  <a:pt x="1926" y="2097"/>
                </a:lnTo>
                <a:lnTo>
                  <a:pt x="1923" y="2107"/>
                </a:lnTo>
                <a:lnTo>
                  <a:pt x="1920" y="2118"/>
                </a:lnTo>
                <a:lnTo>
                  <a:pt x="1916" y="2130"/>
                </a:lnTo>
                <a:lnTo>
                  <a:pt x="1915" y="2141"/>
                </a:lnTo>
                <a:lnTo>
                  <a:pt x="1915" y="2155"/>
                </a:lnTo>
                <a:lnTo>
                  <a:pt x="1915" y="2155"/>
                </a:lnTo>
                <a:lnTo>
                  <a:pt x="1915" y="2167"/>
                </a:lnTo>
                <a:lnTo>
                  <a:pt x="1916" y="2179"/>
                </a:lnTo>
                <a:lnTo>
                  <a:pt x="1920" y="2190"/>
                </a:lnTo>
                <a:lnTo>
                  <a:pt x="1923" y="2201"/>
                </a:lnTo>
                <a:lnTo>
                  <a:pt x="1926" y="2211"/>
                </a:lnTo>
                <a:lnTo>
                  <a:pt x="1932" y="2221"/>
                </a:lnTo>
                <a:lnTo>
                  <a:pt x="1937" y="2230"/>
                </a:lnTo>
                <a:lnTo>
                  <a:pt x="1944" y="2238"/>
                </a:lnTo>
                <a:lnTo>
                  <a:pt x="1951" y="2246"/>
                </a:lnTo>
                <a:lnTo>
                  <a:pt x="1958" y="2252"/>
                </a:lnTo>
                <a:lnTo>
                  <a:pt x="1967" y="2258"/>
                </a:lnTo>
                <a:lnTo>
                  <a:pt x="1976" y="2262"/>
                </a:lnTo>
                <a:lnTo>
                  <a:pt x="1985" y="2266"/>
                </a:lnTo>
                <a:lnTo>
                  <a:pt x="1995" y="2269"/>
                </a:lnTo>
                <a:lnTo>
                  <a:pt x="2006" y="2270"/>
                </a:lnTo>
                <a:lnTo>
                  <a:pt x="2016" y="2271"/>
                </a:lnTo>
                <a:lnTo>
                  <a:pt x="2016" y="2271"/>
                </a:lnTo>
                <a:lnTo>
                  <a:pt x="2027" y="2270"/>
                </a:lnTo>
                <a:lnTo>
                  <a:pt x="2039" y="2269"/>
                </a:lnTo>
                <a:lnTo>
                  <a:pt x="2049" y="2266"/>
                </a:lnTo>
                <a:lnTo>
                  <a:pt x="2057" y="2262"/>
                </a:lnTo>
                <a:lnTo>
                  <a:pt x="2066" y="2258"/>
                </a:lnTo>
                <a:lnTo>
                  <a:pt x="2075" y="2252"/>
                </a:lnTo>
                <a:lnTo>
                  <a:pt x="2083" y="2246"/>
                </a:lnTo>
                <a:lnTo>
                  <a:pt x="2090" y="2238"/>
                </a:lnTo>
                <a:lnTo>
                  <a:pt x="2096" y="2230"/>
                </a:lnTo>
                <a:lnTo>
                  <a:pt x="2102" y="2221"/>
                </a:lnTo>
                <a:lnTo>
                  <a:pt x="2106" y="2211"/>
                </a:lnTo>
                <a:lnTo>
                  <a:pt x="2111" y="2201"/>
                </a:lnTo>
                <a:lnTo>
                  <a:pt x="2114" y="2190"/>
                </a:lnTo>
                <a:lnTo>
                  <a:pt x="2116" y="2179"/>
                </a:lnTo>
                <a:lnTo>
                  <a:pt x="2119" y="2167"/>
                </a:lnTo>
                <a:lnTo>
                  <a:pt x="2119" y="2155"/>
                </a:lnTo>
                <a:lnTo>
                  <a:pt x="2119" y="2155"/>
                </a:lnTo>
                <a:lnTo>
                  <a:pt x="2119" y="2141"/>
                </a:lnTo>
                <a:lnTo>
                  <a:pt x="2116" y="2130"/>
                </a:lnTo>
                <a:lnTo>
                  <a:pt x="2114" y="2118"/>
                </a:lnTo>
                <a:lnTo>
                  <a:pt x="2111" y="2107"/>
                </a:lnTo>
                <a:lnTo>
                  <a:pt x="2106" y="2097"/>
                </a:lnTo>
                <a:lnTo>
                  <a:pt x="2102" y="2087"/>
                </a:lnTo>
                <a:lnTo>
                  <a:pt x="2096" y="2078"/>
                </a:lnTo>
                <a:lnTo>
                  <a:pt x="2090" y="2070"/>
                </a:lnTo>
                <a:lnTo>
                  <a:pt x="2083" y="2062"/>
                </a:lnTo>
                <a:lnTo>
                  <a:pt x="2075" y="2057"/>
                </a:lnTo>
                <a:lnTo>
                  <a:pt x="2066" y="2050"/>
                </a:lnTo>
                <a:lnTo>
                  <a:pt x="2057" y="2046"/>
                </a:lnTo>
                <a:lnTo>
                  <a:pt x="2049" y="2042"/>
                </a:lnTo>
                <a:lnTo>
                  <a:pt x="2039" y="2039"/>
                </a:lnTo>
                <a:lnTo>
                  <a:pt x="2027" y="2038"/>
                </a:lnTo>
                <a:lnTo>
                  <a:pt x="2016" y="2037"/>
                </a:lnTo>
                <a:lnTo>
                  <a:pt x="2016" y="2037"/>
                </a:lnTo>
                <a:close/>
                <a:moveTo>
                  <a:pt x="2016" y="2219"/>
                </a:moveTo>
                <a:lnTo>
                  <a:pt x="2016" y="2219"/>
                </a:lnTo>
                <a:lnTo>
                  <a:pt x="2006" y="2218"/>
                </a:lnTo>
                <a:lnTo>
                  <a:pt x="1998" y="2215"/>
                </a:lnTo>
                <a:lnTo>
                  <a:pt x="1991" y="2209"/>
                </a:lnTo>
                <a:lnTo>
                  <a:pt x="1984" y="2201"/>
                </a:lnTo>
                <a:lnTo>
                  <a:pt x="1978" y="2192"/>
                </a:lnTo>
                <a:lnTo>
                  <a:pt x="1974" y="2181"/>
                </a:lnTo>
                <a:lnTo>
                  <a:pt x="1972" y="2168"/>
                </a:lnTo>
                <a:lnTo>
                  <a:pt x="1972" y="2155"/>
                </a:lnTo>
                <a:lnTo>
                  <a:pt x="1972" y="2155"/>
                </a:lnTo>
                <a:lnTo>
                  <a:pt x="1972" y="2140"/>
                </a:lnTo>
                <a:lnTo>
                  <a:pt x="1974" y="2128"/>
                </a:lnTo>
                <a:lnTo>
                  <a:pt x="1978" y="2117"/>
                </a:lnTo>
                <a:lnTo>
                  <a:pt x="1984" y="2107"/>
                </a:lnTo>
                <a:lnTo>
                  <a:pt x="1991" y="2099"/>
                </a:lnTo>
                <a:lnTo>
                  <a:pt x="1998" y="2093"/>
                </a:lnTo>
                <a:lnTo>
                  <a:pt x="2006" y="2090"/>
                </a:lnTo>
                <a:lnTo>
                  <a:pt x="2016" y="2089"/>
                </a:lnTo>
                <a:lnTo>
                  <a:pt x="2016" y="2089"/>
                </a:lnTo>
                <a:lnTo>
                  <a:pt x="2026" y="2090"/>
                </a:lnTo>
                <a:lnTo>
                  <a:pt x="2035" y="2093"/>
                </a:lnTo>
                <a:lnTo>
                  <a:pt x="2043" y="2099"/>
                </a:lnTo>
                <a:lnTo>
                  <a:pt x="2050" y="2107"/>
                </a:lnTo>
                <a:lnTo>
                  <a:pt x="2055" y="2117"/>
                </a:lnTo>
                <a:lnTo>
                  <a:pt x="2059" y="2128"/>
                </a:lnTo>
                <a:lnTo>
                  <a:pt x="2061" y="2140"/>
                </a:lnTo>
                <a:lnTo>
                  <a:pt x="2062" y="2155"/>
                </a:lnTo>
                <a:lnTo>
                  <a:pt x="2062" y="2155"/>
                </a:lnTo>
                <a:lnTo>
                  <a:pt x="2061" y="2168"/>
                </a:lnTo>
                <a:lnTo>
                  <a:pt x="2059" y="2181"/>
                </a:lnTo>
                <a:lnTo>
                  <a:pt x="2055" y="2192"/>
                </a:lnTo>
                <a:lnTo>
                  <a:pt x="2050" y="2201"/>
                </a:lnTo>
                <a:lnTo>
                  <a:pt x="2043" y="2209"/>
                </a:lnTo>
                <a:lnTo>
                  <a:pt x="2035" y="2215"/>
                </a:lnTo>
                <a:lnTo>
                  <a:pt x="2026" y="2218"/>
                </a:lnTo>
                <a:lnTo>
                  <a:pt x="2016" y="2219"/>
                </a:lnTo>
                <a:lnTo>
                  <a:pt x="2016" y="2219"/>
                </a:lnTo>
                <a:close/>
                <a:moveTo>
                  <a:pt x="843" y="2116"/>
                </a:moveTo>
                <a:lnTo>
                  <a:pt x="910" y="2266"/>
                </a:lnTo>
                <a:lnTo>
                  <a:pt x="849" y="2266"/>
                </a:lnTo>
                <a:lnTo>
                  <a:pt x="803" y="2162"/>
                </a:lnTo>
                <a:lnTo>
                  <a:pt x="772" y="2199"/>
                </a:lnTo>
                <a:lnTo>
                  <a:pt x="772" y="2266"/>
                </a:lnTo>
                <a:lnTo>
                  <a:pt x="718" y="2266"/>
                </a:lnTo>
                <a:lnTo>
                  <a:pt x="718" y="1977"/>
                </a:lnTo>
                <a:lnTo>
                  <a:pt x="772" y="1949"/>
                </a:lnTo>
                <a:lnTo>
                  <a:pt x="772" y="2128"/>
                </a:lnTo>
                <a:lnTo>
                  <a:pt x="772" y="2128"/>
                </a:lnTo>
                <a:lnTo>
                  <a:pt x="794" y="2099"/>
                </a:lnTo>
                <a:lnTo>
                  <a:pt x="838" y="2042"/>
                </a:lnTo>
                <a:lnTo>
                  <a:pt x="903" y="2042"/>
                </a:lnTo>
                <a:lnTo>
                  <a:pt x="843" y="2116"/>
                </a:lnTo>
                <a:close/>
                <a:moveTo>
                  <a:pt x="1105" y="2266"/>
                </a:moveTo>
                <a:lnTo>
                  <a:pt x="1049" y="2266"/>
                </a:lnTo>
                <a:lnTo>
                  <a:pt x="1049" y="2042"/>
                </a:lnTo>
                <a:lnTo>
                  <a:pt x="1105" y="2042"/>
                </a:lnTo>
                <a:lnTo>
                  <a:pt x="1105" y="2061"/>
                </a:lnTo>
                <a:lnTo>
                  <a:pt x="1105" y="2061"/>
                </a:lnTo>
                <a:lnTo>
                  <a:pt x="1110" y="2056"/>
                </a:lnTo>
                <a:lnTo>
                  <a:pt x="1116" y="2051"/>
                </a:lnTo>
                <a:lnTo>
                  <a:pt x="1123" y="2047"/>
                </a:lnTo>
                <a:lnTo>
                  <a:pt x="1129" y="2043"/>
                </a:lnTo>
                <a:lnTo>
                  <a:pt x="1137" y="2041"/>
                </a:lnTo>
                <a:lnTo>
                  <a:pt x="1145" y="2039"/>
                </a:lnTo>
                <a:lnTo>
                  <a:pt x="1153" y="2038"/>
                </a:lnTo>
                <a:lnTo>
                  <a:pt x="1162" y="2037"/>
                </a:lnTo>
                <a:lnTo>
                  <a:pt x="1162" y="2037"/>
                </a:lnTo>
                <a:lnTo>
                  <a:pt x="1172" y="2038"/>
                </a:lnTo>
                <a:lnTo>
                  <a:pt x="1180" y="2039"/>
                </a:lnTo>
                <a:lnTo>
                  <a:pt x="1188" y="2041"/>
                </a:lnTo>
                <a:lnTo>
                  <a:pt x="1197" y="2043"/>
                </a:lnTo>
                <a:lnTo>
                  <a:pt x="1204" y="2048"/>
                </a:lnTo>
                <a:lnTo>
                  <a:pt x="1210" y="2052"/>
                </a:lnTo>
                <a:lnTo>
                  <a:pt x="1217" y="2057"/>
                </a:lnTo>
                <a:lnTo>
                  <a:pt x="1223" y="2063"/>
                </a:lnTo>
                <a:lnTo>
                  <a:pt x="1227" y="2070"/>
                </a:lnTo>
                <a:lnTo>
                  <a:pt x="1232" y="2078"/>
                </a:lnTo>
                <a:lnTo>
                  <a:pt x="1235" y="2086"/>
                </a:lnTo>
                <a:lnTo>
                  <a:pt x="1238" y="2096"/>
                </a:lnTo>
                <a:lnTo>
                  <a:pt x="1240" y="2106"/>
                </a:lnTo>
                <a:lnTo>
                  <a:pt x="1242" y="2116"/>
                </a:lnTo>
                <a:lnTo>
                  <a:pt x="1243" y="2127"/>
                </a:lnTo>
                <a:lnTo>
                  <a:pt x="1244" y="2139"/>
                </a:lnTo>
                <a:lnTo>
                  <a:pt x="1244" y="2266"/>
                </a:lnTo>
                <a:lnTo>
                  <a:pt x="1188" y="2266"/>
                </a:lnTo>
                <a:lnTo>
                  <a:pt x="1188" y="2142"/>
                </a:lnTo>
                <a:lnTo>
                  <a:pt x="1188" y="2142"/>
                </a:lnTo>
                <a:lnTo>
                  <a:pt x="1187" y="2130"/>
                </a:lnTo>
                <a:lnTo>
                  <a:pt x="1186" y="2118"/>
                </a:lnTo>
                <a:lnTo>
                  <a:pt x="1183" y="2109"/>
                </a:lnTo>
                <a:lnTo>
                  <a:pt x="1178" y="2101"/>
                </a:lnTo>
                <a:lnTo>
                  <a:pt x="1173" y="2096"/>
                </a:lnTo>
                <a:lnTo>
                  <a:pt x="1166" y="2091"/>
                </a:lnTo>
                <a:lnTo>
                  <a:pt x="1157" y="2089"/>
                </a:lnTo>
                <a:lnTo>
                  <a:pt x="1147" y="2088"/>
                </a:lnTo>
                <a:lnTo>
                  <a:pt x="1147" y="2088"/>
                </a:lnTo>
                <a:lnTo>
                  <a:pt x="1138" y="2089"/>
                </a:lnTo>
                <a:lnTo>
                  <a:pt x="1129" y="2091"/>
                </a:lnTo>
                <a:lnTo>
                  <a:pt x="1122" y="2096"/>
                </a:lnTo>
                <a:lnTo>
                  <a:pt x="1116" y="2102"/>
                </a:lnTo>
                <a:lnTo>
                  <a:pt x="1112" y="2109"/>
                </a:lnTo>
                <a:lnTo>
                  <a:pt x="1108" y="2119"/>
                </a:lnTo>
                <a:lnTo>
                  <a:pt x="1106" y="2130"/>
                </a:lnTo>
                <a:lnTo>
                  <a:pt x="1105" y="2142"/>
                </a:lnTo>
                <a:lnTo>
                  <a:pt x="1105" y="2266"/>
                </a:lnTo>
                <a:close/>
                <a:moveTo>
                  <a:pt x="1418" y="2058"/>
                </a:moveTo>
                <a:lnTo>
                  <a:pt x="1418" y="2058"/>
                </a:lnTo>
                <a:lnTo>
                  <a:pt x="1413" y="2053"/>
                </a:lnTo>
                <a:lnTo>
                  <a:pt x="1407" y="2049"/>
                </a:lnTo>
                <a:lnTo>
                  <a:pt x="1402" y="2046"/>
                </a:lnTo>
                <a:lnTo>
                  <a:pt x="1395" y="2042"/>
                </a:lnTo>
                <a:lnTo>
                  <a:pt x="1388" y="2040"/>
                </a:lnTo>
                <a:lnTo>
                  <a:pt x="1382" y="2039"/>
                </a:lnTo>
                <a:lnTo>
                  <a:pt x="1375" y="2038"/>
                </a:lnTo>
                <a:lnTo>
                  <a:pt x="1368" y="2037"/>
                </a:lnTo>
                <a:lnTo>
                  <a:pt x="1368" y="2037"/>
                </a:lnTo>
                <a:lnTo>
                  <a:pt x="1358" y="2038"/>
                </a:lnTo>
                <a:lnTo>
                  <a:pt x="1349" y="2039"/>
                </a:lnTo>
                <a:lnTo>
                  <a:pt x="1340" y="2041"/>
                </a:lnTo>
                <a:lnTo>
                  <a:pt x="1332" y="2046"/>
                </a:lnTo>
                <a:lnTo>
                  <a:pt x="1324" y="2049"/>
                </a:lnTo>
                <a:lnTo>
                  <a:pt x="1317" y="2055"/>
                </a:lnTo>
                <a:lnTo>
                  <a:pt x="1310" y="2061"/>
                </a:lnTo>
                <a:lnTo>
                  <a:pt x="1304" y="2068"/>
                </a:lnTo>
                <a:lnTo>
                  <a:pt x="1298" y="2076"/>
                </a:lnTo>
                <a:lnTo>
                  <a:pt x="1294" y="2085"/>
                </a:lnTo>
                <a:lnTo>
                  <a:pt x="1289" y="2093"/>
                </a:lnTo>
                <a:lnTo>
                  <a:pt x="1286" y="2105"/>
                </a:lnTo>
                <a:lnTo>
                  <a:pt x="1284" y="2115"/>
                </a:lnTo>
                <a:lnTo>
                  <a:pt x="1282" y="2127"/>
                </a:lnTo>
                <a:lnTo>
                  <a:pt x="1280" y="2139"/>
                </a:lnTo>
                <a:lnTo>
                  <a:pt x="1280" y="2151"/>
                </a:lnTo>
                <a:lnTo>
                  <a:pt x="1280" y="2151"/>
                </a:lnTo>
                <a:lnTo>
                  <a:pt x="1280" y="2166"/>
                </a:lnTo>
                <a:lnTo>
                  <a:pt x="1282" y="2178"/>
                </a:lnTo>
                <a:lnTo>
                  <a:pt x="1284" y="2190"/>
                </a:lnTo>
                <a:lnTo>
                  <a:pt x="1286" y="2202"/>
                </a:lnTo>
                <a:lnTo>
                  <a:pt x="1289" y="2212"/>
                </a:lnTo>
                <a:lnTo>
                  <a:pt x="1294" y="2222"/>
                </a:lnTo>
                <a:lnTo>
                  <a:pt x="1298" y="2231"/>
                </a:lnTo>
                <a:lnTo>
                  <a:pt x="1304" y="2239"/>
                </a:lnTo>
                <a:lnTo>
                  <a:pt x="1309" y="2247"/>
                </a:lnTo>
                <a:lnTo>
                  <a:pt x="1316" y="2252"/>
                </a:lnTo>
                <a:lnTo>
                  <a:pt x="1323" y="2258"/>
                </a:lnTo>
                <a:lnTo>
                  <a:pt x="1330" y="2262"/>
                </a:lnTo>
                <a:lnTo>
                  <a:pt x="1339" y="2266"/>
                </a:lnTo>
                <a:lnTo>
                  <a:pt x="1348" y="2269"/>
                </a:lnTo>
                <a:lnTo>
                  <a:pt x="1357" y="2270"/>
                </a:lnTo>
                <a:lnTo>
                  <a:pt x="1367" y="2271"/>
                </a:lnTo>
                <a:lnTo>
                  <a:pt x="1367" y="2271"/>
                </a:lnTo>
                <a:lnTo>
                  <a:pt x="1374" y="2270"/>
                </a:lnTo>
                <a:lnTo>
                  <a:pt x="1382" y="2269"/>
                </a:lnTo>
                <a:lnTo>
                  <a:pt x="1388" y="2268"/>
                </a:lnTo>
                <a:lnTo>
                  <a:pt x="1395" y="2266"/>
                </a:lnTo>
                <a:lnTo>
                  <a:pt x="1401" y="2262"/>
                </a:lnTo>
                <a:lnTo>
                  <a:pt x="1407" y="2259"/>
                </a:lnTo>
                <a:lnTo>
                  <a:pt x="1413" y="2255"/>
                </a:lnTo>
                <a:lnTo>
                  <a:pt x="1418" y="2249"/>
                </a:lnTo>
                <a:lnTo>
                  <a:pt x="1418" y="2255"/>
                </a:lnTo>
                <a:lnTo>
                  <a:pt x="1418" y="2255"/>
                </a:lnTo>
                <a:lnTo>
                  <a:pt x="1418" y="2264"/>
                </a:lnTo>
                <a:lnTo>
                  <a:pt x="1417" y="2274"/>
                </a:lnTo>
                <a:lnTo>
                  <a:pt x="1414" y="2284"/>
                </a:lnTo>
                <a:lnTo>
                  <a:pt x="1412" y="2288"/>
                </a:lnTo>
                <a:lnTo>
                  <a:pt x="1409" y="2293"/>
                </a:lnTo>
                <a:lnTo>
                  <a:pt x="1405" y="2297"/>
                </a:lnTo>
                <a:lnTo>
                  <a:pt x="1401" y="2301"/>
                </a:lnTo>
                <a:lnTo>
                  <a:pt x="1395" y="2305"/>
                </a:lnTo>
                <a:lnTo>
                  <a:pt x="1388" y="2308"/>
                </a:lnTo>
                <a:lnTo>
                  <a:pt x="1379" y="2310"/>
                </a:lnTo>
                <a:lnTo>
                  <a:pt x="1370" y="2313"/>
                </a:lnTo>
                <a:lnTo>
                  <a:pt x="1359" y="2314"/>
                </a:lnTo>
                <a:lnTo>
                  <a:pt x="1346" y="2314"/>
                </a:lnTo>
                <a:lnTo>
                  <a:pt x="1344" y="2314"/>
                </a:lnTo>
                <a:lnTo>
                  <a:pt x="1364" y="2357"/>
                </a:lnTo>
                <a:lnTo>
                  <a:pt x="1365" y="2357"/>
                </a:lnTo>
                <a:lnTo>
                  <a:pt x="1365" y="2357"/>
                </a:lnTo>
                <a:lnTo>
                  <a:pt x="1378" y="2357"/>
                </a:lnTo>
                <a:lnTo>
                  <a:pt x="1390" y="2356"/>
                </a:lnTo>
                <a:lnTo>
                  <a:pt x="1402" y="2353"/>
                </a:lnTo>
                <a:lnTo>
                  <a:pt x="1413" y="2350"/>
                </a:lnTo>
                <a:lnTo>
                  <a:pt x="1423" y="2346"/>
                </a:lnTo>
                <a:lnTo>
                  <a:pt x="1432" y="2341"/>
                </a:lnTo>
                <a:lnTo>
                  <a:pt x="1439" y="2336"/>
                </a:lnTo>
                <a:lnTo>
                  <a:pt x="1446" y="2329"/>
                </a:lnTo>
                <a:lnTo>
                  <a:pt x="1453" y="2321"/>
                </a:lnTo>
                <a:lnTo>
                  <a:pt x="1458" y="2314"/>
                </a:lnTo>
                <a:lnTo>
                  <a:pt x="1463" y="2304"/>
                </a:lnTo>
                <a:lnTo>
                  <a:pt x="1466" y="2294"/>
                </a:lnTo>
                <a:lnTo>
                  <a:pt x="1469" y="2284"/>
                </a:lnTo>
                <a:lnTo>
                  <a:pt x="1472" y="2271"/>
                </a:lnTo>
                <a:lnTo>
                  <a:pt x="1473" y="2259"/>
                </a:lnTo>
                <a:lnTo>
                  <a:pt x="1473" y="2246"/>
                </a:lnTo>
                <a:lnTo>
                  <a:pt x="1473" y="2042"/>
                </a:lnTo>
                <a:lnTo>
                  <a:pt x="1418" y="2042"/>
                </a:lnTo>
                <a:lnTo>
                  <a:pt x="1418" y="2058"/>
                </a:lnTo>
                <a:close/>
                <a:moveTo>
                  <a:pt x="1418" y="2110"/>
                </a:moveTo>
                <a:lnTo>
                  <a:pt x="1418" y="2198"/>
                </a:lnTo>
                <a:lnTo>
                  <a:pt x="1418" y="2198"/>
                </a:lnTo>
                <a:lnTo>
                  <a:pt x="1411" y="2206"/>
                </a:lnTo>
                <a:lnTo>
                  <a:pt x="1403" y="2214"/>
                </a:lnTo>
                <a:lnTo>
                  <a:pt x="1397" y="2216"/>
                </a:lnTo>
                <a:lnTo>
                  <a:pt x="1392" y="2218"/>
                </a:lnTo>
                <a:lnTo>
                  <a:pt x="1386" y="2219"/>
                </a:lnTo>
                <a:lnTo>
                  <a:pt x="1378" y="2220"/>
                </a:lnTo>
                <a:lnTo>
                  <a:pt x="1378" y="2220"/>
                </a:lnTo>
                <a:lnTo>
                  <a:pt x="1372" y="2219"/>
                </a:lnTo>
                <a:lnTo>
                  <a:pt x="1364" y="2217"/>
                </a:lnTo>
                <a:lnTo>
                  <a:pt x="1357" y="2214"/>
                </a:lnTo>
                <a:lnTo>
                  <a:pt x="1350" y="2207"/>
                </a:lnTo>
                <a:lnTo>
                  <a:pt x="1345" y="2198"/>
                </a:lnTo>
                <a:lnTo>
                  <a:pt x="1340" y="2186"/>
                </a:lnTo>
                <a:lnTo>
                  <a:pt x="1338" y="2170"/>
                </a:lnTo>
                <a:lnTo>
                  <a:pt x="1337" y="2150"/>
                </a:lnTo>
                <a:lnTo>
                  <a:pt x="1337" y="2150"/>
                </a:lnTo>
                <a:lnTo>
                  <a:pt x="1338" y="2133"/>
                </a:lnTo>
                <a:lnTo>
                  <a:pt x="1340" y="2119"/>
                </a:lnTo>
                <a:lnTo>
                  <a:pt x="1345" y="2108"/>
                </a:lnTo>
                <a:lnTo>
                  <a:pt x="1350" y="2100"/>
                </a:lnTo>
                <a:lnTo>
                  <a:pt x="1357" y="2095"/>
                </a:lnTo>
                <a:lnTo>
                  <a:pt x="1364" y="2090"/>
                </a:lnTo>
                <a:lnTo>
                  <a:pt x="1372" y="2089"/>
                </a:lnTo>
                <a:lnTo>
                  <a:pt x="1378" y="2088"/>
                </a:lnTo>
                <a:lnTo>
                  <a:pt x="1378" y="2088"/>
                </a:lnTo>
                <a:lnTo>
                  <a:pt x="1386" y="2089"/>
                </a:lnTo>
                <a:lnTo>
                  <a:pt x="1393" y="2090"/>
                </a:lnTo>
                <a:lnTo>
                  <a:pt x="1398" y="2092"/>
                </a:lnTo>
                <a:lnTo>
                  <a:pt x="1404" y="2096"/>
                </a:lnTo>
                <a:lnTo>
                  <a:pt x="1408" y="2099"/>
                </a:lnTo>
                <a:lnTo>
                  <a:pt x="1412" y="2102"/>
                </a:lnTo>
                <a:lnTo>
                  <a:pt x="1418" y="2110"/>
                </a:lnTo>
                <a:lnTo>
                  <a:pt x="1418" y="2110"/>
                </a:lnTo>
                <a:close/>
                <a:moveTo>
                  <a:pt x="945" y="2042"/>
                </a:moveTo>
                <a:lnTo>
                  <a:pt x="1000" y="2042"/>
                </a:lnTo>
                <a:lnTo>
                  <a:pt x="1000" y="2141"/>
                </a:lnTo>
                <a:lnTo>
                  <a:pt x="1000" y="2266"/>
                </a:lnTo>
                <a:lnTo>
                  <a:pt x="945" y="2266"/>
                </a:lnTo>
                <a:lnTo>
                  <a:pt x="945" y="2042"/>
                </a:lnTo>
                <a:close/>
                <a:moveTo>
                  <a:pt x="1000" y="1982"/>
                </a:moveTo>
                <a:lnTo>
                  <a:pt x="1000" y="2010"/>
                </a:lnTo>
                <a:lnTo>
                  <a:pt x="945" y="2010"/>
                </a:lnTo>
                <a:lnTo>
                  <a:pt x="945" y="1954"/>
                </a:lnTo>
                <a:lnTo>
                  <a:pt x="1000" y="1954"/>
                </a:lnTo>
                <a:lnTo>
                  <a:pt x="1000" y="1982"/>
                </a:lnTo>
                <a:close/>
                <a:moveTo>
                  <a:pt x="2325" y="1977"/>
                </a:moveTo>
                <a:lnTo>
                  <a:pt x="2381" y="1949"/>
                </a:lnTo>
                <a:lnTo>
                  <a:pt x="2381" y="2151"/>
                </a:lnTo>
                <a:lnTo>
                  <a:pt x="2381" y="2266"/>
                </a:lnTo>
                <a:lnTo>
                  <a:pt x="2325" y="2266"/>
                </a:lnTo>
                <a:lnTo>
                  <a:pt x="2325" y="1977"/>
                </a:lnTo>
                <a:close/>
                <a:moveTo>
                  <a:pt x="400" y="762"/>
                </a:moveTo>
                <a:lnTo>
                  <a:pt x="856" y="762"/>
                </a:lnTo>
                <a:lnTo>
                  <a:pt x="856" y="498"/>
                </a:lnTo>
                <a:lnTo>
                  <a:pt x="400" y="498"/>
                </a:lnTo>
                <a:lnTo>
                  <a:pt x="400" y="290"/>
                </a:lnTo>
                <a:lnTo>
                  <a:pt x="905" y="290"/>
                </a:lnTo>
                <a:lnTo>
                  <a:pt x="737" y="0"/>
                </a:lnTo>
                <a:lnTo>
                  <a:pt x="22" y="0"/>
                </a:lnTo>
                <a:lnTo>
                  <a:pt x="22" y="1261"/>
                </a:lnTo>
                <a:lnTo>
                  <a:pt x="1030" y="1261"/>
                </a:lnTo>
                <a:lnTo>
                  <a:pt x="1030" y="970"/>
                </a:lnTo>
                <a:lnTo>
                  <a:pt x="400" y="970"/>
                </a:lnTo>
                <a:lnTo>
                  <a:pt x="400" y="762"/>
                </a:lnTo>
                <a:close/>
                <a:moveTo>
                  <a:pt x="1702" y="0"/>
                </a:moveTo>
                <a:lnTo>
                  <a:pt x="1487" y="411"/>
                </a:lnTo>
                <a:lnTo>
                  <a:pt x="1274" y="0"/>
                </a:lnTo>
                <a:lnTo>
                  <a:pt x="856" y="0"/>
                </a:lnTo>
                <a:lnTo>
                  <a:pt x="1296" y="762"/>
                </a:lnTo>
                <a:lnTo>
                  <a:pt x="1296" y="1261"/>
                </a:lnTo>
                <a:lnTo>
                  <a:pt x="1673" y="1261"/>
                </a:lnTo>
                <a:lnTo>
                  <a:pt x="1673" y="762"/>
                </a:lnTo>
                <a:lnTo>
                  <a:pt x="2114" y="0"/>
                </a:lnTo>
                <a:lnTo>
                  <a:pt x="1702" y="0"/>
                </a:ln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4128"/>
            <a:ext cx="8229600" cy="1643063"/>
          </a:xfrm>
          <a:prstGeom prst="rect">
            <a:avLst/>
          </a:prstGeom>
        </p:spPr>
        <p:txBody>
          <a:bodyPr/>
          <a:lstStyle>
            <a:lvl1pPr marL="0" indent="0" algn="l">
              <a:lnSpc>
                <a:spcPct val="85000"/>
              </a:lnSpc>
              <a:spcBef>
                <a:spcPts val="0"/>
              </a:spcBef>
              <a:buNone/>
              <a:defRPr sz="5000" b="1">
                <a:solidFill>
                  <a:schemeClr val="bg2"/>
                </a:solidFill>
                <a:latin typeface="+mn-lt"/>
                <a:cs typeface="Arial" pitchFamily="34" charset="0"/>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extLst>
      <p:ext uri="{BB962C8B-B14F-4D97-AF65-F5344CB8AC3E}">
        <p14:creationId xmlns:p14="http://schemas.microsoft.com/office/powerpoint/2010/main" val="3913011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en-US"/>
              <a:t>Click to edit Master title style</a:t>
            </a:r>
            <a:endParaRPr lang="en-US" dirty="0"/>
          </a:p>
        </p:txBody>
      </p:sp>
      <p:sp>
        <p:nvSpPr>
          <p:cNvPr id="3077"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Tree>
    <p:extLst>
      <p:ext uri="{BB962C8B-B14F-4D97-AF65-F5344CB8AC3E}">
        <p14:creationId xmlns:p14="http://schemas.microsoft.com/office/powerpoint/2010/main" val="1999940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en-US"/>
              <a:t>Click to edit Master title style</a:t>
            </a:r>
            <a:endParaRPr lang="en-US" dirty="0"/>
          </a:p>
        </p:txBody>
      </p:sp>
      <p:sp>
        <p:nvSpPr>
          <p:cNvPr id="4101"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Tree>
    <p:extLst>
      <p:ext uri="{BB962C8B-B14F-4D97-AF65-F5344CB8AC3E}">
        <p14:creationId xmlns:p14="http://schemas.microsoft.com/office/powerpoint/2010/main" val="2528647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en-US"/>
              <a:t>Click to edit Master title style</a:t>
            </a:r>
            <a:endParaRPr lang="en-US" dirty="0"/>
          </a:p>
        </p:txBody>
      </p:sp>
      <p:sp>
        <p:nvSpPr>
          <p:cNvPr id="4101"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Tree>
    <p:extLst>
      <p:ext uri="{BB962C8B-B14F-4D97-AF65-F5344CB8AC3E}">
        <p14:creationId xmlns:p14="http://schemas.microsoft.com/office/powerpoint/2010/main" val="2528647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chemeClr val="bg1"/>
            </a:solidFill>
            <a:round/>
            <a:headEnd/>
            <a:tailEnd/>
          </a:ln>
          <a:effectLst/>
        </p:spPr>
        <p:txBody>
          <a:bodyPr wrap="none" anchor="ctr"/>
          <a:lstStyle/>
          <a:p>
            <a:endParaRPr lang="en-US" noProof="0" dirty="0">
              <a:solidFill>
                <a:schemeClr val="bg1"/>
              </a:solidFill>
              <a:latin typeface="+mn-lt"/>
              <a:cs typeface="Arial" pitchFamily="34" charset="0"/>
            </a:endParaRPr>
          </a:p>
        </p:txBody>
      </p:sp>
    </p:spTree>
    <p:extLst>
      <p:ext uri="{BB962C8B-B14F-4D97-AF65-F5344CB8AC3E}">
        <p14:creationId xmlns:p14="http://schemas.microsoft.com/office/powerpoint/2010/main" val="3350680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a:prstGeom prst="rect">
            <a:avLst/>
          </a:prstGeo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090007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00025"/>
            <a:ext cx="8232775" cy="863600"/>
          </a:xfrm>
        </p:spPr>
        <p:txBody>
          <a:bodyPr/>
          <a:lstStyle/>
          <a:p>
            <a:r>
              <a:rPr lang="en-US"/>
              <a:t>Click to edit Master title style</a:t>
            </a:r>
          </a:p>
        </p:txBody>
      </p:sp>
      <p:sp>
        <p:nvSpPr>
          <p:cNvPr id="3" name="Table Placeholder 2"/>
          <p:cNvSpPr>
            <a:spLocks noGrp="1"/>
          </p:cNvSpPr>
          <p:nvPr>
            <p:ph type="tbl" idx="1"/>
          </p:nvPr>
        </p:nvSpPr>
        <p:spPr>
          <a:xfrm>
            <a:off x="455613" y="1412875"/>
            <a:ext cx="8234362" cy="4519613"/>
          </a:xfrm>
        </p:spPr>
        <p:txBody>
          <a:bodyPr/>
          <a:lstStyle/>
          <a:p>
            <a:pPr lvl="0"/>
            <a:endParaRPr lang="en-US" noProof="0" dirty="0"/>
          </a:p>
        </p:txBody>
      </p:sp>
    </p:spTree>
    <p:extLst>
      <p:ext uri="{BB962C8B-B14F-4D97-AF65-F5344CB8AC3E}">
        <p14:creationId xmlns:p14="http://schemas.microsoft.com/office/powerpoint/2010/main" val="17358857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Divider 4">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36000" rIns="0" bIns="0" numCol="1" anchor="t" anchorCtr="0" compatLnSpc="1">
            <a:prstTxWarp prst="textNoShape">
              <a:avLst/>
            </a:prstTxWarp>
          </a:bodyPr>
          <a:lstStyle>
            <a:lvl1pPr algn="l">
              <a:defRPr/>
            </a:lvl1pPr>
          </a:lstStyle>
          <a:p>
            <a:pPr lvl="0" algn="l" fontAlgn="base">
              <a:lnSpc>
                <a:spcPct val="85000"/>
              </a:lnSpc>
              <a:spcAft>
                <a:spcPct val="0"/>
              </a:spcAft>
            </a:pPr>
            <a:r>
              <a:rPr lang="en-US"/>
              <a:t>Click to edit Master title style</a:t>
            </a:r>
            <a:endParaRPr lang="en-US" dirty="0"/>
          </a:p>
        </p:txBody>
      </p:sp>
      <p:sp>
        <p:nvSpPr>
          <p:cNvPr id="12" name="Footer Placeholder 11"/>
          <p:cNvSpPr>
            <a:spLocks noGrp="1"/>
          </p:cNvSpPr>
          <p:nvPr>
            <p:ph type="ftr" sz="quarter" idx="10"/>
          </p:nvPr>
        </p:nvSpPr>
        <p:spPr>
          <a:xfrm>
            <a:off x="2588400" y="6415200"/>
            <a:ext cx="3434400" cy="201600"/>
          </a:xfrm>
          <a:prstGeom prst="rect">
            <a:avLst/>
          </a:prstGeom>
        </p:spPr>
        <p:txBody>
          <a:bodyPr/>
          <a:lstStyle/>
          <a:p>
            <a:pPr>
              <a:spcBef>
                <a:spcPct val="30000"/>
              </a:spcBef>
              <a:defRPr/>
            </a:pPr>
            <a:r>
              <a:rPr lang="en-US" sz="1100" b="0" dirty="0">
                <a:solidFill>
                  <a:srgbClr val="646464"/>
                </a:solidFill>
                <a:latin typeface="Arial" charset="0"/>
                <a:cs typeface="Arial" charset="0"/>
              </a:rPr>
              <a:t>EY statement of credentials</a:t>
            </a:r>
            <a:endParaRPr lang="en-US" sz="600" b="0" dirty="0">
              <a:solidFill>
                <a:srgbClr val="646464"/>
              </a:solidFill>
              <a:latin typeface="Arial" charset="0"/>
              <a:cs typeface="Arial" charset="0"/>
            </a:endParaRPr>
          </a:p>
        </p:txBody>
      </p:sp>
      <p:sp>
        <p:nvSpPr>
          <p:cNvPr id="5"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Tree>
    <p:extLst>
      <p:ext uri="{BB962C8B-B14F-4D97-AF65-F5344CB8AC3E}">
        <p14:creationId xmlns:p14="http://schemas.microsoft.com/office/powerpoint/2010/main" val="1800475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
        <p:nvSpPr>
          <p:cNvPr id="16"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7" name="Title 1"/>
          <p:cNvSpPr>
            <a:spLocks noGrp="1"/>
          </p:cNvSpPr>
          <p:nvPr>
            <p:ph type="ctrTitle"/>
          </p:nvPr>
        </p:nvSpPr>
        <p:spPr>
          <a:xfrm>
            <a:off x="2212847" y="2240280"/>
            <a:ext cx="6217920" cy="860400"/>
          </a:xfrm>
        </p:spPr>
        <p:txBody>
          <a:bodyPr/>
          <a:lstStyle>
            <a:lvl1pPr>
              <a:defRPr>
                <a:solidFill>
                  <a:srgbClr val="404040"/>
                </a:solidFill>
                <a:latin typeface="+mn-lt"/>
                <a:cs typeface="Arial" pitchFamily="34" charset="0"/>
              </a:defRPr>
            </a:lvl1pPr>
          </a:lstStyle>
          <a:p>
            <a:r>
              <a:rPr lang="en-US" dirty="0"/>
              <a:t>Click to edit Master title style</a:t>
            </a:r>
            <a:endParaRPr lang="en-GB" dirty="0"/>
          </a:p>
        </p:txBody>
      </p:sp>
      <p:sp>
        <p:nvSpPr>
          <p:cNvPr id="18" name="Subtitle 2"/>
          <p:cNvSpPr>
            <a:spLocks noGrp="1"/>
          </p:cNvSpPr>
          <p:nvPr>
            <p:ph type="subTitle" idx="1"/>
          </p:nvPr>
        </p:nvSpPr>
        <p:spPr>
          <a:xfrm>
            <a:off x="2212848" y="3220754"/>
            <a:ext cx="621792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0" indent="0" algn="l">
              <a:buNone/>
              <a:defRPr sz="1600">
                <a:solidFill>
                  <a:srgbClr val="404040"/>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1"/>
            <a:r>
              <a:rPr lang="en-US" dirty="0"/>
              <a:t>Click to edit Master subtitle style</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Cover with beam (legacy)">
    <p:spTree>
      <p:nvGrpSpPr>
        <p:cNvPr id="1" name=""/>
        <p:cNvGrpSpPr/>
        <p:nvPr/>
      </p:nvGrpSpPr>
      <p:grpSpPr>
        <a:xfrm>
          <a:off x="0" y="0"/>
          <a:ext cx="0" cy="0"/>
          <a:chOff x="0" y="0"/>
          <a:chExt cx="0" cy="0"/>
        </a:xfrm>
      </p:grpSpPr>
      <p:grpSp>
        <p:nvGrpSpPr>
          <p:cNvPr id="12" name="Group 11"/>
          <p:cNvGrpSpPr/>
          <p:nvPr userDrawn="1"/>
        </p:nvGrpSpPr>
        <p:grpSpPr>
          <a:xfrm>
            <a:off x="-6532" y="2405084"/>
            <a:ext cx="9150532" cy="3349170"/>
            <a:chOff x="-6532" y="2405084"/>
            <a:chExt cx="9150532" cy="3349170"/>
          </a:xfrm>
        </p:grpSpPr>
        <p:sp>
          <p:nvSpPr>
            <p:cNvPr id="1032" name="Freeform 8"/>
            <p:cNvSpPr>
              <a:spLocks/>
            </p:cNvSpPr>
            <p:nvPr userDrawn="1"/>
          </p:nvSpPr>
          <p:spPr bwMode="gray">
            <a:xfrm>
              <a:off x="2273222" y="2405084"/>
              <a:ext cx="6870778"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pic>
          <p:nvPicPr>
            <p:cNvPr id="8" name="Picture 3"/>
            <p:cNvPicPr>
              <a:picLocks noChangeAspect="1" noChangeArrowheads="1"/>
            </p:cNvPicPr>
            <p:nvPr userDrawn="1"/>
          </p:nvPicPr>
          <p:blipFill>
            <a:blip r:embed="rId2" cstate="print"/>
            <a:srcRect/>
            <a:stretch>
              <a:fillRect/>
            </a:stretch>
          </p:blipFill>
          <p:spPr bwMode="auto">
            <a:xfrm>
              <a:off x="-6532" y="4411503"/>
              <a:ext cx="2289891" cy="1342751"/>
            </a:xfrm>
            <a:prstGeom prst="rect">
              <a:avLst/>
            </a:prstGeom>
            <a:noFill/>
            <a:ln w="9525">
              <a:noFill/>
              <a:miter lim="800000"/>
              <a:headEnd/>
              <a:tailEnd/>
            </a:ln>
            <a:effectLst/>
          </p:spPr>
        </p:pic>
      </p:grpSp>
      <p:sp>
        <p:nvSpPr>
          <p:cNvPr id="2" name="Title 1"/>
          <p:cNvSpPr>
            <a:spLocks noGrp="1"/>
          </p:cNvSpPr>
          <p:nvPr>
            <p:ph type="ctrTitle"/>
          </p:nvPr>
        </p:nvSpPr>
        <p:spPr>
          <a:xfrm>
            <a:off x="2267712" y="777600"/>
            <a:ext cx="5524328" cy="860400"/>
          </a:xfr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Subtitle 2"/>
          <p:cNvSpPr>
            <a:spLocks noGrp="1"/>
          </p:cNvSpPr>
          <p:nvPr>
            <p:ph type="subTitle" idx="1"/>
          </p:nvPr>
        </p:nvSpPr>
        <p:spPr>
          <a:xfrm>
            <a:off x="2267712" y="1753200"/>
            <a:ext cx="5524328"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pic>
        <p:nvPicPr>
          <p:cNvPr id="10" name="Picture 9" descr="EY_Logo2.emf"/>
          <p:cNvPicPr>
            <a:picLocks noChangeAspect="1"/>
          </p:cNvPicPr>
          <p:nvPr userDrawn="1"/>
        </p:nvPicPr>
        <p:blipFill>
          <a:blip r:embed="rId3" cstate="print"/>
          <a:stretch>
            <a:fillRect/>
          </a:stretch>
        </p:blipFill>
        <p:spPr>
          <a:xfrm>
            <a:off x="2267712" y="5754254"/>
            <a:ext cx="989153" cy="749808"/>
          </a:xfrm>
          <a:prstGeom prst="rect">
            <a:avLst/>
          </a:prstGeom>
        </p:spPr>
      </p:pic>
    </p:spTree>
    <p:extLst>
      <p:ext uri="{BB962C8B-B14F-4D97-AF65-F5344CB8AC3E}">
        <p14:creationId xmlns:p14="http://schemas.microsoft.com/office/powerpoint/2010/main" val="23267780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Cover alterna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
        <p:nvSpPr>
          <p:cNvPr id="7" name="Freeform 5"/>
          <p:cNvSpPr>
            <a:spLocks noChangeAspect="1"/>
          </p:cNvSpPr>
          <p:nvPr userDrawn="1"/>
        </p:nvSpPr>
        <p:spPr bwMode="gray">
          <a:xfrm rot="10800000">
            <a:off x="3277045" y="457200"/>
            <a:ext cx="5413248"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p:nvPr>
        </p:nvSpPr>
        <p:spPr>
          <a:xfrm>
            <a:off x="3557109" y="1677507"/>
            <a:ext cx="4937760" cy="860400"/>
          </a:xfrm>
        </p:spPr>
        <p:txBody>
          <a:bodyPr/>
          <a:lstStyle>
            <a:lvl1pPr>
              <a:defRPr>
                <a:solidFill>
                  <a:srgbClr val="404040"/>
                </a:solidFill>
                <a:latin typeface="+mn-lt"/>
                <a:cs typeface="Arial" pitchFamily="34" charset="0"/>
              </a:defRPr>
            </a:lvl1pPr>
          </a:lstStyle>
          <a:p>
            <a:r>
              <a:rPr lang="en-US" dirty="0"/>
              <a:t>Click to edit Master title style</a:t>
            </a:r>
            <a:endParaRPr lang="en-GB" dirty="0"/>
          </a:p>
        </p:txBody>
      </p:sp>
      <p:sp>
        <p:nvSpPr>
          <p:cNvPr id="12" name="Subtitle 2"/>
          <p:cNvSpPr>
            <a:spLocks noGrp="1"/>
          </p:cNvSpPr>
          <p:nvPr>
            <p:ph type="subTitle" idx="1"/>
          </p:nvPr>
        </p:nvSpPr>
        <p:spPr>
          <a:xfrm>
            <a:off x="3557109" y="2685128"/>
            <a:ext cx="493776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spTree>
    <p:extLst>
      <p:ext uri="{BB962C8B-B14F-4D97-AF65-F5344CB8AC3E}">
        <p14:creationId xmlns:p14="http://schemas.microsoft.com/office/powerpoint/2010/main" val="21216263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Approved question w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200" y="777240"/>
            <a:ext cx="6753225" cy="3400425"/>
          </a:xfrm>
          <a:prstGeom prst="rect">
            <a:avLst/>
          </a:prstGeom>
        </p:spPr>
      </p:pic>
      <p:sp>
        <p:nvSpPr>
          <p:cNvPr id="8" name="Subtitle 2"/>
          <p:cNvSpPr>
            <a:spLocks noGrp="1"/>
          </p:cNvSpPr>
          <p:nvPr>
            <p:ph type="subTitle" idx="1"/>
          </p:nvPr>
        </p:nvSpPr>
        <p:spPr>
          <a:xfrm>
            <a:off x="888191" y="3258529"/>
            <a:ext cx="5943432"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FFFFFF"/>
                </a:solidFill>
              </a:defRPr>
            </a:lvl2pPr>
            <a:lvl3pPr marL="0" indent="0" algn="l">
              <a:buNone/>
              <a:defRPr sz="1600">
                <a:solidFill>
                  <a:srgbClr val="FFFFFF"/>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sp>
        <p:nvSpPr>
          <p:cNvPr id="9" name="Title 1"/>
          <p:cNvSpPr>
            <a:spLocks noGrp="1"/>
          </p:cNvSpPr>
          <p:nvPr>
            <p:ph type="ctrTitle"/>
          </p:nvPr>
        </p:nvSpPr>
        <p:spPr>
          <a:xfrm>
            <a:off x="888191" y="2288083"/>
            <a:ext cx="5943432" cy="860400"/>
          </a:xfrm>
          <a:prstGeom prst="rect">
            <a:avLst/>
          </a:prstGeom>
        </p:spPr>
        <p:txBody>
          <a:bodyPr/>
          <a:lstStyle>
            <a:lvl1pPr>
              <a:defRPr>
                <a:solidFill>
                  <a:srgbClr val="FFFFFF"/>
                </a:solidFill>
                <a:latin typeface="+mn-lt"/>
                <a:cs typeface="Arial" pitchFamily="34" charset="0"/>
              </a:defRPr>
            </a:lvl1pPr>
          </a:lstStyle>
          <a:p>
            <a:r>
              <a:rPr lang="en-US" dirty="0"/>
              <a:t>Click to edit Master title style</a:t>
            </a:r>
            <a:endParaRPr lang="en-GB" dirty="0"/>
          </a:p>
        </p:txBody>
      </p:sp>
    </p:spTree>
    <p:extLst>
      <p:ext uri="{BB962C8B-B14F-4D97-AF65-F5344CB8AC3E}">
        <p14:creationId xmlns:p14="http://schemas.microsoft.com/office/powerpoint/2010/main" val="37223587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Approved question tal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57200"/>
            <a:ext cx="5413375" cy="4572000"/>
          </a:xfrm>
          <a:prstGeom prst="rect">
            <a:avLst/>
          </a:prstGeom>
        </p:spPr>
      </p:pic>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sp>
        <p:nvSpPr>
          <p:cNvPr id="7" name="Title 1"/>
          <p:cNvSpPr>
            <a:spLocks noGrp="1"/>
          </p:cNvSpPr>
          <p:nvPr>
            <p:ph type="ctrTitle"/>
          </p:nvPr>
        </p:nvSpPr>
        <p:spPr>
          <a:xfrm>
            <a:off x="886968" y="1799130"/>
            <a:ext cx="4643060" cy="860400"/>
          </a:xfrm>
          <a:prstGeom prst="rect">
            <a:avLst/>
          </a:prstGeom>
        </p:spPr>
        <p:txBody>
          <a:bodyPr/>
          <a:lstStyle>
            <a:lvl1pPr>
              <a:defRPr>
                <a:solidFill>
                  <a:srgbClr val="FFFFFF"/>
                </a:solidFill>
                <a:latin typeface="+mn-lt"/>
                <a:cs typeface="Arial" pitchFamily="34" charset="0"/>
              </a:defRPr>
            </a:lvl1pPr>
          </a:lstStyle>
          <a:p>
            <a:r>
              <a:rPr lang="en-US" dirty="0"/>
              <a:t>Click to edit Master title style</a:t>
            </a:r>
            <a:endParaRPr lang="en-GB" dirty="0"/>
          </a:p>
        </p:txBody>
      </p:sp>
      <p:sp>
        <p:nvSpPr>
          <p:cNvPr id="8" name="Subtitle 2"/>
          <p:cNvSpPr>
            <a:spLocks noGrp="1"/>
          </p:cNvSpPr>
          <p:nvPr>
            <p:ph type="subTitle" idx="1"/>
          </p:nvPr>
        </p:nvSpPr>
        <p:spPr>
          <a:xfrm>
            <a:off x="886968" y="2769576"/>
            <a:ext cx="4643060"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spTree>
    <p:extLst>
      <p:ext uri="{BB962C8B-B14F-4D97-AF65-F5344CB8AC3E}">
        <p14:creationId xmlns:p14="http://schemas.microsoft.com/office/powerpoint/2010/main" val="15972940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cSld name="Cover with beam (legacy)">
    <p:spTree>
      <p:nvGrpSpPr>
        <p:cNvPr id="1" name=""/>
        <p:cNvGrpSpPr/>
        <p:nvPr/>
      </p:nvGrpSpPr>
      <p:grpSpPr>
        <a:xfrm>
          <a:off x="0" y="0"/>
          <a:ext cx="0" cy="0"/>
          <a:chOff x="0" y="0"/>
          <a:chExt cx="0" cy="0"/>
        </a:xfrm>
      </p:grpSpPr>
      <p:grpSp>
        <p:nvGrpSpPr>
          <p:cNvPr id="4" name="Group 3"/>
          <p:cNvGrpSpPr/>
          <p:nvPr userDrawn="1"/>
        </p:nvGrpSpPr>
        <p:grpSpPr>
          <a:xfrm>
            <a:off x="-762" y="2405185"/>
            <a:ext cx="9144762" cy="3345197"/>
            <a:chOff x="-762" y="2405185"/>
            <a:chExt cx="9144762" cy="3345197"/>
          </a:xfrm>
        </p:grpSpPr>
        <p:sp>
          <p:nvSpPr>
            <p:cNvPr id="9" name="Freeform 8"/>
            <p:cNvSpPr>
              <a:spLocks/>
            </p:cNvSpPr>
            <p:nvPr userDrawn="1"/>
          </p:nvSpPr>
          <p:spPr bwMode="gray">
            <a:xfrm>
              <a:off x="2273498" y="2405185"/>
              <a:ext cx="6870502" cy="2495124"/>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pic>
          <p:nvPicPr>
            <p:cNvPr id="11" name="Picture 4"/>
            <p:cNvPicPr>
              <a:picLocks noChangeAspect="1" noChangeArrowheads="1"/>
            </p:cNvPicPr>
            <p:nvPr userDrawn="1"/>
          </p:nvPicPr>
          <p:blipFill>
            <a:blip r:embed="rId2" cstate="print"/>
            <a:srcRect/>
            <a:stretch>
              <a:fillRect/>
            </a:stretch>
          </p:blipFill>
          <p:spPr bwMode="black">
            <a:xfrm>
              <a:off x="-762" y="4411632"/>
              <a:ext cx="2283067" cy="1338750"/>
            </a:xfrm>
            <a:prstGeom prst="rect">
              <a:avLst/>
            </a:prstGeom>
            <a:noFill/>
            <a:ln w="9525">
              <a:noFill/>
              <a:miter lim="800000"/>
              <a:headEnd/>
              <a:tailEnd/>
            </a:ln>
            <a:effectLst/>
          </p:spPr>
        </p:pic>
      </p:grpSp>
      <p:sp>
        <p:nvSpPr>
          <p:cNvPr id="2" name="Title 1"/>
          <p:cNvSpPr>
            <a:spLocks noGrp="1"/>
          </p:cNvSpPr>
          <p:nvPr>
            <p:ph type="ctrTitle"/>
          </p:nvPr>
        </p:nvSpPr>
        <p:spPr>
          <a:xfrm>
            <a:off x="2267712" y="777600"/>
            <a:ext cx="5524328" cy="860400"/>
          </a:xfr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Subtitle 2"/>
          <p:cNvSpPr>
            <a:spLocks noGrp="1"/>
          </p:cNvSpPr>
          <p:nvPr>
            <p:ph type="subTitle" idx="1"/>
          </p:nvPr>
        </p:nvSpPr>
        <p:spPr>
          <a:xfrm>
            <a:off x="2267712" y="1753200"/>
            <a:ext cx="5524328"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67712" y="5751576"/>
            <a:ext cx="989153" cy="749808"/>
          </a:xfrm>
          <a:prstGeom prst="rect">
            <a:avLst/>
          </a:prstGeom>
        </p:spPr>
      </p:pic>
    </p:spTree>
    <p:extLst>
      <p:ext uri="{BB962C8B-B14F-4D97-AF65-F5344CB8AC3E}">
        <p14:creationId xmlns:p14="http://schemas.microsoft.com/office/powerpoint/2010/main" val="23267780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idx="1"/>
          </p:nvPr>
        </p:nvSpPr>
        <p:spPr>
          <a:xfrm>
            <a:off x="457200" y="1425600"/>
            <a:ext cx="8229600" cy="4698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12891094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4619011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a:t>Click to edit Master title style</a:t>
            </a:r>
            <a:endParaRPr lang="en-GB" dirty="0"/>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8173977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sz="half" idx="1"/>
          </p:nvPr>
        </p:nvSpPr>
        <p:spPr>
          <a:xfrm>
            <a:off x="457200" y="1426464"/>
            <a:ext cx="4038600" cy="4691061"/>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48200" y="1426464"/>
            <a:ext cx="4038600" cy="4691061"/>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a:defRPr>
                <a:solidFill>
                  <a:schemeClr val="bg1"/>
                </a:solidFill>
                <a:latin typeface="+mn-lt"/>
                <a:cs typeface="Arial" pitchFamily="34" charset="0"/>
              </a:defRPr>
            </a:lvl1pPr>
            <a:lvl2pPr>
              <a:defRPr>
                <a:solidFill>
                  <a:schemeClr val="bg1"/>
                </a:solidFill>
                <a:latin typeface="+mn-lt"/>
                <a:cs typeface="Arial" pitchFamily="34" charset="0"/>
              </a:defRPr>
            </a:lvl2pPr>
            <a:lvl3pPr>
              <a:defRPr>
                <a:solidFill>
                  <a:schemeClr val="bg1"/>
                </a:solidFill>
                <a:latin typeface="+mn-lt"/>
                <a:cs typeface="Arial" pitchFamily="34" charset="0"/>
              </a:defRPr>
            </a:lvl3pPr>
            <a:lvl4pPr>
              <a:defRPr>
                <a:solidFill>
                  <a:schemeClr val="bg1"/>
                </a:solidFill>
                <a:latin typeface="+mn-lt"/>
                <a:cs typeface="Arial" pitchFamily="34" charset="0"/>
              </a:defRPr>
            </a:lvl4pPr>
            <a:lvl5pPr>
              <a:defRPr>
                <a:solidFill>
                  <a:schemeClr val="bg1"/>
                </a:solidFill>
                <a:latin typeface="+mn-lt"/>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sz="half" idx="1"/>
          </p:nvPr>
        </p:nvSpPr>
        <p:spPr>
          <a:xfrm>
            <a:off x="457200" y="2121113"/>
            <a:ext cx="4042800" cy="3994963"/>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51200" y="2121113"/>
            <a:ext cx="4042800" cy="3994963"/>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0" name="Text Placeholder 9"/>
          <p:cNvSpPr>
            <a:spLocks noGrp="1"/>
          </p:cNvSpPr>
          <p:nvPr>
            <p:ph type="body" sz="quarter" idx="12"/>
          </p:nvPr>
        </p:nvSpPr>
        <p:spPr>
          <a:xfrm>
            <a:off x="457200" y="1426464"/>
            <a:ext cx="4042800" cy="640800"/>
          </a:xfrm>
        </p:spPr>
        <p:txBody>
          <a:bodyPr anchor="t" anchorCtr="0"/>
          <a:lstStyle>
            <a:lvl1pPr>
              <a:buNone/>
              <a:defRPr b="1">
                <a:solidFill>
                  <a:schemeClr val="bg1"/>
                </a:solidFill>
              </a:defRPr>
            </a:lvl1pPr>
          </a:lstStyle>
          <a:p>
            <a:pPr lvl="0"/>
            <a:endParaRPr lang="en-GB" dirty="0"/>
          </a:p>
        </p:txBody>
      </p:sp>
      <p:sp>
        <p:nvSpPr>
          <p:cNvPr id="11" name="Text Placeholder 9"/>
          <p:cNvSpPr>
            <a:spLocks noGrp="1"/>
          </p:cNvSpPr>
          <p:nvPr>
            <p:ph type="body" sz="quarter" idx="13"/>
          </p:nvPr>
        </p:nvSpPr>
        <p:spPr>
          <a:xfrm>
            <a:off x="4651200" y="1426464"/>
            <a:ext cx="4042800" cy="640800"/>
          </a:xfrm>
        </p:spPr>
        <p:txBody>
          <a:bodyPr anchor="t" anchorCtr="0"/>
          <a:lstStyle>
            <a:lvl1pPr>
              <a:buNone/>
              <a:defRPr b="1">
                <a:solidFill>
                  <a:schemeClr val="bg1"/>
                </a:solidFill>
              </a:defRPr>
            </a:lvl1pPr>
          </a:lstStyle>
          <a:p>
            <a:pPr lvl="0"/>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5525"/>
            <a:ext cx="8229600" cy="1643063"/>
          </a:xfrm>
        </p:spPr>
        <p:txBody>
          <a:bodyPr/>
          <a:lstStyle>
            <a:lvl1pPr marL="0" indent="0" algn="l">
              <a:lnSpc>
                <a:spcPct val="85000"/>
              </a:lnSpc>
              <a:spcBef>
                <a:spcPts val="0"/>
              </a:spcBef>
              <a:buNone/>
              <a:defRPr sz="5000" b="1">
                <a:solidFill>
                  <a:schemeClr val="bg2"/>
                </a:solidFill>
                <a:latin typeface="+mn-lt"/>
              </a:defRPr>
            </a:lvl1pPr>
            <a:lvl2pPr marL="0" indent="0">
              <a:buNone/>
              <a:defRPr/>
            </a:lvl2pPr>
            <a:lvl3pPr marL="0" indent="0">
              <a:buNone/>
              <a:defRPr/>
            </a:lvl3pPr>
            <a:lvl4pPr marL="0" indent="0">
              <a:buNone/>
              <a:defRPr/>
            </a:lvl4pPr>
            <a:lvl5pPr marL="0" indent="0">
              <a:buNone/>
              <a:defRPr/>
            </a:lvl5pPr>
          </a:lstStyle>
          <a:p>
            <a:pPr lvl="0"/>
            <a:r>
              <a:rPr lang="en-US" dirty="0"/>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endParaRPr>
          </a:p>
        </p:txBody>
      </p:sp>
    </p:spTree>
    <p:extLst>
      <p:ext uri="{BB962C8B-B14F-4D97-AF65-F5344CB8AC3E}">
        <p14:creationId xmlns:p14="http://schemas.microsoft.com/office/powerpoint/2010/main" val="39130112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a:t>Click to edit Master title style</a:t>
            </a:r>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Tree>
    <p:extLst>
      <p:ext uri="{BB962C8B-B14F-4D97-AF65-F5344CB8AC3E}">
        <p14:creationId xmlns:p14="http://schemas.microsoft.com/office/powerpoint/2010/main" val="19999408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a:t>Click to edit Master title style</a:t>
            </a:r>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Tree>
    <p:extLst>
      <p:ext uri="{BB962C8B-B14F-4D97-AF65-F5344CB8AC3E}">
        <p14:creationId xmlns:p14="http://schemas.microsoft.com/office/powerpoint/2010/main" val="25286478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a:t>Click to edit Master title style</a:t>
            </a:r>
          </a:p>
        </p:txBody>
      </p:sp>
      <p:sp>
        <p:nvSpPr>
          <p:cNvPr id="5"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Tree>
    <p:extLst>
      <p:ext uri="{BB962C8B-B14F-4D97-AF65-F5344CB8AC3E}">
        <p14:creationId xmlns:p14="http://schemas.microsoft.com/office/powerpoint/2010/main" val="25286478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rgbClr val="808080"/>
            </a:solidFill>
            <a:round/>
            <a:headEnd/>
            <a:tailEnd/>
          </a:ln>
          <a:effectLst/>
        </p:spPr>
        <p:txBody>
          <a:bodyPr wrap="none" anchor="ctr"/>
          <a:lstStyle/>
          <a:p>
            <a:endParaRPr lang="en-US" noProof="0" dirty="0">
              <a:solidFill>
                <a:schemeClr val="bg1"/>
              </a:solidFill>
            </a:endParaRPr>
          </a:p>
        </p:txBody>
      </p:sp>
    </p:spTree>
    <p:extLst>
      <p:ext uri="{BB962C8B-B14F-4D97-AF65-F5344CB8AC3E}">
        <p14:creationId xmlns:p14="http://schemas.microsoft.com/office/powerpoint/2010/main" val="33506808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09000777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sp>
        <p:nvSpPr>
          <p:cNvPr id="2" name="Title 1"/>
          <p:cNvSpPr>
            <a:spLocks noGrp="1"/>
          </p:cNvSpPr>
          <p:nvPr>
            <p:ph type="ctrTitle"/>
          </p:nvPr>
        </p:nvSpPr>
        <p:spPr>
          <a:xfrm>
            <a:off x="3607740" y="2087250"/>
            <a:ext cx="6379478" cy="860400"/>
          </a:xfrm>
        </p:spPr>
        <p:txBody>
          <a:bodyPr/>
          <a:lstStyle>
            <a:lvl1pPr>
              <a:defRPr>
                <a:solidFill>
                  <a:schemeClr val="tx2"/>
                </a:solidFill>
                <a:latin typeface="EYInterstate" panose="02000503020000020004" pitchFamily="2" charset="0"/>
              </a:defRPr>
            </a:lvl1pPr>
          </a:lstStyle>
          <a:p>
            <a:r>
              <a:rPr lang="en-US" dirty="0"/>
              <a:t>Click to edit Master title style</a:t>
            </a:r>
            <a:endParaRPr lang="en-GB" dirty="0"/>
          </a:p>
        </p:txBody>
      </p:sp>
      <p:sp>
        <p:nvSpPr>
          <p:cNvPr id="3" name="Subtitle 2"/>
          <p:cNvSpPr>
            <a:spLocks noGrp="1"/>
          </p:cNvSpPr>
          <p:nvPr>
            <p:ph type="subTitle" idx="1"/>
          </p:nvPr>
        </p:nvSpPr>
        <p:spPr>
          <a:xfrm>
            <a:off x="3607740" y="3041250"/>
            <a:ext cx="4665870" cy="968400"/>
          </a:xfrm>
        </p:spPr>
        <p:txBody>
          <a:bodyPr/>
          <a:lstStyle>
            <a:lvl1pPr marL="0" indent="0" algn="l">
              <a:buNone/>
              <a:defRPr sz="1499">
                <a:solidFill>
                  <a:schemeClr val="tx2"/>
                </a:solidFill>
                <a:latin typeface="EYInterstate" panose="02000503020000020004" pitchFamily="2" charset="0"/>
              </a:defRPr>
            </a:lvl1pPr>
            <a:lvl2pPr marL="0" indent="0" algn="l">
              <a:buNone/>
              <a:defRPr sz="1199">
                <a:solidFill>
                  <a:schemeClr val="tx2"/>
                </a:solidFill>
                <a:latin typeface="EYInterstate" panose="02000503020000020004" pitchFamily="2" charset="0"/>
              </a:defRPr>
            </a:lvl2pPr>
            <a:lvl3pPr marL="685457" indent="0" algn="ctr">
              <a:buNone/>
              <a:defRPr>
                <a:solidFill>
                  <a:schemeClr val="tx1">
                    <a:tint val="75000"/>
                  </a:schemeClr>
                </a:solidFill>
              </a:defRPr>
            </a:lvl3pPr>
            <a:lvl4pPr marL="1028186" indent="0" algn="ctr">
              <a:buNone/>
              <a:defRPr>
                <a:solidFill>
                  <a:schemeClr val="tx1">
                    <a:tint val="75000"/>
                  </a:schemeClr>
                </a:solidFill>
              </a:defRPr>
            </a:lvl4pPr>
            <a:lvl5pPr marL="1370915" indent="0" algn="ctr">
              <a:buNone/>
              <a:defRPr>
                <a:solidFill>
                  <a:schemeClr val="tx1">
                    <a:tint val="75000"/>
                  </a:schemeClr>
                </a:solidFill>
              </a:defRPr>
            </a:lvl5pPr>
            <a:lvl6pPr marL="1713643" indent="0" algn="ctr">
              <a:buNone/>
              <a:defRPr>
                <a:solidFill>
                  <a:schemeClr val="tx1">
                    <a:tint val="75000"/>
                  </a:schemeClr>
                </a:solidFill>
              </a:defRPr>
            </a:lvl6pPr>
            <a:lvl7pPr marL="2056371" indent="0" algn="ctr">
              <a:buNone/>
              <a:defRPr>
                <a:solidFill>
                  <a:schemeClr val="tx1">
                    <a:tint val="75000"/>
                  </a:schemeClr>
                </a:solidFill>
              </a:defRPr>
            </a:lvl7pPr>
            <a:lvl8pPr marL="2399100" indent="0" algn="ctr">
              <a:buNone/>
              <a:defRPr>
                <a:solidFill>
                  <a:schemeClr val="tx1">
                    <a:tint val="75000"/>
                  </a:schemeClr>
                </a:solidFill>
              </a:defRPr>
            </a:lvl8pPr>
            <a:lvl9pPr marL="2741828" indent="0" algn="ctr">
              <a:buNone/>
              <a:defRPr>
                <a:solidFill>
                  <a:schemeClr val="tx1">
                    <a:tint val="75000"/>
                  </a:schemeClr>
                </a:solidFill>
              </a:defRPr>
            </a:lvl9pPr>
          </a:lstStyle>
          <a:p>
            <a:r>
              <a:rPr lang="en-US" dirty="0"/>
              <a:t>Click to edit Master subtitle style</a:t>
            </a:r>
          </a:p>
          <a:p>
            <a:pPr lvl="1"/>
            <a:endParaRPr lang="en-GB" dirty="0"/>
          </a:p>
        </p:txBody>
      </p:sp>
    </p:spTree>
    <p:extLst>
      <p:ext uri="{BB962C8B-B14F-4D97-AF65-F5344CB8AC3E}">
        <p14:creationId xmlns:p14="http://schemas.microsoft.com/office/powerpoint/2010/main" val="7819788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EYInterstate" panose="02000503020000020004" pitchFamily="2" charset="0"/>
              </a:defRPr>
            </a:lvl1pPr>
          </a:lstStyle>
          <a:p>
            <a:r>
              <a:rPr lang="en-US"/>
              <a:t>Click to edit Master title style</a:t>
            </a:r>
            <a:endParaRPr lang="en-GB"/>
          </a:p>
        </p:txBody>
      </p:sp>
      <p:sp>
        <p:nvSpPr>
          <p:cNvPr id="3" name="Content Placeholder 2"/>
          <p:cNvSpPr>
            <a:spLocks noGrp="1"/>
          </p:cNvSpPr>
          <p:nvPr>
            <p:ph idx="1"/>
          </p:nvPr>
        </p:nvSpPr>
        <p:spPr/>
        <p:txBody>
          <a:bodyPr/>
          <a:lstStyle>
            <a:lvl1pPr>
              <a:defRPr>
                <a:latin typeface="EYInterstate Light" panose="02000506000000020004" pitchFamily="2" charset="0"/>
              </a:defRPr>
            </a:lvl1pPr>
            <a:lvl2pPr>
              <a:defRPr>
                <a:latin typeface="EYInterstate Light" panose="02000506000000020004" pitchFamily="2" charset="0"/>
              </a:defRPr>
            </a:lvl2pPr>
            <a:lvl3pPr>
              <a:defRPr>
                <a:latin typeface="EYInterstate Light" panose="02000506000000020004" pitchFamily="2" charset="0"/>
              </a:defRPr>
            </a:lvl3pPr>
            <a:lvl4pPr>
              <a:defRPr>
                <a:latin typeface="EYInterstate Light" panose="02000506000000020004" pitchFamily="2" charset="0"/>
              </a:defRPr>
            </a:lvl4pPr>
            <a:lvl5pPr>
              <a:defRPr>
                <a:latin typeface="EYInterstate Light" panose="02000506000000020004"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Line 11"/>
          <p:cNvSpPr>
            <a:spLocks noChangeShapeType="1"/>
          </p:cNvSpPr>
          <p:nvPr userDrawn="1"/>
        </p:nvSpPr>
        <p:spPr bwMode="auto">
          <a:xfrm>
            <a:off x="457201"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dirty="0">
              <a:solidFill>
                <a:srgbClr val="FFFFFF"/>
              </a:solidFill>
              <a:latin typeface="EYInterstate Light" panose="02000506000000020004" pitchFamily="2" charset="0"/>
            </a:endParaRPr>
          </a:p>
        </p:txBody>
      </p:sp>
    </p:spTree>
    <p:extLst>
      <p:ext uri="{BB962C8B-B14F-4D97-AF65-F5344CB8AC3E}">
        <p14:creationId xmlns:p14="http://schemas.microsoft.com/office/powerpoint/2010/main" val="3824592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extLst>
      <p:ext uri="{BB962C8B-B14F-4D97-AF65-F5344CB8AC3E}">
        <p14:creationId xmlns:p14="http://schemas.microsoft.com/office/powerpoint/2010/main" val="35631518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8" name="Line 11"/>
          <p:cNvSpPr>
            <a:spLocks noChangeShapeType="1"/>
          </p:cNvSpPr>
          <p:nvPr userDrawn="1"/>
        </p:nvSpPr>
        <p:spPr bwMode="auto">
          <a:xfrm>
            <a:off x="457201"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dirty="0">
              <a:solidFill>
                <a:srgbClr val="FFFFFF"/>
              </a:solidFill>
            </a:endParaRPr>
          </a:p>
        </p:txBody>
      </p:sp>
      <p:cxnSp>
        <p:nvCxnSpPr>
          <p:cNvPr id="4" name="Straight Connector 3"/>
          <p:cNvCxnSpPr>
            <a:stCxn id="2" idx="1"/>
            <a:endCxn id="2" idx="3"/>
          </p:cNvCxnSpPr>
          <p:nvPr userDrawn="1"/>
        </p:nvCxnSpPr>
        <p:spPr>
          <a:xfrm>
            <a:off x="457201" y="704838"/>
            <a:ext cx="8229600" cy="0"/>
          </a:xfrm>
          <a:prstGeom prst="line">
            <a:avLst/>
          </a:prstGeom>
          <a:ln w="9525">
            <a:solidFill>
              <a:schemeClr val="tx2">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02117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sz="half" idx="1"/>
          </p:nvPr>
        </p:nvSpPr>
        <p:spPr>
          <a:xfrm>
            <a:off x="457200" y="1600203"/>
            <a:ext cx="4038600" cy="4525963"/>
          </a:xfrm>
        </p:spPr>
        <p:txBody>
          <a:bodyPr/>
          <a:lstStyle>
            <a:lvl1pPr>
              <a:defRPr sz="1799"/>
            </a:lvl1pPr>
            <a:lvl2pPr>
              <a:defRPr sz="1799"/>
            </a:lvl2pPr>
            <a:lvl3pPr>
              <a:defRPr sz="1499"/>
            </a:lvl3pPr>
            <a:lvl4pPr>
              <a:defRPr sz="1349"/>
            </a:lvl4pPr>
            <a:lvl5pPr>
              <a:defRPr sz="1349"/>
            </a:lvl5pPr>
            <a:lvl6pPr>
              <a:defRPr sz="1349"/>
            </a:lvl6pPr>
            <a:lvl7pPr>
              <a:defRPr sz="1349"/>
            </a:lvl7pPr>
            <a:lvl8pPr>
              <a:defRPr sz="1349"/>
            </a:lvl8pPr>
            <a:lvl9pPr>
              <a:defRPr sz="134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48201" y="1600203"/>
            <a:ext cx="4038600" cy="4525963"/>
          </a:xfrm>
        </p:spPr>
        <p:txBody>
          <a:bodyPr/>
          <a:lstStyle>
            <a:lvl1pPr>
              <a:defRPr sz="1799"/>
            </a:lvl1pPr>
            <a:lvl2pPr>
              <a:defRPr sz="1799"/>
            </a:lvl2pPr>
            <a:lvl3pPr>
              <a:defRPr sz="1499"/>
            </a:lvl3pPr>
            <a:lvl4pPr>
              <a:defRPr sz="1349"/>
            </a:lvl4pPr>
            <a:lvl5pPr>
              <a:defRPr sz="1349"/>
            </a:lvl5pPr>
            <a:lvl6pPr>
              <a:defRPr sz="1349"/>
            </a:lvl6pPr>
            <a:lvl7pPr>
              <a:defRPr sz="1349"/>
            </a:lvl7pPr>
            <a:lvl8pPr>
              <a:defRPr sz="1349"/>
            </a:lvl8pPr>
            <a:lvl9pPr>
              <a:defRPr sz="134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Line 11"/>
          <p:cNvSpPr>
            <a:spLocks noChangeShapeType="1"/>
          </p:cNvSpPr>
          <p:nvPr userDrawn="1"/>
        </p:nvSpPr>
        <p:spPr bwMode="auto">
          <a:xfrm>
            <a:off x="457201"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dirty="0">
              <a:solidFill>
                <a:srgbClr val="FFFFFF"/>
              </a:solidFill>
            </a:endParaRPr>
          </a:p>
        </p:txBody>
      </p:sp>
    </p:spTree>
    <p:extLst>
      <p:ext uri="{BB962C8B-B14F-4D97-AF65-F5344CB8AC3E}">
        <p14:creationId xmlns:p14="http://schemas.microsoft.com/office/powerpoint/2010/main" val="165284964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sz="half" idx="1"/>
          </p:nvPr>
        </p:nvSpPr>
        <p:spPr>
          <a:xfrm>
            <a:off x="457200" y="2196003"/>
            <a:ext cx="4042800" cy="3994963"/>
          </a:xfrm>
        </p:spPr>
        <p:txBody>
          <a:bodyPr/>
          <a:lstStyle>
            <a:lvl1pPr>
              <a:defRPr sz="1799"/>
            </a:lvl1pPr>
            <a:lvl2pPr>
              <a:defRPr sz="1799"/>
            </a:lvl2pPr>
            <a:lvl3pPr>
              <a:defRPr sz="1499"/>
            </a:lvl3pPr>
            <a:lvl4pPr>
              <a:defRPr sz="1349"/>
            </a:lvl4pPr>
            <a:lvl5pPr>
              <a:defRPr sz="1349"/>
            </a:lvl5pPr>
            <a:lvl6pPr>
              <a:defRPr sz="1349"/>
            </a:lvl6pPr>
            <a:lvl7pPr>
              <a:defRPr sz="1349"/>
            </a:lvl7pPr>
            <a:lvl8pPr>
              <a:defRPr sz="1349"/>
            </a:lvl8pPr>
            <a:lvl9pPr>
              <a:defRPr sz="134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51200" y="2178000"/>
            <a:ext cx="4042800" cy="3994963"/>
          </a:xfrm>
        </p:spPr>
        <p:txBody>
          <a:bodyPr/>
          <a:lstStyle>
            <a:lvl1pPr>
              <a:defRPr sz="1799"/>
            </a:lvl1pPr>
            <a:lvl2pPr>
              <a:defRPr sz="1799"/>
            </a:lvl2pPr>
            <a:lvl3pPr>
              <a:defRPr sz="1499"/>
            </a:lvl3pPr>
            <a:lvl4pPr>
              <a:defRPr sz="1349"/>
            </a:lvl4pPr>
            <a:lvl5pPr>
              <a:defRPr sz="1349"/>
            </a:lvl5pPr>
            <a:lvl6pPr>
              <a:defRPr sz="1349"/>
            </a:lvl6pPr>
            <a:lvl7pPr>
              <a:defRPr sz="1349"/>
            </a:lvl7pPr>
            <a:lvl8pPr>
              <a:defRPr sz="1349"/>
            </a:lvl8pPr>
            <a:lvl9pPr>
              <a:defRPr sz="134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Line 10"/>
          <p:cNvSpPr>
            <a:spLocks noChangeShapeType="1"/>
          </p:cNvSpPr>
          <p:nvPr userDrawn="1"/>
        </p:nvSpPr>
        <p:spPr bwMode="auto">
          <a:xfrm>
            <a:off x="457201"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dirty="0">
              <a:solidFill>
                <a:srgbClr val="FFFFFF"/>
              </a:solidFill>
            </a:endParaRPr>
          </a:p>
        </p:txBody>
      </p:sp>
      <p:sp>
        <p:nvSpPr>
          <p:cNvPr id="10" name="Text Placeholder 9"/>
          <p:cNvSpPr>
            <a:spLocks noGrp="1"/>
          </p:cNvSpPr>
          <p:nvPr>
            <p:ph type="body" sz="quarter" idx="12"/>
          </p:nvPr>
        </p:nvSpPr>
        <p:spPr>
          <a:xfrm>
            <a:off x="457200" y="1490400"/>
            <a:ext cx="4042800" cy="640800"/>
          </a:xfrm>
        </p:spPr>
        <p:txBody>
          <a:bodyPr anchor="b" anchorCtr="0"/>
          <a:lstStyle>
            <a:lvl1pPr>
              <a:buNone/>
              <a:defRPr b="1"/>
            </a:lvl1pPr>
          </a:lstStyle>
          <a:p>
            <a:pPr lvl="0"/>
            <a:endParaRPr lang="en-GB" dirty="0"/>
          </a:p>
        </p:txBody>
      </p:sp>
      <p:sp>
        <p:nvSpPr>
          <p:cNvPr id="11" name="Text Placeholder 9"/>
          <p:cNvSpPr>
            <a:spLocks noGrp="1"/>
          </p:cNvSpPr>
          <p:nvPr>
            <p:ph type="body" sz="quarter" idx="13"/>
          </p:nvPr>
        </p:nvSpPr>
        <p:spPr>
          <a:xfrm>
            <a:off x="4651200" y="1490400"/>
            <a:ext cx="4042800" cy="640800"/>
          </a:xfrm>
        </p:spPr>
        <p:txBody>
          <a:bodyPr anchor="b" anchorCtr="0"/>
          <a:lstStyle>
            <a:lvl1pPr>
              <a:buNone/>
              <a:defRPr b="1"/>
            </a:lvl1pPr>
          </a:lstStyle>
          <a:p>
            <a:pPr lvl="0"/>
            <a:endParaRPr lang="en-GB" dirty="0"/>
          </a:p>
        </p:txBody>
      </p:sp>
      <p:sp>
        <p:nvSpPr>
          <p:cNvPr id="9" name="Line 11"/>
          <p:cNvSpPr>
            <a:spLocks noChangeShapeType="1"/>
          </p:cNvSpPr>
          <p:nvPr userDrawn="1"/>
        </p:nvSpPr>
        <p:spPr bwMode="auto">
          <a:xfrm>
            <a:off x="457201"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dirty="0">
              <a:solidFill>
                <a:srgbClr val="FFFFFF"/>
              </a:solidFill>
            </a:endParaRPr>
          </a:p>
        </p:txBody>
      </p:sp>
    </p:spTree>
    <p:extLst>
      <p:ext uri="{BB962C8B-B14F-4D97-AF65-F5344CB8AC3E}">
        <p14:creationId xmlns:p14="http://schemas.microsoft.com/office/powerpoint/2010/main" val="36395655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5" y="1025527"/>
            <a:ext cx="8229600" cy="1643063"/>
          </a:xfrm>
        </p:spPr>
        <p:txBody>
          <a:bodyPr/>
          <a:lstStyle>
            <a:lvl1pPr marL="0" indent="0" algn="l">
              <a:lnSpc>
                <a:spcPct val="85000"/>
              </a:lnSpc>
              <a:spcBef>
                <a:spcPts val="0"/>
              </a:spcBef>
              <a:buNone/>
              <a:defRPr sz="3749" b="1">
                <a:solidFill>
                  <a:schemeClr val="bg2"/>
                </a:solidFill>
                <a:latin typeface="+mj-lt"/>
              </a:defRPr>
            </a:lvl1pPr>
            <a:lvl2pPr marL="0" indent="0">
              <a:buNone/>
              <a:defRPr/>
            </a:lvl2pPr>
            <a:lvl3pPr marL="0" indent="0">
              <a:buNone/>
              <a:defRPr/>
            </a:lvl3pPr>
            <a:lvl4pPr marL="0" indent="0">
              <a:buNone/>
              <a:defRPr/>
            </a:lvl4pPr>
            <a:lvl5pPr marL="0" indent="0">
              <a:buNone/>
              <a:defRPr/>
            </a:lvl5pPr>
          </a:lstStyle>
          <a:p>
            <a:pPr lvl="0"/>
            <a:r>
              <a:rPr lang="en-US" dirty="0"/>
              <a:t>Click to edit Master text styles</a:t>
            </a:r>
          </a:p>
        </p:txBody>
      </p:sp>
      <p:sp>
        <p:nvSpPr>
          <p:cNvPr id="5" name="Line 11"/>
          <p:cNvSpPr>
            <a:spLocks noChangeShapeType="1"/>
          </p:cNvSpPr>
          <p:nvPr userDrawn="1"/>
        </p:nvSpPr>
        <p:spPr bwMode="auto">
          <a:xfrm>
            <a:off x="457201"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dirty="0">
              <a:solidFill>
                <a:srgbClr val="FFFFFF"/>
              </a:solidFill>
            </a:endParaRPr>
          </a:p>
        </p:txBody>
      </p:sp>
    </p:spTree>
    <p:extLst>
      <p:ext uri="{BB962C8B-B14F-4D97-AF65-F5344CB8AC3E}">
        <p14:creationId xmlns:p14="http://schemas.microsoft.com/office/powerpoint/2010/main" val="41703104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1" y="201168"/>
            <a:ext cx="8229600" cy="804672"/>
          </a:xfrm>
          <a:prstGeom prst="rect">
            <a:avLst/>
          </a:prstGeom>
          <a:noFill/>
          <a:ln w="9525">
            <a:noFill/>
            <a:miter lim="800000"/>
            <a:headEnd/>
            <a:tailEnd/>
          </a:ln>
          <a:effectLst/>
        </p:spPr>
        <p:txBody>
          <a:bodyPr vert="horz" wrap="square" lIns="0" tIns="36000" rIns="0" bIns="0" numCol="1" anchor="t" anchorCtr="0" compatLnSpc="1">
            <a:prstTxWarp prst="textNoShape">
              <a:avLst/>
            </a:prstTxWarp>
          </a:bodyPr>
          <a:lstStyle>
            <a:lvl1pPr algn="l">
              <a:defRPr/>
            </a:lvl1pPr>
          </a:lstStyle>
          <a:p>
            <a:pPr lvl="0" algn="l" fontAlgn="base">
              <a:lnSpc>
                <a:spcPct val="85000"/>
              </a:lnSpc>
              <a:spcAft>
                <a:spcPct val="0"/>
              </a:spcAft>
            </a:pPr>
            <a:r>
              <a:rPr lang="en-US"/>
              <a:t>Click to edit Master title style</a:t>
            </a:r>
            <a:endParaRPr lang="en-US" dirty="0"/>
          </a:p>
        </p:txBody>
      </p:sp>
      <p:sp>
        <p:nvSpPr>
          <p:cNvPr id="6" name="Freeform 6"/>
          <p:cNvSpPr>
            <a:spLocks/>
          </p:cNvSpPr>
          <p:nvPr userDrawn="1"/>
        </p:nvSpPr>
        <p:spPr bwMode="gray">
          <a:xfrm>
            <a:off x="448633" y="1057275"/>
            <a:ext cx="8240786"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chemeClr val="accent2"/>
          </a:solidFill>
          <a:ln w="9525">
            <a:noFill/>
            <a:round/>
            <a:headEnd/>
            <a:tailEnd/>
          </a:ln>
        </p:spPr>
        <p:txBody>
          <a:bodyPr vert="horz" wrap="square" lIns="68544" tIns="34272" rIns="68544" bIns="34272" numCol="1" anchor="t" anchorCtr="0" compatLnSpc="1">
            <a:prstTxWarp prst="textNoShape">
              <a:avLst/>
            </a:prstTxWarp>
          </a:bodyPr>
          <a:lstStyle/>
          <a:p>
            <a:endParaRPr lang="en-GB" sz="1349" dirty="0">
              <a:solidFill>
                <a:srgbClr val="FFFFFF"/>
              </a:solidFill>
            </a:endParaRPr>
          </a:p>
        </p:txBody>
      </p:sp>
    </p:spTree>
    <p:extLst>
      <p:ext uri="{BB962C8B-B14F-4D97-AF65-F5344CB8AC3E}">
        <p14:creationId xmlns:p14="http://schemas.microsoft.com/office/powerpoint/2010/main" val="1530282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1" y="201168"/>
            <a:ext cx="8229600" cy="804672"/>
          </a:xfrm>
          <a:prstGeom prst="rect">
            <a:avLst/>
          </a:prstGeom>
          <a:noFill/>
          <a:ln w="9525">
            <a:noFill/>
            <a:miter lim="800000"/>
            <a:headEnd/>
            <a:tailEnd/>
          </a:ln>
          <a:effectLst/>
        </p:spPr>
        <p:txBody>
          <a:bodyPr vert="horz" wrap="square" lIns="0" tIns="36000" rIns="0" bIns="0" numCol="1" anchor="t" anchorCtr="0" compatLnSpc="1">
            <a:prstTxWarp prst="textNoShape">
              <a:avLst/>
            </a:prstTxWarp>
          </a:bodyPr>
          <a:lstStyle>
            <a:lvl1pPr algn="l">
              <a:defRPr/>
            </a:lvl1pPr>
          </a:lstStyle>
          <a:p>
            <a:pPr lvl="0" algn="l" fontAlgn="base">
              <a:lnSpc>
                <a:spcPct val="85000"/>
              </a:lnSpc>
              <a:spcAft>
                <a:spcPct val="0"/>
              </a:spcAft>
            </a:pPr>
            <a:r>
              <a:rPr lang="en-US"/>
              <a:t>Click to edit Master title style</a:t>
            </a:r>
            <a:endParaRPr lang="en-US" dirty="0"/>
          </a:p>
        </p:txBody>
      </p:sp>
      <p:sp>
        <p:nvSpPr>
          <p:cNvPr id="6" name="Freeform 5"/>
          <p:cNvSpPr>
            <a:spLocks/>
          </p:cNvSpPr>
          <p:nvPr userDrawn="1"/>
        </p:nvSpPr>
        <p:spPr bwMode="gray">
          <a:xfrm>
            <a:off x="448633" y="1057275"/>
            <a:ext cx="8240786"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rgbClr val="808080"/>
          </a:solidFill>
          <a:ln w="9525">
            <a:noFill/>
            <a:round/>
            <a:headEnd/>
            <a:tailEnd/>
          </a:ln>
        </p:spPr>
        <p:txBody>
          <a:bodyPr vert="horz" wrap="square" lIns="68544" tIns="34272" rIns="68544" bIns="34272" numCol="1" anchor="t" anchorCtr="0" compatLnSpc="1">
            <a:prstTxWarp prst="textNoShape">
              <a:avLst/>
            </a:prstTxWarp>
          </a:bodyPr>
          <a:lstStyle/>
          <a:p>
            <a:endParaRPr lang="en-GB" sz="1349" dirty="0">
              <a:solidFill>
                <a:srgbClr val="FFFFFF"/>
              </a:solidFill>
            </a:endParaRPr>
          </a:p>
        </p:txBody>
      </p:sp>
    </p:spTree>
    <p:extLst>
      <p:ext uri="{BB962C8B-B14F-4D97-AF65-F5344CB8AC3E}">
        <p14:creationId xmlns:p14="http://schemas.microsoft.com/office/powerpoint/2010/main" val="39799044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ivider 4">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1" y="201168"/>
            <a:ext cx="8229600" cy="804672"/>
          </a:xfrm>
          <a:prstGeom prst="rect">
            <a:avLst/>
          </a:prstGeom>
          <a:noFill/>
          <a:ln w="9525">
            <a:noFill/>
            <a:miter lim="800000"/>
            <a:headEnd/>
            <a:tailEnd/>
          </a:ln>
          <a:effectLst/>
        </p:spPr>
        <p:txBody>
          <a:bodyPr vert="horz" wrap="square" lIns="0" tIns="36000" rIns="0" bIns="0" numCol="1" anchor="t" anchorCtr="0" compatLnSpc="1">
            <a:prstTxWarp prst="textNoShape">
              <a:avLst/>
            </a:prstTxWarp>
          </a:bodyPr>
          <a:lstStyle>
            <a:lvl1pPr algn="l">
              <a:defRPr/>
            </a:lvl1pPr>
          </a:lstStyle>
          <a:p>
            <a:pPr lvl="0" algn="l" fontAlgn="base">
              <a:lnSpc>
                <a:spcPct val="85000"/>
              </a:lnSpc>
              <a:spcAft>
                <a:spcPct val="0"/>
              </a:spcAft>
            </a:pPr>
            <a:r>
              <a:rPr lang="en-US"/>
              <a:t>Click to edit Master title style</a:t>
            </a:r>
            <a:endParaRPr lang="en-US" dirty="0"/>
          </a:p>
        </p:txBody>
      </p:sp>
      <p:pic>
        <p:nvPicPr>
          <p:cNvPr id="6"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447967" y="1058400"/>
            <a:ext cx="8238119" cy="5194800"/>
          </a:xfrm>
          <a:prstGeom prst="rect">
            <a:avLst/>
          </a:prstGeom>
          <a:noFill/>
          <a:ln w="9525">
            <a:noFill/>
            <a:miter lim="800000"/>
            <a:headEnd/>
            <a:tailEnd/>
          </a:ln>
          <a:effectLst/>
        </p:spPr>
      </p:pic>
    </p:spTree>
    <p:extLst>
      <p:ext uri="{BB962C8B-B14F-4D97-AF65-F5344CB8AC3E}">
        <p14:creationId xmlns:p14="http://schemas.microsoft.com/office/powerpoint/2010/main" val="5828787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rgbClr val="808080"/>
            </a:solidFill>
            <a:round/>
            <a:headEnd/>
            <a:tailEnd/>
          </a:ln>
          <a:effectLst/>
        </p:spPr>
        <p:txBody>
          <a:bodyPr wrap="none" anchor="ctr"/>
          <a:lstStyle/>
          <a:p>
            <a:endParaRPr lang="en-US" sz="1349" dirty="0">
              <a:solidFill>
                <a:srgbClr val="FFFFFF"/>
              </a:solidFill>
            </a:endParaRPr>
          </a:p>
        </p:txBody>
      </p:sp>
    </p:spTree>
    <p:extLst>
      <p:ext uri="{BB962C8B-B14F-4D97-AF65-F5344CB8AC3E}">
        <p14:creationId xmlns:p14="http://schemas.microsoft.com/office/powerpoint/2010/main" val="276802130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inal legal text">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rgbClr val="808080"/>
            </a:solidFill>
            <a:round/>
            <a:headEnd/>
            <a:tailEnd/>
          </a:ln>
          <a:effectLst/>
        </p:spPr>
        <p:txBody>
          <a:bodyPr wrap="none" anchor="ctr"/>
          <a:lstStyle/>
          <a:p>
            <a:endParaRPr lang="en-US" sz="1349" dirty="0">
              <a:solidFill>
                <a:srgbClr val="FFFFFF"/>
              </a:solidFill>
            </a:endParaRPr>
          </a:p>
        </p:txBody>
      </p:sp>
      <p:sp>
        <p:nvSpPr>
          <p:cNvPr id="8" name="Content Placeholder 2"/>
          <p:cNvSpPr>
            <a:spLocks noGrp="1"/>
          </p:cNvSpPr>
          <p:nvPr>
            <p:ph idx="1"/>
          </p:nvPr>
        </p:nvSpPr>
        <p:spPr>
          <a:xfrm>
            <a:off x="455612" y="719139"/>
            <a:ext cx="3506400" cy="5210062"/>
          </a:xfrm>
        </p:spPr>
        <p:txBody>
          <a:bodyPr/>
          <a:lstStyle>
            <a:lvl1pPr marL="0" indent="0" algn="l" defTabSz="746149" rtl="0" fontAlgn="base">
              <a:lnSpc>
                <a:spcPct val="100000"/>
              </a:lnSpc>
              <a:spcBef>
                <a:spcPct val="70000"/>
              </a:spcBef>
              <a:spcAft>
                <a:spcPct val="0"/>
              </a:spcAft>
              <a:buSzPct val="100000"/>
              <a:buNone/>
              <a:defRPr lang="en-US" sz="899" kern="1200" noProof="0" dirty="0" smtClean="0">
                <a:solidFill>
                  <a:schemeClr val="bg1"/>
                </a:solidFill>
                <a:latin typeface="Arial" pitchFamily="34" charset="0"/>
                <a:ea typeface="+mn-ea"/>
                <a:cs typeface="Arial" pitchFamily="34" charset="0"/>
              </a:defRPr>
            </a:lvl1pPr>
            <a:lvl2pPr marL="0" indent="0" algn="l" defTabSz="746149" rtl="0" fontAlgn="base">
              <a:lnSpc>
                <a:spcPct val="100000"/>
              </a:lnSpc>
              <a:spcBef>
                <a:spcPct val="0"/>
              </a:spcBef>
              <a:spcAft>
                <a:spcPct val="0"/>
              </a:spcAft>
              <a:buSzPct val="100000"/>
              <a:buNone/>
              <a:defRPr lang="en-US" sz="675" b="1" kern="1200" noProof="0" dirty="0" smtClean="0">
                <a:solidFill>
                  <a:schemeClr val="bg1"/>
                </a:solidFill>
                <a:latin typeface="Arial" pitchFamily="34" charset="0"/>
                <a:ea typeface="+mn-ea"/>
                <a:cs typeface="Arial" pitchFamily="34" charset="0"/>
              </a:defRPr>
            </a:lvl2pPr>
            <a:lvl3pPr marL="132094" indent="-132094" algn="l" defTabSz="746149" rtl="0" fontAlgn="base">
              <a:lnSpc>
                <a:spcPct val="100000"/>
              </a:lnSpc>
              <a:spcBef>
                <a:spcPct val="0"/>
              </a:spcBef>
              <a:spcAft>
                <a:spcPct val="0"/>
              </a:spcAft>
              <a:buClr>
                <a:schemeClr val="accent2"/>
              </a:buClr>
              <a:buSzPct val="70000"/>
              <a:buFont typeface="Arial" pitchFamily="34" charset="0"/>
              <a:buChar char="►"/>
              <a:defRPr lang="en-US" sz="675" b="1" kern="1200" noProof="0" dirty="0" smtClean="0">
                <a:solidFill>
                  <a:schemeClr val="bg1"/>
                </a:solidFill>
                <a:latin typeface="Arial" pitchFamily="34" charset="0"/>
                <a:ea typeface="+mn-ea"/>
                <a:cs typeface="Arial" pitchFamily="34" charset="0"/>
              </a:defRPr>
            </a:lvl3pPr>
            <a:lvl4pPr marL="0" indent="0" algn="l" defTabSz="746149" rtl="0" fontAlgn="base">
              <a:lnSpc>
                <a:spcPct val="100000"/>
              </a:lnSpc>
              <a:spcBef>
                <a:spcPct val="0"/>
              </a:spcBef>
              <a:spcAft>
                <a:spcPct val="0"/>
              </a:spcAft>
              <a:buSzPct val="100000"/>
              <a:buNone/>
              <a:defRPr lang="en-US" sz="600" kern="1200" noProof="0" dirty="0" smtClean="0">
                <a:solidFill>
                  <a:schemeClr val="bg1"/>
                </a:solidFill>
                <a:latin typeface="Arial" pitchFamily="34" charset="0"/>
                <a:ea typeface="+mn-ea"/>
                <a:cs typeface="Arial" pitchFamily="34" charset="0"/>
              </a:defRPr>
            </a:lvl4pPr>
            <a:lvl5pPr marL="141614" indent="-141614" algn="l" defTabSz="746149" rtl="0" fontAlgn="base">
              <a:lnSpc>
                <a:spcPct val="100000"/>
              </a:lnSpc>
              <a:spcBef>
                <a:spcPct val="0"/>
              </a:spcBef>
              <a:spcAft>
                <a:spcPct val="0"/>
              </a:spcAft>
              <a:buClr>
                <a:schemeClr val="accent2"/>
              </a:buClr>
              <a:buSzPct val="70000"/>
              <a:buFont typeface="Arial" pitchFamily="34" charset="0"/>
              <a:buChar char="►"/>
              <a:defRPr lang="en-US" sz="600" kern="1200" noProof="0" dirty="0">
                <a:solidFill>
                  <a:schemeClr val="bg1"/>
                </a:solidFill>
                <a:latin typeface="Arial" pitchFamily="34" charset="0"/>
                <a:ea typeface="+mn-ea"/>
                <a:cs typeface="Arial"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14239847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585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extLst>
      <p:ext uri="{BB962C8B-B14F-4D97-AF65-F5344CB8AC3E}">
        <p14:creationId xmlns:p14="http://schemas.microsoft.com/office/powerpoint/2010/main" val="304545405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1" y="201600"/>
            <a:ext cx="8229600" cy="860400"/>
          </a:xfrm>
        </p:spPr>
        <p:txBody>
          <a:bodyPr/>
          <a:lstStyle>
            <a:lvl1pPr>
              <a:defRPr>
                <a:solidFill>
                  <a:schemeClr val="bg1"/>
                </a:solidFill>
              </a:defRPr>
            </a:lvl1pPr>
          </a:lstStyle>
          <a:p>
            <a:r>
              <a:rPr lang="en-US" dirty="0"/>
              <a:t>Click to edit Master title style</a:t>
            </a:r>
            <a:endParaRPr lang="en-GB" dirty="0"/>
          </a:p>
        </p:txBody>
      </p:sp>
      <p:sp>
        <p:nvSpPr>
          <p:cNvPr id="8" name="Line 11"/>
          <p:cNvSpPr>
            <a:spLocks noChangeShapeType="1"/>
          </p:cNvSpPr>
          <p:nvPr userDrawn="1"/>
        </p:nvSpPr>
        <p:spPr bwMode="auto">
          <a:xfrm>
            <a:off x="457201"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dirty="0">
              <a:solidFill>
                <a:srgbClr val="FFFFFF"/>
              </a:solidFill>
            </a:endParaRPr>
          </a:p>
        </p:txBody>
      </p:sp>
      <p:cxnSp>
        <p:nvCxnSpPr>
          <p:cNvPr id="4" name="Straight Connector 3"/>
          <p:cNvCxnSpPr/>
          <p:nvPr userDrawn="1"/>
        </p:nvCxnSpPr>
        <p:spPr>
          <a:xfrm>
            <a:off x="457201" y="704838"/>
            <a:ext cx="8229600" cy="0"/>
          </a:xfrm>
          <a:prstGeom prst="line">
            <a:avLst/>
          </a:prstGeom>
          <a:ln w="9525">
            <a:solidFill>
              <a:schemeClr val="tx2">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58191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Cover 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0696929"/>
      </p:ext>
    </p:extLst>
  </p:cSld>
  <p:clrMapOvr>
    <a:masterClrMapping/>
  </p:clrMapOvr>
  <p:transition>
    <p:push dir="u"/>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Blank Content slide">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317350"/>
            <a:ext cx="8229600" cy="860400"/>
          </a:xfrm>
          <a:prstGeom prst="rect">
            <a:avLst/>
          </a:prstGeom>
        </p:spPr>
        <p:txBody>
          <a:bodyPr vert="horz" lIns="0" tIns="0" rIns="0" bIns="0" rtlCol="0" anchor="t" anchorCtr="0">
            <a:noAutofit/>
          </a:bodyPr>
          <a:lstStyle>
            <a:lvl1pPr>
              <a:defRPr lang="en-GB" dirty="0"/>
            </a:lvl1pPr>
          </a:lstStyle>
          <a:p>
            <a:pPr lvl="0"/>
            <a:r>
              <a:rPr lang="en-US" dirty="0"/>
              <a:t>Click to edit Master title style</a:t>
            </a:r>
            <a:endParaRPr lang="en-GB" dirty="0"/>
          </a:p>
        </p:txBody>
      </p:sp>
    </p:spTree>
    <p:extLst>
      <p:ext uri="{BB962C8B-B14F-4D97-AF65-F5344CB8AC3E}">
        <p14:creationId xmlns:p14="http://schemas.microsoft.com/office/powerpoint/2010/main" val="3316618375"/>
      </p:ext>
    </p:extLst>
  </p:cSld>
  <p:clrMapOvr>
    <a:masterClrMapping/>
  </p:clrMapOvr>
  <p:transition>
    <p:push dir="u"/>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Cover 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457201" y="317350"/>
            <a:ext cx="8229600" cy="860400"/>
          </a:xfrm>
          <a:prstGeom prst="rect">
            <a:avLst/>
          </a:prstGeom>
        </p:spPr>
        <p:txBody>
          <a:bodyPr vert="horz" lIns="0" tIns="0" rIns="0" bIns="0" rtlCol="0" anchor="t" anchorCtr="0">
            <a:noAutofit/>
          </a:bodyPr>
          <a:lstStyle>
            <a:lvl1pPr>
              <a:defRPr lang="en-GB" dirty="0"/>
            </a:lvl1pPr>
          </a:lstStyle>
          <a:p>
            <a:pPr lvl="0"/>
            <a:r>
              <a:rPr lang="en-US" dirty="0"/>
              <a:t>Click to edit Master title style</a:t>
            </a:r>
            <a:endParaRPr lang="en-GB" dirty="0"/>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89822" y="6327648"/>
            <a:ext cx="301721" cy="411480"/>
          </a:xfrm>
          <a:prstGeom prst="rect">
            <a:avLst/>
          </a:prstGeom>
        </p:spPr>
      </p:pic>
    </p:spTree>
    <p:extLst>
      <p:ext uri="{BB962C8B-B14F-4D97-AF65-F5344CB8AC3E}">
        <p14:creationId xmlns:p14="http://schemas.microsoft.com/office/powerpoint/2010/main" val="1924333724"/>
      </p:ext>
    </p:extLst>
  </p:cSld>
  <p:clrMapOvr>
    <a:masterClrMapping/>
  </p:clrMapOvr>
  <p:transition>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Title 5"/>
          <p:cNvSpPr>
            <a:spLocks noGrp="1"/>
          </p:cNvSpPr>
          <p:nvPr>
            <p:ph type="title"/>
          </p:nvPr>
        </p:nvSpPr>
        <p:spPr>
          <a:xfrm>
            <a:off x="457200" y="201600"/>
            <a:ext cx="8232775" cy="860400"/>
          </a:xfrm>
          <a:prstGeom prst="rect">
            <a:avLst/>
          </a:prstGeom>
        </p:spPr>
        <p:txBody>
          <a:bodyPr/>
          <a:lstStyle>
            <a:lvl1pPr algn="l" defTabSz="914400" rtl="0" eaLnBrk="1" latinLnBrk="0" hangingPunct="1">
              <a:lnSpc>
                <a:spcPct val="85000"/>
              </a:lnSpc>
              <a:spcBef>
                <a:spcPct val="0"/>
              </a:spcBef>
              <a:buNone/>
              <a:defRPr lang="en-US" sz="3000" b="1" kern="1200" dirty="0">
                <a:solidFill>
                  <a:schemeClr val="bg1"/>
                </a:solidFill>
                <a:latin typeface="EYInterstate" panose="02000503020000020004" pitchFamily="2" charset="0"/>
                <a:ea typeface="+mj-ea"/>
                <a:cs typeface="Arial" pitchFamily="34" charset="0"/>
              </a:defRPr>
            </a:lvl1p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Title 5"/>
          <p:cNvSpPr>
            <a:spLocks noGrp="1"/>
          </p:cNvSpPr>
          <p:nvPr>
            <p:ph type="title"/>
          </p:nvPr>
        </p:nvSpPr>
        <p:spPr>
          <a:xfrm>
            <a:off x="457200" y="201600"/>
            <a:ext cx="8232775" cy="860400"/>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872817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Content Placeholder 2"/>
          <p:cNvSpPr>
            <a:spLocks noGrp="1"/>
          </p:cNvSpPr>
          <p:nvPr>
            <p:ph sz="half" idx="1"/>
          </p:nvPr>
        </p:nvSpPr>
        <p:spPr>
          <a:xfrm>
            <a:off x="457200" y="1426464"/>
            <a:ext cx="4038600" cy="4698111"/>
          </a:xfrm>
          <a:prstGeom prst="rect">
            <a:avLst/>
          </a:prstGeo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48200" y="1426464"/>
            <a:ext cx="4038600" cy="4698111"/>
          </a:xfrm>
          <a:prstGeom prst="rect">
            <a:avLst/>
          </a:prstGeo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12"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9"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13" name="Content Placeholder 2"/>
          <p:cNvSpPr>
            <a:spLocks noGrp="1"/>
          </p:cNvSpPr>
          <p:nvPr>
            <p:ph sz="half" idx="1"/>
          </p:nvPr>
        </p:nvSpPr>
        <p:spPr>
          <a:xfrm>
            <a:off x="457200" y="2121113"/>
            <a:ext cx="4042800" cy="3994963"/>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Content Placeholder 3"/>
          <p:cNvSpPr>
            <a:spLocks noGrp="1"/>
          </p:cNvSpPr>
          <p:nvPr>
            <p:ph sz="half" idx="2"/>
          </p:nvPr>
        </p:nvSpPr>
        <p:spPr>
          <a:xfrm>
            <a:off x="4651200" y="2121113"/>
            <a:ext cx="4042800" cy="3994963"/>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Text Placeholder 9"/>
          <p:cNvSpPr>
            <a:spLocks noGrp="1"/>
          </p:cNvSpPr>
          <p:nvPr>
            <p:ph type="body" sz="quarter" idx="12"/>
          </p:nvPr>
        </p:nvSpPr>
        <p:spPr>
          <a:xfrm>
            <a:off x="457200" y="1426464"/>
            <a:ext cx="4042800" cy="640800"/>
          </a:xfrm>
          <a:prstGeom prst="rect">
            <a:avLst/>
          </a:prstGeom>
        </p:spPr>
        <p:txBody>
          <a:bodyPr anchor="t" anchorCtr="0"/>
          <a:lstStyle>
            <a:lvl1pPr>
              <a:buNone/>
              <a:defRPr b="1">
                <a:solidFill>
                  <a:schemeClr val="bg1"/>
                </a:solidFill>
              </a:defRPr>
            </a:lvl1pPr>
          </a:lstStyle>
          <a:p>
            <a:pPr lvl="0"/>
            <a:endParaRPr lang="en-GB" dirty="0"/>
          </a:p>
        </p:txBody>
      </p:sp>
      <p:sp>
        <p:nvSpPr>
          <p:cNvPr id="16" name="Text Placeholder 9"/>
          <p:cNvSpPr>
            <a:spLocks noGrp="1"/>
          </p:cNvSpPr>
          <p:nvPr>
            <p:ph type="body" sz="quarter" idx="13"/>
          </p:nvPr>
        </p:nvSpPr>
        <p:spPr>
          <a:xfrm>
            <a:off x="4651200" y="1426464"/>
            <a:ext cx="4042800" cy="640800"/>
          </a:xfrm>
          <a:prstGeom prst="rect">
            <a:avLst/>
          </a:prstGeom>
        </p:spPr>
        <p:txBody>
          <a:bodyPr anchor="t" anchorCtr="0"/>
          <a:lstStyle>
            <a:lvl1pPr>
              <a:buNone/>
              <a:defRPr b="1">
                <a:solidFill>
                  <a:schemeClr val="bg1"/>
                </a:solidFill>
              </a:defRPr>
            </a:lvl1pPr>
          </a:lstStyle>
          <a:p>
            <a:pPr lvl="0"/>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image" Target="../media/image5.wmf"/><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theme" Target="../theme/theme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theme" Target="../theme/theme3.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457200" y="201600"/>
            <a:ext cx="8232775" cy="860400"/>
          </a:xfrm>
          <a:prstGeom prst="rect">
            <a:avLst/>
          </a:prstGeom>
        </p:spPr>
        <p:txBody>
          <a:bodyPr vert="horz" lIns="0" tIns="0" rIns="0" bIns="0" rtlCol="0" anchor="t" anchorCtr="0">
            <a:noAutofit/>
          </a:bodyPr>
          <a:lstStyle/>
          <a:p>
            <a:r>
              <a:rPr lang="en-US"/>
              <a:t>Click to edit Master title style</a:t>
            </a:r>
            <a:endParaRPr lang="en-GB" dirty="0"/>
          </a:p>
        </p:txBody>
      </p:sp>
      <p:sp>
        <p:nvSpPr>
          <p:cNvPr id="13" name="Text Placeholder 2"/>
          <p:cNvSpPr>
            <a:spLocks noGrp="1"/>
          </p:cNvSpPr>
          <p:nvPr>
            <p:ph type="body" idx="1"/>
          </p:nvPr>
        </p:nvSpPr>
        <p:spPr>
          <a:xfrm>
            <a:off x="457200" y="1425600"/>
            <a:ext cx="8229600" cy="4698976"/>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TextBox 14"/>
          <p:cNvSpPr txBox="1"/>
          <p:nvPr/>
        </p:nvSpPr>
        <p:spPr>
          <a:xfrm>
            <a:off x="457200" y="6496184"/>
            <a:ext cx="722376" cy="201168"/>
          </a:xfrm>
          <a:prstGeom prst="rect">
            <a:avLst/>
          </a:prstGeom>
          <a:noFill/>
        </p:spPr>
        <p:txBody>
          <a:bodyPr vert="horz" wrap="square" lIns="0" tIns="0" rIns="0" bIns="0" rtlCol="0" anchor="t" anchorCtr="0">
            <a:noAutofit/>
          </a:bodyPr>
          <a:lstStyle/>
          <a:p>
            <a:r>
              <a:rPr lang="en-GB" sz="1100" dirty="0">
                <a:solidFill>
                  <a:schemeClr val="bg1"/>
                </a:solidFill>
                <a:latin typeface="+mn-lt"/>
                <a:cs typeface="Arial" pitchFamily="34" charset="0"/>
              </a:rPr>
              <a:t>Page </a:t>
            </a:r>
            <a:fld id="{9AE4D82F-B047-469B-AC52-A46321747EAF}" type="slidenum">
              <a:rPr lang="en-GB" sz="1100" smtClean="0">
                <a:solidFill>
                  <a:schemeClr val="bg1"/>
                </a:solidFill>
                <a:latin typeface="+mn-lt"/>
                <a:cs typeface="Arial" pitchFamily="34" charset="0"/>
              </a:rPr>
              <a:pPr/>
              <a:t>‹#›</a:t>
            </a:fld>
            <a:endParaRPr lang="en-GB" sz="1100" dirty="0">
              <a:solidFill>
                <a:schemeClr val="bg1"/>
              </a:solidFill>
              <a:latin typeface="+mn-lt"/>
              <a:cs typeface="Arial" pitchFamily="34" charset="0"/>
            </a:endParaRPr>
          </a:p>
        </p:txBody>
      </p:sp>
      <p:pic>
        <p:nvPicPr>
          <p:cNvPr id="17" name="Picture 16"/>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284464" y="6327648"/>
            <a:ext cx="399919" cy="408838"/>
          </a:xfrm>
          <a:prstGeom prst="rect">
            <a:avLst/>
          </a:prstGeom>
        </p:spPr>
      </p:pic>
      <p:sp>
        <p:nvSpPr>
          <p:cNvPr id="11" name="Date Placeholder 12"/>
          <p:cNvSpPr txBox="1">
            <a:spLocks/>
          </p:cNvSpPr>
          <p:nvPr userDrawn="1"/>
        </p:nvSpPr>
        <p:spPr>
          <a:xfrm>
            <a:off x="1217792" y="6496184"/>
            <a:ext cx="1188720" cy="201168"/>
          </a:xfrm>
          <a:prstGeom prst="rect">
            <a:avLst/>
          </a:prstGeom>
        </p:spPr>
        <p:txBody>
          <a:bodyPr vert="horz" wrap="none" lIns="0" tIns="0" rIns="0" bIns="0" rtlCol="0" anchor="t" anchorCtr="0">
            <a:noAutofit/>
          </a:bodyPr>
          <a:lstStyle>
            <a:defPPr>
              <a:defRPr lang="en-US"/>
            </a:defPPr>
            <a:lvl1pPr>
              <a:defRPr sz="1100">
                <a:solidFill>
                  <a:schemeClr val="bg1"/>
                </a:solidFill>
                <a:cs typeface="Arial" pitchFamily="34" charset="0"/>
              </a:defRPr>
            </a:lvl1pPr>
          </a:lstStyle>
          <a:p>
            <a:pPr lvl="0"/>
            <a:fld id="{F908784D-7D7C-4932-9E68-E2D40B5EE647}" type="datetime3">
              <a:rPr lang="en-US" smtClean="0"/>
              <a:t>28 December 2018</a:t>
            </a:fld>
            <a:endParaRPr lang="en-US" dirty="0"/>
          </a:p>
        </p:txBody>
      </p:sp>
      <p:sp>
        <p:nvSpPr>
          <p:cNvPr id="18" name="Footer Placeholder 13"/>
          <p:cNvSpPr txBox="1">
            <a:spLocks/>
          </p:cNvSpPr>
          <p:nvPr userDrawn="1"/>
        </p:nvSpPr>
        <p:spPr>
          <a:xfrm>
            <a:off x="2588400" y="6496184"/>
            <a:ext cx="3434400" cy="201168"/>
          </a:xfrm>
          <a:prstGeom prst="rect">
            <a:avLst/>
          </a:prstGeom>
        </p:spPr>
        <p:txBody>
          <a:bodyPr vert="horz" lIns="0" tIns="0" rIns="0" bIns="0" rtlCol="0" anchor="t" anchorCtr="0">
            <a:noAutofit/>
          </a:bodyPr>
          <a:lstStyle>
            <a:defPPr>
              <a:defRPr lang="en-US"/>
            </a:defPPr>
            <a:lvl1pPr>
              <a:defRPr sz="1100">
                <a:solidFill>
                  <a:schemeClr val="bg1"/>
                </a:solidFill>
                <a:cs typeface="Arial" pitchFamily="34" charset="0"/>
              </a:defRPr>
            </a:lvl1pPr>
          </a:lstStyle>
          <a:p>
            <a:pPr lvl="0"/>
            <a:r>
              <a:rPr lang="en-GB" baseline="0" dirty="0"/>
              <a:t> EY statement of credentials</a:t>
            </a:r>
            <a:endParaRPr lang="en-GB" dirty="0"/>
          </a:p>
        </p:txBody>
      </p:sp>
    </p:spTree>
  </p:cSld>
  <p:clrMap bg1="lt1" tx1="dk1" bg2="lt2" tx2="dk2" accent1="accent1" accent2="accent2" accent3="accent3" accent4="accent4" accent5="accent5" accent6="accent6" hlink="hlink" folHlink="folHlink"/>
  <p:sldLayoutIdLst>
    <p:sldLayoutId id="2147483667" r:id="rId1"/>
    <p:sldLayoutId id="2147483784" r:id="rId2"/>
    <p:sldLayoutId id="2147483668" r:id="rId3"/>
    <p:sldLayoutId id="2147483748" r:id="rId4"/>
    <p:sldLayoutId id="2147483749" r:id="rId5"/>
    <p:sldLayoutId id="2147483669" r:id="rId6"/>
    <p:sldLayoutId id="2147483780" r:id="rId7"/>
    <p:sldLayoutId id="2147483670" r:id="rId8"/>
    <p:sldLayoutId id="2147483671" r:id="rId9"/>
    <p:sldLayoutId id="2147483672" r:id="rId10"/>
    <p:sldLayoutId id="2147483673" r:id="rId11"/>
    <p:sldLayoutId id="2147483674" r:id="rId12"/>
    <p:sldLayoutId id="2147483726" r:id="rId13"/>
    <p:sldLayoutId id="2147483677" r:id="rId14"/>
    <p:sldLayoutId id="2147483678" r:id="rId15"/>
    <p:sldLayoutId id="2147483679" r:id="rId16"/>
    <p:sldLayoutId id="2147483787" r:id="rId17"/>
    <p:sldLayoutId id="2147483788" r:id="rId18"/>
  </p:sldLayoutIdLst>
  <p:hf sldNum="0" hdr="0"/>
  <p:txStyles>
    <p:titleStyle>
      <a:lvl1pPr algn="l" defTabSz="914400" rtl="0" eaLnBrk="1" latinLnBrk="0" hangingPunct="1">
        <a:lnSpc>
          <a:spcPct val="85000"/>
        </a:lnSpc>
        <a:spcBef>
          <a:spcPct val="0"/>
        </a:spcBef>
        <a:buNone/>
        <a:defRPr sz="3000" b="1" kern="1200">
          <a:solidFill>
            <a:schemeClr val="bg1"/>
          </a:solidFill>
          <a:latin typeface="+mn-lt"/>
          <a:ea typeface="+mj-ea"/>
          <a:cs typeface="Arial" pitchFamily="34" charset="0"/>
        </a:defRPr>
      </a:lvl1pPr>
    </p:titleStyle>
    <p:body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600"/>
            <a:ext cx="8229600" cy="860400"/>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457200" y="1425600"/>
            <a:ext cx="8229600" cy="4698975"/>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7" name="TextBox 16"/>
          <p:cNvSpPr txBox="1"/>
          <p:nvPr/>
        </p:nvSpPr>
        <p:spPr>
          <a:xfrm>
            <a:off x="457200" y="6501764"/>
            <a:ext cx="720000" cy="201168"/>
          </a:xfrm>
          <a:prstGeom prst="rect">
            <a:avLst/>
          </a:prstGeom>
          <a:noFill/>
        </p:spPr>
        <p:txBody>
          <a:bodyPr wrap="square" lIns="0" tIns="0" rIns="0" bIns="0" rtlCol="0" anchor="t" anchorCtr="0">
            <a:noAutofit/>
          </a:bodyPr>
          <a:lstStyle/>
          <a:p>
            <a:r>
              <a:rPr lang="en-GB" sz="1100" dirty="0">
                <a:solidFill>
                  <a:schemeClr val="bg1"/>
                </a:solidFill>
                <a:latin typeface="+mn-lt"/>
              </a:rPr>
              <a:t>Page </a:t>
            </a:r>
            <a:fld id="{9AE4D82F-B047-469B-AC52-A46321747EAF}" type="slidenum">
              <a:rPr lang="en-GB" sz="1100" smtClean="0">
                <a:solidFill>
                  <a:schemeClr val="bg1"/>
                </a:solidFill>
                <a:latin typeface="+mn-lt"/>
              </a:rPr>
              <a:pPr/>
              <a:t>‹#›</a:t>
            </a:fld>
            <a:endParaRPr lang="en-GB" sz="1100" dirty="0">
              <a:solidFill>
                <a:schemeClr val="bg1"/>
              </a:solidFill>
              <a:latin typeface="+mn-lt"/>
            </a:endParaRPr>
          </a:p>
        </p:txBody>
      </p:sp>
      <p:pic>
        <p:nvPicPr>
          <p:cNvPr id="13" name="Picture 12"/>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
        <p:nvSpPr>
          <p:cNvPr id="8" name="Date Placeholder 12"/>
          <p:cNvSpPr txBox="1">
            <a:spLocks/>
          </p:cNvSpPr>
          <p:nvPr userDrawn="1"/>
        </p:nvSpPr>
        <p:spPr>
          <a:xfrm>
            <a:off x="1217792" y="6496184"/>
            <a:ext cx="1188720" cy="201168"/>
          </a:xfrm>
          <a:prstGeom prst="rect">
            <a:avLst/>
          </a:prstGeom>
        </p:spPr>
        <p:txBody>
          <a:bodyPr vert="horz" wrap="none" lIns="0" tIns="0" rIns="0" bIns="0" rtlCol="0" anchor="t" anchorCtr="0">
            <a:noAutofit/>
          </a:bodyPr>
          <a:lstStyle>
            <a:defPPr>
              <a:defRPr lang="en-US"/>
            </a:defPPr>
            <a:lvl1pPr>
              <a:defRPr sz="1100">
                <a:solidFill>
                  <a:schemeClr val="bg1"/>
                </a:solidFill>
                <a:cs typeface="Arial" pitchFamily="34" charset="0"/>
              </a:defRPr>
            </a:lvl1pPr>
          </a:lstStyle>
          <a:p>
            <a:pPr lvl="0"/>
            <a:fld id="{4203A536-6F0E-49B8-AF2B-6B6A026F0FCE}" type="datetime3">
              <a:rPr lang="en-US" smtClean="0"/>
              <a:t>28 December 2018</a:t>
            </a:fld>
            <a:endParaRPr lang="en-US" dirty="0"/>
          </a:p>
        </p:txBody>
      </p:sp>
      <p:sp>
        <p:nvSpPr>
          <p:cNvPr id="9" name="Footer Placeholder 13"/>
          <p:cNvSpPr txBox="1">
            <a:spLocks/>
          </p:cNvSpPr>
          <p:nvPr userDrawn="1"/>
        </p:nvSpPr>
        <p:spPr>
          <a:xfrm>
            <a:off x="2588400" y="6496184"/>
            <a:ext cx="3434400" cy="201168"/>
          </a:xfrm>
          <a:prstGeom prst="rect">
            <a:avLst/>
          </a:prstGeom>
        </p:spPr>
        <p:txBody>
          <a:bodyPr vert="horz" lIns="0" tIns="0" rIns="0" bIns="0" rtlCol="0" anchor="t" anchorCtr="0">
            <a:noAutofit/>
          </a:bodyPr>
          <a:lstStyle>
            <a:defPPr>
              <a:defRPr lang="en-US"/>
            </a:defPPr>
            <a:lvl1pPr>
              <a:defRPr sz="1100">
                <a:solidFill>
                  <a:schemeClr val="bg1"/>
                </a:solidFill>
                <a:cs typeface="Arial" pitchFamily="34" charset="0"/>
              </a:defRPr>
            </a:lvl1pPr>
          </a:lstStyle>
          <a:p>
            <a:pPr lvl="0"/>
            <a:r>
              <a:rPr lang="en-GB"/>
              <a:t>Presentation title</a:t>
            </a:r>
            <a:endParaRPr lang="en-GB" dirty="0"/>
          </a:p>
        </p:txBody>
      </p:sp>
    </p:spTree>
  </p:cSld>
  <p:clrMap bg1="lt1" tx1="dk1" bg2="lt2" tx2="dk2" accent1="accent1" accent2="accent2" accent3="accent3" accent4="accent4" accent5="accent5" accent6="accent6" hlink="hlink" folHlink="folHlink"/>
  <p:sldLayoutIdLst>
    <p:sldLayoutId id="2147483681" r:id="rId1"/>
    <p:sldLayoutId id="2147483778" r:id="rId2"/>
    <p:sldLayoutId id="2147483768" r:id="rId3"/>
    <p:sldLayoutId id="2147483770" r:id="rId4"/>
    <p:sldLayoutId id="2147483786" r:id="rId5"/>
    <p:sldLayoutId id="2147483682" r:id="rId6"/>
    <p:sldLayoutId id="2147483752" r:id="rId7"/>
    <p:sldLayoutId id="2147483753" r:id="rId8"/>
    <p:sldLayoutId id="2147483683" r:id="rId9"/>
    <p:sldLayoutId id="2147483782" r:id="rId10"/>
    <p:sldLayoutId id="2147483684" r:id="rId11"/>
    <p:sldLayoutId id="2147483685" r:id="rId12"/>
    <p:sldLayoutId id="2147483686" r:id="rId13"/>
    <p:sldLayoutId id="2147483687" r:id="rId14"/>
    <p:sldLayoutId id="2147483688" r:id="rId15"/>
    <p:sldLayoutId id="2147483728" r:id="rId16"/>
    <p:sldLayoutId id="2147483691" r:id="rId17"/>
    <p:sldLayoutId id="2147483692" r:id="rId18"/>
    <p:sldLayoutId id="2147483693" r:id="rId19"/>
  </p:sldLayoutIdLst>
  <p:hf sldNum="0" hdr="0"/>
  <p:txStyles>
    <p:titleStyle>
      <a:lvl1pPr algn="l" defTabSz="914400" rtl="0" eaLnBrk="1" latinLnBrk="0" hangingPunct="1">
        <a:lnSpc>
          <a:spcPct val="85000"/>
        </a:lnSpc>
        <a:spcBef>
          <a:spcPct val="0"/>
        </a:spcBef>
        <a:buNone/>
        <a:defRPr sz="3000" b="1" kern="1200">
          <a:solidFill>
            <a:schemeClr val="bg1"/>
          </a:solidFill>
          <a:latin typeface="+mn-lt"/>
          <a:ea typeface="+mj-ea"/>
          <a:cs typeface="Arial" pitchFamily="34" charset="0"/>
        </a:defRPr>
      </a:lvl1pPr>
    </p:titleStyle>
    <p:body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274638"/>
            <a:ext cx="8229600" cy="860400"/>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457201" y="1425600"/>
            <a:ext cx="8229600" cy="469800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Box 6"/>
          <p:cNvSpPr txBox="1"/>
          <p:nvPr/>
        </p:nvSpPr>
        <p:spPr>
          <a:xfrm>
            <a:off x="457200" y="6422400"/>
            <a:ext cx="720000" cy="198000"/>
          </a:xfrm>
          <a:prstGeom prst="rect">
            <a:avLst/>
          </a:prstGeom>
          <a:noFill/>
        </p:spPr>
        <p:txBody>
          <a:bodyPr wrap="square" lIns="0" tIns="0" rIns="0" bIns="0" rtlCol="0">
            <a:noAutofit/>
          </a:bodyPr>
          <a:lstStyle/>
          <a:p>
            <a:r>
              <a:rPr lang="en-GB" sz="824" dirty="0">
                <a:solidFill>
                  <a:srgbClr val="FFFFFF"/>
                </a:solidFill>
                <a:latin typeface="EYInterstate Light" panose="02000506000000020004" pitchFamily="2" charset="0"/>
              </a:rPr>
              <a:t>Page </a:t>
            </a:r>
            <a:fld id="{9AE4D82F-B047-469B-AC52-A46321747EAF}" type="slidenum">
              <a:rPr lang="en-GB" sz="824">
                <a:solidFill>
                  <a:srgbClr val="FFFFFF"/>
                </a:solidFill>
                <a:latin typeface="EYInterstate Light" panose="02000506000000020004" pitchFamily="2" charset="0"/>
              </a:rPr>
              <a:pPr/>
              <a:t>‹#›</a:t>
            </a:fld>
            <a:endParaRPr lang="en-GB" sz="824" dirty="0">
              <a:solidFill>
                <a:srgbClr val="FFFFFF"/>
              </a:solidFill>
              <a:latin typeface="EYInterstate Light" panose="02000506000000020004" pitchFamily="2" charset="0"/>
            </a:endParaRPr>
          </a:p>
        </p:txBody>
      </p:sp>
      <p:grpSp>
        <p:nvGrpSpPr>
          <p:cNvPr id="8" name="Group 7"/>
          <p:cNvGrpSpPr/>
          <p:nvPr/>
        </p:nvGrpSpPr>
        <p:grpSpPr bwMode="black">
          <a:xfrm>
            <a:off x="8440439" y="6450015"/>
            <a:ext cx="253471" cy="204787"/>
            <a:chOff x="8348663" y="6450013"/>
            <a:chExt cx="338137" cy="204787"/>
          </a:xfrm>
          <a:solidFill>
            <a:srgbClr val="FFFFFF"/>
          </a:solidFill>
        </p:grpSpPr>
        <p:sp>
          <p:nvSpPr>
            <p:cNvPr id="10" name="Freeform 9"/>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349" dirty="0">
                <a:solidFill>
                  <a:srgbClr val="FFFFFF"/>
                </a:solidFill>
              </a:endParaRPr>
            </a:p>
          </p:txBody>
        </p:sp>
        <p:sp>
          <p:nvSpPr>
            <p:cNvPr id="11" name="Freeform 10"/>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349" dirty="0">
                <a:solidFill>
                  <a:srgbClr val="FFFFFF"/>
                </a:solidFill>
              </a:endParaRPr>
            </a:p>
          </p:txBody>
        </p:sp>
      </p:grpSp>
    </p:spTree>
    <p:extLst>
      <p:ext uri="{BB962C8B-B14F-4D97-AF65-F5344CB8AC3E}">
        <p14:creationId xmlns:p14="http://schemas.microsoft.com/office/powerpoint/2010/main" val="872285984"/>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Lst>
  <p:hf sldNum="0" hdr="0" dt="0"/>
  <p:txStyles>
    <p:titleStyle>
      <a:lvl1pPr algn="l" defTabSz="685457" rtl="0" eaLnBrk="1" latinLnBrk="0" hangingPunct="1">
        <a:lnSpc>
          <a:spcPct val="85000"/>
        </a:lnSpc>
        <a:spcBef>
          <a:spcPct val="0"/>
        </a:spcBef>
        <a:buNone/>
        <a:defRPr sz="2249" b="1" kern="1200">
          <a:solidFill>
            <a:schemeClr val="bg1"/>
          </a:solidFill>
          <a:latin typeface="EYInterstate" panose="02000503020000020004" pitchFamily="2" charset="0"/>
          <a:ea typeface="+mj-ea"/>
          <a:cs typeface="Arial" pitchFamily="34" charset="0"/>
        </a:defRPr>
      </a:lvl1pPr>
    </p:titleStyle>
    <p:bodyStyle>
      <a:lvl1pPr marL="257047" indent="-257047" algn="l" defTabSz="685457" rtl="0" eaLnBrk="1" latinLnBrk="0" hangingPunct="1">
        <a:spcBef>
          <a:spcPct val="20000"/>
        </a:spcBef>
        <a:buClr>
          <a:schemeClr val="accent2"/>
        </a:buClr>
        <a:buSzPct val="70000"/>
        <a:buFont typeface="Arial" pitchFamily="34" charset="0"/>
        <a:buChar char="►"/>
        <a:defRPr sz="1799" kern="1200">
          <a:solidFill>
            <a:schemeClr val="bg1"/>
          </a:solidFill>
          <a:latin typeface="+mn-lt"/>
          <a:ea typeface="+mn-ea"/>
          <a:cs typeface="+mn-cs"/>
        </a:defRPr>
      </a:lvl1pPr>
      <a:lvl2pPr marL="531944" indent="-265377" algn="l" defTabSz="685457" rtl="0" eaLnBrk="1" latinLnBrk="0" hangingPunct="1">
        <a:spcBef>
          <a:spcPct val="20000"/>
        </a:spcBef>
        <a:buClr>
          <a:schemeClr val="accent2"/>
        </a:buClr>
        <a:buSzPct val="70000"/>
        <a:buFont typeface="Arial" pitchFamily="34" charset="0"/>
        <a:buChar char="►"/>
        <a:defRPr sz="1499" kern="1200">
          <a:solidFill>
            <a:schemeClr val="bg1"/>
          </a:solidFill>
          <a:latin typeface="+mn-lt"/>
          <a:ea typeface="+mn-ea"/>
          <a:cs typeface="+mn-cs"/>
        </a:defRPr>
      </a:lvl2pPr>
      <a:lvl3pPr marL="808031" indent="-265377" algn="l" defTabSz="685457" rtl="0" eaLnBrk="1" latinLnBrk="0" hangingPunct="1">
        <a:spcBef>
          <a:spcPct val="20000"/>
        </a:spcBef>
        <a:buClr>
          <a:schemeClr val="accent2"/>
        </a:buClr>
        <a:buSzPct val="70000"/>
        <a:buFont typeface="Arial" pitchFamily="34" charset="0"/>
        <a:buChar char="►"/>
        <a:defRPr sz="1349" kern="1200">
          <a:solidFill>
            <a:schemeClr val="bg1"/>
          </a:solidFill>
          <a:latin typeface="+mn-lt"/>
          <a:ea typeface="+mn-ea"/>
          <a:cs typeface="+mn-cs"/>
        </a:defRPr>
      </a:lvl3pPr>
      <a:lvl4pPr marL="1074597" indent="-266567" algn="l" defTabSz="685457" rtl="0" eaLnBrk="1" latinLnBrk="0" hangingPunct="1">
        <a:spcBef>
          <a:spcPct val="20000"/>
        </a:spcBef>
        <a:buClr>
          <a:schemeClr val="accent2"/>
        </a:buClr>
        <a:buSzPct val="70000"/>
        <a:buFont typeface="Arial" pitchFamily="34" charset="0"/>
        <a:buChar char="►"/>
        <a:defRPr sz="1199" kern="1200">
          <a:solidFill>
            <a:schemeClr val="bg1"/>
          </a:solidFill>
          <a:latin typeface="+mn-lt"/>
          <a:ea typeface="+mn-ea"/>
          <a:cs typeface="+mn-cs"/>
        </a:defRPr>
      </a:lvl4pPr>
      <a:lvl5pPr marL="1339973" indent="-265377" algn="l" defTabSz="685457" rtl="0" eaLnBrk="1" latinLnBrk="0" hangingPunct="1">
        <a:spcBef>
          <a:spcPct val="20000"/>
        </a:spcBef>
        <a:buClr>
          <a:schemeClr val="accent2"/>
        </a:buClr>
        <a:buSzPct val="70000"/>
        <a:buFont typeface="Arial" pitchFamily="34" charset="0"/>
        <a:buChar char="►"/>
        <a:defRPr sz="1199" kern="1200">
          <a:solidFill>
            <a:schemeClr val="bg1"/>
          </a:solidFill>
          <a:latin typeface="+mn-lt"/>
          <a:ea typeface="+mn-ea"/>
          <a:cs typeface="+mn-cs"/>
        </a:defRPr>
      </a:lvl5pPr>
      <a:lvl6pPr marL="1885007" indent="-171365" algn="l" defTabSz="685457" rtl="0" eaLnBrk="1" latinLnBrk="0" hangingPunct="1">
        <a:spcBef>
          <a:spcPct val="20000"/>
        </a:spcBef>
        <a:buFont typeface="Arial" pitchFamily="34" charset="0"/>
        <a:buChar char="•"/>
        <a:defRPr sz="1499" kern="1200">
          <a:solidFill>
            <a:schemeClr val="tx1"/>
          </a:solidFill>
          <a:latin typeface="+mn-lt"/>
          <a:ea typeface="+mn-ea"/>
          <a:cs typeface="+mn-cs"/>
        </a:defRPr>
      </a:lvl6pPr>
      <a:lvl7pPr marL="2227736" indent="-171365" algn="l" defTabSz="685457" rtl="0" eaLnBrk="1" latinLnBrk="0" hangingPunct="1">
        <a:spcBef>
          <a:spcPct val="20000"/>
        </a:spcBef>
        <a:buFont typeface="Arial" pitchFamily="34" charset="0"/>
        <a:buChar char="•"/>
        <a:defRPr sz="1499" kern="1200">
          <a:solidFill>
            <a:schemeClr val="tx1"/>
          </a:solidFill>
          <a:latin typeface="+mn-lt"/>
          <a:ea typeface="+mn-ea"/>
          <a:cs typeface="+mn-cs"/>
        </a:defRPr>
      </a:lvl7pPr>
      <a:lvl8pPr marL="2570465" indent="-171365" algn="l" defTabSz="685457" rtl="0" eaLnBrk="1" latinLnBrk="0" hangingPunct="1">
        <a:spcBef>
          <a:spcPct val="20000"/>
        </a:spcBef>
        <a:buFont typeface="Arial" pitchFamily="34" charset="0"/>
        <a:buChar char="•"/>
        <a:defRPr sz="1499" kern="1200">
          <a:solidFill>
            <a:schemeClr val="tx1"/>
          </a:solidFill>
          <a:latin typeface="+mn-lt"/>
          <a:ea typeface="+mn-ea"/>
          <a:cs typeface="+mn-cs"/>
        </a:defRPr>
      </a:lvl8pPr>
      <a:lvl9pPr marL="2913193" indent="-171365" algn="l" defTabSz="685457" rtl="0" eaLnBrk="1" latinLnBrk="0" hangingPunct="1">
        <a:spcBef>
          <a:spcPct val="20000"/>
        </a:spcBef>
        <a:buFont typeface="Arial" pitchFamily="34" charset="0"/>
        <a:buChar char="•"/>
        <a:defRPr sz="1499" kern="1200">
          <a:solidFill>
            <a:schemeClr val="tx1"/>
          </a:solidFill>
          <a:latin typeface="+mn-lt"/>
          <a:ea typeface="+mn-ea"/>
          <a:cs typeface="+mn-cs"/>
        </a:defRPr>
      </a:lvl9pPr>
    </p:bodyStyle>
    <p:otherStyle>
      <a:defPPr>
        <a:defRPr lang="en-US"/>
      </a:defPPr>
      <a:lvl1pPr marL="0" algn="l" defTabSz="685457" rtl="0" eaLnBrk="1" latinLnBrk="0" hangingPunct="1">
        <a:defRPr sz="1349" kern="1200">
          <a:solidFill>
            <a:schemeClr val="tx1"/>
          </a:solidFill>
          <a:latin typeface="+mn-lt"/>
          <a:ea typeface="+mn-ea"/>
          <a:cs typeface="+mn-cs"/>
        </a:defRPr>
      </a:lvl1pPr>
      <a:lvl2pPr marL="342728" algn="l" defTabSz="685457" rtl="0" eaLnBrk="1" latinLnBrk="0" hangingPunct="1">
        <a:defRPr sz="1349" kern="1200">
          <a:solidFill>
            <a:schemeClr val="tx1"/>
          </a:solidFill>
          <a:latin typeface="+mn-lt"/>
          <a:ea typeface="+mn-ea"/>
          <a:cs typeface="+mn-cs"/>
        </a:defRPr>
      </a:lvl2pPr>
      <a:lvl3pPr marL="685457" algn="l" defTabSz="685457" rtl="0" eaLnBrk="1" latinLnBrk="0" hangingPunct="1">
        <a:defRPr sz="1349" kern="1200">
          <a:solidFill>
            <a:schemeClr val="tx1"/>
          </a:solidFill>
          <a:latin typeface="+mn-lt"/>
          <a:ea typeface="+mn-ea"/>
          <a:cs typeface="+mn-cs"/>
        </a:defRPr>
      </a:lvl3pPr>
      <a:lvl4pPr marL="1028186" algn="l" defTabSz="685457" rtl="0" eaLnBrk="1" latinLnBrk="0" hangingPunct="1">
        <a:defRPr sz="1349" kern="1200">
          <a:solidFill>
            <a:schemeClr val="tx1"/>
          </a:solidFill>
          <a:latin typeface="+mn-lt"/>
          <a:ea typeface="+mn-ea"/>
          <a:cs typeface="+mn-cs"/>
        </a:defRPr>
      </a:lvl4pPr>
      <a:lvl5pPr marL="1370915" algn="l" defTabSz="685457" rtl="0" eaLnBrk="1" latinLnBrk="0" hangingPunct="1">
        <a:defRPr sz="1349" kern="1200">
          <a:solidFill>
            <a:schemeClr val="tx1"/>
          </a:solidFill>
          <a:latin typeface="+mn-lt"/>
          <a:ea typeface="+mn-ea"/>
          <a:cs typeface="+mn-cs"/>
        </a:defRPr>
      </a:lvl5pPr>
      <a:lvl6pPr marL="1713643" algn="l" defTabSz="685457" rtl="0" eaLnBrk="1" latinLnBrk="0" hangingPunct="1">
        <a:defRPr sz="1349" kern="1200">
          <a:solidFill>
            <a:schemeClr val="tx1"/>
          </a:solidFill>
          <a:latin typeface="+mn-lt"/>
          <a:ea typeface="+mn-ea"/>
          <a:cs typeface="+mn-cs"/>
        </a:defRPr>
      </a:lvl6pPr>
      <a:lvl7pPr marL="2056371" algn="l" defTabSz="685457" rtl="0" eaLnBrk="1" latinLnBrk="0" hangingPunct="1">
        <a:defRPr sz="1349" kern="1200">
          <a:solidFill>
            <a:schemeClr val="tx1"/>
          </a:solidFill>
          <a:latin typeface="+mn-lt"/>
          <a:ea typeface="+mn-ea"/>
          <a:cs typeface="+mn-cs"/>
        </a:defRPr>
      </a:lvl7pPr>
      <a:lvl8pPr marL="2399100" algn="l" defTabSz="685457" rtl="0" eaLnBrk="1" latinLnBrk="0" hangingPunct="1">
        <a:defRPr sz="1349" kern="1200">
          <a:solidFill>
            <a:schemeClr val="tx1"/>
          </a:solidFill>
          <a:latin typeface="+mn-lt"/>
          <a:ea typeface="+mn-ea"/>
          <a:cs typeface="+mn-cs"/>
        </a:defRPr>
      </a:lvl8pPr>
      <a:lvl9pPr marL="2741828" algn="l" defTabSz="685457" rtl="0" eaLnBrk="1" latinLnBrk="0" hangingPunct="1">
        <a:defRPr sz="134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6.JPG"/></Relationships>
</file>

<file path=ppt/slides/_rels/slide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8.JP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hreekantSaurabh/ChatBot-using-Deep-NLP"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title"/>
          </p:nvPr>
        </p:nvSpPr>
        <p:spPr/>
        <p:txBody>
          <a:bodyPr/>
          <a:lstStyle/>
          <a:p>
            <a:r>
              <a:rPr lang="en-US" dirty="0">
                <a:latin typeface="EYInterstate" panose="02000503020000020004" pitchFamily="2" charset="0"/>
              </a:rPr>
              <a:t>Natural Language Processing combined with Deep Learning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0129" y="1062000"/>
            <a:ext cx="5899150" cy="2348712"/>
          </a:xfrm>
          <a:prstGeom prst="rect">
            <a:avLst/>
          </a:prstGeom>
        </p:spPr>
      </p:pic>
      <p:sp>
        <p:nvSpPr>
          <p:cNvPr id="4" name="TextBox 3"/>
          <p:cNvSpPr txBox="1"/>
          <p:nvPr/>
        </p:nvSpPr>
        <p:spPr>
          <a:xfrm>
            <a:off x="356616" y="3630168"/>
            <a:ext cx="8333359" cy="2573012"/>
          </a:xfrm>
          <a:prstGeom prst="rect">
            <a:avLst/>
          </a:prstGeom>
          <a:noFill/>
        </p:spPr>
        <p:txBody>
          <a:bodyPr wrap="square" lIns="0" tIns="36576" rIns="0" bIns="0" rtlCol="0">
            <a:spAutoFit/>
          </a:bodyPr>
          <a:lstStyle/>
          <a:p>
            <a:pPr marL="356616" indent="-356616">
              <a:lnSpc>
                <a:spcPct val="85000"/>
              </a:lnSpc>
              <a:spcAft>
                <a:spcPts val="600"/>
              </a:spcAft>
              <a:buClr>
                <a:schemeClr val="accent2"/>
              </a:buClr>
              <a:buSzPct val="70000"/>
              <a:buFont typeface="Arial" pitchFamily="34" charset="0"/>
              <a:buChar char="►"/>
            </a:pPr>
            <a:r>
              <a:rPr lang="en-IN" sz="1400" b="1" dirty="0">
                <a:latin typeface="EYInterstate" panose="02000503020000020004" pitchFamily="2" charset="0"/>
              </a:rPr>
              <a:t>Classical NLP Examples:</a:t>
            </a:r>
          </a:p>
          <a:p>
            <a:pPr marL="628650" lvl="1" indent="-171450">
              <a:buFont typeface="Arial" panose="020B0604020202020204" pitchFamily="34" charset="0"/>
              <a:buChar char="•"/>
            </a:pPr>
            <a:r>
              <a:rPr lang="en-IN" sz="1200" dirty="0">
                <a:latin typeface="EYInterstate" panose="02000503020000020004" pitchFamily="2" charset="0"/>
              </a:rPr>
              <a:t>If / Else Rules (old Chatbot implementation method) : Someone asks a question, we give them a response. All answers are predetermined.</a:t>
            </a:r>
          </a:p>
          <a:p>
            <a:pPr marL="628650" lvl="1" indent="-171450">
              <a:buFont typeface="Arial" panose="020B0604020202020204" pitchFamily="34" charset="0"/>
              <a:buChar char="•"/>
            </a:pPr>
            <a:r>
              <a:rPr lang="en-IN" sz="1200" dirty="0">
                <a:latin typeface="EYInterstate" panose="02000503020000020004" pitchFamily="2" charset="0"/>
              </a:rPr>
              <a:t>Bag-of-words model (Classification) : For example, you have a list of comments, some are positive and some are negative. All of these words are put into a bag. The model calculates how often the word great (for example) comes up with a 1 and pool with a 0 (1 being positive, 0 being negative)</a:t>
            </a:r>
            <a:endParaRPr lang="en-IN" sz="1200" b="1" dirty="0">
              <a:latin typeface="EYInterstate" panose="02000503020000020004" pitchFamily="2" charset="0"/>
            </a:endParaRPr>
          </a:p>
          <a:p>
            <a:pPr marL="356616" indent="-356616">
              <a:lnSpc>
                <a:spcPct val="85000"/>
              </a:lnSpc>
              <a:spcAft>
                <a:spcPts val="600"/>
              </a:spcAft>
              <a:buClr>
                <a:schemeClr val="accent2"/>
              </a:buClr>
              <a:buSzPct val="70000"/>
              <a:buFont typeface="Arial" pitchFamily="34" charset="0"/>
              <a:buChar char="►"/>
            </a:pPr>
            <a:endParaRPr lang="en-IN" sz="1200" b="1" dirty="0">
              <a:latin typeface="EYInterstate" panose="02000503020000020004" pitchFamily="2" charset="0"/>
            </a:endParaRPr>
          </a:p>
          <a:p>
            <a:pPr marL="356616" indent="-356616">
              <a:lnSpc>
                <a:spcPct val="85000"/>
              </a:lnSpc>
              <a:spcAft>
                <a:spcPts val="600"/>
              </a:spcAft>
              <a:buClr>
                <a:schemeClr val="accent2"/>
              </a:buClr>
              <a:buSzPct val="70000"/>
              <a:buFont typeface="Arial" pitchFamily="34" charset="0"/>
              <a:buChar char="►"/>
            </a:pPr>
            <a:r>
              <a:rPr lang="en-IN" sz="1400" b="1" dirty="0">
                <a:latin typeface="EYInterstate" panose="02000503020000020004" pitchFamily="2" charset="0"/>
              </a:rPr>
              <a:t>Deep NLP Examples:</a:t>
            </a:r>
          </a:p>
          <a:p>
            <a:pPr marL="628650" lvl="1" indent="-171450">
              <a:lnSpc>
                <a:spcPct val="85000"/>
              </a:lnSpc>
              <a:spcAft>
                <a:spcPts val="600"/>
              </a:spcAft>
              <a:buClr>
                <a:schemeClr val="accent2"/>
              </a:buClr>
              <a:buSzPct val="70000"/>
              <a:buFont typeface="Arial" panose="020B0604020202020204" pitchFamily="34" charset="0"/>
              <a:buChar char="•"/>
            </a:pPr>
            <a:r>
              <a:rPr lang="en-IN" sz="1200" dirty="0">
                <a:latin typeface="EYInterstate" panose="02000503020000020004" pitchFamily="2" charset="0"/>
              </a:rPr>
              <a:t>Modern Chatbot implementation using Sequence to Sequence architecture (Seq2Seq).</a:t>
            </a:r>
          </a:p>
          <a:p>
            <a:pPr marL="628650" lvl="1" indent="-171450">
              <a:lnSpc>
                <a:spcPct val="85000"/>
              </a:lnSpc>
              <a:spcAft>
                <a:spcPts val="600"/>
              </a:spcAft>
              <a:buClr>
                <a:schemeClr val="accent2"/>
              </a:buClr>
              <a:buSzPct val="70000"/>
              <a:buFont typeface="Arial" panose="020B0604020202020204" pitchFamily="34" charset="0"/>
              <a:buChar char="•"/>
            </a:pPr>
            <a:r>
              <a:rPr lang="en-IN" sz="1200" dirty="0">
                <a:latin typeface="EYInterstate" panose="02000503020000020004" pitchFamily="2" charset="0"/>
              </a:rPr>
              <a:t>Convolutional Neural Network for text recognition.</a:t>
            </a:r>
          </a:p>
          <a:p>
            <a:pPr marL="628650" lvl="1" indent="-171450">
              <a:lnSpc>
                <a:spcPct val="85000"/>
              </a:lnSpc>
              <a:spcAft>
                <a:spcPts val="600"/>
              </a:spcAft>
              <a:buClr>
                <a:schemeClr val="accent2"/>
              </a:buClr>
              <a:buSzPct val="70000"/>
              <a:buFont typeface="Arial" panose="020B0604020202020204" pitchFamily="34" charset="0"/>
              <a:buChar char="•"/>
            </a:pPr>
            <a:r>
              <a:rPr lang="en-IN" sz="1200" dirty="0">
                <a:latin typeface="EYInterstate" panose="02000503020000020004" pitchFamily="2" charset="0"/>
              </a:rPr>
              <a:t>Recurrent Neural Network for document summarization.</a:t>
            </a:r>
          </a:p>
          <a:p>
            <a:pPr lvl="1">
              <a:lnSpc>
                <a:spcPct val="85000"/>
              </a:lnSpc>
              <a:spcAft>
                <a:spcPts val="600"/>
              </a:spcAft>
              <a:buClr>
                <a:schemeClr val="accent2"/>
              </a:buClr>
              <a:buSzPct val="70000"/>
            </a:pPr>
            <a:endParaRPr lang="en-IN" sz="1200" dirty="0">
              <a:latin typeface="EYInterstate" panose="02000503020000020004" pitchFamily="2" charset="0"/>
            </a:endParaRPr>
          </a:p>
        </p:txBody>
      </p:sp>
    </p:spTree>
    <p:extLst>
      <p:ext uri="{BB962C8B-B14F-4D97-AF65-F5344CB8AC3E}">
        <p14:creationId xmlns:p14="http://schemas.microsoft.com/office/powerpoint/2010/main" val="2388764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title"/>
          </p:nvPr>
        </p:nvSpPr>
        <p:spPr/>
        <p:txBody>
          <a:bodyPr/>
          <a:lstStyle/>
          <a:p>
            <a:r>
              <a:rPr lang="en-US" dirty="0"/>
              <a:t>LSTM</a:t>
            </a:r>
            <a:r>
              <a:rPr lang="en-US" dirty="0">
                <a:latin typeface="EYInterstate" panose="02000503020000020004" pitchFamily="2" charset="0"/>
              </a:rPr>
              <a:t> used in Seq2Seq for Chatbot implementation:</a:t>
            </a:r>
          </a:p>
        </p:txBody>
      </p:sp>
      <p:sp>
        <p:nvSpPr>
          <p:cNvPr id="4" name="TextBox 3"/>
          <p:cNvSpPr txBox="1"/>
          <p:nvPr/>
        </p:nvSpPr>
        <p:spPr>
          <a:xfrm>
            <a:off x="454025" y="3545971"/>
            <a:ext cx="8333359" cy="2696123"/>
          </a:xfrm>
          <a:prstGeom prst="rect">
            <a:avLst/>
          </a:prstGeom>
          <a:noFill/>
        </p:spPr>
        <p:txBody>
          <a:bodyPr wrap="square" lIns="0" tIns="36576" rIns="0" bIns="0" rtlCol="0">
            <a:spAutoFit/>
          </a:bodyPr>
          <a:lstStyle/>
          <a:p>
            <a:pPr marL="356616" indent="-356616">
              <a:lnSpc>
                <a:spcPct val="85000"/>
              </a:lnSpc>
              <a:spcAft>
                <a:spcPts val="600"/>
              </a:spcAft>
              <a:buClr>
                <a:schemeClr val="accent2"/>
              </a:buClr>
              <a:buSzPct val="70000"/>
              <a:buFont typeface="Arial" pitchFamily="34" charset="0"/>
              <a:buChar char="►"/>
            </a:pPr>
            <a:r>
              <a:rPr lang="en-IN" sz="1200" dirty="0">
                <a:latin typeface="EYInterstate" panose="02000503020000020004" pitchFamily="2" charset="0"/>
              </a:rPr>
              <a:t>Long Short Term Memory networks – usually just called “LSTMs” – are a special kind of RNN, capable of learning long-term dependencies.</a:t>
            </a:r>
          </a:p>
          <a:p>
            <a:pPr marL="356616" indent="-356616">
              <a:lnSpc>
                <a:spcPct val="85000"/>
              </a:lnSpc>
              <a:spcAft>
                <a:spcPts val="600"/>
              </a:spcAft>
              <a:buClr>
                <a:schemeClr val="accent2"/>
              </a:buClr>
              <a:buSzPct val="70000"/>
              <a:buFont typeface="Arial" pitchFamily="34" charset="0"/>
              <a:buChar char="►"/>
            </a:pPr>
            <a:r>
              <a:rPr lang="en-IN" sz="1200" dirty="0">
                <a:latin typeface="EYInterstate" panose="02000503020000020004" pitchFamily="2" charset="0"/>
              </a:rPr>
              <a:t>It consists of 3 gates:</a:t>
            </a:r>
          </a:p>
          <a:p>
            <a:pPr marL="813816" lvl="1" indent="-356616">
              <a:lnSpc>
                <a:spcPct val="85000"/>
              </a:lnSpc>
              <a:spcAft>
                <a:spcPts val="600"/>
              </a:spcAft>
              <a:buClr>
                <a:schemeClr val="accent2"/>
              </a:buClr>
              <a:buSzPct val="70000"/>
              <a:buFont typeface="Arial" pitchFamily="34" charset="0"/>
              <a:buChar char="►"/>
            </a:pPr>
            <a:r>
              <a:rPr lang="en-IN" sz="1200" b="1" dirty="0">
                <a:latin typeface="EYInterstate" panose="02000503020000020004" pitchFamily="2" charset="0"/>
              </a:rPr>
              <a:t>Forget Gate: </a:t>
            </a:r>
            <a:r>
              <a:rPr lang="en-IN" sz="1200" dirty="0">
                <a:latin typeface="EYInterstate" panose="02000503020000020004" pitchFamily="2" charset="0"/>
              </a:rPr>
              <a:t>The first step in our LSTM is to decide what information we’re going to throw away from the cell / context state. This decision is made by a sigmoid layer called the “forget gate layer.”</a:t>
            </a:r>
          </a:p>
          <a:p>
            <a:pPr marL="813816" lvl="1" indent="-356616">
              <a:lnSpc>
                <a:spcPct val="85000"/>
              </a:lnSpc>
              <a:spcAft>
                <a:spcPts val="600"/>
              </a:spcAft>
              <a:buClr>
                <a:schemeClr val="accent2"/>
              </a:buClr>
              <a:buSzPct val="70000"/>
              <a:buFont typeface="Arial" pitchFamily="34" charset="0"/>
              <a:buChar char="►"/>
            </a:pPr>
            <a:endParaRPr lang="en-IN" sz="1200" dirty="0">
              <a:latin typeface="EYInterstate" panose="02000503020000020004" pitchFamily="2" charset="0"/>
            </a:endParaRPr>
          </a:p>
          <a:p>
            <a:pPr marL="813816" lvl="1" indent="-356616">
              <a:lnSpc>
                <a:spcPct val="85000"/>
              </a:lnSpc>
              <a:spcAft>
                <a:spcPts val="600"/>
              </a:spcAft>
              <a:buClr>
                <a:schemeClr val="accent2"/>
              </a:buClr>
              <a:buSzPct val="70000"/>
              <a:buFont typeface="Arial" pitchFamily="34" charset="0"/>
              <a:buChar char="►"/>
            </a:pPr>
            <a:r>
              <a:rPr lang="en-IN" sz="1200" b="1" dirty="0">
                <a:latin typeface="EYInterstate" panose="02000503020000020004" pitchFamily="2" charset="0"/>
              </a:rPr>
              <a:t>Input Gate:</a:t>
            </a:r>
            <a:r>
              <a:rPr lang="en-IN" sz="1200" dirty="0">
                <a:latin typeface="EYInterstate" panose="02000503020000020004" pitchFamily="2" charset="0"/>
              </a:rPr>
              <a:t> The next step is to decide what new information we’re going to update in the cell state. First, a sigmoid layer called the “input gate” decides which values we’ll update. Next, a tanh layer creates a vector of new candidate values C-cap(t) that could be added to the state. Both of them multiplied and update the old cell state, Ct−1, into the new cell state Ct.</a:t>
            </a:r>
          </a:p>
          <a:p>
            <a:pPr marL="813816" lvl="1" indent="-356616">
              <a:lnSpc>
                <a:spcPct val="85000"/>
              </a:lnSpc>
              <a:spcAft>
                <a:spcPts val="600"/>
              </a:spcAft>
              <a:buClr>
                <a:schemeClr val="accent2"/>
              </a:buClr>
              <a:buSzPct val="70000"/>
              <a:buFont typeface="Arial" pitchFamily="34" charset="0"/>
              <a:buChar char="►"/>
            </a:pPr>
            <a:endParaRPr lang="en-IN" sz="1200" dirty="0">
              <a:latin typeface="EYInterstate" panose="02000503020000020004" pitchFamily="2" charset="0"/>
            </a:endParaRPr>
          </a:p>
          <a:p>
            <a:pPr marL="813816" lvl="1" indent="-356616">
              <a:lnSpc>
                <a:spcPct val="85000"/>
              </a:lnSpc>
              <a:spcAft>
                <a:spcPts val="600"/>
              </a:spcAft>
              <a:buClr>
                <a:schemeClr val="accent2"/>
              </a:buClr>
              <a:buSzPct val="70000"/>
              <a:buFont typeface="Arial" pitchFamily="34" charset="0"/>
              <a:buChar char="►"/>
            </a:pPr>
            <a:r>
              <a:rPr lang="en-IN" sz="1200" b="1" dirty="0">
                <a:latin typeface="EYInterstate" panose="02000503020000020004" pitchFamily="2" charset="0"/>
              </a:rPr>
              <a:t>Output Gate:</a:t>
            </a:r>
            <a:r>
              <a:rPr lang="en-IN" sz="1200" dirty="0">
                <a:latin typeface="EYInterstate" panose="02000503020000020004" pitchFamily="2" charset="0"/>
              </a:rPr>
              <a:t> Output will be based on our cell state, but will be a filtered (tanh) version. Later, we run a sigmoid layer which decides what parts of the cell state we’re going to output. Then, we multiply them, so that we only output the parts we decided to.</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615" y="1062000"/>
            <a:ext cx="8430769" cy="2439141"/>
          </a:xfrm>
          <a:prstGeom prst="rect">
            <a:avLst/>
          </a:prstGeom>
        </p:spPr>
      </p:pic>
    </p:spTree>
    <p:extLst>
      <p:ext uri="{BB962C8B-B14F-4D97-AF65-F5344CB8AC3E}">
        <p14:creationId xmlns:p14="http://schemas.microsoft.com/office/powerpoint/2010/main" val="389383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title"/>
          </p:nvPr>
        </p:nvSpPr>
        <p:spPr/>
        <p:txBody>
          <a:bodyPr/>
          <a:lstStyle/>
          <a:p>
            <a:r>
              <a:rPr lang="en-US" dirty="0">
                <a:latin typeface="EYInterstate" panose="02000503020000020004" pitchFamily="2" charset="0"/>
              </a:rPr>
              <a:t>Chatbot Implementation using Seq2Seq:</a:t>
            </a:r>
          </a:p>
        </p:txBody>
      </p:sp>
      <p:sp>
        <p:nvSpPr>
          <p:cNvPr id="4" name="TextBox 3"/>
          <p:cNvSpPr txBox="1"/>
          <p:nvPr/>
        </p:nvSpPr>
        <p:spPr>
          <a:xfrm>
            <a:off x="373315" y="3669141"/>
            <a:ext cx="8333359" cy="403187"/>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IN" sz="1400" dirty="0"/>
              <a:t>Seq2Seq consists of 2 Recurrent Neural Networks (Basically LSTM), one is called the Encoder and other is called the Decoder.</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42" y="1069241"/>
            <a:ext cx="8933689" cy="242376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888" y="4072328"/>
            <a:ext cx="8586215" cy="2037613"/>
          </a:xfrm>
          <a:prstGeom prst="rect">
            <a:avLst/>
          </a:prstGeom>
        </p:spPr>
      </p:pic>
    </p:spTree>
    <p:extLst>
      <p:ext uri="{BB962C8B-B14F-4D97-AF65-F5344CB8AC3E}">
        <p14:creationId xmlns:p14="http://schemas.microsoft.com/office/powerpoint/2010/main" val="2055216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title"/>
          </p:nvPr>
        </p:nvSpPr>
        <p:spPr/>
        <p:txBody>
          <a:bodyPr/>
          <a:lstStyle/>
          <a:p>
            <a:r>
              <a:rPr lang="en-US" dirty="0"/>
              <a:t>Beam Search Decoding:</a:t>
            </a:r>
            <a:endParaRPr lang="en-US" dirty="0">
              <a:latin typeface="EYInterstate" panose="02000503020000020004" pitchFamily="2" charset="0"/>
            </a:endParaRPr>
          </a:p>
        </p:txBody>
      </p:sp>
      <p:sp>
        <p:nvSpPr>
          <p:cNvPr id="4" name="TextBox 3"/>
          <p:cNvSpPr txBox="1"/>
          <p:nvPr/>
        </p:nvSpPr>
        <p:spPr>
          <a:xfrm>
            <a:off x="406907" y="5245419"/>
            <a:ext cx="8333359" cy="818686"/>
          </a:xfrm>
          <a:prstGeom prst="rect">
            <a:avLst/>
          </a:prstGeom>
          <a:noFill/>
        </p:spPr>
        <p:txBody>
          <a:bodyPr wrap="square" lIns="0" tIns="36576" rIns="0" bIns="0" rtlCol="0">
            <a:spAutoFit/>
          </a:bodyPr>
          <a:lstStyle/>
          <a:p>
            <a:pPr marL="356616" indent="-356616">
              <a:lnSpc>
                <a:spcPct val="85000"/>
              </a:lnSpc>
              <a:spcAft>
                <a:spcPts val="600"/>
              </a:spcAft>
              <a:buClr>
                <a:schemeClr val="accent2"/>
              </a:buClr>
              <a:buSzPct val="70000"/>
              <a:buFont typeface="Arial" pitchFamily="34" charset="0"/>
              <a:buChar char="►"/>
            </a:pPr>
            <a:r>
              <a:rPr lang="en-IN" sz="1200" b="1" dirty="0">
                <a:latin typeface="EYInterstate" panose="02000503020000020004" pitchFamily="2" charset="0"/>
              </a:rPr>
              <a:t>Greedy Decoding : </a:t>
            </a:r>
            <a:r>
              <a:rPr lang="en-IN" sz="1200" dirty="0">
                <a:latin typeface="EYInterstate" panose="02000503020000020004" pitchFamily="2" charset="0"/>
              </a:rPr>
              <a:t>The highest probability word is only looked at and is chosen to be the reply.</a:t>
            </a:r>
          </a:p>
          <a:p>
            <a:pPr marL="356616" indent="-356616">
              <a:lnSpc>
                <a:spcPct val="85000"/>
              </a:lnSpc>
              <a:spcAft>
                <a:spcPts val="600"/>
              </a:spcAft>
              <a:buClr>
                <a:schemeClr val="accent2"/>
              </a:buClr>
              <a:buSzPct val="70000"/>
              <a:buFont typeface="Arial" pitchFamily="34" charset="0"/>
              <a:buChar char="►"/>
            </a:pPr>
            <a:r>
              <a:rPr lang="en-IN" sz="1200" b="1" dirty="0">
                <a:latin typeface="EYInterstate" panose="02000503020000020004" pitchFamily="2" charset="0"/>
              </a:rPr>
              <a:t>Beam Search Decoding :</a:t>
            </a:r>
            <a:r>
              <a:rPr lang="en-IN" sz="1200" dirty="0">
                <a:latin typeface="EYInterstate" panose="02000503020000020004" pitchFamily="2" charset="0"/>
              </a:rPr>
              <a:t> Defines top n ( = 3, in above case ) reply sentences to look at.</a:t>
            </a:r>
          </a:p>
          <a:p>
            <a:pPr marL="356616" indent="-356616">
              <a:lnSpc>
                <a:spcPct val="85000"/>
              </a:lnSpc>
              <a:spcAft>
                <a:spcPts val="600"/>
              </a:spcAft>
              <a:buClr>
                <a:schemeClr val="accent2"/>
              </a:buClr>
              <a:buSzPct val="70000"/>
              <a:buFont typeface="Arial" pitchFamily="34" charset="0"/>
              <a:buChar char="►"/>
            </a:pPr>
            <a:r>
              <a:rPr lang="en-IN" sz="1200" dirty="0">
                <a:latin typeface="EYInterstate" panose="02000503020000020004" pitchFamily="2" charset="0"/>
              </a:rPr>
              <a:t>In order to pick the winner, we choose the highest probability of the joint beam. Making it the best fit for our reply.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1061999"/>
            <a:ext cx="6305168" cy="400377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168490"/>
            <a:ext cx="2203450" cy="3897285"/>
          </a:xfrm>
          <a:prstGeom prst="rect">
            <a:avLst/>
          </a:prstGeom>
        </p:spPr>
      </p:pic>
    </p:spTree>
    <p:extLst>
      <p:ext uri="{BB962C8B-B14F-4D97-AF65-F5344CB8AC3E}">
        <p14:creationId xmlns:p14="http://schemas.microsoft.com/office/powerpoint/2010/main" val="3025558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title"/>
          </p:nvPr>
        </p:nvSpPr>
        <p:spPr/>
        <p:txBody>
          <a:bodyPr/>
          <a:lstStyle/>
          <a:p>
            <a:r>
              <a:rPr lang="en-US" dirty="0"/>
              <a:t>Attention Mechanism:</a:t>
            </a:r>
            <a:endParaRPr lang="en-US" dirty="0">
              <a:latin typeface="EYInterstate" panose="02000503020000020004" pitchFamily="2" charset="0"/>
            </a:endParaRPr>
          </a:p>
        </p:txBody>
      </p:sp>
      <p:sp>
        <p:nvSpPr>
          <p:cNvPr id="4" name="TextBox 3"/>
          <p:cNvSpPr txBox="1"/>
          <p:nvPr/>
        </p:nvSpPr>
        <p:spPr>
          <a:xfrm>
            <a:off x="457200" y="4422459"/>
            <a:ext cx="8333359" cy="1671227"/>
          </a:xfrm>
          <a:prstGeom prst="rect">
            <a:avLst/>
          </a:prstGeom>
          <a:noFill/>
        </p:spPr>
        <p:txBody>
          <a:bodyPr wrap="square" lIns="0" tIns="36576" rIns="0" bIns="0" rtlCol="0">
            <a:spAutoFit/>
          </a:bodyPr>
          <a:lstStyle/>
          <a:p>
            <a:r>
              <a:rPr lang="en-IN" sz="1200" dirty="0">
                <a:latin typeface="EYInterstate" panose="02000503020000020004" pitchFamily="2" charset="0"/>
              </a:rPr>
              <a:t>Attention Mechanisms are when the decoder is able to access any of the information from the encoder, instead of just relying on the EOS token. The decoder is trained to assign unique weights to each word of the encoder, the higher the weight the more relevance it has to the next word in the sentence.</a:t>
            </a:r>
          </a:p>
          <a:p>
            <a:endParaRPr lang="en-IN" sz="1200" dirty="0">
              <a:latin typeface="EYInterstate" panose="02000503020000020004" pitchFamily="2" charset="0"/>
            </a:endParaRPr>
          </a:p>
          <a:p>
            <a:r>
              <a:rPr lang="en-IN" sz="1200" dirty="0">
                <a:latin typeface="EYInterstate" panose="02000503020000020004" pitchFamily="2" charset="0"/>
              </a:rPr>
              <a:t>The weights within the encoder are then calculated together to make a weighted sum called the context vector. This is then fed into the new layer of the decoder to help provide a new word as the output.</a:t>
            </a:r>
          </a:p>
          <a:p>
            <a:endParaRPr lang="en-IN" sz="1200" dirty="0">
              <a:latin typeface="EYInterstate" panose="02000503020000020004" pitchFamily="2" charset="0"/>
            </a:endParaRPr>
          </a:p>
          <a:p>
            <a:r>
              <a:rPr lang="en-IN" sz="1200" dirty="0">
                <a:latin typeface="EYInterstate" panose="02000503020000020004" pitchFamily="2" charset="0"/>
              </a:rPr>
              <a:t>Chatbot implementation code present at </a:t>
            </a:r>
            <a:r>
              <a:rPr lang="en-IN" sz="1200" dirty="0">
                <a:latin typeface="EYInterstate" panose="02000503020000020004" pitchFamily="2" charset="0"/>
                <a:hlinkClick r:id="rId3"/>
              </a:rPr>
              <a:t>https://github.com/ShreekantSaurabh/ChatBot-using-Deep-NLP</a:t>
            </a:r>
            <a:r>
              <a:rPr lang="en-IN" sz="1200" dirty="0">
                <a:latin typeface="EYInterstate" panose="02000503020000020004" pitchFamily="2" charset="0"/>
              </a:rPr>
              <a:t> </a:t>
            </a:r>
          </a:p>
          <a:p>
            <a:pPr>
              <a:lnSpc>
                <a:spcPct val="85000"/>
              </a:lnSpc>
              <a:spcAft>
                <a:spcPts val="600"/>
              </a:spcAft>
              <a:buClr>
                <a:schemeClr val="accent2"/>
              </a:buClr>
              <a:buSzPct val="70000"/>
            </a:pPr>
            <a:endParaRPr lang="en-IN" sz="1200" dirty="0">
              <a:latin typeface="EYInterstate" panose="02000503020000020004" pitchFamily="2"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425" y="1061999"/>
            <a:ext cx="8693150" cy="3235681"/>
          </a:xfrm>
          <a:prstGeom prst="rect">
            <a:avLst/>
          </a:prstGeom>
        </p:spPr>
      </p:pic>
    </p:spTree>
    <p:extLst>
      <p:ext uri="{BB962C8B-B14F-4D97-AF65-F5344CB8AC3E}">
        <p14:creationId xmlns:p14="http://schemas.microsoft.com/office/powerpoint/2010/main" val="1714440580"/>
      </p:ext>
    </p:extLst>
  </p:cSld>
  <p:clrMapOvr>
    <a:masterClrMapping/>
  </p:clrMapOvr>
</p:sld>
</file>

<file path=ppt/theme/theme1.xml><?xml version="1.0" encoding="utf-8"?>
<a:theme xmlns:a="http://schemas.openxmlformats.org/drawingml/2006/main" name="EY regular presentation 2015 v1">
  <a:themeElements>
    <a:clrScheme name="EY light print">
      <a:dk1>
        <a:srgbClr val="000000"/>
      </a:dk1>
      <a:lt1>
        <a:srgbClr val="646464"/>
      </a:lt1>
      <a:dk2>
        <a:srgbClr val="FFFFFF"/>
      </a:dk2>
      <a:lt2>
        <a:srgbClr val="646464"/>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2.xml><?xml version="1.0" encoding="utf-8"?>
<a:theme xmlns:a="http://schemas.openxmlformats.org/drawingml/2006/main" name="EY dark print">
  <a:themeElements>
    <a:clrScheme name="EY dark print">
      <a:dk1>
        <a:srgbClr val="FFFFFF"/>
      </a:dk1>
      <a:lt1>
        <a:srgbClr val="FFFFFF"/>
      </a:lt1>
      <a:dk2>
        <a:srgbClr val="333333"/>
      </a:dk2>
      <a:lt2>
        <a:srgbClr val="FFE60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3.xml><?xml version="1.0" encoding="utf-8"?>
<a:theme xmlns:a="http://schemas.openxmlformats.org/drawingml/2006/main" name="1_EY dark print">
  <a:themeElements>
    <a:clrScheme name="Custom 2">
      <a:dk1>
        <a:srgbClr val="FFFFFF"/>
      </a:dk1>
      <a:lt1>
        <a:srgbClr val="FFFFFF"/>
      </a:lt1>
      <a:dk2>
        <a:srgbClr val="333333"/>
      </a:dk2>
      <a:lt2>
        <a:srgbClr val="FFE60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EY regular presentation 2015 v1</Template>
  <TotalTime>5216</TotalTime>
  <Words>481</Words>
  <Application>Microsoft Office PowerPoint</Application>
  <PresentationFormat>On-screen Show (4:3)</PresentationFormat>
  <Paragraphs>29</Paragraphs>
  <Slides>5</Slides>
  <Notes>5</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5</vt:i4>
      </vt:variant>
    </vt:vector>
  </HeadingPairs>
  <TitlesOfParts>
    <vt:vector size="11" baseType="lpstr">
      <vt:lpstr>Arial</vt:lpstr>
      <vt:lpstr>EYInterstate</vt:lpstr>
      <vt:lpstr>EYInterstate Light</vt:lpstr>
      <vt:lpstr>EY regular presentation 2015 v1</vt:lpstr>
      <vt:lpstr>EY dark print</vt:lpstr>
      <vt:lpstr>1_EY dark print</vt:lpstr>
      <vt:lpstr>Natural Language Processing combined with Deep Learning</vt:lpstr>
      <vt:lpstr>LSTM used in Seq2Seq for Chatbot implementation:</vt:lpstr>
      <vt:lpstr>Chatbot Implementation using Seq2Seq:</vt:lpstr>
      <vt:lpstr>Beam Search Decoding:</vt:lpstr>
      <vt:lpstr>Attention Mechanism:</vt:lpstr>
    </vt:vector>
  </TitlesOfParts>
  <Company>Ernst &amp; Young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 regular presentation</dc:title>
  <dc:creator>Brand Marketing and Communications</dc:creator>
  <cp:keywords>global; PowerPoint; Templates; ribbon; Branding Zone; branding; brand; office</cp:keywords>
  <cp:lastModifiedBy>Shreekant Saurabh</cp:lastModifiedBy>
  <cp:revision>240</cp:revision>
  <dcterms:created xsi:type="dcterms:W3CDTF">2015-04-14T23:52:46Z</dcterms:created>
  <dcterms:modified xsi:type="dcterms:W3CDTF">2018-12-28T09:46:21Z</dcterms:modified>
  <cp:contentStatus>Approved</cp:contentStatus>
</cp:coreProperties>
</file>