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pl.it/IIpm/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pl.it/IIqg/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pl.it/IIz1/1" TargetMode="External"/><Relationship Id="rId4" Type="http://schemas.openxmlformats.org/officeDocument/2006/relationships/hyperlink" Target="https://repl.it/IIyL/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.it/IJAB/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l.it/IJCD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 in Python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threads?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is </a:t>
            </a:r>
            <a:r>
              <a:rPr lang="en"/>
              <a:t>smallest unit that can be scheduled in an operating system.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 vs Thread?</a:t>
            </a:r>
            <a:endParaRPr/>
          </a:p>
          <a:p>
            <a:pPr indent="-301625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Multiple threads within a process share the same data space with the main thread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Threads sometimes called light-weight processes and they do not require much memory overhead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Process: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https://repl.it/IIpm/0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 in  Python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modules which support the usage of threads in Python: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Threading (We should use threading model instead of thread)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module "thread" treats a thread as a function, while  "threading module " is implemented in OOPS way, i.e. every thread corresponds to an object.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Module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the function thread.start_new_thread: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thread.start_new_thread(function, args)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Method starts a new thread  and return its identifier.Thread starts and execute the handler function “function” with args as argument.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“Args” should be a tuple.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Code Example: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 https://repl.it/IIqg/3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Lock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about atomic operation.What happens to global variable in case of multithreading.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 in  this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https://repl.it/IIz1/0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sz="10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lock_object = thread.allocate_lock()</a:t>
            </a: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000">
                <a:solidFill>
                  <a:srgbClr val="000066"/>
                </a:solidFill>
                <a:highlight>
                  <a:srgbClr val="DDFFDD"/>
                </a:highlight>
                <a:latin typeface="Courier New"/>
                <a:ea typeface="Courier New"/>
                <a:cs typeface="Courier New"/>
                <a:sym typeface="Courier New"/>
              </a:rPr>
              <a:t>lock.acquire()   and lock.release()</a:t>
            </a:r>
            <a:br>
              <a:rPr lang="en" sz="1000">
                <a:solidFill>
                  <a:srgbClr val="000066"/>
                </a:solidFill>
                <a:highlight>
                  <a:srgbClr val="DDFFD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https://repl.it/IIyL/2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Module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</a:t>
            </a:r>
            <a:r>
              <a:rPr lang="en"/>
              <a:t>module builds on the low-level features of thread to make working with threads even easier and threads are implemented as objects.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https://repl.it/IJAB/3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thread - Threading Module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below steps:</a:t>
            </a:r>
            <a:endParaRPr/>
          </a:p>
          <a:p>
            <a:pPr indent="-301625" lvl="0" marL="723900" rtl="0">
              <a:spcBef>
                <a:spcPts val="1700"/>
              </a:spcBef>
              <a:spcAft>
                <a:spcPts val="0"/>
              </a:spcAft>
              <a:buClr>
                <a:srgbClr val="80808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 a subclass from the &lt;</a:t>
            </a: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class.</a:t>
            </a:r>
            <a:endParaRPr sz="11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Override the &lt;</a:t>
            </a: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__init__(self [,args])</a:t>
            </a: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method to provide arguments.</a:t>
            </a:r>
            <a:endParaRPr sz="11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override the &lt;</a:t>
            </a: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run(self [,args])</a:t>
            </a: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method to code the actual required logic of the thread.</a:t>
            </a:r>
            <a:endParaRPr sz="11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start is called on instance of Thread subclass,it eventually calls overridden run  method.</a:t>
            </a:r>
            <a:endParaRPr sz="11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Example: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https://repl.it/IJCD/1</a:t>
            </a:r>
            <a:endParaRPr sz="11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