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eb.stanford.edu/class/physics91si/2013/handouts/Pdb_Commands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pl.it/IH3E/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0" i="1" lang="e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 expression</a:t>
            </a:r>
            <a:r>
              <a:rPr b="0" i="0" lang="e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is a special sequence of characters that helps you match or find other strings or sets of strings, using a special syntax defined in a pattern.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</a:pPr>
            <a:r>
              <a:rPr b="0" i="0" lang="en" sz="1600" u="none" cap="none" strike="noStrike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two important functions to achieve this: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</a:pPr>
            <a:r>
              <a:rPr b="0" i="0" lang="en" sz="1600" u="none" cap="none" strike="noStrike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: </a:t>
            </a:r>
            <a:r>
              <a:rPr b="0" i="0" lang="en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re.match(pattern, string, flags=0)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</a:pPr>
            <a:r>
              <a:rPr b="0" i="0" lang="en" sz="1600" u="none" cap="none" strike="noStrike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Search:</a:t>
            </a:r>
            <a:r>
              <a:rPr b="0" i="0" lang="en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re.search(pattern, string, flags=0)</a:t>
            </a:r>
            <a:endParaRPr b="0" i="0" sz="1600" u="none" cap="none" strike="noStrike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V/s Search</a:t>
            </a:r>
            <a:b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770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match : </a:t>
            </a:r>
            <a:r>
              <a:rPr b="0" i="0" lang="en" sz="1050" u="none" cap="none" strike="noStrike">
                <a:solidFill>
                  <a:schemeClr val="lt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checks for a match only at the starting of the string</a:t>
            </a:r>
            <a:r>
              <a:rPr b="1" i="0" lang="en" sz="1050" u="none" cap="none" strike="noStrike">
                <a:solidFill>
                  <a:schemeClr val="lt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50" u="none" cap="none" strike="noStrike">
                <a:solidFill>
                  <a:schemeClr val="lt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while </a:t>
            </a:r>
            <a:endParaRPr b="0" i="0" sz="1050" u="none" cap="none" strike="noStrike">
              <a:solidFill>
                <a:schemeClr val="lt1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770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search : </a:t>
            </a:r>
            <a:r>
              <a:rPr b="0" i="0" lang="en" sz="1050" u="none" cap="none" strike="noStrike">
                <a:solidFill>
                  <a:schemeClr val="lt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checks for a match anywhere in the string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line = "This is Learnbay Class";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matchObj = re.match( r'Learnbay', line)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matchObj: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"match --&gt; matchObj.group() : ", matchObj.group()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"No match!!"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 = re.search( r'Learnbay', line)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searchObj: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"search --&gt; searchObj.group() : ", searchObj.group()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"Nothing found!!"</a:t>
            </a:r>
            <a:endParaRPr b="0" i="0" sz="10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61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and Replace</a:t>
            </a:r>
            <a:b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</a:pPr>
            <a:r>
              <a:rPr b="0" i="0" lang="en" sz="1800" u="none" cap="none" strike="noStrike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Syntax: 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re.sub(pattern, repl, string, max=0)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line = "This is Learnbay Class";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tmp = re.sub(r'Learnbay', "LB", line);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print tmp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 and literal characters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4"/>
            <a:ext cx="8520600" cy="3933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Followings are meta characters: </a:t>
            </a: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+ ? . * ^ $ ( ) [ ] { } | \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Except above characters, all characters match themselves.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 make them available for match, we need to convert them to </a:t>
            </a:r>
            <a:r>
              <a:rPr b="0" i="0" lang="en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literal characters 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by using backward slash followed by meta character.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0" i="0" lang="en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\+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\?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\* 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line = "This is Learnbay + Class";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 = re.search( r'\+', line)</a:t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searchObj: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"search --&gt; searchObj.group() : ", searchObj.group()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"Nothing found!!"</a:t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 Modifiers: Option Flags</a:t>
            </a:r>
            <a:b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4"/>
            <a:ext cx="8520600" cy="3629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By including option flags, we can control matching behaviour.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Most used option flags are: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re.I</a:t>
            </a: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Performs case-insensitive matching.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re.S</a:t>
            </a: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Makes a period (dot) match any character, including a newline.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line = "This is Learnbay + CLASS\n";</a:t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searchObj = re.search( r'class.', line,re.I|re.S)</a:t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searchObj: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"search --&gt; searchObj.group() : ", searchObj.group()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print "Nothing found!!"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 &amp; descriptions: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04800" y="1047750"/>
            <a:ext cx="83058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^ :	Matches beginning of line.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:	Matches end of line.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:	Matches any single character except newline. Using m option allows it to match newline as well.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[…]: 	Matches any single character in brackets.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[^…]: 	Matches any single character not in brackets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:	Matches 0 or more occurrences of preceding expression.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:	Matches 1 or more occurrence of preceding expression.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:	Matches 0 or 1 occurrence of preceding expression.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{n} :	Matches exactly n number of occurrences of preceding expression.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{n,} :	Matches n or more occurrences of preceding expression.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{n,m} :	Matches at least n and at most m occurrences of preceding expression.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a|b :	Matches either a or b.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(&lt;grouping&gt;) :Groups regular expressions and remembers matched text.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\w :	Matches word characters.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\W : 	Matches nonword characters.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\s :	Matches whitespace. Equivalent to [\t\n\r\f].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\S :	Matches nonwhitespace.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\d : 	Matches digits. Equivalent to [0-9].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\D :	Matches nondigits.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\1…\nn	Back referencing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&amp; non-greedy option: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304800" y="777478"/>
            <a:ext cx="8305800" cy="436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.*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: Greedy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.*?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: Non Greedy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= "This is Learnbay class1 class2 class3";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searchObj = re.search( r'</a:t>
            </a:r>
            <a:r>
              <a:rPr b="0" i="0" lang="en" sz="105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(class[0-9]).*</a:t>
            </a: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line)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searchObj: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 "search --&gt; searchObj.group() : ", searchObj.group()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 "Nothing found!!"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Output: class1 class2 class3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= "This is Learnbay class1 class2 class3";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searchObj = re.search( r'</a:t>
            </a:r>
            <a:r>
              <a:rPr b="0" i="0" lang="en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(class[0-9]).*?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line)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searchObj: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 "search --&gt; searchObj.group() : ", searchObj.group()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 "Nothing found!!"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Output: class1</a:t>
            </a:r>
            <a:endParaRPr b="1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5257800" y="1352550"/>
            <a:ext cx="274320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BACK REFERENCING: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= "123123123123"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srchObj = re.search("(\d\d\d)\\1",line)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srchObj: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 srchObj.group()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