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drawingml.diagramData+xml" PartName="/ppt/diagrams/data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ms-office.drawingml.diagramDrawing+xml" PartName="/ppt/diagrams/drawing1.xml"/>
  <Override ContentType="application/vnd.openxmlformats-officedocument.theme+xml" PartName="/ppt/theme/theme1.xml"/>
  <Override ContentType="application/vnd.openxmlformats-officedocument.theme+xml" PartName="/ppt/theme/theme2.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presentationml.notesMaster+xml" PartName="/ppt/notesMasters/notesMaster1.xml"/>
  <Override ContentType="application/vnd.openxmlformats-officedocument.presentationml.presProps+xml" PartName="/ppt/presProps2.xml"/>
  <Override ContentType="application/vnd.openxmlformats-officedocument.drawingml.diagramColors+xml" PartName="/ppt/diagrams/colors1.xml"/>
  <Override ContentType="application/vnd.openxmlformats-officedocument.presentationml.tags+xml" PartName="/ppt/tags/tag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custDataLst>
    <p:tags r:id="rId16"/>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tags" Target="tags/tag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0"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82" name="Footer Placeholder 4"/>
          <p:cNvSpPr>
            <a:spLocks noGrp="1"/>
          </p:cNvSpPr>
          <p:nvPr>
            <p:ph type="ftr" sz="quarter" idx="11"/>
          </p:nvPr>
        </p:nvSpPr>
        <p:spPr/>
        <p:txBody>
          <a:bodyPr/>
          <a:lstStyle/>
          <a:p>
            <a:endParaRPr lang="en-US" dirty="0"/>
          </a:p>
        </p:txBody>
      </p:sp>
      <p:sp>
        <p:nvSpPr>
          <p:cNvPr id="104868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51" name="Footer Placeholder 4"/>
          <p:cNvSpPr>
            <a:spLocks noGrp="1"/>
          </p:cNvSpPr>
          <p:nvPr>
            <p:ph type="ftr" sz="quarter" idx="11"/>
          </p:nvPr>
        </p:nvSpPr>
        <p:spPr/>
        <p:txBody>
          <a:bodyPr/>
          <a:lstStyle/>
          <a:p>
            <a:endParaRPr lang="en-US" dirty="0"/>
          </a:p>
        </p:txBody>
      </p:sp>
      <p:sp>
        <p:nvSpPr>
          <p:cNvPr id="104865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3"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77" name="Footer Placeholder 4"/>
          <p:cNvSpPr>
            <a:spLocks noGrp="1"/>
          </p:cNvSpPr>
          <p:nvPr>
            <p:ph type="ftr" sz="quarter" idx="11"/>
          </p:nvPr>
        </p:nvSpPr>
        <p:spPr/>
        <p:txBody>
          <a:bodyPr/>
          <a:lstStyle/>
          <a:p>
            <a:endParaRPr lang="en-US" dirty="0"/>
          </a:p>
        </p:txBody>
      </p:sp>
      <p:sp>
        <p:nvSpPr>
          <p:cNvPr id="104867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43" name="Footer Placeholder 4"/>
          <p:cNvSpPr>
            <a:spLocks noGrp="1"/>
          </p:cNvSpPr>
          <p:nvPr>
            <p:ph type="ftr" sz="quarter" idx="11"/>
          </p:nvPr>
        </p:nvSpPr>
        <p:spPr/>
        <p:txBody>
          <a:bodyPr/>
          <a:lstStyle/>
          <a:p>
            <a:endParaRPr lang="en-US" dirty="0"/>
          </a:p>
        </p:txBody>
      </p:sp>
      <p:sp>
        <p:nvSpPr>
          <p:cNvPr id="104864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94" name="Footer Placeholder 4"/>
          <p:cNvSpPr>
            <a:spLocks noGrp="1"/>
          </p:cNvSpPr>
          <p:nvPr>
            <p:ph type="ftr" sz="quarter" idx="11"/>
          </p:nvPr>
        </p:nvSpPr>
        <p:spPr/>
        <p:txBody>
          <a:bodyPr/>
          <a:lstStyle/>
          <a:p>
            <a:endParaRPr lang="en-US" dirty="0"/>
          </a:p>
        </p:txBody>
      </p:sp>
      <p:sp>
        <p:nvSpPr>
          <p:cNvPr id="104869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3"/>
          <p:cNvSpPr>
            <a:spLocks noGrp="1"/>
          </p:cNvSpPr>
          <p:nvPr>
            <p:ph type="dt" sz="half" idx="10"/>
          </p:nvPr>
        </p:nvSpPr>
        <p:spPr/>
        <p:txBody>
          <a:bodyPr/>
          <a:lstStyle/>
          <a:p>
            <a:fld id="{55C6B4A9-1611-4792-9094-5F34BCA07E0B}" type="datetimeFigureOut">
              <a:rPr lang="en-US" dirty="0"/>
              <a:t>8/31/2024</a:t>
            </a:fld>
            <a:endParaRPr lang="en-US" dirty="0"/>
          </a:p>
        </p:txBody>
      </p:sp>
      <p:sp>
        <p:nvSpPr>
          <p:cNvPr id="1048664" name="Footer Placeholder 4"/>
          <p:cNvSpPr>
            <a:spLocks noGrp="1"/>
          </p:cNvSpPr>
          <p:nvPr>
            <p:ph type="ftr" sz="quarter" idx="11"/>
          </p:nvPr>
        </p:nvSpPr>
        <p:spPr/>
        <p:txBody>
          <a:bodyPr/>
          <a:lstStyle/>
          <a:p>
            <a:endParaRPr lang="en-US" dirty="0"/>
          </a:p>
        </p:txBody>
      </p:sp>
      <p:sp>
        <p:nvSpPr>
          <p:cNvPr id="1048665"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705" name="Footer Placeholder 4"/>
          <p:cNvSpPr>
            <a:spLocks noGrp="1"/>
          </p:cNvSpPr>
          <p:nvPr>
            <p:ph type="ftr" sz="quarter" idx="11"/>
          </p:nvPr>
        </p:nvSpPr>
        <p:spPr/>
        <p:txBody>
          <a:bodyPr/>
          <a:lstStyle/>
          <a:p>
            <a:endParaRPr lang="en-US" dirty="0"/>
          </a:p>
        </p:txBody>
      </p:sp>
      <p:sp>
        <p:nvSpPr>
          <p:cNvPr id="104870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endParaRPr lang="en-US" dirty="0"/>
          </a:p>
        </p:txBody>
      </p:sp>
      <p:sp>
        <p:nvSpPr>
          <p:cNvPr id="1048620"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1" name="Date Placeholder 3"/>
          <p:cNvSpPr>
            <a:spLocks noGrp="1"/>
          </p:cNvSpPr>
          <p:nvPr>
            <p:ph type="dt" sz="half" idx="10"/>
          </p:nvPr>
        </p:nvSpPr>
        <p:spPr/>
        <p:txBody>
          <a:bodyPr/>
          <a:lstStyle/>
          <a:p>
            <a:fld id="{42A54C80-263E-416B-A8E0-580EDEADCBDC}" type="datetimeFigureOut">
              <a:rPr lang="en-US" dirty="0"/>
              <a:t>8/31/2024</a:t>
            </a:fld>
            <a:endParaRPr lang="en-US" dirty="0"/>
          </a:p>
        </p:txBody>
      </p:sp>
      <p:sp>
        <p:nvSpPr>
          <p:cNvPr id="1048622" name="Footer Placeholder 4"/>
          <p:cNvSpPr>
            <a:spLocks noGrp="1"/>
          </p:cNvSpPr>
          <p:nvPr>
            <p:ph type="ftr" sz="quarter" idx="11"/>
          </p:nvPr>
        </p:nvSpPr>
        <p:spPr/>
        <p:txBody>
          <a:bodyPr/>
          <a:lstStyle/>
          <a:p>
            <a:endParaRPr lang="en-US" dirty="0"/>
          </a:p>
        </p:txBody>
      </p:sp>
      <p:sp>
        <p:nvSpPr>
          <p:cNvPr id="104862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0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07" name="Footer Placeholder 4"/>
          <p:cNvSpPr>
            <a:spLocks noGrp="1"/>
          </p:cNvSpPr>
          <p:nvPr>
            <p:ph type="ftr" sz="quarter" idx="11"/>
          </p:nvPr>
        </p:nvSpPr>
        <p:spPr/>
        <p:txBody>
          <a:bodyPr/>
          <a:lstStyle/>
          <a:p>
            <a:endParaRPr lang="en-US" dirty="0"/>
          </a:p>
        </p:txBody>
      </p:sp>
      <p:sp>
        <p:nvSpPr>
          <p:cNvPr id="104860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endParaRPr lang="en-US" dirty="0"/>
          </a:p>
        </p:txBody>
      </p:sp>
      <p:sp>
        <p:nvSpPr>
          <p:cNvPr id="1048685"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7" name="Date Placeholder 4"/>
          <p:cNvSpPr>
            <a:spLocks noGrp="1"/>
          </p:cNvSpPr>
          <p:nvPr>
            <p:ph type="dt" sz="half" idx="10"/>
          </p:nvPr>
        </p:nvSpPr>
        <p:spPr/>
        <p:txBody>
          <a:bodyPr/>
          <a:lstStyle/>
          <a:p>
            <a:fld id="{42A54C80-263E-416B-A8E0-580EDEADCBDC}" type="datetimeFigureOut">
              <a:rPr lang="en-US" dirty="0"/>
              <a:t>8/31/2024</a:t>
            </a:fld>
            <a:endParaRPr lang="en-US" dirty="0"/>
          </a:p>
        </p:txBody>
      </p:sp>
      <p:sp>
        <p:nvSpPr>
          <p:cNvPr id="1048688" name="Footer Placeholder 5"/>
          <p:cNvSpPr>
            <a:spLocks noGrp="1"/>
          </p:cNvSpPr>
          <p:nvPr>
            <p:ph type="ftr" sz="quarter" idx="11"/>
          </p:nvPr>
        </p:nvSpPr>
        <p:spPr/>
        <p:txBody>
          <a:bodyPr/>
          <a:lstStyle/>
          <a:p>
            <a:endParaRPr lang="en-US" dirty="0"/>
          </a:p>
        </p:txBody>
      </p:sp>
      <p:sp>
        <p:nvSpPr>
          <p:cNvPr id="1048689"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a:t>Click to edit Master title style</a:t>
            </a:r>
            <a:endParaRPr lang="en-US" dirty="0"/>
          </a:p>
        </p:txBody>
      </p:sp>
      <p:sp>
        <p:nvSpPr>
          <p:cNvPr id="1048667"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1" name="Date Placeholder 6"/>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72" name="Footer Placeholder 7"/>
          <p:cNvSpPr>
            <a:spLocks noGrp="1"/>
          </p:cNvSpPr>
          <p:nvPr>
            <p:ph type="ftr" sz="quarter" idx="11"/>
          </p:nvPr>
        </p:nvSpPr>
        <p:spPr/>
        <p:txBody>
          <a:bodyPr/>
          <a:lstStyle/>
          <a:p>
            <a:endParaRPr lang="en-US" dirty="0"/>
          </a:p>
        </p:txBody>
      </p:sp>
      <p:sp>
        <p:nvSpPr>
          <p:cNvPr id="1048673"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6" name="Date Placeholder 2"/>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37" name="Footer Placeholder 3"/>
          <p:cNvSpPr>
            <a:spLocks noGrp="1"/>
          </p:cNvSpPr>
          <p:nvPr>
            <p:ph type="ftr" sz="quarter" idx="11"/>
          </p:nvPr>
        </p:nvSpPr>
        <p:spPr/>
        <p:txBody>
          <a:bodyPr/>
          <a:lstStyle/>
          <a:p>
            <a:endParaRPr lang="en-US" dirty="0"/>
          </a:p>
        </p:txBody>
      </p:sp>
      <p:sp>
        <p:nvSpPr>
          <p:cNvPr id="1048638"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4" name="Date Placeholder 1"/>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15" name="Footer Placeholder 2"/>
          <p:cNvSpPr>
            <a:spLocks noGrp="1"/>
          </p:cNvSpPr>
          <p:nvPr>
            <p:ph type="ftr" sz="quarter" idx="11"/>
          </p:nvPr>
        </p:nvSpPr>
        <p:spPr/>
        <p:txBody>
          <a:bodyPr/>
          <a:lstStyle/>
          <a:p>
            <a:endParaRPr lang="en-US" dirty="0"/>
          </a:p>
        </p:txBody>
      </p:sp>
      <p:sp>
        <p:nvSpPr>
          <p:cNvPr id="1048616"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7"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48699" name="Date Placeholder 4"/>
          <p:cNvSpPr>
            <a:spLocks noGrp="1"/>
          </p:cNvSpPr>
          <p:nvPr>
            <p:ph type="dt" sz="half" idx="10"/>
          </p:nvPr>
        </p:nvSpPr>
        <p:spPr/>
        <p:txBody>
          <a:bodyPr/>
          <a:lstStyle/>
          <a:p>
            <a:fld id="{42A54C80-263E-416B-A8E0-580EDEADCBDC}" type="datetimeFigureOut">
              <a:rPr lang="en-US" dirty="0"/>
              <a:t>8/31/2024</a:t>
            </a:fld>
            <a:endParaRPr lang="en-US" dirty="0"/>
          </a:p>
        </p:txBody>
      </p:sp>
      <p:sp>
        <p:nvSpPr>
          <p:cNvPr id="1048700" name="Footer Placeholder 5"/>
          <p:cNvSpPr>
            <a:spLocks noGrp="1"/>
          </p:cNvSpPr>
          <p:nvPr>
            <p:ph type="ftr" sz="quarter" idx="11"/>
          </p:nvPr>
        </p:nvSpPr>
        <p:spPr/>
        <p:txBody>
          <a:bodyPr/>
          <a:lstStyle/>
          <a:p>
            <a:endParaRPr lang="en-US" dirty="0"/>
          </a:p>
        </p:txBody>
      </p:sp>
      <p:sp>
        <p:nvSpPr>
          <p:cNvPr id="1048701"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6"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7"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58" name="Footer Placeholder 5"/>
          <p:cNvSpPr>
            <a:spLocks noGrp="1"/>
          </p:cNvSpPr>
          <p:nvPr>
            <p:ph type="ftr" sz="quarter" idx="11"/>
          </p:nvPr>
        </p:nvSpPr>
        <p:spPr/>
        <p:txBody>
          <a:bodyPr/>
          <a:lstStyle/>
          <a:p>
            <a:endParaRPr lang="en-US" dirty="0"/>
          </a:p>
        </p:txBody>
      </p:sp>
      <p:sp>
        <p:nvSpPr>
          <p:cNvPr id="1048659"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60" name="Date Placeholder 4"/>
          <p:cNvSpPr>
            <a:spLocks noGrp="1"/>
          </p:cNvSpPr>
          <p:nvPr>
            <p:ph type="dt" sz="half" idx="10"/>
          </p:nvPr>
        </p:nvSpPr>
        <p:spPr/>
        <p:txBody>
          <a:bodyPr/>
          <a:lstStyle/>
          <a:p>
            <a:fld id="{B61BEF0D-F0BB-DE4B-95CE-6DB70DBA9567}" type="datetimeFigureOut">
              <a:rPr lang="en-US" dirty="0"/>
              <a:t>8/31/2024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8/31/2024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306" name="Shape 4194306"/>
        <p:cNvGrpSpPr/>
        <p:nvPr/>
      </p:nvGrpSpPr>
      <p:grpSpPr>
        <a:xfrm>
          <a:off x="0" y="0"/>
          <a:ext cx="0" cy="0"/>
          <a:chOff x="0" y="0"/>
          <a:chExt cx="0" cy="0"/>
        </a:xfrm>
      </p:grpSpPr>
      <p:sp>
        <p:nvSpPr>
          <p:cNvPr id="4194307" name="Google Shape;4194307;p1"/>
          <p:cNvSpPr txBox="1"/>
          <p:nvPr>
            <p:ph type="ctrTitle"/>
          </p:nvPr>
        </p:nvSpPr>
        <p:spPr>
          <a:xfrm>
            <a:off x="1175763" y="549229"/>
            <a:ext cx="7767000" cy="1646400"/>
          </a:xfrm>
          <a:prstGeom prst="rect">
            <a:avLst/>
          </a:prstGeom>
          <a:noFill/>
          <a:ln cap="flat" cmpd="sng" w="9525">
            <a:solidFill>
              <a:srgbClr val="92D04F"/>
            </a:solidFill>
            <a:prstDash val="solid"/>
            <a:round/>
            <a:headEnd len="sm" w="sm" type="none"/>
            <a:tailEnd len="sm" w="sm" type="none"/>
          </a:ln>
        </p:spPr>
        <p:txBody>
          <a:bodyPr anchorCtr="0" anchor="b" bIns="45700" lIns="91425" spcFirstLastPara="1" rIns="91425" wrap="square" tIns="45700">
            <a:noAutofit/>
          </a:bodyPr>
          <a:lstStyle/>
          <a:p>
            <a:pPr indent="0" lvl="0" marL="0" rtl="0" algn="l">
              <a:spcBef>
                <a:spcPts val="0"/>
              </a:spcBef>
              <a:spcAft>
                <a:spcPts val="0"/>
              </a:spcAft>
              <a:buClr>
                <a:srgbClr val="6600CC"/>
              </a:buClr>
              <a:buSzPts val="3600"/>
              <a:buFont typeface="Times New Roman"/>
              <a:buNone/>
            </a:pPr>
            <a:r>
              <a:rPr b="1" lang="en-US" sz="3600" u="sng">
                <a:solidFill>
                  <a:srgbClr val="6600CC"/>
                </a:solidFill>
                <a:latin typeface="Times New Roman"/>
                <a:ea typeface="Times New Roman"/>
                <a:cs typeface="Times New Roman"/>
                <a:sym typeface="Times New Roman"/>
              </a:rPr>
              <a:t>EMPLOYEE PERFORMANCE ANALYSIS USING EXCEL</a:t>
            </a:r>
            <a:endParaRPr u="sng">
              <a:solidFill>
                <a:srgbClr val="6600CC"/>
              </a:solidFill>
            </a:endParaRPr>
          </a:p>
        </p:txBody>
      </p:sp>
      <p:sp>
        <p:nvSpPr>
          <p:cNvPr id="4194308" name="Google Shape;4194308;p1"/>
          <p:cNvSpPr txBox="1"/>
          <p:nvPr/>
        </p:nvSpPr>
        <p:spPr>
          <a:xfrm>
            <a:off x="2273905" y="3265714"/>
            <a:ext cx="7620000" cy="22857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36363D"/>
                </a:solidFill>
                <a:latin typeface="Times New Roman"/>
                <a:ea typeface="Times New Roman"/>
                <a:cs typeface="Times New Roman"/>
                <a:sym typeface="Times New Roman"/>
              </a:rPr>
              <a:t>NA</a:t>
            </a:r>
            <a:r>
              <a:rPr b="1" lang="en-US" sz="2400">
                <a:solidFill>
                  <a:srgbClr val="36363D"/>
                </a:solidFill>
                <a:latin typeface="Times New Roman"/>
                <a:ea typeface="Times New Roman"/>
                <a:cs typeface="Times New Roman"/>
                <a:sym typeface="Times New Roman"/>
              </a:rPr>
              <a:t>ME: KAVYA SHREE.K</a:t>
            </a:r>
            <a:endParaRPr b="1" i="0" sz="2000" u="none" cap="none" strike="noStrike">
              <a:solidFill>
                <a:srgbClr val="36363D"/>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400" u="none" cap="none" strike="noStrike">
                <a:solidFill>
                  <a:srgbClr val="36363D"/>
                </a:solidFill>
                <a:latin typeface="Times New Roman"/>
                <a:ea typeface="Times New Roman"/>
                <a:cs typeface="Times New Roman"/>
                <a:sym typeface="Times New Roman"/>
              </a:rPr>
              <a:t>REGISTERNO:122202144</a:t>
            </a:r>
            <a:endParaRPr b="1" i="0" sz="2000" u="none" cap="none" strike="noStrike">
              <a:solidFill>
                <a:srgbClr val="36363D"/>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36363D"/>
                </a:solidFill>
                <a:latin typeface="Times New Roman"/>
                <a:ea typeface="Times New Roman"/>
                <a:cs typeface="Times New Roman"/>
                <a:sym typeface="Times New Roman"/>
              </a:rPr>
              <a:t>USERNAME:asunm1353122202144</a:t>
            </a:r>
            <a:endParaRPr b="1" i="0" sz="2000" u="none" cap="none" strike="noStrike">
              <a:solidFill>
                <a:srgbClr val="36363D"/>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400" u="none" cap="none" strike="noStrike">
                <a:solidFill>
                  <a:srgbClr val="36363D"/>
                </a:solidFill>
                <a:latin typeface="Times New Roman"/>
                <a:ea typeface="Times New Roman"/>
                <a:cs typeface="Times New Roman"/>
                <a:sym typeface="Times New Roman"/>
              </a:rPr>
              <a:t>DEPARTMENT:B.COM CS</a:t>
            </a:r>
            <a:endParaRPr b="1" i="0" sz="2000" u="none" cap="none" strike="noStrike">
              <a:solidFill>
                <a:srgbClr val="36363D"/>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400" u="none" cap="none" strike="noStrike">
                <a:solidFill>
                  <a:srgbClr val="36363D"/>
                </a:solidFill>
                <a:latin typeface="Times New Roman"/>
                <a:ea typeface="Times New Roman"/>
                <a:cs typeface="Times New Roman"/>
                <a:sym typeface="Times New Roman"/>
              </a:rPr>
              <a:t>COLLEGE: ANNA ADRASH COLLEGE FOR WOMEN ANNA NAGAR CHENNAI,TAMIL NADU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Box 1"/>
          <p:cNvSpPr txBox="1"/>
          <p:nvPr/>
        </p:nvSpPr>
        <p:spPr>
          <a:xfrm>
            <a:off x="583095" y="598509"/>
            <a:ext cx="6944140" cy="1069340"/>
          </a:xfrm>
          <a:prstGeom prst="rect">
            <a:avLst/>
          </a:prstGeom>
          <a:solidFill>
            <a:srgbClr val="FFFFFF"/>
          </a:solidFill>
        </p:spPr>
        <p:txBody>
          <a:bodyPr wrap="square" rtlCol="0">
            <a:spAutoFit/>
          </a:bodyPr>
          <a:lstStyle/>
          <a:p>
            <a:r>
              <a:rPr lang="en-US" sz="6600" b="1" dirty="0">
                <a:latin typeface="Times New Roman" panose="02020603050405020304"/>
              </a:rPr>
              <a:t>    RESULTS </a:t>
            </a:r>
            <a:endParaRPr lang="zh-CN" altLang="en-US" sz="6600"/>
          </a:p>
        </p:txBody>
      </p:sp>
      <p:pic>
        <p:nvPicPr>
          <p:cNvPr id="2097153" name="Picture 2097152"/>
          <p:cNvPicPr>
            <a:picLocks/>
          </p:cNvPicPr>
          <p:nvPr/>
        </p:nvPicPr>
        <p:blipFill>
          <a:blip r:embed="rId2"/>
          <a:stretch>
            <a:fillRect/>
          </a:stretch>
        </p:blipFill>
        <p:spPr>
          <a:xfrm>
            <a:off x="1590380" y="2073927"/>
            <a:ext cx="7236125" cy="47840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extBox 1"/>
          <p:cNvSpPr txBox="1"/>
          <p:nvPr/>
        </p:nvSpPr>
        <p:spPr>
          <a:xfrm>
            <a:off x="596348" y="437321"/>
            <a:ext cx="5658678" cy="624839"/>
          </a:xfrm>
          <a:prstGeom prst="rect">
            <a:avLst/>
          </a:prstGeom>
          <a:noFill/>
        </p:spPr>
        <p:txBody>
          <a:bodyPr wrap="square" rtlCol="0">
            <a:spAutoFit/>
          </a:bodyPr>
          <a:lstStyle/>
          <a:p>
            <a:r>
              <a:rPr lang="en-US" sz="3600" u="none" dirty="0">
                <a:solidFill>
                  <a:srgbClr val="6600CC"/>
                </a:solidFill>
                <a:latin typeface="Times New Roman" panose="02020603050405020304" pitchFamily="18" charset="0"/>
                <a:cs typeface="Times New Roman" panose="02020603050405020304" pitchFamily="18" charset="0"/>
              </a:rPr>
              <a:t>CONCLUSION</a:t>
            </a:r>
          </a:p>
        </p:txBody>
      </p:sp>
      <p:sp>
        <p:nvSpPr>
          <p:cNvPr id="1048634" name="TextBox 3"/>
          <p:cNvSpPr txBox="1"/>
          <p:nvPr/>
        </p:nvSpPr>
        <p:spPr>
          <a:xfrm>
            <a:off x="1297213" y="1509769"/>
            <a:ext cx="9330927" cy="283464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lstStyle/>
          <a:p>
            <a:r>
              <a:rPr lang="en-US" sz="4400" b="1" dirty="0">
                <a:solidFill>
                  <a:srgbClr val="9933FF"/>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lstStyle/>
          <a:p>
            <a:r>
              <a:rPr lang="en-US" sz="3600" b="1" dirty="0">
                <a:solidFill>
                  <a:srgbClr val="9933FF"/>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1.Problem Statement</a:t>
            </a:r>
          </a:p>
          <a:p>
            <a:r>
              <a:rPr lang="en-US" b="1" dirty="0">
                <a:solidFill>
                  <a:schemeClr val="tx1"/>
                </a:solidFill>
                <a:latin typeface="Times New Roman" panose="02020603050405020304" pitchFamily="18" charset="0"/>
                <a:cs typeface="Times New Roman" panose="02020603050405020304" pitchFamily="18" charset="0"/>
              </a:rPr>
              <a:t>2. Project Overview</a:t>
            </a:r>
          </a:p>
          <a:p>
            <a:r>
              <a:rPr lang="en-US" b="1" dirty="0">
                <a:solidFill>
                  <a:schemeClr val="tx1"/>
                </a:solidFill>
                <a:latin typeface="Times New Roman" panose="02020603050405020304" pitchFamily="18" charset="0"/>
                <a:cs typeface="Times New Roman" panose="02020603050405020304" pitchFamily="18" charset="0"/>
              </a:rPr>
              <a:t>3.End Users</a:t>
            </a:r>
          </a:p>
          <a:p>
            <a:r>
              <a:rPr lang="en-US" b="1" dirty="0">
                <a:solidFill>
                  <a:schemeClr val="tx1"/>
                </a:solidFill>
                <a:latin typeface="Times New Roman" panose="02020603050405020304" pitchFamily="18" charset="0"/>
                <a:cs typeface="Times New Roman" panose="02020603050405020304" pitchFamily="18" charset="0"/>
              </a:rPr>
              <a:t>4.Our Solution and Proposition</a:t>
            </a:r>
          </a:p>
          <a:p>
            <a:r>
              <a:rPr lang="en-US" b="1" dirty="0">
                <a:solidFill>
                  <a:schemeClr val="tx1"/>
                </a:solidFill>
                <a:latin typeface="Times New Roman" panose="02020603050405020304" pitchFamily="18" charset="0"/>
                <a:cs typeface="Times New Roman" panose="02020603050405020304" pitchFamily="18" charset="0"/>
              </a:rPr>
              <a:t>5.Modelling Approach</a:t>
            </a:r>
          </a:p>
          <a:p>
            <a:r>
              <a:rPr lang="en-US" b="1" dirty="0">
                <a:solidFill>
                  <a:schemeClr val="tx1"/>
                </a:solidFill>
                <a:latin typeface="Times New Roman" panose="02020603050405020304" pitchFamily="18" charset="0"/>
                <a:cs typeface="Times New Roman" panose="02020603050405020304" pitchFamily="18" charset="0"/>
              </a:rPr>
              <a:t>6.Results and Discussion</a:t>
            </a:r>
          </a:p>
          <a:p>
            <a:r>
              <a:rPr lang="en-US" b="1" dirty="0">
                <a:solidFill>
                  <a:schemeClr val="tx1"/>
                </a:solidFill>
                <a:latin typeface="Times New Roman" panose="02020603050405020304" pitchFamily="18" charset="0"/>
                <a:cs typeface="Times New Roman" panose="02020603050405020304" pitchFamily="18" charset="0"/>
              </a:rPr>
              <a:t>7.Conclusion</a:t>
            </a:r>
          </a:p>
        </p:txBody>
      </p:sp>
      <p:cxnSp>
        <p:nvCxnSpPr>
          <p:cNvPr id="3145732" name="Straight Connector 7"/>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lstStyle/>
          <a:p>
            <a:r>
              <a:rPr lang="en-US" sz="3600" b="1" dirty="0">
                <a:solidFill>
                  <a:srgbClr val="6600CC"/>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452250"/>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lang="en-US" sz="2400" dirty="0">
                <a:solidFill>
                  <a:schemeClr val="tx1"/>
                </a:solidFill>
                <a:latin typeface="Times New Roman" panose="02020603050405020304" pitchFamily="18" charset="0"/>
                <a:cs typeface="Times New Roman" panose="02020603050405020304" pitchFamily="18" charset="0"/>
              </a:rPr>
              <a:t>ABC </a:t>
            </a:r>
            <a:r>
              <a:rPr lang="en-GB" sz="2400" dirty="0">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601961" y="453669"/>
            <a:ext cx="7142922" cy="624840"/>
          </a:xfrm>
          <a:prstGeom prst="rect">
            <a:avLst/>
          </a:prstGeom>
          <a:noFill/>
        </p:spPr>
        <p:txBody>
          <a:bodyPr wrap="square" rtlCol="0">
            <a:spAutoFit/>
          </a:bodyPr>
          <a:lstStyle/>
          <a:p>
            <a:r>
              <a:rPr lang="en-US" sz="3600" b="1" dirty="0">
                <a:solidFill>
                  <a:srgbClr val="6600CC"/>
                </a:solidFill>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extBox 1"/>
          <p:cNvSpPr txBox="1"/>
          <p:nvPr/>
        </p:nvSpPr>
        <p:spPr>
          <a:xfrm>
            <a:off x="225287" y="291548"/>
            <a:ext cx="9037983" cy="574040"/>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OUR SOLUTION AND ITS VALUE PROPOSITION</a:t>
            </a:r>
          </a:p>
        </p:txBody>
      </p:sp>
      <p:sp>
        <p:nvSpPr>
          <p:cNvPr id="1048627" name="TextBox 9"/>
          <p:cNvSpPr txBox="1"/>
          <p:nvPr/>
        </p:nvSpPr>
        <p:spPr>
          <a:xfrm>
            <a:off x="1182229" y="1164460"/>
            <a:ext cx="7393293" cy="4663440"/>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1"/>
          <p:cNvSpPr txBox="1"/>
          <p:nvPr/>
        </p:nvSpPr>
        <p:spPr>
          <a:xfrm>
            <a:off x="417759" y="627374"/>
            <a:ext cx="8004314" cy="584775"/>
          </a:xfrm>
          <a:prstGeom prst="rect">
            <a:avLst/>
          </a:prstGeom>
          <a:noFill/>
        </p:spPr>
        <p:txBody>
          <a:bodyPr wrap="square" rtlCol="0">
            <a:spAutoFit/>
          </a:bodyPr>
          <a:lstStyle/>
          <a:p>
            <a:r>
              <a:rPr lang="en-US" sz="3200" b="1" dirty="0">
                <a:solidFill>
                  <a:srgbClr val="6600CC"/>
                </a:solidFill>
                <a:latin typeface="Times New Roman" panose="02020603050405020304"/>
              </a:rPr>
              <a:t>DATASET DESCRIPTION</a:t>
            </a:r>
          </a:p>
        </p:txBody>
      </p:sp>
      <p:sp>
        <p:nvSpPr>
          <p:cNvPr id="1048629" name="TextBox 2"/>
          <p:cNvSpPr txBox="1"/>
          <p:nvPr/>
        </p:nvSpPr>
        <p:spPr>
          <a:xfrm>
            <a:off x="1012844" y="1603513"/>
            <a:ext cx="7699514" cy="5120640"/>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organizations</a:t>
            </a:r>
            <a:endParaRPr lang="zh-CN" altLang="en-US"/>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LAST NAME : The last name of the employee.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BUSINESS UNIT :The specific business unit or department to which the employee belongs</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EMPLOYEE TYPE : The type of employment the employee has (Example: Full time, part time and contract)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GENDER CODE : A  code representing the gender of the employee (Example: Male, Female and non binary) </a:t>
            </a:r>
            <a:endParaRPr lang="zh-CN" altLang="en-US"/>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1"/>
          <p:cNvSpPr txBox="1"/>
          <p:nvPr/>
        </p:nvSpPr>
        <p:spPr>
          <a:xfrm>
            <a:off x="543338" y="320213"/>
            <a:ext cx="6520070" cy="584775"/>
          </a:xfrm>
          <a:prstGeom prst="rect">
            <a:avLst/>
          </a:prstGeom>
          <a:noFill/>
        </p:spPr>
        <p:txBody>
          <a:bodyPr wrap="square" rtlCol="0">
            <a:spAutoFit/>
          </a:bodyPr>
          <a:lstStyle/>
          <a:p>
            <a:r>
              <a:rPr lang="en-US" sz="3200" b="1" dirty="0">
                <a:solidFill>
                  <a:srgbClr val="6600CC"/>
                </a:solidFill>
                <a:latin typeface="Times New Roman" panose="02020603050405020304"/>
              </a:rPr>
              <a:t>MODELLING</a:t>
            </a:r>
          </a:p>
        </p:txBody>
      </p:sp>
      <p:sp>
        <p:nvSpPr>
          <p:cNvPr id="1048631" name="TextBox 4"/>
          <p:cNvSpPr txBox="1"/>
          <p:nvPr/>
        </p:nvSpPr>
        <p:spPr>
          <a:xfrm>
            <a:off x="1303262" y="1166842"/>
            <a:ext cx="9287492" cy="4003040"/>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Conditional Formatting, </a:t>
            </a:r>
            <a:r>
              <a:rPr lang="en-US" sz="2400" dirty="0" err="1">
                <a:latin typeface="Times New Roman" panose="02020603050405020304"/>
              </a:rPr>
              <a:t>Designin</a:t>
            </a:r>
            <a:r>
              <a:rPr lang="en-GB" sz="2400" dirty="0">
                <a:latin typeface="Times New Roman" panose="02020603050405020304"/>
              </a:rPr>
              <a:t>g</a:t>
            </a:r>
            <a:endParaRPr lang="zh-CN" altLang="en-US"/>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tags/tag2.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3462291923"/>
  <p:tag name="ppt/slides/slide2.xml" val="3096057151"/>
  <p:tag name="ppt/slides/slide3.xml" val="1171259046"/>
  <p:tag name="ppt/slides/slide4.xml" val="4235385930"/>
  <p:tag name="ppt/slides/slide5.xml" val="3102795241"/>
  <p:tag name="ppt/slides/slide6.xml" val="3699705629"/>
  <p:tag name="ppt/slides/slide7.xml" val="888862266"/>
  <p:tag name="ppt/slides/slide8.xml" val="677339466"/>
  <p:tag name="ppt/slides/slide9.xml" val="2756328333"/>
  <p:tag name="ppt/slides/slide10.xml" val="1178428471"/>
  <p:tag name="ppt/slides/slide11.xml" val="3983286322"/>
  <p:tag name="ppt/diagrams/data1.xml" val="3906331144"/>
  <p:tag name="ppt/slideMasters/slideMaster1.xml" val="120973365"/>
  <p:tag name="ppt/slideLayouts/slideLayout1.xml" val="1447834176"/>
  <p:tag name="ppt/slideLayouts/slideLayout2.xml" val="2857092625"/>
  <p:tag name="ppt/slideLayouts/slideLayout3.xml" val="2041580990"/>
  <p:tag name="ppt/slideLayouts/slideLayout4.xml" val="968523032"/>
  <p:tag name="ppt/slideLayouts/slideLayout5.xml" val="2379161560"/>
  <p:tag name="ppt/slideLayouts/slideLayout6.xml" val="1527870603"/>
  <p:tag name="ppt/slideLayouts/slideLayout7.xml" val="1609499974"/>
  <p:tag name="ppt/slideLayouts/slideLayout8.xml" val="1364397027"/>
  <p:tag name="ppt/slideLayouts/slideLayout9.xml" val="4249759754"/>
  <p:tag name="ppt/slideLayouts/slideLayout10.xml" val="4066206788"/>
  <p:tag name="ppt/slideLayouts/slideLayout11.xml" val="1774724760"/>
  <p:tag name="ppt/slideLayouts/slideLayout12.xml" val="217595549"/>
  <p:tag name="ppt/slideLayouts/slideLayout13.xml" val="398983127"/>
  <p:tag name="ppt/slideLayouts/slideLayout14.xml" val="3196121870"/>
  <p:tag name="ppt/slideLayouts/slideLayout15.xml" val="1571592278"/>
  <p:tag name="ppt/slideLayouts/slideLayout16.xml" val="3217789463"/>
  <p:tag name="ppt/notesMasters/notesMaster1.xml" val="3761861282"/>
  <p:tag name="ppt/theme/theme1.xml" val="3775455382"/>
  <p:tag name="ppt/diagrams/quickStyle1.xml" val="2594491225"/>
  <p:tag name="ppt/theme/theme2.xml" val="3243269579"/>
  <p:tag name="ppt/diagrams/drawing1.xml" val="323971236"/>
  <p:tag name="ppt/media/image1.jpeg" val="2498959255"/>
  <p:tag name="ppt/diagrams/layout1.xml" val="233281249"/>
  <p:tag name="ppt/diagrams/colors1.xml" val="1017298947"/>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