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93" r:id="rId3"/>
    <p:sldMasterId id="2147483694" r:id="rId4"/>
    <p:sldMasterId id="2147483695" r:id="rId5"/>
    <p:sldMasterId id="2147483696" r:id="rId6"/>
    <p:sldMasterId id="2147483697"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Lst>
  <p:sldSz cy="5143500" cx="9144000"/>
  <p:notesSz cx="6858000" cy="9144000"/>
  <p:embeddedFontLst>
    <p:embeddedFont>
      <p:font typeface="Proxima Nova"/>
      <p:regular r:id="rId26"/>
      <p:bold r:id="rId27"/>
      <p:italic r:id="rId28"/>
      <p:boldItalic r:id="rId29"/>
    </p:embeddedFont>
    <p:embeddedFont>
      <p:font typeface="Overpas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6.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1.xml"/><Relationship Id="rId26" Type="http://schemas.openxmlformats.org/officeDocument/2006/relationships/font" Target="fonts/ProximaNova-regular.fntdata"/><Relationship Id="rId25" Type="http://schemas.openxmlformats.org/officeDocument/2006/relationships/slide" Target="slides/slide17.xml"/><Relationship Id="rId28" Type="http://schemas.openxmlformats.org/officeDocument/2006/relationships/font" Target="fonts/ProximaNova-italic.fntdata"/><Relationship Id="rId27" Type="http://schemas.openxmlformats.org/officeDocument/2006/relationships/font" Target="fonts/ProximaNova-bold.fntdata"/><Relationship Id="rId5" Type="http://schemas.openxmlformats.org/officeDocument/2006/relationships/slideMaster" Target="slideMasters/slideMaster3.xml"/><Relationship Id="rId6" Type="http://schemas.openxmlformats.org/officeDocument/2006/relationships/slideMaster" Target="slideMasters/slideMaster4.xml"/><Relationship Id="rId29" Type="http://schemas.openxmlformats.org/officeDocument/2006/relationships/font" Target="fonts/ProximaNova-boldItalic.fntdata"/><Relationship Id="rId7" Type="http://schemas.openxmlformats.org/officeDocument/2006/relationships/slideMaster" Target="slideMasters/slideMaster5.xml"/><Relationship Id="rId8" Type="http://schemas.openxmlformats.org/officeDocument/2006/relationships/notesMaster" Target="notesMasters/notesMaster1.xml"/><Relationship Id="rId31" Type="http://schemas.openxmlformats.org/officeDocument/2006/relationships/font" Target="fonts/Overpass-bold.fntdata"/><Relationship Id="rId30" Type="http://schemas.openxmlformats.org/officeDocument/2006/relationships/font" Target="fonts/Overpass-regular.fntdata"/><Relationship Id="rId11" Type="http://schemas.openxmlformats.org/officeDocument/2006/relationships/slide" Target="slides/slide3.xml"/><Relationship Id="rId33" Type="http://schemas.openxmlformats.org/officeDocument/2006/relationships/font" Target="fonts/Overpass-boldItalic.fntdata"/><Relationship Id="rId10" Type="http://schemas.openxmlformats.org/officeDocument/2006/relationships/slide" Target="slides/slide2.xml"/><Relationship Id="rId32" Type="http://schemas.openxmlformats.org/officeDocument/2006/relationships/font" Target="fonts/Overpass-italic.fntdata"/><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3a3c020939_0_6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a3c02093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4379c3e7a0_0_4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4379c3e7a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Ansible Tower is a central piece to many customer’s deployment for ansible automation</a:t>
            </a:r>
            <a:endParaRPr/>
          </a:p>
          <a:p>
            <a:pPr indent="0" lvl="0" marL="0" rtl="0" algn="l">
              <a:spcBef>
                <a:spcPts val="0"/>
              </a:spcBef>
              <a:spcAft>
                <a:spcPts val="0"/>
              </a:spcAft>
              <a:buNone/>
            </a:pPr>
            <a:r>
              <a:rPr lang="en"/>
              <a:t>It is easy to incorporate this into Jenkins using the Ansible Tower Plugin - prior to this plugin you would be able to use the Ansible Tower API</a:t>
            </a:r>
            <a:endParaRPr/>
          </a:p>
          <a:p>
            <a:pPr indent="0" lvl="0" marL="0" rtl="0" algn="l">
              <a:spcBef>
                <a:spcPts val="0"/>
              </a:spcBef>
              <a:spcAft>
                <a:spcPts val="0"/>
              </a:spcAft>
              <a:buNone/>
            </a:pPr>
            <a:r>
              <a:rPr lang="en"/>
              <a:t>Running directly in Tower allows for deployment to be fully tested - not just from the ansible playbook command</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3fd588eef2_0_1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3fd588eef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using posterboard make sure to take a picture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43ce21b2dc_1_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43ce21b2dc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3fd588eef2_0_2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3fd588eef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43798ec9a4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43798ec9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1b7d8aad90_1_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b7d8aad90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3fd588eef2_0_1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3fd588eef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3fd588eef2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3fd588ee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3a3c020939_0_8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a3c020939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3fd588eef2_0_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3fd588eef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4379c3e7a0_0_1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4379c3e7a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43c0f4d712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43c0f4d7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4379c3e7a0_0_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4379c3e7a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43ce21b2dc_1_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43ce21b2dc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4379c3e7a0_0_2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4379c3e7a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main goal of this “hackathon” is to develop best practices for creating CI/CD pipelines for Ansible Playbooks and Roles.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Automation is code and should be treated as such. This means that aside from storing the code in a central repository, it should also be tested and reviewed.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Automation should also be deployed through a process. This includes having the automation run automatically once it is approved and has been through testing.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typical customers, they will have multiple lifecycle environments before the automation should be deployed to production.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4379c3e7a0_0_1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4379c3e7a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200">
                <a:solidFill>
                  <a:schemeClr val="dk1"/>
                </a:solidFill>
                <a:latin typeface="Overpass"/>
                <a:ea typeface="Overpass"/>
                <a:cs typeface="Overpass"/>
                <a:sym typeface="Overpass"/>
              </a:rPr>
              <a:t>Ensures automation code has been through syntax validation and any number of other validations of the Ansible code</a:t>
            </a:r>
            <a:endParaRPr sz="1200">
              <a:solidFill>
                <a:schemeClr val="dk1"/>
              </a:solidFill>
              <a:latin typeface="Overpass"/>
              <a:ea typeface="Overpass"/>
              <a:cs typeface="Overpass"/>
              <a:sym typeface="Overpass"/>
            </a:endParaRPr>
          </a:p>
          <a:p>
            <a:pPr indent="0" lvl="0" marL="0" rtl="0" algn="l">
              <a:lnSpc>
                <a:spcPct val="115000"/>
              </a:lnSpc>
              <a:spcBef>
                <a:spcPts val="600"/>
              </a:spcBef>
              <a:spcAft>
                <a:spcPts val="0"/>
              </a:spcAft>
              <a:buNone/>
            </a:pPr>
            <a:r>
              <a:rPr lang="en" sz="1200">
                <a:solidFill>
                  <a:schemeClr val="dk1"/>
                </a:solidFill>
                <a:latin typeface="Overpass"/>
                <a:ea typeface="Overpass"/>
                <a:cs typeface="Overpass"/>
                <a:sym typeface="Overpass"/>
              </a:rPr>
              <a:t>Enforcing deployment processes makes it less likely to have people deploy code in a non-standardized ad-hoc method that can cause issues of their own</a:t>
            </a:r>
            <a:endParaRPr sz="1200">
              <a:solidFill>
                <a:schemeClr val="dk1"/>
              </a:solidFill>
              <a:latin typeface="Overpass"/>
              <a:ea typeface="Overpass"/>
              <a:cs typeface="Overpass"/>
              <a:sym typeface="Overpass"/>
            </a:endParaRPr>
          </a:p>
          <a:p>
            <a:pPr indent="0" lvl="0" marL="0" rtl="0" algn="l">
              <a:lnSpc>
                <a:spcPct val="115000"/>
              </a:lnSpc>
              <a:spcBef>
                <a:spcPts val="600"/>
              </a:spcBef>
              <a:spcAft>
                <a:spcPts val="0"/>
              </a:spcAft>
              <a:buNone/>
            </a:pPr>
            <a:r>
              <a:rPr lang="en" sz="1200">
                <a:solidFill>
                  <a:schemeClr val="dk1"/>
                </a:solidFill>
                <a:latin typeface="Overpass"/>
                <a:ea typeface="Overpass"/>
                <a:cs typeface="Overpass"/>
                <a:sym typeface="Overpass"/>
              </a:rPr>
              <a:t>The method for deploying code in the same manner decreases possibility of environmental factors causing errors</a:t>
            </a:r>
            <a:endParaRPr sz="1200">
              <a:solidFill>
                <a:schemeClr val="dk1"/>
              </a:solidFill>
              <a:latin typeface="Overpass"/>
              <a:ea typeface="Overpass"/>
              <a:cs typeface="Overpass"/>
              <a:sym typeface="Overpas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8.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9.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3.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5.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4.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31.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9.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30.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1" name="Google Shape;11;p2"/>
          <p:cNvSpPr txBox="1"/>
          <p:nvPr>
            <p:ph idx="1" type="subTitle"/>
          </p:nvPr>
        </p:nvSpPr>
        <p:spPr>
          <a:xfrm>
            <a:off x="685800" y="2840053"/>
            <a:ext cx="7772400" cy="784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3000"/>
              <a:buNone/>
              <a:defRPr>
                <a:solidFill>
                  <a:schemeClr val="dk2"/>
                </a:solidFill>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p:txBody>
      </p:sp>
      <p:sp>
        <p:nvSpPr>
          <p:cNvPr id="12" name="Google Shape;12;p2"/>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VER - EMEA" type="title">
  <p:cSld name="TITLE">
    <p:bg>
      <p:bgPr>
        <a:blipFill>
          <a:blip r:embed="rId2">
            <a:alphaModFix/>
          </a:blip>
          <a:stretch>
            <a:fillRect/>
          </a:stretch>
        </a:blipFill>
      </p:bgPr>
    </p:bg>
    <p:spTree>
      <p:nvGrpSpPr>
        <p:cNvPr id="45" name="Shape 45"/>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PAC - COVER">
  <p:cSld name="CUSTOM_2">
    <p:bg>
      <p:bgPr>
        <a:blipFill>
          <a:blip r:embed="rId2">
            <a:alphaModFix/>
          </a:blip>
          <a:stretch>
            <a:fillRect/>
          </a:stretch>
        </a:blipFill>
      </p:bgPr>
    </p:bg>
    <p:spTree>
      <p:nvGrpSpPr>
        <p:cNvPr id="46" name="Shape 4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 - COVER">
  <p:cSld name="CUSTOM_4_1">
    <p:bg>
      <p:bgPr>
        <a:blipFill>
          <a:blip r:embed="rId2">
            <a:alphaModFix/>
          </a:blip>
          <a:stretch>
            <a:fillRect/>
          </a:stretch>
        </a:blipFill>
      </p:bgPr>
    </p:bg>
    <p:spTree>
      <p:nvGrpSpPr>
        <p:cNvPr id="47" name="Shape 47"/>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RED">
  <p:cSld name="CUSTOM_4_1_1">
    <p:bg>
      <p:bgPr>
        <a:blipFill>
          <a:blip r:embed="rId2">
            <a:alphaModFix/>
          </a:blip>
          <a:stretch>
            <a:fillRect/>
          </a:stretch>
        </a:blipFill>
      </p:bgPr>
    </p:bg>
    <p:spTree>
      <p:nvGrpSpPr>
        <p:cNvPr id="48" name="Shape 48"/>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RED">
  <p:cSld name="CUSTOM_4">
    <p:bg>
      <p:bgPr>
        <a:blipFill>
          <a:blip r:embed="rId2">
            <a:alphaModFix/>
          </a:blip>
          <a:stretch>
            <a:fillRect/>
          </a:stretch>
        </a:blipFill>
      </p:bgPr>
    </p:bg>
    <p:spTree>
      <p:nvGrpSpPr>
        <p:cNvPr id="49" name="Shape 49"/>
        <p:cNvGrpSpPr/>
        <p:nvPr/>
      </p:nvGrpSpPr>
      <p:grpSpPr>
        <a:xfrm>
          <a:off x="0" y="0"/>
          <a:ext cx="0" cy="0"/>
          <a:chOff x="0" y="0"/>
          <a:chExt cx="0" cy="0"/>
        </a:xfrm>
      </p:grpSpPr>
      <p:sp>
        <p:nvSpPr>
          <p:cNvPr id="50" name="Google Shape;50;p17"/>
          <p:cNvSpPr txBox="1"/>
          <p:nvPr>
            <p:ph type="title"/>
          </p:nvPr>
        </p:nvSpPr>
        <p:spPr>
          <a:xfrm>
            <a:off x="826650" y="1524025"/>
            <a:ext cx="7490700" cy="18222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b="1" sz="3200">
                <a:solidFill>
                  <a:schemeClr val="lt1"/>
                </a:solidFill>
                <a:latin typeface="Overpass"/>
                <a:ea typeface="Overpass"/>
                <a:cs typeface="Overpass"/>
                <a:sym typeface="Overpass"/>
              </a:defRPr>
            </a:lvl1pPr>
            <a:lvl2pPr lvl="1" rtl="0" algn="ctr">
              <a:spcBef>
                <a:spcPts val="0"/>
              </a:spcBef>
              <a:spcAft>
                <a:spcPts val="0"/>
              </a:spcAft>
              <a:buNone/>
              <a:defRPr b="1" sz="3200">
                <a:solidFill>
                  <a:schemeClr val="lt1"/>
                </a:solidFill>
                <a:latin typeface="Proxima Nova"/>
                <a:ea typeface="Proxima Nova"/>
                <a:cs typeface="Proxima Nova"/>
                <a:sym typeface="Proxima Nova"/>
              </a:defRPr>
            </a:lvl2pPr>
            <a:lvl3pPr lvl="2" rtl="0" algn="ctr">
              <a:spcBef>
                <a:spcPts val="0"/>
              </a:spcBef>
              <a:spcAft>
                <a:spcPts val="0"/>
              </a:spcAft>
              <a:buNone/>
              <a:defRPr b="1" sz="3200">
                <a:solidFill>
                  <a:schemeClr val="lt1"/>
                </a:solidFill>
                <a:latin typeface="Proxima Nova"/>
                <a:ea typeface="Proxima Nova"/>
                <a:cs typeface="Proxima Nova"/>
                <a:sym typeface="Proxima Nova"/>
              </a:defRPr>
            </a:lvl3pPr>
            <a:lvl4pPr lvl="3" rtl="0" algn="ctr">
              <a:spcBef>
                <a:spcPts val="0"/>
              </a:spcBef>
              <a:spcAft>
                <a:spcPts val="0"/>
              </a:spcAft>
              <a:buNone/>
              <a:defRPr b="1" sz="3200">
                <a:solidFill>
                  <a:schemeClr val="lt1"/>
                </a:solidFill>
                <a:latin typeface="Proxima Nova"/>
                <a:ea typeface="Proxima Nova"/>
                <a:cs typeface="Proxima Nova"/>
                <a:sym typeface="Proxima Nova"/>
              </a:defRPr>
            </a:lvl4pPr>
            <a:lvl5pPr lvl="4" rtl="0" algn="ctr">
              <a:spcBef>
                <a:spcPts val="0"/>
              </a:spcBef>
              <a:spcAft>
                <a:spcPts val="0"/>
              </a:spcAft>
              <a:buNone/>
              <a:defRPr b="1" sz="3200">
                <a:solidFill>
                  <a:schemeClr val="lt1"/>
                </a:solidFill>
                <a:latin typeface="Proxima Nova"/>
                <a:ea typeface="Proxima Nova"/>
                <a:cs typeface="Proxima Nova"/>
                <a:sym typeface="Proxima Nova"/>
              </a:defRPr>
            </a:lvl5pPr>
            <a:lvl6pPr lvl="5" rtl="0" algn="ctr">
              <a:spcBef>
                <a:spcPts val="0"/>
              </a:spcBef>
              <a:spcAft>
                <a:spcPts val="0"/>
              </a:spcAft>
              <a:buNone/>
              <a:defRPr b="1" sz="3200">
                <a:solidFill>
                  <a:schemeClr val="lt1"/>
                </a:solidFill>
                <a:latin typeface="Proxima Nova"/>
                <a:ea typeface="Proxima Nova"/>
                <a:cs typeface="Proxima Nova"/>
                <a:sym typeface="Proxima Nova"/>
              </a:defRPr>
            </a:lvl6pPr>
            <a:lvl7pPr lvl="6" rtl="0" algn="ctr">
              <a:spcBef>
                <a:spcPts val="0"/>
              </a:spcBef>
              <a:spcAft>
                <a:spcPts val="0"/>
              </a:spcAft>
              <a:buNone/>
              <a:defRPr b="1" sz="3200">
                <a:solidFill>
                  <a:schemeClr val="lt1"/>
                </a:solidFill>
                <a:latin typeface="Proxima Nova"/>
                <a:ea typeface="Proxima Nova"/>
                <a:cs typeface="Proxima Nova"/>
                <a:sym typeface="Proxima Nova"/>
              </a:defRPr>
            </a:lvl7pPr>
            <a:lvl8pPr lvl="7" rtl="0" algn="ctr">
              <a:spcBef>
                <a:spcPts val="0"/>
              </a:spcBef>
              <a:spcAft>
                <a:spcPts val="0"/>
              </a:spcAft>
              <a:buNone/>
              <a:defRPr b="1" sz="3200">
                <a:solidFill>
                  <a:schemeClr val="lt1"/>
                </a:solidFill>
                <a:latin typeface="Proxima Nova"/>
                <a:ea typeface="Proxima Nova"/>
                <a:cs typeface="Proxima Nova"/>
                <a:sym typeface="Proxima Nova"/>
              </a:defRPr>
            </a:lvl8pPr>
            <a:lvl9pPr lvl="8" rtl="0" algn="ctr">
              <a:spcBef>
                <a:spcPts val="0"/>
              </a:spcBef>
              <a:spcAft>
                <a:spcPts val="0"/>
              </a:spcAft>
              <a:buNone/>
              <a:defRPr b="1" sz="3200">
                <a:solidFill>
                  <a:schemeClr val="lt1"/>
                </a:solidFill>
                <a:latin typeface="Proxima Nova"/>
                <a:ea typeface="Proxima Nova"/>
                <a:cs typeface="Proxima Nova"/>
                <a:sym typeface="Proxima Nova"/>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UE">
  <p:cSld name="CUSTOM_4_2">
    <p:bg>
      <p:bgPr>
        <a:blipFill>
          <a:blip r:embed="rId2">
            <a:alphaModFix/>
          </a:blip>
          <a:stretch>
            <a:fillRect/>
          </a:stretch>
        </a:blipFill>
      </p:bgPr>
    </p:bg>
    <p:spTree>
      <p:nvGrpSpPr>
        <p:cNvPr id="51" name="Shape 51"/>
        <p:cNvGrpSpPr/>
        <p:nvPr/>
      </p:nvGrpSpPr>
      <p:grpSpPr>
        <a:xfrm>
          <a:off x="0" y="0"/>
          <a:ext cx="0" cy="0"/>
          <a:chOff x="0" y="0"/>
          <a:chExt cx="0" cy="0"/>
        </a:xfrm>
      </p:grpSpPr>
      <p:sp>
        <p:nvSpPr>
          <p:cNvPr id="52" name="Google Shape;52;p18"/>
          <p:cNvSpPr txBox="1"/>
          <p:nvPr>
            <p:ph type="title"/>
          </p:nvPr>
        </p:nvSpPr>
        <p:spPr>
          <a:xfrm>
            <a:off x="826650" y="1524025"/>
            <a:ext cx="7490700" cy="18222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b="1" sz="3200">
                <a:solidFill>
                  <a:schemeClr val="lt1"/>
                </a:solidFill>
                <a:latin typeface="Overpass"/>
                <a:ea typeface="Overpass"/>
                <a:cs typeface="Overpass"/>
                <a:sym typeface="Overpass"/>
              </a:defRPr>
            </a:lvl1pPr>
            <a:lvl2pPr lvl="1" rtl="0" algn="ctr">
              <a:spcBef>
                <a:spcPts val="0"/>
              </a:spcBef>
              <a:spcAft>
                <a:spcPts val="0"/>
              </a:spcAft>
              <a:buNone/>
              <a:defRPr b="1" sz="3200">
                <a:solidFill>
                  <a:schemeClr val="lt1"/>
                </a:solidFill>
                <a:latin typeface="Proxima Nova"/>
                <a:ea typeface="Proxima Nova"/>
                <a:cs typeface="Proxima Nova"/>
                <a:sym typeface="Proxima Nova"/>
              </a:defRPr>
            </a:lvl2pPr>
            <a:lvl3pPr lvl="2" rtl="0" algn="ctr">
              <a:spcBef>
                <a:spcPts val="0"/>
              </a:spcBef>
              <a:spcAft>
                <a:spcPts val="0"/>
              </a:spcAft>
              <a:buNone/>
              <a:defRPr b="1" sz="3200">
                <a:solidFill>
                  <a:schemeClr val="lt1"/>
                </a:solidFill>
                <a:latin typeface="Proxima Nova"/>
                <a:ea typeface="Proxima Nova"/>
                <a:cs typeface="Proxima Nova"/>
                <a:sym typeface="Proxima Nova"/>
              </a:defRPr>
            </a:lvl3pPr>
            <a:lvl4pPr lvl="3" rtl="0" algn="ctr">
              <a:spcBef>
                <a:spcPts val="0"/>
              </a:spcBef>
              <a:spcAft>
                <a:spcPts val="0"/>
              </a:spcAft>
              <a:buNone/>
              <a:defRPr b="1" sz="3200">
                <a:solidFill>
                  <a:schemeClr val="lt1"/>
                </a:solidFill>
                <a:latin typeface="Proxima Nova"/>
                <a:ea typeface="Proxima Nova"/>
                <a:cs typeface="Proxima Nova"/>
                <a:sym typeface="Proxima Nova"/>
              </a:defRPr>
            </a:lvl4pPr>
            <a:lvl5pPr lvl="4" rtl="0" algn="ctr">
              <a:spcBef>
                <a:spcPts val="0"/>
              </a:spcBef>
              <a:spcAft>
                <a:spcPts val="0"/>
              </a:spcAft>
              <a:buNone/>
              <a:defRPr b="1" sz="3200">
                <a:solidFill>
                  <a:schemeClr val="lt1"/>
                </a:solidFill>
                <a:latin typeface="Proxima Nova"/>
                <a:ea typeface="Proxima Nova"/>
                <a:cs typeface="Proxima Nova"/>
                <a:sym typeface="Proxima Nova"/>
              </a:defRPr>
            </a:lvl5pPr>
            <a:lvl6pPr lvl="5" rtl="0" algn="ctr">
              <a:spcBef>
                <a:spcPts val="0"/>
              </a:spcBef>
              <a:spcAft>
                <a:spcPts val="0"/>
              </a:spcAft>
              <a:buNone/>
              <a:defRPr b="1" sz="3200">
                <a:solidFill>
                  <a:schemeClr val="lt1"/>
                </a:solidFill>
                <a:latin typeface="Proxima Nova"/>
                <a:ea typeface="Proxima Nova"/>
                <a:cs typeface="Proxima Nova"/>
                <a:sym typeface="Proxima Nova"/>
              </a:defRPr>
            </a:lvl6pPr>
            <a:lvl7pPr lvl="6" rtl="0" algn="ctr">
              <a:spcBef>
                <a:spcPts val="0"/>
              </a:spcBef>
              <a:spcAft>
                <a:spcPts val="0"/>
              </a:spcAft>
              <a:buNone/>
              <a:defRPr b="1" sz="3200">
                <a:solidFill>
                  <a:schemeClr val="lt1"/>
                </a:solidFill>
                <a:latin typeface="Proxima Nova"/>
                <a:ea typeface="Proxima Nova"/>
                <a:cs typeface="Proxima Nova"/>
                <a:sym typeface="Proxima Nova"/>
              </a:defRPr>
            </a:lvl7pPr>
            <a:lvl8pPr lvl="7" rtl="0" algn="ctr">
              <a:spcBef>
                <a:spcPts val="0"/>
              </a:spcBef>
              <a:spcAft>
                <a:spcPts val="0"/>
              </a:spcAft>
              <a:buNone/>
              <a:defRPr b="1" sz="3200">
                <a:solidFill>
                  <a:schemeClr val="lt1"/>
                </a:solidFill>
                <a:latin typeface="Proxima Nova"/>
                <a:ea typeface="Proxima Nova"/>
                <a:cs typeface="Proxima Nova"/>
                <a:sym typeface="Proxima Nova"/>
              </a:defRPr>
            </a:lvl8pPr>
            <a:lvl9pPr lvl="8" rtl="0" algn="ctr">
              <a:spcBef>
                <a:spcPts val="0"/>
              </a:spcBef>
              <a:spcAft>
                <a:spcPts val="0"/>
              </a:spcAft>
              <a:buNone/>
              <a:defRPr b="1" sz="3200">
                <a:solidFill>
                  <a:schemeClr val="lt1"/>
                </a:solidFill>
                <a:latin typeface="Proxima Nova"/>
                <a:ea typeface="Proxima Nova"/>
                <a:cs typeface="Proxima Nova"/>
                <a:sym typeface="Proxima Nova"/>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GRAY">
  <p:cSld name="CUSTOM_3">
    <p:bg>
      <p:bgPr>
        <a:blipFill>
          <a:blip r:embed="rId2">
            <a:alphaModFix/>
          </a:blip>
          <a:stretch>
            <a:fillRect/>
          </a:stretch>
        </a:blipFill>
      </p:bgPr>
    </p:bg>
    <p:spTree>
      <p:nvGrpSpPr>
        <p:cNvPr id="53" name="Shape 53"/>
        <p:cNvGrpSpPr/>
        <p:nvPr/>
      </p:nvGrpSpPr>
      <p:grpSpPr>
        <a:xfrm>
          <a:off x="0" y="0"/>
          <a:ext cx="0" cy="0"/>
          <a:chOff x="0" y="0"/>
          <a:chExt cx="0" cy="0"/>
        </a:xfrm>
      </p:grpSpPr>
      <p:sp>
        <p:nvSpPr>
          <p:cNvPr id="54" name="Google Shape;54;p19"/>
          <p:cNvSpPr txBox="1"/>
          <p:nvPr>
            <p:ph type="title"/>
          </p:nvPr>
        </p:nvSpPr>
        <p:spPr>
          <a:xfrm>
            <a:off x="826650" y="1524025"/>
            <a:ext cx="7490700" cy="1822200"/>
          </a:xfrm>
          <a:prstGeom prst="rect">
            <a:avLst/>
          </a:prstGeom>
        </p:spPr>
        <p:txBody>
          <a:bodyPr anchorCtr="0" anchor="ctr" bIns="91425" lIns="91425" spcFirstLastPara="1" rIns="91425" wrap="square" tIns="91425">
            <a:noAutofit/>
          </a:bodyPr>
          <a:lstStyle>
            <a:lvl1pPr lvl="0">
              <a:spcBef>
                <a:spcPts val="0"/>
              </a:spcBef>
              <a:spcAft>
                <a:spcPts val="0"/>
              </a:spcAft>
              <a:buNone/>
              <a:defRPr>
                <a:solidFill>
                  <a:srgbClr val="000000"/>
                </a:solidFill>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55" name="Google Shape;55;p19"/>
          <p:cNvSpPr txBox="1"/>
          <p:nvPr>
            <p:ph idx="12" type="sldNum"/>
          </p:nvPr>
        </p:nvSpPr>
        <p:spPr>
          <a:xfrm>
            <a:off x="1177578" y="4733944"/>
            <a:ext cx="360600" cy="393600"/>
          </a:xfrm>
          <a:prstGeom prst="rect">
            <a:avLst/>
          </a:prstGeom>
        </p:spPr>
        <p:txBody>
          <a:bodyPr anchorCtr="0" anchor="ctr" bIns="91425" lIns="91425" spcFirstLastPara="1" rIns="91425" wrap="square" tIns="91425">
            <a:noAutofit/>
          </a:bodyPr>
          <a:lstStyle>
            <a:lvl1pPr lvl="0" rtl="0" algn="ctr">
              <a:buNone/>
              <a:defRPr sz="600">
                <a:solidFill>
                  <a:srgbClr val="FFFFFF"/>
                </a:solidFill>
                <a:latin typeface="Proxima Nova"/>
                <a:ea typeface="Proxima Nova"/>
                <a:cs typeface="Proxima Nova"/>
                <a:sym typeface="Proxima Nova"/>
              </a:defRPr>
            </a:lvl1pPr>
            <a:lvl2pPr lvl="1" rtl="0" algn="ctr">
              <a:buNone/>
              <a:defRPr sz="600">
                <a:solidFill>
                  <a:srgbClr val="FFFFFF"/>
                </a:solidFill>
                <a:latin typeface="Proxima Nova"/>
                <a:ea typeface="Proxima Nova"/>
                <a:cs typeface="Proxima Nova"/>
                <a:sym typeface="Proxima Nova"/>
              </a:defRPr>
            </a:lvl2pPr>
            <a:lvl3pPr lvl="2" rtl="0" algn="ctr">
              <a:buNone/>
              <a:defRPr sz="600">
                <a:solidFill>
                  <a:srgbClr val="FFFFFF"/>
                </a:solidFill>
                <a:latin typeface="Proxima Nova"/>
                <a:ea typeface="Proxima Nova"/>
                <a:cs typeface="Proxima Nova"/>
                <a:sym typeface="Proxima Nova"/>
              </a:defRPr>
            </a:lvl3pPr>
            <a:lvl4pPr lvl="3" rtl="0" algn="ctr">
              <a:buNone/>
              <a:defRPr sz="600">
                <a:solidFill>
                  <a:srgbClr val="FFFFFF"/>
                </a:solidFill>
                <a:latin typeface="Proxima Nova"/>
                <a:ea typeface="Proxima Nova"/>
                <a:cs typeface="Proxima Nova"/>
                <a:sym typeface="Proxima Nova"/>
              </a:defRPr>
            </a:lvl4pPr>
            <a:lvl5pPr lvl="4" rtl="0" algn="ctr">
              <a:buNone/>
              <a:defRPr sz="600">
                <a:solidFill>
                  <a:srgbClr val="FFFFFF"/>
                </a:solidFill>
                <a:latin typeface="Proxima Nova"/>
                <a:ea typeface="Proxima Nova"/>
                <a:cs typeface="Proxima Nova"/>
                <a:sym typeface="Proxima Nova"/>
              </a:defRPr>
            </a:lvl5pPr>
            <a:lvl6pPr lvl="5" rtl="0" algn="ctr">
              <a:buNone/>
              <a:defRPr sz="600">
                <a:solidFill>
                  <a:srgbClr val="FFFFFF"/>
                </a:solidFill>
                <a:latin typeface="Proxima Nova"/>
                <a:ea typeface="Proxima Nova"/>
                <a:cs typeface="Proxima Nova"/>
                <a:sym typeface="Proxima Nova"/>
              </a:defRPr>
            </a:lvl6pPr>
            <a:lvl7pPr lvl="6" rtl="0" algn="ctr">
              <a:buNone/>
              <a:defRPr sz="600">
                <a:solidFill>
                  <a:srgbClr val="FFFFFF"/>
                </a:solidFill>
                <a:latin typeface="Proxima Nova"/>
                <a:ea typeface="Proxima Nova"/>
                <a:cs typeface="Proxima Nova"/>
                <a:sym typeface="Proxima Nova"/>
              </a:defRPr>
            </a:lvl7pPr>
            <a:lvl8pPr lvl="7" rtl="0" algn="ctr">
              <a:buNone/>
              <a:defRPr sz="600">
                <a:solidFill>
                  <a:srgbClr val="FFFFFF"/>
                </a:solidFill>
                <a:latin typeface="Proxima Nova"/>
                <a:ea typeface="Proxima Nova"/>
                <a:cs typeface="Proxima Nova"/>
                <a:sym typeface="Proxima Nova"/>
              </a:defRPr>
            </a:lvl8pPr>
            <a:lvl9pPr lvl="8" rtl="0" algn="ctr">
              <a:buNone/>
              <a:defRPr sz="600">
                <a:solidFill>
                  <a:srgbClr val="FFFFFF"/>
                </a:solidFill>
                <a:latin typeface="Proxima Nova"/>
                <a:ea typeface="Proxima Nova"/>
                <a:cs typeface="Proxima Nova"/>
                <a:sym typeface="Proxima Nov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D">
  <p:cSld name="CUSTOM_3_1">
    <p:bg>
      <p:bgPr>
        <a:blipFill>
          <a:blip r:embed="rId2">
            <a:alphaModFix/>
          </a:blip>
          <a:stretch>
            <a:fillRect/>
          </a:stretch>
        </a:blipFill>
      </p:bgPr>
    </p:bg>
    <p:spTree>
      <p:nvGrpSpPr>
        <p:cNvPr id="56" name="Shape 56"/>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genda" type="title">
  <p:cSld name="TITLE">
    <p:spTree>
      <p:nvGrpSpPr>
        <p:cNvPr id="60" name="Shape 60"/>
        <p:cNvGrpSpPr/>
        <p:nvPr/>
      </p:nvGrpSpPr>
      <p:grpSpPr>
        <a:xfrm>
          <a:off x="0" y="0"/>
          <a:ext cx="0" cy="0"/>
          <a:chOff x="0" y="0"/>
          <a:chExt cx="0" cy="0"/>
        </a:xfrm>
      </p:grpSpPr>
      <p:sp>
        <p:nvSpPr>
          <p:cNvPr id="61" name="Google Shape;61;p22"/>
          <p:cNvSpPr txBox="1"/>
          <p:nvPr>
            <p:ph idx="1" type="subTitle"/>
          </p:nvPr>
        </p:nvSpPr>
        <p:spPr>
          <a:xfrm>
            <a:off x="826650" y="1708181"/>
            <a:ext cx="3753900" cy="2463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1600"/>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p:txBody>
      </p:sp>
      <p:sp>
        <p:nvSpPr>
          <p:cNvPr id="62" name="Google Shape;62;p22"/>
          <p:cNvSpPr txBox="1"/>
          <p:nvPr>
            <p:ph idx="2" type="subTitle"/>
          </p:nvPr>
        </p:nvSpPr>
        <p:spPr>
          <a:xfrm>
            <a:off x="826650" y="1999125"/>
            <a:ext cx="3753900" cy="246300"/>
          </a:xfrm>
          <a:prstGeom prst="rect">
            <a:avLst/>
          </a:prstGeom>
        </p:spPr>
        <p:txBody>
          <a:bodyPr anchorCtr="0" anchor="b" bIns="91425" lIns="91425" spcFirstLastPara="1" rIns="91425" wrap="square" tIns="91425">
            <a:noAutofit/>
          </a:bodyPr>
          <a:lstStyle>
            <a:lvl1pPr lvl="0" rtl="0">
              <a:spcBef>
                <a:spcPts val="0"/>
              </a:spcBef>
              <a:spcAft>
                <a:spcPts val="0"/>
              </a:spcAft>
              <a:buNone/>
              <a:defRPr sz="1200">
                <a:solidFill>
                  <a:schemeClr val="dk2"/>
                </a:solidFill>
              </a:defRPr>
            </a:lvl1pPr>
            <a:lvl2pPr lvl="1" rtl="0">
              <a:spcBef>
                <a:spcPts val="0"/>
              </a:spcBef>
              <a:spcAft>
                <a:spcPts val="0"/>
              </a:spcAft>
              <a:buNone/>
              <a:defRPr sz="1200">
                <a:solidFill>
                  <a:schemeClr val="dk2"/>
                </a:solidFill>
              </a:defRPr>
            </a:lvl2pPr>
            <a:lvl3pPr lvl="2" rtl="0">
              <a:spcBef>
                <a:spcPts val="0"/>
              </a:spcBef>
              <a:spcAft>
                <a:spcPts val="0"/>
              </a:spcAft>
              <a:buNone/>
              <a:defRPr sz="1200">
                <a:solidFill>
                  <a:schemeClr val="dk2"/>
                </a:solidFill>
              </a:defRPr>
            </a:lvl3pPr>
            <a:lvl4pPr lvl="3" rtl="0">
              <a:spcBef>
                <a:spcPts val="0"/>
              </a:spcBef>
              <a:spcAft>
                <a:spcPts val="0"/>
              </a:spcAft>
              <a:buNone/>
              <a:defRPr sz="1200">
                <a:solidFill>
                  <a:schemeClr val="dk2"/>
                </a:solidFill>
              </a:defRPr>
            </a:lvl4pPr>
            <a:lvl5pPr lvl="4" rtl="0">
              <a:spcBef>
                <a:spcPts val="0"/>
              </a:spcBef>
              <a:spcAft>
                <a:spcPts val="0"/>
              </a:spcAft>
              <a:buNone/>
              <a:defRPr sz="1200">
                <a:solidFill>
                  <a:schemeClr val="dk2"/>
                </a:solidFill>
              </a:defRPr>
            </a:lvl5pPr>
            <a:lvl6pPr lvl="5" rtl="0">
              <a:spcBef>
                <a:spcPts val="0"/>
              </a:spcBef>
              <a:spcAft>
                <a:spcPts val="0"/>
              </a:spcAft>
              <a:buNone/>
              <a:defRPr sz="1200">
                <a:solidFill>
                  <a:schemeClr val="dk2"/>
                </a:solidFill>
              </a:defRPr>
            </a:lvl6pPr>
            <a:lvl7pPr lvl="6" rtl="0">
              <a:spcBef>
                <a:spcPts val="0"/>
              </a:spcBef>
              <a:spcAft>
                <a:spcPts val="0"/>
              </a:spcAft>
              <a:buNone/>
              <a:defRPr sz="1200">
                <a:solidFill>
                  <a:schemeClr val="dk2"/>
                </a:solidFill>
              </a:defRPr>
            </a:lvl7pPr>
            <a:lvl8pPr lvl="7" rtl="0">
              <a:spcBef>
                <a:spcPts val="0"/>
              </a:spcBef>
              <a:spcAft>
                <a:spcPts val="0"/>
              </a:spcAft>
              <a:buNone/>
              <a:defRPr sz="1200">
                <a:solidFill>
                  <a:schemeClr val="dk2"/>
                </a:solidFill>
              </a:defRPr>
            </a:lvl8pPr>
            <a:lvl9pPr lvl="8" rtl="0">
              <a:spcBef>
                <a:spcPts val="0"/>
              </a:spcBef>
              <a:spcAft>
                <a:spcPts val="0"/>
              </a:spcAft>
              <a:buNone/>
              <a:defRPr sz="1200">
                <a:solidFill>
                  <a:schemeClr val="dk2"/>
                </a:solidFill>
              </a:defRPr>
            </a:lvl9pPr>
          </a:lstStyle>
          <a:p/>
        </p:txBody>
      </p:sp>
      <p:sp>
        <p:nvSpPr>
          <p:cNvPr id="63" name="Google Shape;63;p22"/>
          <p:cNvSpPr txBox="1"/>
          <p:nvPr>
            <p:ph idx="3" type="subTitle"/>
          </p:nvPr>
        </p:nvSpPr>
        <p:spPr>
          <a:xfrm>
            <a:off x="4630950" y="1708181"/>
            <a:ext cx="3753900" cy="2463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1600"/>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p:txBody>
      </p:sp>
      <p:sp>
        <p:nvSpPr>
          <p:cNvPr id="64" name="Google Shape;64;p22"/>
          <p:cNvSpPr txBox="1"/>
          <p:nvPr>
            <p:ph idx="4" type="subTitle"/>
          </p:nvPr>
        </p:nvSpPr>
        <p:spPr>
          <a:xfrm>
            <a:off x="4630950" y="1999125"/>
            <a:ext cx="3753900" cy="246300"/>
          </a:xfrm>
          <a:prstGeom prst="rect">
            <a:avLst/>
          </a:prstGeom>
        </p:spPr>
        <p:txBody>
          <a:bodyPr anchorCtr="0" anchor="b" bIns="91425" lIns="91425" spcFirstLastPara="1" rIns="91425" wrap="square" tIns="91425">
            <a:noAutofit/>
          </a:bodyPr>
          <a:lstStyle>
            <a:lvl1pPr lvl="0" rtl="0">
              <a:spcBef>
                <a:spcPts val="0"/>
              </a:spcBef>
              <a:spcAft>
                <a:spcPts val="0"/>
              </a:spcAft>
              <a:buNone/>
              <a:defRPr sz="1200">
                <a:solidFill>
                  <a:schemeClr val="dk2"/>
                </a:solidFill>
              </a:defRPr>
            </a:lvl1pPr>
            <a:lvl2pPr lvl="1" rtl="0">
              <a:spcBef>
                <a:spcPts val="0"/>
              </a:spcBef>
              <a:spcAft>
                <a:spcPts val="0"/>
              </a:spcAft>
              <a:buNone/>
              <a:defRPr sz="1200">
                <a:solidFill>
                  <a:schemeClr val="dk2"/>
                </a:solidFill>
              </a:defRPr>
            </a:lvl2pPr>
            <a:lvl3pPr lvl="2" rtl="0">
              <a:spcBef>
                <a:spcPts val="0"/>
              </a:spcBef>
              <a:spcAft>
                <a:spcPts val="0"/>
              </a:spcAft>
              <a:buNone/>
              <a:defRPr sz="1200">
                <a:solidFill>
                  <a:schemeClr val="dk2"/>
                </a:solidFill>
              </a:defRPr>
            </a:lvl3pPr>
            <a:lvl4pPr lvl="3" rtl="0">
              <a:spcBef>
                <a:spcPts val="0"/>
              </a:spcBef>
              <a:spcAft>
                <a:spcPts val="0"/>
              </a:spcAft>
              <a:buNone/>
              <a:defRPr sz="1200">
                <a:solidFill>
                  <a:schemeClr val="dk2"/>
                </a:solidFill>
              </a:defRPr>
            </a:lvl4pPr>
            <a:lvl5pPr lvl="4" rtl="0">
              <a:spcBef>
                <a:spcPts val="0"/>
              </a:spcBef>
              <a:spcAft>
                <a:spcPts val="0"/>
              </a:spcAft>
              <a:buNone/>
              <a:defRPr sz="1200">
                <a:solidFill>
                  <a:schemeClr val="dk2"/>
                </a:solidFill>
              </a:defRPr>
            </a:lvl5pPr>
            <a:lvl6pPr lvl="5" rtl="0">
              <a:spcBef>
                <a:spcPts val="0"/>
              </a:spcBef>
              <a:spcAft>
                <a:spcPts val="0"/>
              </a:spcAft>
              <a:buNone/>
              <a:defRPr sz="1200">
                <a:solidFill>
                  <a:schemeClr val="dk2"/>
                </a:solidFill>
              </a:defRPr>
            </a:lvl6pPr>
            <a:lvl7pPr lvl="6" rtl="0">
              <a:spcBef>
                <a:spcPts val="0"/>
              </a:spcBef>
              <a:spcAft>
                <a:spcPts val="0"/>
              </a:spcAft>
              <a:buNone/>
              <a:defRPr sz="1200">
                <a:solidFill>
                  <a:schemeClr val="dk2"/>
                </a:solidFill>
              </a:defRPr>
            </a:lvl7pPr>
            <a:lvl8pPr lvl="7" rtl="0">
              <a:spcBef>
                <a:spcPts val="0"/>
              </a:spcBef>
              <a:spcAft>
                <a:spcPts val="0"/>
              </a:spcAft>
              <a:buNone/>
              <a:defRPr sz="1200">
                <a:solidFill>
                  <a:schemeClr val="dk2"/>
                </a:solidFill>
              </a:defRPr>
            </a:lvl8pPr>
            <a:lvl9pPr lvl="8" rtl="0">
              <a:spcBef>
                <a:spcPts val="0"/>
              </a:spcBef>
              <a:spcAft>
                <a:spcPts val="0"/>
              </a:spcAft>
              <a:buNone/>
              <a:defRPr sz="1200">
                <a:solidFill>
                  <a:schemeClr val="dk2"/>
                </a:solidFill>
              </a:defRPr>
            </a:lvl9pPr>
          </a:lstStyle>
          <a:p/>
        </p:txBody>
      </p:sp>
      <p:sp>
        <p:nvSpPr>
          <p:cNvPr id="65" name="Google Shape;65;p22"/>
          <p:cNvSpPr txBox="1"/>
          <p:nvPr>
            <p:ph idx="5" type="subTitle"/>
          </p:nvPr>
        </p:nvSpPr>
        <p:spPr>
          <a:xfrm>
            <a:off x="826650" y="2325375"/>
            <a:ext cx="3753900" cy="2463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1600"/>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p:txBody>
      </p:sp>
      <p:sp>
        <p:nvSpPr>
          <p:cNvPr id="66" name="Google Shape;66;p22"/>
          <p:cNvSpPr txBox="1"/>
          <p:nvPr>
            <p:ph idx="6" type="subTitle"/>
          </p:nvPr>
        </p:nvSpPr>
        <p:spPr>
          <a:xfrm>
            <a:off x="826650" y="2616319"/>
            <a:ext cx="3753900" cy="246300"/>
          </a:xfrm>
          <a:prstGeom prst="rect">
            <a:avLst/>
          </a:prstGeom>
        </p:spPr>
        <p:txBody>
          <a:bodyPr anchorCtr="0" anchor="b" bIns="91425" lIns="91425" spcFirstLastPara="1" rIns="91425" wrap="square" tIns="91425">
            <a:noAutofit/>
          </a:bodyPr>
          <a:lstStyle>
            <a:lvl1pPr lvl="0" rtl="0">
              <a:spcBef>
                <a:spcPts val="0"/>
              </a:spcBef>
              <a:spcAft>
                <a:spcPts val="0"/>
              </a:spcAft>
              <a:buNone/>
              <a:defRPr sz="1200">
                <a:solidFill>
                  <a:schemeClr val="dk2"/>
                </a:solidFill>
              </a:defRPr>
            </a:lvl1pPr>
            <a:lvl2pPr lvl="1" rtl="0">
              <a:spcBef>
                <a:spcPts val="0"/>
              </a:spcBef>
              <a:spcAft>
                <a:spcPts val="0"/>
              </a:spcAft>
              <a:buNone/>
              <a:defRPr sz="1200">
                <a:solidFill>
                  <a:schemeClr val="dk2"/>
                </a:solidFill>
              </a:defRPr>
            </a:lvl2pPr>
            <a:lvl3pPr lvl="2" rtl="0">
              <a:spcBef>
                <a:spcPts val="0"/>
              </a:spcBef>
              <a:spcAft>
                <a:spcPts val="0"/>
              </a:spcAft>
              <a:buNone/>
              <a:defRPr sz="1200">
                <a:solidFill>
                  <a:schemeClr val="dk2"/>
                </a:solidFill>
              </a:defRPr>
            </a:lvl3pPr>
            <a:lvl4pPr lvl="3" rtl="0">
              <a:spcBef>
                <a:spcPts val="0"/>
              </a:spcBef>
              <a:spcAft>
                <a:spcPts val="0"/>
              </a:spcAft>
              <a:buNone/>
              <a:defRPr sz="1200">
                <a:solidFill>
                  <a:schemeClr val="dk2"/>
                </a:solidFill>
              </a:defRPr>
            </a:lvl4pPr>
            <a:lvl5pPr lvl="4" rtl="0">
              <a:spcBef>
                <a:spcPts val="0"/>
              </a:spcBef>
              <a:spcAft>
                <a:spcPts val="0"/>
              </a:spcAft>
              <a:buNone/>
              <a:defRPr sz="1200">
                <a:solidFill>
                  <a:schemeClr val="dk2"/>
                </a:solidFill>
              </a:defRPr>
            </a:lvl5pPr>
            <a:lvl6pPr lvl="5" rtl="0">
              <a:spcBef>
                <a:spcPts val="0"/>
              </a:spcBef>
              <a:spcAft>
                <a:spcPts val="0"/>
              </a:spcAft>
              <a:buNone/>
              <a:defRPr sz="1200">
                <a:solidFill>
                  <a:schemeClr val="dk2"/>
                </a:solidFill>
              </a:defRPr>
            </a:lvl6pPr>
            <a:lvl7pPr lvl="6" rtl="0">
              <a:spcBef>
                <a:spcPts val="0"/>
              </a:spcBef>
              <a:spcAft>
                <a:spcPts val="0"/>
              </a:spcAft>
              <a:buNone/>
              <a:defRPr sz="1200">
                <a:solidFill>
                  <a:schemeClr val="dk2"/>
                </a:solidFill>
              </a:defRPr>
            </a:lvl7pPr>
            <a:lvl8pPr lvl="7" rtl="0">
              <a:spcBef>
                <a:spcPts val="0"/>
              </a:spcBef>
              <a:spcAft>
                <a:spcPts val="0"/>
              </a:spcAft>
              <a:buNone/>
              <a:defRPr sz="1200">
                <a:solidFill>
                  <a:schemeClr val="dk2"/>
                </a:solidFill>
              </a:defRPr>
            </a:lvl8pPr>
            <a:lvl9pPr lvl="8" rtl="0">
              <a:spcBef>
                <a:spcPts val="0"/>
              </a:spcBef>
              <a:spcAft>
                <a:spcPts val="0"/>
              </a:spcAft>
              <a:buNone/>
              <a:defRPr sz="1200">
                <a:solidFill>
                  <a:schemeClr val="dk2"/>
                </a:solidFill>
              </a:defRPr>
            </a:lvl9pPr>
          </a:lstStyle>
          <a:p/>
        </p:txBody>
      </p:sp>
      <p:sp>
        <p:nvSpPr>
          <p:cNvPr id="67" name="Google Shape;67;p22"/>
          <p:cNvSpPr txBox="1"/>
          <p:nvPr>
            <p:ph idx="7" type="subTitle"/>
          </p:nvPr>
        </p:nvSpPr>
        <p:spPr>
          <a:xfrm>
            <a:off x="4630950" y="2325375"/>
            <a:ext cx="3753900" cy="246300"/>
          </a:xfrm>
          <a:prstGeom prst="rect">
            <a:avLst/>
          </a:prstGeom>
        </p:spPr>
        <p:txBody>
          <a:bodyPr anchorCtr="0" anchor="ctr"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8" name="Google Shape;68;p22"/>
          <p:cNvSpPr txBox="1"/>
          <p:nvPr>
            <p:ph idx="8" type="subTitle"/>
          </p:nvPr>
        </p:nvSpPr>
        <p:spPr>
          <a:xfrm>
            <a:off x="4630950" y="2616319"/>
            <a:ext cx="3753900" cy="246300"/>
          </a:xfrm>
          <a:prstGeom prst="rect">
            <a:avLst/>
          </a:prstGeom>
        </p:spPr>
        <p:txBody>
          <a:bodyPr anchorCtr="0" anchor="b" bIns="91425" lIns="91425" spcFirstLastPara="1" rIns="91425" wrap="square" tIns="91425">
            <a:noAutofit/>
          </a:bodyPr>
          <a:lstStyle>
            <a:lvl1pPr lvl="0" rtl="0">
              <a:spcBef>
                <a:spcPts val="0"/>
              </a:spcBef>
              <a:spcAft>
                <a:spcPts val="0"/>
              </a:spcAft>
              <a:buNone/>
              <a:defRPr sz="1200">
                <a:solidFill>
                  <a:schemeClr val="dk2"/>
                </a:solidFill>
              </a:defRPr>
            </a:lvl1pPr>
            <a:lvl2pPr lvl="1" rtl="0">
              <a:spcBef>
                <a:spcPts val="0"/>
              </a:spcBef>
              <a:spcAft>
                <a:spcPts val="0"/>
              </a:spcAft>
              <a:buNone/>
              <a:defRPr sz="1200">
                <a:solidFill>
                  <a:schemeClr val="dk2"/>
                </a:solidFill>
              </a:defRPr>
            </a:lvl2pPr>
            <a:lvl3pPr lvl="2" rtl="0">
              <a:spcBef>
                <a:spcPts val="0"/>
              </a:spcBef>
              <a:spcAft>
                <a:spcPts val="0"/>
              </a:spcAft>
              <a:buNone/>
              <a:defRPr sz="1200">
                <a:solidFill>
                  <a:schemeClr val="dk2"/>
                </a:solidFill>
              </a:defRPr>
            </a:lvl3pPr>
            <a:lvl4pPr lvl="3" rtl="0">
              <a:spcBef>
                <a:spcPts val="0"/>
              </a:spcBef>
              <a:spcAft>
                <a:spcPts val="0"/>
              </a:spcAft>
              <a:buNone/>
              <a:defRPr sz="1200">
                <a:solidFill>
                  <a:schemeClr val="dk2"/>
                </a:solidFill>
              </a:defRPr>
            </a:lvl4pPr>
            <a:lvl5pPr lvl="4" rtl="0">
              <a:spcBef>
                <a:spcPts val="0"/>
              </a:spcBef>
              <a:spcAft>
                <a:spcPts val="0"/>
              </a:spcAft>
              <a:buNone/>
              <a:defRPr sz="1200">
                <a:solidFill>
                  <a:schemeClr val="dk2"/>
                </a:solidFill>
              </a:defRPr>
            </a:lvl5pPr>
            <a:lvl6pPr lvl="5" rtl="0">
              <a:spcBef>
                <a:spcPts val="0"/>
              </a:spcBef>
              <a:spcAft>
                <a:spcPts val="0"/>
              </a:spcAft>
              <a:buNone/>
              <a:defRPr sz="1200">
                <a:solidFill>
                  <a:schemeClr val="dk2"/>
                </a:solidFill>
              </a:defRPr>
            </a:lvl6pPr>
            <a:lvl7pPr lvl="6" rtl="0">
              <a:spcBef>
                <a:spcPts val="0"/>
              </a:spcBef>
              <a:spcAft>
                <a:spcPts val="0"/>
              </a:spcAft>
              <a:buNone/>
              <a:defRPr sz="1200">
                <a:solidFill>
                  <a:schemeClr val="dk2"/>
                </a:solidFill>
              </a:defRPr>
            </a:lvl7pPr>
            <a:lvl8pPr lvl="7" rtl="0">
              <a:spcBef>
                <a:spcPts val="0"/>
              </a:spcBef>
              <a:spcAft>
                <a:spcPts val="0"/>
              </a:spcAft>
              <a:buNone/>
              <a:defRPr sz="1200">
                <a:solidFill>
                  <a:schemeClr val="dk2"/>
                </a:solidFill>
              </a:defRPr>
            </a:lvl8pPr>
            <a:lvl9pPr lvl="8" rtl="0">
              <a:spcBef>
                <a:spcPts val="0"/>
              </a:spcBef>
              <a:spcAft>
                <a:spcPts val="0"/>
              </a:spcAft>
              <a:buNone/>
              <a:defRPr sz="1200">
                <a:solidFill>
                  <a:schemeClr val="dk2"/>
                </a:solidFill>
              </a:defRPr>
            </a:lvl9pPr>
          </a:lstStyle>
          <a:p/>
        </p:txBody>
      </p:sp>
      <p:sp>
        <p:nvSpPr>
          <p:cNvPr id="69" name="Google Shape;69;p22"/>
          <p:cNvSpPr txBox="1"/>
          <p:nvPr>
            <p:ph idx="9" type="subTitle"/>
          </p:nvPr>
        </p:nvSpPr>
        <p:spPr>
          <a:xfrm>
            <a:off x="826650" y="2942569"/>
            <a:ext cx="3753900" cy="2463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1600"/>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p:txBody>
      </p:sp>
      <p:sp>
        <p:nvSpPr>
          <p:cNvPr id="70" name="Google Shape;70;p22"/>
          <p:cNvSpPr txBox="1"/>
          <p:nvPr>
            <p:ph idx="13" type="subTitle"/>
          </p:nvPr>
        </p:nvSpPr>
        <p:spPr>
          <a:xfrm>
            <a:off x="826650" y="3233513"/>
            <a:ext cx="3753900" cy="246300"/>
          </a:xfrm>
          <a:prstGeom prst="rect">
            <a:avLst/>
          </a:prstGeom>
        </p:spPr>
        <p:txBody>
          <a:bodyPr anchorCtr="0" anchor="b" bIns="91425" lIns="91425" spcFirstLastPara="1" rIns="91425" wrap="square" tIns="91425">
            <a:noAutofit/>
          </a:bodyPr>
          <a:lstStyle>
            <a:lvl1pPr lvl="0" rtl="0">
              <a:spcBef>
                <a:spcPts val="0"/>
              </a:spcBef>
              <a:spcAft>
                <a:spcPts val="0"/>
              </a:spcAft>
              <a:buNone/>
              <a:defRPr sz="1200">
                <a:solidFill>
                  <a:schemeClr val="dk2"/>
                </a:solidFill>
              </a:defRPr>
            </a:lvl1pPr>
            <a:lvl2pPr lvl="1" rtl="0">
              <a:spcBef>
                <a:spcPts val="0"/>
              </a:spcBef>
              <a:spcAft>
                <a:spcPts val="0"/>
              </a:spcAft>
              <a:buNone/>
              <a:defRPr sz="1200">
                <a:solidFill>
                  <a:schemeClr val="dk2"/>
                </a:solidFill>
              </a:defRPr>
            </a:lvl2pPr>
            <a:lvl3pPr lvl="2" rtl="0">
              <a:spcBef>
                <a:spcPts val="0"/>
              </a:spcBef>
              <a:spcAft>
                <a:spcPts val="0"/>
              </a:spcAft>
              <a:buNone/>
              <a:defRPr sz="1200">
                <a:solidFill>
                  <a:schemeClr val="dk2"/>
                </a:solidFill>
              </a:defRPr>
            </a:lvl3pPr>
            <a:lvl4pPr lvl="3" rtl="0">
              <a:spcBef>
                <a:spcPts val="0"/>
              </a:spcBef>
              <a:spcAft>
                <a:spcPts val="0"/>
              </a:spcAft>
              <a:buNone/>
              <a:defRPr sz="1200">
                <a:solidFill>
                  <a:schemeClr val="dk2"/>
                </a:solidFill>
              </a:defRPr>
            </a:lvl4pPr>
            <a:lvl5pPr lvl="4" rtl="0">
              <a:spcBef>
                <a:spcPts val="0"/>
              </a:spcBef>
              <a:spcAft>
                <a:spcPts val="0"/>
              </a:spcAft>
              <a:buNone/>
              <a:defRPr sz="1200">
                <a:solidFill>
                  <a:schemeClr val="dk2"/>
                </a:solidFill>
              </a:defRPr>
            </a:lvl5pPr>
            <a:lvl6pPr lvl="5" rtl="0">
              <a:spcBef>
                <a:spcPts val="0"/>
              </a:spcBef>
              <a:spcAft>
                <a:spcPts val="0"/>
              </a:spcAft>
              <a:buNone/>
              <a:defRPr sz="1200">
                <a:solidFill>
                  <a:schemeClr val="dk2"/>
                </a:solidFill>
              </a:defRPr>
            </a:lvl6pPr>
            <a:lvl7pPr lvl="6" rtl="0">
              <a:spcBef>
                <a:spcPts val="0"/>
              </a:spcBef>
              <a:spcAft>
                <a:spcPts val="0"/>
              </a:spcAft>
              <a:buNone/>
              <a:defRPr sz="1200">
                <a:solidFill>
                  <a:schemeClr val="dk2"/>
                </a:solidFill>
              </a:defRPr>
            </a:lvl7pPr>
            <a:lvl8pPr lvl="7" rtl="0">
              <a:spcBef>
                <a:spcPts val="0"/>
              </a:spcBef>
              <a:spcAft>
                <a:spcPts val="0"/>
              </a:spcAft>
              <a:buNone/>
              <a:defRPr sz="1200">
                <a:solidFill>
                  <a:schemeClr val="dk2"/>
                </a:solidFill>
              </a:defRPr>
            </a:lvl8pPr>
            <a:lvl9pPr lvl="8" rtl="0">
              <a:spcBef>
                <a:spcPts val="0"/>
              </a:spcBef>
              <a:spcAft>
                <a:spcPts val="0"/>
              </a:spcAft>
              <a:buNone/>
              <a:defRPr sz="1200">
                <a:solidFill>
                  <a:schemeClr val="dk2"/>
                </a:solidFill>
              </a:defRPr>
            </a:lvl9pPr>
          </a:lstStyle>
          <a:p/>
        </p:txBody>
      </p:sp>
      <p:sp>
        <p:nvSpPr>
          <p:cNvPr id="71" name="Google Shape;71;p22"/>
          <p:cNvSpPr txBox="1"/>
          <p:nvPr>
            <p:ph idx="14" type="subTitle"/>
          </p:nvPr>
        </p:nvSpPr>
        <p:spPr>
          <a:xfrm>
            <a:off x="4630950" y="2942569"/>
            <a:ext cx="3753900" cy="2463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1600"/>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p:txBody>
      </p:sp>
      <p:sp>
        <p:nvSpPr>
          <p:cNvPr id="72" name="Google Shape;72;p22"/>
          <p:cNvSpPr txBox="1"/>
          <p:nvPr>
            <p:ph idx="15" type="subTitle"/>
          </p:nvPr>
        </p:nvSpPr>
        <p:spPr>
          <a:xfrm>
            <a:off x="4630950" y="3233513"/>
            <a:ext cx="3753900" cy="246300"/>
          </a:xfrm>
          <a:prstGeom prst="rect">
            <a:avLst/>
          </a:prstGeom>
        </p:spPr>
        <p:txBody>
          <a:bodyPr anchorCtr="0" anchor="b" bIns="91425" lIns="91425" spcFirstLastPara="1" rIns="91425" wrap="square" tIns="91425">
            <a:noAutofit/>
          </a:bodyPr>
          <a:lstStyle>
            <a:lvl1pPr lvl="0" rtl="0">
              <a:spcBef>
                <a:spcPts val="0"/>
              </a:spcBef>
              <a:spcAft>
                <a:spcPts val="0"/>
              </a:spcAft>
              <a:buNone/>
              <a:defRPr sz="1200">
                <a:solidFill>
                  <a:schemeClr val="dk2"/>
                </a:solidFill>
              </a:defRPr>
            </a:lvl1pPr>
            <a:lvl2pPr lvl="1" rtl="0">
              <a:spcBef>
                <a:spcPts val="0"/>
              </a:spcBef>
              <a:spcAft>
                <a:spcPts val="0"/>
              </a:spcAft>
              <a:buNone/>
              <a:defRPr sz="1200">
                <a:solidFill>
                  <a:schemeClr val="dk2"/>
                </a:solidFill>
              </a:defRPr>
            </a:lvl2pPr>
            <a:lvl3pPr lvl="2" rtl="0">
              <a:spcBef>
                <a:spcPts val="0"/>
              </a:spcBef>
              <a:spcAft>
                <a:spcPts val="0"/>
              </a:spcAft>
              <a:buNone/>
              <a:defRPr sz="1200">
                <a:solidFill>
                  <a:schemeClr val="dk2"/>
                </a:solidFill>
              </a:defRPr>
            </a:lvl3pPr>
            <a:lvl4pPr lvl="3" rtl="0">
              <a:spcBef>
                <a:spcPts val="0"/>
              </a:spcBef>
              <a:spcAft>
                <a:spcPts val="0"/>
              </a:spcAft>
              <a:buNone/>
              <a:defRPr sz="1200">
                <a:solidFill>
                  <a:schemeClr val="dk2"/>
                </a:solidFill>
              </a:defRPr>
            </a:lvl4pPr>
            <a:lvl5pPr lvl="4" rtl="0">
              <a:spcBef>
                <a:spcPts val="0"/>
              </a:spcBef>
              <a:spcAft>
                <a:spcPts val="0"/>
              </a:spcAft>
              <a:buNone/>
              <a:defRPr sz="1200">
                <a:solidFill>
                  <a:schemeClr val="dk2"/>
                </a:solidFill>
              </a:defRPr>
            </a:lvl5pPr>
            <a:lvl6pPr lvl="5" rtl="0">
              <a:spcBef>
                <a:spcPts val="0"/>
              </a:spcBef>
              <a:spcAft>
                <a:spcPts val="0"/>
              </a:spcAft>
              <a:buNone/>
              <a:defRPr sz="1200">
                <a:solidFill>
                  <a:schemeClr val="dk2"/>
                </a:solidFill>
              </a:defRPr>
            </a:lvl6pPr>
            <a:lvl7pPr lvl="6" rtl="0">
              <a:spcBef>
                <a:spcPts val="0"/>
              </a:spcBef>
              <a:spcAft>
                <a:spcPts val="0"/>
              </a:spcAft>
              <a:buNone/>
              <a:defRPr sz="1200">
                <a:solidFill>
                  <a:schemeClr val="dk2"/>
                </a:solidFill>
              </a:defRPr>
            </a:lvl7pPr>
            <a:lvl8pPr lvl="7" rtl="0">
              <a:spcBef>
                <a:spcPts val="0"/>
              </a:spcBef>
              <a:spcAft>
                <a:spcPts val="0"/>
              </a:spcAft>
              <a:buNone/>
              <a:defRPr sz="1200">
                <a:solidFill>
                  <a:schemeClr val="dk2"/>
                </a:solidFill>
              </a:defRPr>
            </a:lvl8pPr>
            <a:lvl9pPr lvl="8" rtl="0">
              <a:spcBef>
                <a:spcPts val="0"/>
              </a:spcBef>
              <a:spcAft>
                <a:spcPts val="0"/>
              </a:spcAft>
              <a:buNone/>
              <a:defRPr sz="1200">
                <a:solidFill>
                  <a:schemeClr val="dk2"/>
                </a:solidFill>
              </a:defRPr>
            </a:lvl9pPr>
          </a:lstStyle>
          <a:p/>
        </p:txBody>
      </p:sp>
      <p:sp>
        <p:nvSpPr>
          <p:cNvPr id="73" name="Google Shape;73;p22"/>
          <p:cNvSpPr txBox="1"/>
          <p:nvPr>
            <p:ph idx="16" type="subTitle"/>
          </p:nvPr>
        </p:nvSpPr>
        <p:spPr>
          <a:xfrm>
            <a:off x="826650" y="3559763"/>
            <a:ext cx="3753900" cy="246300"/>
          </a:xfrm>
          <a:prstGeom prst="rect">
            <a:avLst/>
          </a:prstGeom>
        </p:spPr>
        <p:txBody>
          <a:bodyPr anchorCtr="0" anchor="ctr"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4" name="Google Shape;74;p22"/>
          <p:cNvSpPr txBox="1"/>
          <p:nvPr>
            <p:ph idx="17" type="subTitle"/>
          </p:nvPr>
        </p:nvSpPr>
        <p:spPr>
          <a:xfrm>
            <a:off x="826650" y="3850706"/>
            <a:ext cx="3753900" cy="246300"/>
          </a:xfrm>
          <a:prstGeom prst="rect">
            <a:avLst/>
          </a:prstGeom>
        </p:spPr>
        <p:txBody>
          <a:bodyPr anchorCtr="0" anchor="b" bIns="91425" lIns="91425" spcFirstLastPara="1" rIns="91425" wrap="square" tIns="91425">
            <a:noAutofit/>
          </a:bodyPr>
          <a:lstStyle>
            <a:lvl1pPr lvl="0" rtl="0">
              <a:spcBef>
                <a:spcPts val="0"/>
              </a:spcBef>
              <a:spcAft>
                <a:spcPts val="0"/>
              </a:spcAft>
              <a:buNone/>
              <a:defRPr sz="1200">
                <a:solidFill>
                  <a:schemeClr val="dk2"/>
                </a:solidFill>
              </a:defRPr>
            </a:lvl1pPr>
            <a:lvl2pPr lvl="1" rtl="0">
              <a:spcBef>
                <a:spcPts val="0"/>
              </a:spcBef>
              <a:spcAft>
                <a:spcPts val="0"/>
              </a:spcAft>
              <a:buNone/>
              <a:defRPr sz="1200">
                <a:solidFill>
                  <a:schemeClr val="dk2"/>
                </a:solidFill>
              </a:defRPr>
            </a:lvl2pPr>
            <a:lvl3pPr lvl="2" rtl="0">
              <a:spcBef>
                <a:spcPts val="0"/>
              </a:spcBef>
              <a:spcAft>
                <a:spcPts val="0"/>
              </a:spcAft>
              <a:buNone/>
              <a:defRPr sz="1200">
                <a:solidFill>
                  <a:schemeClr val="dk2"/>
                </a:solidFill>
              </a:defRPr>
            </a:lvl3pPr>
            <a:lvl4pPr lvl="3" rtl="0">
              <a:spcBef>
                <a:spcPts val="0"/>
              </a:spcBef>
              <a:spcAft>
                <a:spcPts val="0"/>
              </a:spcAft>
              <a:buNone/>
              <a:defRPr sz="1200">
                <a:solidFill>
                  <a:schemeClr val="dk2"/>
                </a:solidFill>
              </a:defRPr>
            </a:lvl4pPr>
            <a:lvl5pPr lvl="4" rtl="0">
              <a:spcBef>
                <a:spcPts val="0"/>
              </a:spcBef>
              <a:spcAft>
                <a:spcPts val="0"/>
              </a:spcAft>
              <a:buNone/>
              <a:defRPr sz="1200">
                <a:solidFill>
                  <a:schemeClr val="dk2"/>
                </a:solidFill>
              </a:defRPr>
            </a:lvl5pPr>
            <a:lvl6pPr lvl="5" rtl="0">
              <a:spcBef>
                <a:spcPts val="0"/>
              </a:spcBef>
              <a:spcAft>
                <a:spcPts val="0"/>
              </a:spcAft>
              <a:buNone/>
              <a:defRPr sz="1200">
                <a:solidFill>
                  <a:schemeClr val="dk2"/>
                </a:solidFill>
              </a:defRPr>
            </a:lvl6pPr>
            <a:lvl7pPr lvl="6" rtl="0">
              <a:spcBef>
                <a:spcPts val="0"/>
              </a:spcBef>
              <a:spcAft>
                <a:spcPts val="0"/>
              </a:spcAft>
              <a:buNone/>
              <a:defRPr sz="1200">
                <a:solidFill>
                  <a:schemeClr val="dk2"/>
                </a:solidFill>
              </a:defRPr>
            </a:lvl7pPr>
            <a:lvl8pPr lvl="7" rtl="0">
              <a:spcBef>
                <a:spcPts val="0"/>
              </a:spcBef>
              <a:spcAft>
                <a:spcPts val="0"/>
              </a:spcAft>
              <a:buNone/>
              <a:defRPr sz="1200">
                <a:solidFill>
                  <a:schemeClr val="dk2"/>
                </a:solidFill>
              </a:defRPr>
            </a:lvl8pPr>
            <a:lvl9pPr lvl="8" rtl="0">
              <a:spcBef>
                <a:spcPts val="0"/>
              </a:spcBef>
              <a:spcAft>
                <a:spcPts val="0"/>
              </a:spcAft>
              <a:buNone/>
              <a:defRPr sz="1200">
                <a:solidFill>
                  <a:schemeClr val="dk2"/>
                </a:solidFill>
              </a:defRPr>
            </a:lvl9pPr>
          </a:lstStyle>
          <a:p/>
        </p:txBody>
      </p:sp>
      <p:sp>
        <p:nvSpPr>
          <p:cNvPr id="75" name="Google Shape;75;p22"/>
          <p:cNvSpPr txBox="1"/>
          <p:nvPr>
            <p:ph idx="18" type="subTitle"/>
          </p:nvPr>
        </p:nvSpPr>
        <p:spPr>
          <a:xfrm>
            <a:off x="4630950" y="3559763"/>
            <a:ext cx="3753900" cy="2463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1600"/>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p:txBody>
      </p:sp>
      <p:sp>
        <p:nvSpPr>
          <p:cNvPr id="76" name="Google Shape;76;p22"/>
          <p:cNvSpPr txBox="1"/>
          <p:nvPr>
            <p:ph idx="19" type="subTitle"/>
          </p:nvPr>
        </p:nvSpPr>
        <p:spPr>
          <a:xfrm>
            <a:off x="4630950" y="3850706"/>
            <a:ext cx="3753900" cy="246300"/>
          </a:xfrm>
          <a:prstGeom prst="rect">
            <a:avLst/>
          </a:prstGeom>
        </p:spPr>
        <p:txBody>
          <a:bodyPr anchorCtr="0" anchor="b" bIns="91425" lIns="91425" spcFirstLastPara="1" rIns="91425" wrap="square" tIns="91425">
            <a:noAutofit/>
          </a:bodyPr>
          <a:lstStyle>
            <a:lvl1pPr lvl="0" rtl="0">
              <a:spcBef>
                <a:spcPts val="0"/>
              </a:spcBef>
              <a:spcAft>
                <a:spcPts val="0"/>
              </a:spcAft>
              <a:buNone/>
              <a:defRPr sz="1200">
                <a:solidFill>
                  <a:schemeClr val="dk2"/>
                </a:solidFill>
              </a:defRPr>
            </a:lvl1pPr>
            <a:lvl2pPr lvl="1" rtl="0">
              <a:spcBef>
                <a:spcPts val="0"/>
              </a:spcBef>
              <a:spcAft>
                <a:spcPts val="0"/>
              </a:spcAft>
              <a:buNone/>
              <a:defRPr sz="1200">
                <a:solidFill>
                  <a:schemeClr val="dk2"/>
                </a:solidFill>
              </a:defRPr>
            </a:lvl2pPr>
            <a:lvl3pPr lvl="2" rtl="0">
              <a:spcBef>
                <a:spcPts val="0"/>
              </a:spcBef>
              <a:spcAft>
                <a:spcPts val="0"/>
              </a:spcAft>
              <a:buNone/>
              <a:defRPr sz="1200">
                <a:solidFill>
                  <a:schemeClr val="dk2"/>
                </a:solidFill>
              </a:defRPr>
            </a:lvl3pPr>
            <a:lvl4pPr lvl="3" rtl="0">
              <a:spcBef>
                <a:spcPts val="0"/>
              </a:spcBef>
              <a:spcAft>
                <a:spcPts val="0"/>
              </a:spcAft>
              <a:buNone/>
              <a:defRPr sz="1200">
                <a:solidFill>
                  <a:schemeClr val="dk2"/>
                </a:solidFill>
              </a:defRPr>
            </a:lvl4pPr>
            <a:lvl5pPr lvl="4" rtl="0">
              <a:spcBef>
                <a:spcPts val="0"/>
              </a:spcBef>
              <a:spcAft>
                <a:spcPts val="0"/>
              </a:spcAft>
              <a:buNone/>
              <a:defRPr sz="1200">
                <a:solidFill>
                  <a:schemeClr val="dk2"/>
                </a:solidFill>
              </a:defRPr>
            </a:lvl5pPr>
            <a:lvl6pPr lvl="5" rtl="0">
              <a:spcBef>
                <a:spcPts val="0"/>
              </a:spcBef>
              <a:spcAft>
                <a:spcPts val="0"/>
              </a:spcAft>
              <a:buNone/>
              <a:defRPr sz="1200">
                <a:solidFill>
                  <a:schemeClr val="dk2"/>
                </a:solidFill>
              </a:defRPr>
            </a:lvl6pPr>
            <a:lvl7pPr lvl="6" rtl="0">
              <a:spcBef>
                <a:spcPts val="0"/>
              </a:spcBef>
              <a:spcAft>
                <a:spcPts val="0"/>
              </a:spcAft>
              <a:buNone/>
              <a:defRPr sz="1200">
                <a:solidFill>
                  <a:schemeClr val="dk2"/>
                </a:solidFill>
              </a:defRPr>
            </a:lvl7pPr>
            <a:lvl8pPr lvl="7" rtl="0">
              <a:spcBef>
                <a:spcPts val="0"/>
              </a:spcBef>
              <a:spcAft>
                <a:spcPts val="0"/>
              </a:spcAft>
              <a:buNone/>
              <a:defRPr sz="1200">
                <a:solidFill>
                  <a:schemeClr val="dk2"/>
                </a:solidFill>
              </a:defRPr>
            </a:lvl8pPr>
            <a:lvl9pPr lvl="8" rtl="0">
              <a:spcBef>
                <a:spcPts val="0"/>
              </a:spcBef>
              <a:spcAft>
                <a:spcPts val="0"/>
              </a:spcAft>
              <a:buNone/>
              <a:defRPr sz="1200">
                <a:solidFill>
                  <a:schemeClr val="dk2"/>
                </a:solidFill>
              </a:defRPr>
            </a:lvl9pPr>
          </a:lstStyle>
          <a:p/>
        </p:txBody>
      </p:sp>
      <p:sp>
        <p:nvSpPr>
          <p:cNvPr id="77" name="Google Shape;77;p22"/>
          <p:cNvSpPr txBox="1"/>
          <p:nvPr>
            <p:ph type="title"/>
          </p:nvPr>
        </p:nvSpPr>
        <p:spPr>
          <a:xfrm>
            <a:off x="826650" y="0"/>
            <a:ext cx="7490700" cy="1063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Clr>
                <a:schemeClr val="dk1"/>
              </a:buClr>
              <a:buSzPts val="2800"/>
              <a:buNone/>
              <a:defRPr>
                <a:solidFill>
                  <a:schemeClr val="dk1"/>
                </a:solidFill>
              </a:defRPr>
            </a:lvl2pPr>
            <a:lvl3pPr lvl="2" rtl="0">
              <a:spcBef>
                <a:spcPts val="0"/>
              </a:spcBef>
              <a:spcAft>
                <a:spcPts val="0"/>
              </a:spcAft>
              <a:buClr>
                <a:schemeClr val="dk1"/>
              </a:buClr>
              <a:buSzPts val="2800"/>
              <a:buNone/>
              <a:defRPr>
                <a:solidFill>
                  <a:schemeClr val="dk1"/>
                </a:solidFill>
              </a:defRPr>
            </a:lvl3pPr>
            <a:lvl4pPr lvl="3" rtl="0">
              <a:spcBef>
                <a:spcPts val="0"/>
              </a:spcBef>
              <a:spcAft>
                <a:spcPts val="0"/>
              </a:spcAft>
              <a:buClr>
                <a:schemeClr val="dk1"/>
              </a:buClr>
              <a:buSzPts val="2800"/>
              <a:buNone/>
              <a:defRPr>
                <a:solidFill>
                  <a:schemeClr val="dk1"/>
                </a:solidFill>
              </a:defRPr>
            </a:lvl4pPr>
            <a:lvl5pPr lvl="4" rtl="0">
              <a:spcBef>
                <a:spcPts val="0"/>
              </a:spcBef>
              <a:spcAft>
                <a:spcPts val="0"/>
              </a:spcAft>
              <a:buClr>
                <a:schemeClr val="dk1"/>
              </a:buClr>
              <a:buSzPts val="2800"/>
              <a:buNone/>
              <a:defRPr>
                <a:solidFill>
                  <a:schemeClr val="dk1"/>
                </a:solidFill>
              </a:defRPr>
            </a:lvl5pPr>
            <a:lvl6pPr lvl="5" rtl="0">
              <a:spcBef>
                <a:spcPts val="0"/>
              </a:spcBef>
              <a:spcAft>
                <a:spcPts val="0"/>
              </a:spcAft>
              <a:buClr>
                <a:schemeClr val="dk1"/>
              </a:buClr>
              <a:buSzPts val="2800"/>
              <a:buNone/>
              <a:defRPr>
                <a:solidFill>
                  <a:schemeClr val="dk1"/>
                </a:solidFill>
              </a:defRPr>
            </a:lvl6pPr>
            <a:lvl7pPr lvl="6" rtl="0">
              <a:spcBef>
                <a:spcPts val="0"/>
              </a:spcBef>
              <a:spcAft>
                <a:spcPts val="0"/>
              </a:spcAft>
              <a:buClr>
                <a:schemeClr val="dk1"/>
              </a:buClr>
              <a:buSzPts val="2800"/>
              <a:buNone/>
              <a:defRPr>
                <a:solidFill>
                  <a:schemeClr val="dk1"/>
                </a:solidFill>
              </a:defRPr>
            </a:lvl7pPr>
            <a:lvl8pPr lvl="7" rtl="0">
              <a:spcBef>
                <a:spcPts val="0"/>
              </a:spcBef>
              <a:spcAft>
                <a:spcPts val="0"/>
              </a:spcAft>
              <a:buClr>
                <a:schemeClr val="dk1"/>
              </a:buClr>
              <a:buSzPts val="2800"/>
              <a:buNone/>
              <a:defRPr>
                <a:solidFill>
                  <a:schemeClr val="dk1"/>
                </a:solidFill>
              </a:defRPr>
            </a:lvl8pPr>
            <a:lvl9pPr lvl="8" rtl="0">
              <a:spcBef>
                <a:spcPts val="0"/>
              </a:spcBef>
              <a:spcAft>
                <a:spcPts val="0"/>
              </a:spcAft>
              <a:buClr>
                <a:schemeClr val="dk1"/>
              </a:buClr>
              <a:buSzPts val="2800"/>
              <a:buNone/>
              <a:defRPr>
                <a:solidFill>
                  <a:schemeClr val="dk1"/>
                </a:solidFill>
              </a:defRPr>
            </a:lvl9pPr>
          </a:lstStyle>
          <a:p/>
        </p:txBody>
      </p:sp>
      <p:sp>
        <p:nvSpPr>
          <p:cNvPr id="78" name="Google Shape;78;p22"/>
          <p:cNvSpPr txBox="1"/>
          <p:nvPr>
            <p:ph idx="20" type="subTitle"/>
          </p:nvPr>
        </p:nvSpPr>
        <p:spPr>
          <a:xfrm>
            <a:off x="826650" y="929775"/>
            <a:ext cx="7490700" cy="32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atin typeface="Proxima Nova"/>
                <a:ea typeface="Proxima Nova"/>
                <a:cs typeface="Proxima Nova"/>
                <a:sym typeface="Proxima Nova"/>
              </a:defRPr>
            </a:lvl2pPr>
            <a:lvl3pPr lvl="2" rtl="0">
              <a:lnSpc>
                <a:spcPct val="100000"/>
              </a:lnSpc>
              <a:spcBef>
                <a:spcPts val="0"/>
              </a:spcBef>
              <a:spcAft>
                <a:spcPts val="0"/>
              </a:spcAft>
              <a:buNone/>
              <a:defRPr>
                <a:latin typeface="Proxima Nova"/>
                <a:ea typeface="Proxima Nova"/>
                <a:cs typeface="Proxima Nova"/>
                <a:sym typeface="Proxima Nova"/>
              </a:defRPr>
            </a:lvl3pPr>
            <a:lvl4pPr lvl="3" rtl="0">
              <a:lnSpc>
                <a:spcPct val="100000"/>
              </a:lnSpc>
              <a:spcBef>
                <a:spcPts val="0"/>
              </a:spcBef>
              <a:spcAft>
                <a:spcPts val="0"/>
              </a:spcAft>
              <a:buNone/>
              <a:defRPr>
                <a:latin typeface="Proxima Nova"/>
                <a:ea typeface="Proxima Nova"/>
                <a:cs typeface="Proxima Nova"/>
                <a:sym typeface="Proxima Nova"/>
              </a:defRPr>
            </a:lvl4pPr>
            <a:lvl5pPr lvl="4" rtl="0">
              <a:lnSpc>
                <a:spcPct val="100000"/>
              </a:lnSpc>
              <a:spcBef>
                <a:spcPts val="0"/>
              </a:spcBef>
              <a:spcAft>
                <a:spcPts val="0"/>
              </a:spcAft>
              <a:buNone/>
              <a:defRPr>
                <a:latin typeface="Proxima Nova"/>
                <a:ea typeface="Proxima Nova"/>
                <a:cs typeface="Proxima Nova"/>
                <a:sym typeface="Proxima Nova"/>
              </a:defRPr>
            </a:lvl5pPr>
            <a:lvl6pPr lvl="5" rtl="0">
              <a:lnSpc>
                <a:spcPct val="100000"/>
              </a:lnSpc>
              <a:spcBef>
                <a:spcPts val="0"/>
              </a:spcBef>
              <a:spcAft>
                <a:spcPts val="0"/>
              </a:spcAft>
              <a:buNone/>
              <a:defRPr>
                <a:latin typeface="Proxima Nova"/>
                <a:ea typeface="Proxima Nova"/>
                <a:cs typeface="Proxima Nova"/>
                <a:sym typeface="Proxima Nova"/>
              </a:defRPr>
            </a:lvl6pPr>
            <a:lvl7pPr lvl="6" rtl="0">
              <a:lnSpc>
                <a:spcPct val="100000"/>
              </a:lnSpc>
              <a:spcBef>
                <a:spcPts val="0"/>
              </a:spcBef>
              <a:spcAft>
                <a:spcPts val="0"/>
              </a:spcAft>
              <a:buNone/>
              <a:defRPr>
                <a:latin typeface="Proxima Nova"/>
                <a:ea typeface="Proxima Nova"/>
                <a:cs typeface="Proxima Nova"/>
                <a:sym typeface="Proxima Nova"/>
              </a:defRPr>
            </a:lvl7pPr>
            <a:lvl8pPr lvl="7" rtl="0">
              <a:lnSpc>
                <a:spcPct val="100000"/>
              </a:lnSpc>
              <a:spcBef>
                <a:spcPts val="0"/>
              </a:spcBef>
              <a:spcAft>
                <a:spcPts val="0"/>
              </a:spcAft>
              <a:buNone/>
              <a:defRPr>
                <a:latin typeface="Proxima Nova"/>
                <a:ea typeface="Proxima Nova"/>
                <a:cs typeface="Proxima Nova"/>
                <a:sym typeface="Proxima Nova"/>
              </a:defRPr>
            </a:lvl8pPr>
            <a:lvl9pPr lvl="8" rtl="0">
              <a:lnSpc>
                <a:spcPct val="100000"/>
              </a:lnSpc>
              <a:spcBef>
                <a:spcPts val="0"/>
              </a:spcBef>
              <a:spcAft>
                <a:spcPts val="0"/>
              </a:spcAft>
              <a:buNone/>
              <a:defRPr>
                <a:latin typeface="Proxima Nova"/>
                <a:ea typeface="Proxima Nova"/>
                <a:cs typeface="Proxima Nova"/>
                <a:sym typeface="Proxima Nova"/>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eadline only">
  <p:cSld name="CUSTOM">
    <p:spTree>
      <p:nvGrpSpPr>
        <p:cNvPr id="79" name="Shape 79"/>
        <p:cNvGrpSpPr/>
        <p:nvPr/>
      </p:nvGrpSpPr>
      <p:grpSpPr>
        <a:xfrm>
          <a:off x="0" y="0"/>
          <a:ext cx="0" cy="0"/>
          <a:chOff x="0" y="0"/>
          <a:chExt cx="0" cy="0"/>
        </a:xfrm>
      </p:grpSpPr>
      <p:sp>
        <p:nvSpPr>
          <p:cNvPr id="80" name="Google Shape;80;p23"/>
          <p:cNvSpPr txBox="1"/>
          <p:nvPr>
            <p:ph type="title"/>
          </p:nvPr>
        </p:nvSpPr>
        <p:spPr>
          <a:xfrm>
            <a:off x="826650" y="1704884"/>
            <a:ext cx="7490700" cy="10632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5" name="Google Shape;15;p3"/>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16" name="Google Shape;16;p3"/>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only">
  <p:cSld name="CUSTOM_1">
    <p:spTree>
      <p:nvGrpSpPr>
        <p:cNvPr id="81" name="Shape 81"/>
        <p:cNvGrpSpPr/>
        <p:nvPr/>
      </p:nvGrpSpPr>
      <p:grpSpPr>
        <a:xfrm>
          <a:off x="0" y="0"/>
          <a:ext cx="0" cy="0"/>
          <a:chOff x="0" y="0"/>
          <a:chExt cx="0" cy="0"/>
        </a:xfrm>
      </p:grpSpPr>
      <p:sp>
        <p:nvSpPr>
          <p:cNvPr id="82" name="Google Shape;82;p24"/>
          <p:cNvSpPr txBox="1"/>
          <p:nvPr>
            <p:ph idx="1" type="body"/>
          </p:nvPr>
        </p:nvSpPr>
        <p:spPr>
          <a:xfrm>
            <a:off x="826700" y="1625925"/>
            <a:ext cx="7490700" cy="2644800"/>
          </a:xfrm>
          <a:prstGeom prst="rect">
            <a:avLst/>
          </a:prstGeom>
        </p:spPr>
        <p:txBody>
          <a:bodyPr anchorCtr="0" anchor="t" bIns="91425" lIns="91425" spcFirstLastPara="1" rIns="91425" wrap="square" tIns="91425">
            <a:noAutofit/>
          </a:bodyPr>
          <a:lstStyle>
            <a:lvl1pPr indent="-292100" lvl="0" marL="457200" rtl="0">
              <a:spcBef>
                <a:spcPts val="600"/>
              </a:spcBef>
              <a:spcAft>
                <a:spcPts val="0"/>
              </a:spcAft>
              <a:buSzPts val="1000"/>
              <a:buChar char="●"/>
              <a:defRPr/>
            </a:lvl1pPr>
            <a:lvl2pPr indent="-292100" lvl="1" marL="914400" rtl="0">
              <a:spcBef>
                <a:spcPts val="0"/>
              </a:spcBef>
              <a:spcAft>
                <a:spcPts val="0"/>
              </a:spcAft>
              <a:buSzPts val="1000"/>
              <a:buChar char="○"/>
              <a:defRPr/>
            </a:lvl2pPr>
            <a:lvl3pPr indent="-292100" lvl="2" marL="1371600" rtl="0">
              <a:spcBef>
                <a:spcPts val="0"/>
              </a:spcBef>
              <a:spcAft>
                <a:spcPts val="0"/>
              </a:spcAft>
              <a:buSzPts val="1000"/>
              <a:buChar char="■"/>
              <a:defRPr/>
            </a:lvl3pPr>
            <a:lvl4pPr indent="-292100" lvl="3" marL="1828800" rtl="0">
              <a:spcBef>
                <a:spcPts val="0"/>
              </a:spcBef>
              <a:spcAft>
                <a:spcPts val="0"/>
              </a:spcAft>
              <a:buSzPts val="1000"/>
              <a:buChar char="●"/>
              <a:defRPr/>
            </a:lvl4pPr>
            <a:lvl5pPr indent="-292100" lvl="4" marL="2286000" rtl="0">
              <a:spcBef>
                <a:spcPts val="0"/>
              </a:spcBef>
              <a:spcAft>
                <a:spcPts val="0"/>
              </a:spcAft>
              <a:buSzPts val="1000"/>
              <a:buChar char="○"/>
              <a:defRPr/>
            </a:lvl5pPr>
            <a:lvl6pPr indent="-292100" lvl="5" marL="2743200" rtl="0">
              <a:spcBef>
                <a:spcPts val="0"/>
              </a:spcBef>
              <a:spcAft>
                <a:spcPts val="0"/>
              </a:spcAft>
              <a:buSzPts val="1000"/>
              <a:buChar char="■"/>
              <a:defRPr/>
            </a:lvl6pPr>
            <a:lvl7pPr indent="-292100" lvl="6" marL="3200400" rtl="0">
              <a:spcBef>
                <a:spcPts val="0"/>
              </a:spcBef>
              <a:spcAft>
                <a:spcPts val="0"/>
              </a:spcAft>
              <a:buSzPts val="1000"/>
              <a:buChar char="●"/>
              <a:defRPr/>
            </a:lvl7pPr>
            <a:lvl8pPr indent="-292100" lvl="7" marL="3657600" rtl="0">
              <a:spcBef>
                <a:spcPts val="0"/>
              </a:spcBef>
              <a:spcAft>
                <a:spcPts val="0"/>
              </a:spcAft>
              <a:buSzPts val="1000"/>
              <a:buChar char="○"/>
              <a:defRPr/>
            </a:lvl8pPr>
            <a:lvl9pPr indent="-292100" lvl="8" marL="4114800" rtl="0">
              <a:spcBef>
                <a:spcPts val="0"/>
              </a:spcBef>
              <a:spcAft>
                <a:spcPts val="0"/>
              </a:spcAft>
              <a:buSzPts val="1000"/>
              <a:buChar char="■"/>
              <a:defRPr/>
            </a:lvl9pPr>
          </a:lstStyle>
          <a:p/>
        </p:txBody>
      </p:sp>
      <p:sp>
        <p:nvSpPr>
          <p:cNvPr id="83" name="Google Shape;83;p24"/>
          <p:cNvSpPr txBox="1"/>
          <p:nvPr>
            <p:ph type="title"/>
          </p:nvPr>
        </p:nvSpPr>
        <p:spPr>
          <a:xfrm>
            <a:off x="826650" y="0"/>
            <a:ext cx="7490700" cy="10632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9pPr>
          </a:lstStyle>
          <a:p/>
        </p:txBody>
      </p:sp>
      <p:sp>
        <p:nvSpPr>
          <p:cNvPr id="84" name="Google Shape;84;p24"/>
          <p:cNvSpPr txBox="1"/>
          <p:nvPr>
            <p:ph idx="2" type="subTitle"/>
          </p:nvPr>
        </p:nvSpPr>
        <p:spPr>
          <a:xfrm>
            <a:off x="826650" y="929775"/>
            <a:ext cx="7490700" cy="65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atin typeface="Proxima Nova"/>
                <a:ea typeface="Proxima Nova"/>
                <a:cs typeface="Proxima Nova"/>
                <a:sym typeface="Proxima Nova"/>
              </a:defRPr>
            </a:lvl2pPr>
            <a:lvl3pPr lvl="2" rtl="0">
              <a:lnSpc>
                <a:spcPct val="100000"/>
              </a:lnSpc>
              <a:spcBef>
                <a:spcPts val="0"/>
              </a:spcBef>
              <a:spcAft>
                <a:spcPts val="0"/>
              </a:spcAft>
              <a:buNone/>
              <a:defRPr>
                <a:latin typeface="Proxima Nova"/>
                <a:ea typeface="Proxima Nova"/>
                <a:cs typeface="Proxima Nova"/>
                <a:sym typeface="Proxima Nova"/>
              </a:defRPr>
            </a:lvl3pPr>
            <a:lvl4pPr lvl="3" rtl="0">
              <a:lnSpc>
                <a:spcPct val="100000"/>
              </a:lnSpc>
              <a:spcBef>
                <a:spcPts val="0"/>
              </a:spcBef>
              <a:spcAft>
                <a:spcPts val="0"/>
              </a:spcAft>
              <a:buNone/>
              <a:defRPr>
                <a:latin typeface="Proxima Nova"/>
                <a:ea typeface="Proxima Nova"/>
                <a:cs typeface="Proxima Nova"/>
                <a:sym typeface="Proxima Nova"/>
              </a:defRPr>
            </a:lvl4pPr>
            <a:lvl5pPr lvl="4" rtl="0">
              <a:lnSpc>
                <a:spcPct val="100000"/>
              </a:lnSpc>
              <a:spcBef>
                <a:spcPts val="0"/>
              </a:spcBef>
              <a:spcAft>
                <a:spcPts val="0"/>
              </a:spcAft>
              <a:buNone/>
              <a:defRPr>
                <a:latin typeface="Proxima Nova"/>
                <a:ea typeface="Proxima Nova"/>
                <a:cs typeface="Proxima Nova"/>
                <a:sym typeface="Proxima Nova"/>
              </a:defRPr>
            </a:lvl5pPr>
            <a:lvl6pPr lvl="5" rtl="0">
              <a:lnSpc>
                <a:spcPct val="100000"/>
              </a:lnSpc>
              <a:spcBef>
                <a:spcPts val="0"/>
              </a:spcBef>
              <a:spcAft>
                <a:spcPts val="0"/>
              </a:spcAft>
              <a:buNone/>
              <a:defRPr>
                <a:latin typeface="Proxima Nova"/>
                <a:ea typeface="Proxima Nova"/>
                <a:cs typeface="Proxima Nova"/>
                <a:sym typeface="Proxima Nova"/>
              </a:defRPr>
            </a:lvl6pPr>
            <a:lvl7pPr lvl="6" rtl="0">
              <a:lnSpc>
                <a:spcPct val="100000"/>
              </a:lnSpc>
              <a:spcBef>
                <a:spcPts val="0"/>
              </a:spcBef>
              <a:spcAft>
                <a:spcPts val="0"/>
              </a:spcAft>
              <a:buNone/>
              <a:defRPr>
                <a:latin typeface="Proxima Nova"/>
                <a:ea typeface="Proxima Nova"/>
                <a:cs typeface="Proxima Nova"/>
                <a:sym typeface="Proxima Nova"/>
              </a:defRPr>
            </a:lvl7pPr>
            <a:lvl8pPr lvl="7" rtl="0">
              <a:lnSpc>
                <a:spcPct val="100000"/>
              </a:lnSpc>
              <a:spcBef>
                <a:spcPts val="0"/>
              </a:spcBef>
              <a:spcAft>
                <a:spcPts val="0"/>
              </a:spcAft>
              <a:buNone/>
              <a:defRPr>
                <a:latin typeface="Proxima Nova"/>
                <a:ea typeface="Proxima Nova"/>
                <a:cs typeface="Proxima Nova"/>
                <a:sym typeface="Proxima Nova"/>
              </a:defRPr>
            </a:lvl8pPr>
            <a:lvl9pPr lvl="8" rtl="0">
              <a:lnSpc>
                <a:spcPct val="100000"/>
              </a:lnSpc>
              <a:spcBef>
                <a:spcPts val="0"/>
              </a:spcBef>
              <a:spcAft>
                <a:spcPts val="0"/>
              </a:spcAft>
              <a:buNone/>
              <a:defRPr>
                <a:latin typeface="Proxima Nova"/>
                <a:ea typeface="Proxima Nova"/>
                <a:cs typeface="Proxima Nova"/>
                <a:sym typeface="Proxima Nova"/>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left, graphic right">
  <p:cSld name="CUSTOM_1_1">
    <p:spTree>
      <p:nvGrpSpPr>
        <p:cNvPr id="85" name="Shape 85"/>
        <p:cNvGrpSpPr/>
        <p:nvPr/>
      </p:nvGrpSpPr>
      <p:grpSpPr>
        <a:xfrm>
          <a:off x="0" y="0"/>
          <a:ext cx="0" cy="0"/>
          <a:chOff x="0" y="0"/>
          <a:chExt cx="0" cy="0"/>
        </a:xfrm>
      </p:grpSpPr>
      <p:sp>
        <p:nvSpPr>
          <p:cNvPr id="86" name="Google Shape;86;p25"/>
          <p:cNvSpPr txBox="1"/>
          <p:nvPr>
            <p:ph idx="1" type="body"/>
          </p:nvPr>
        </p:nvSpPr>
        <p:spPr>
          <a:xfrm>
            <a:off x="826700" y="1625925"/>
            <a:ext cx="3585000" cy="2644800"/>
          </a:xfrm>
          <a:prstGeom prst="rect">
            <a:avLst/>
          </a:prstGeom>
        </p:spPr>
        <p:txBody>
          <a:bodyPr anchorCtr="0" anchor="t" bIns="91425" lIns="91425" spcFirstLastPara="1" rIns="91425" wrap="square" tIns="91425">
            <a:noAutofit/>
          </a:bodyPr>
          <a:lstStyle>
            <a:lvl1pPr indent="-292100" lvl="0" marL="457200" rtl="0">
              <a:spcBef>
                <a:spcPts val="600"/>
              </a:spcBef>
              <a:spcAft>
                <a:spcPts val="0"/>
              </a:spcAft>
              <a:buSzPts val="1000"/>
              <a:buChar char="●"/>
              <a:defRPr/>
            </a:lvl1pPr>
            <a:lvl2pPr indent="-292100" lvl="1" marL="914400" rtl="0">
              <a:spcBef>
                <a:spcPts val="0"/>
              </a:spcBef>
              <a:spcAft>
                <a:spcPts val="0"/>
              </a:spcAft>
              <a:buSzPts val="1000"/>
              <a:buChar char="○"/>
              <a:defRPr/>
            </a:lvl2pPr>
            <a:lvl3pPr indent="-292100" lvl="2" marL="1371600" rtl="0">
              <a:spcBef>
                <a:spcPts val="0"/>
              </a:spcBef>
              <a:spcAft>
                <a:spcPts val="0"/>
              </a:spcAft>
              <a:buSzPts val="1000"/>
              <a:buChar char="■"/>
              <a:defRPr/>
            </a:lvl3pPr>
            <a:lvl4pPr indent="-292100" lvl="3" marL="1828800" rtl="0">
              <a:spcBef>
                <a:spcPts val="0"/>
              </a:spcBef>
              <a:spcAft>
                <a:spcPts val="0"/>
              </a:spcAft>
              <a:buSzPts val="1000"/>
              <a:buChar char="●"/>
              <a:defRPr/>
            </a:lvl4pPr>
            <a:lvl5pPr indent="-292100" lvl="4" marL="2286000" rtl="0">
              <a:spcBef>
                <a:spcPts val="0"/>
              </a:spcBef>
              <a:spcAft>
                <a:spcPts val="0"/>
              </a:spcAft>
              <a:buSzPts val="1000"/>
              <a:buChar char="○"/>
              <a:defRPr/>
            </a:lvl5pPr>
            <a:lvl6pPr indent="-292100" lvl="5" marL="2743200" rtl="0">
              <a:spcBef>
                <a:spcPts val="0"/>
              </a:spcBef>
              <a:spcAft>
                <a:spcPts val="0"/>
              </a:spcAft>
              <a:buSzPts val="1000"/>
              <a:buChar char="■"/>
              <a:defRPr/>
            </a:lvl6pPr>
            <a:lvl7pPr indent="-292100" lvl="6" marL="3200400" rtl="0">
              <a:spcBef>
                <a:spcPts val="0"/>
              </a:spcBef>
              <a:spcAft>
                <a:spcPts val="0"/>
              </a:spcAft>
              <a:buSzPts val="1000"/>
              <a:buChar char="●"/>
              <a:defRPr/>
            </a:lvl7pPr>
            <a:lvl8pPr indent="-292100" lvl="7" marL="3657600" rtl="0">
              <a:spcBef>
                <a:spcPts val="0"/>
              </a:spcBef>
              <a:spcAft>
                <a:spcPts val="0"/>
              </a:spcAft>
              <a:buSzPts val="1000"/>
              <a:buChar char="○"/>
              <a:defRPr/>
            </a:lvl8pPr>
            <a:lvl9pPr indent="-292100" lvl="8" marL="4114800" rtl="0">
              <a:spcBef>
                <a:spcPts val="0"/>
              </a:spcBef>
              <a:spcAft>
                <a:spcPts val="0"/>
              </a:spcAft>
              <a:buSzPts val="1000"/>
              <a:buChar char="■"/>
              <a:defRPr/>
            </a:lvl9pPr>
          </a:lstStyle>
          <a:p/>
        </p:txBody>
      </p:sp>
      <p:sp>
        <p:nvSpPr>
          <p:cNvPr id="87" name="Google Shape;87;p25"/>
          <p:cNvSpPr txBox="1"/>
          <p:nvPr>
            <p:ph type="title"/>
          </p:nvPr>
        </p:nvSpPr>
        <p:spPr>
          <a:xfrm>
            <a:off x="826650" y="0"/>
            <a:ext cx="7490700" cy="10632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Font typeface="Proxima Nova"/>
              <a:buNone/>
              <a:defRPr>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9pPr>
          </a:lstStyle>
          <a:p/>
        </p:txBody>
      </p:sp>
      <p:sp>
        <p:nvSpPr>
          <p:cNvPr id="88" name="Google Shape;88;p25"/>
          <p:cNvSpPr txBox="1"/>
          <p:nvPr>
            <p:ph idx="2" type="subTitle"/>
          </p:nvPr>
        </p:nvSpPr>
        <p:spPr>
          <a:xfrm>
            <a:off x="826650" y="929775"/>
            <a:ext cx="7490700" cy="32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atin typeface="Proxima Nova"/>
                <a:ea typeface="Proxima Nova"/>
                <a:cs typeface="Proxima Nova"/>
                <a:sym typeface="Proxima Nova"/>
              </a:defRPr>
            </a:lvl1pPr>
            <a:lvl2pPr lvl="1" rtl="0">
              <a:lnSpc>
                <a:spcPct val="100000"/>
              </a:lnSpc>
              <a:spcBef>
                <a:spcPts val="0"/>
              </a:spcBef>
              <a:spcAft>
                <a:spcPts val="0"/>
              </a:spcAft>
              <a:buNone/>
              <a:defRPr>
                <a:latin typeface="Proxima Nova"/>
                <a:ea typeface="Proxima Nova"/>
                <a:cs typeface="Proxima Nova"/>
                <a:sym typeface="Proxima Nova"/>
              </a:defRPr>
            </a:lvl2pPr>
            <a:lvl3pPr lvl="2" rtl="0">
              <a:lnSpc>
                <a:spcPct val="100000"/>
              </a:lnSpc>
              <a:spcBef>
                <a:spcPts val="0"/>
              </a:spcBef>
              <a:spcAft>
                <a:spcPts val="0"/>
              </a:spcAft>
              <a:buNone/>
              <a:defRPr>
                <a:latin typeface="Proxima Nova"/>
                <a:ea typeface="Proxima Nova"/>
                <a:cs typeface="Proxima Nova"/>
                <a:sym typeface="Proxima Nova"/>
              </a:defRPr>
            </a:lvl3pPr>
            <a:lvl4pPr lvl="3" rtl="0">
              <a:lnSpc>
                <a:spcPct val="100000"/>
              </a:lnSpc>
              <a:spcBef>
                <a:spcPts val="0"/>
              </a:spcBef>
              <a:spcAft>
                <a:spcPts val="0"/>
              </a:spcAft>
              <a:buNone/>
              <a:defRPr>
                <a:latin typeface="Proxima Nova"/>
                <a:ea typeface="Proxima Nova"/>
                <a:cs typeface="Proxima Nova"/>
                <a:sym typeface="Proxima Nova"/>
              </a:defRPr>
            </a:lvl4pPr>
            <a:lvl5pPr lvl="4" rtl="0">
              <a:lnSpc>
                <a:spcPct val="100000"/>
              </a:lnSpc>
              <a:spcBef>
                <a:spcPts val="0"/>
              </a:spcBef>
              <a:spcAft>
                <a:spcPts val="0"/>
              </a:spcAft>
              <a:buNone/>
              <a:defRPr>
                <a:latin typeface="Proxima Nova"/>
                <a:ea typeface="Proxima Nova"/>
                <a:cs typeface="Proxima Nova"/>
                <a:sym typeface="Proxima Nova"/>
              </a:defRPr>
            </a:lvl5pPr>
            <a:lvl6pPr lvl="5" rtl="0">
              <a:lnSpc>
                <a:spcPct val="100000"/>
              </a:lnSpc>
              <a:spcBef>
                <a:spcPts val="0"/>
              </a:spcBef>
              <a:spcAft>
                <a:spcPts val="0"/>
              </a:spcAft>
              <a:buNone/>
              <a:defRPr>
                <a:latin typeface="Proxima Nova"/>
                <a:ea typeface="Proxima Nova"/>
                <a:cs typeface="Proxima Nova"/>
                <a:sym typeface="Proxima Nova"/>
              </a:defRPr>
            </a:lvl6pPr>
            <a:lvl7pPr lvl="6" rtl="0">
              <a:lnSpc>
                <a:spcPct val="100000"/>
              </a:lnSpc>
              <a:spcBef>
                <a:spcPts val="0"/>
              </a:spcBef>
              <a:spcAft>
                <a:spcPts val="0"/>
              </a:spcAft>
              <a:buNone/>
              <a:defRPr>
                <a:latin typeface="Proxima Nova"/>
                <a:ea typeface="Proxima Nova"/>
                <a:cs typeface="Proxima Nova"/>
                <a:sym typeface="Proxima Nova"/>
              </a:defRPr>
            </a:lvl7pPr>
            <a:lvl8pPr lvl="7" rtl="0">
              <a:lnSpc>
                <a:spcPct val="100000"/>
              </a:lnSpc>
              <a:spcBef>
                <a:spcPts val="0"/>
              </a:spcBef>
              <a:spcAft>
                <a:spcPts val="0"/>
              </a:spcAft>
              <a:buNone/>
              <a:defRPr>
                <a:latin typeface="Proxima Nova"/>
                <a:ea typeface="Proxima Nova"/>
                <a:cs typeface="Proxima Nova"/>
                <a:sym typeface="Proxima Nova"/>
              </a:defRPr>
            </a:lvl8pPr>
            <a:lvl9pPr lvl="8" rtl="0">
              <a:lnSpc>
                <a:spcPct val="100000"/>
              </a:lnSpc>
              <a:spcBef>
                <a:spcPts val="0"/>
              </a:spcBef>
              <a:spcAft>
                <a:spcPts val="0"/>
              </a:spcAft>
              <a:buNone/>
              <a:defRPr>
                <a:latin typeface="Proxima Nova"/>
                <a:ea typeface="Proxima Nova"/>
                <a:cs typeface="Proxima Nova"/>
                <a:sym typeface="Proxima Nova"/>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graphic left, text right">
  <p:cSld name="CUSTOM_1_1_1">
    <p:spTree>
      <p:nvGrpSpPr>
        <p:cNvPr id="89" name="Shape 89"/>
        <p:cNvGrpSpPr/>
        <p:nvPr/>
      </p:nvGrpSpPr>
      <p:grpSpPr>
        <a:xfrm>
          <a:off x="0" y="0"/>
          <a:ext cx="0" cy="0"/>
          <a:chOff x="0" y="0"/>
          <a:chExt cx="0" cy="0"/>
        </a:xfrm>
      </p:grpSpPr>
      <p:sp>
        <p:nvSpPr>
          <p:cNvPr id="90" name="Google Shape;90;p26"/>
          <p:cNvSpPr txBox="1"/>
          <p:nvPr>
            <p:ph idx="1" type="body"/>
          </p:nvPr>
        </p:nvSpPr>
        <p:spPr>
          <a:xfrm>
            <a:off x="4732350" y="1625925"/>
            <a:ext cx="3585000" cy="2644800"/>
          </a:xfrm>
          <a:prstGeom prst="rect">
            <a:avLst/>
          </a:prstGeom>
        </p:spPr>
        <p:txBody>
          <a:bodyPr anchorCtr="0" anchor="t" bIns="91425" lIns="91425" spcFirstLastPara="1" rIns="91425" wrap="square" tIns="91425">
            <a:noAutofit/>
          </a:bodyPr>
          <a:lstStyle>
            <a:lvl1pPr indent="-292100" lvl="0" marL="457200" rtl="0">
              <a:spcBef>
                <a:spcPts val="600"/>
              </a:spcBef>
              <a:spcAft>
                <a:spcPts val="0"/>
              </a:spcAft>
              <a:buSzPts val="1000"/>
              <a:buChar char="●"/>
              <a:defRPr/>
            </a:lvl1pPr>
            <a:lvl2pPr indent="-292100" lvl="1" marL="914400" rtl="0">
              <a:spcBef>
                <a:spcPts val="0"/>
              </a:spcBef>
              <a:spcAft>
                <a:spcPts val="0"/>
              </a:spcAft>
              <a:buSzPts val="1000"/>
              <a:buChar char="○"/>
              <a:defRPr/>
            </a:lvl2pPr>
            <a:lvl3pPr indent="-292100" lvl="2" marL="1371600" rtl="0">
              <a:spcBef>
                <a:spcPts val="0"/>
              </a:spcBef>
              <a:spcAft>
                <a:spcPts val="0"/>
              </a:spcAft>
              <a:buSzPts val="1000"/>
              <a:buChar char="■"/>
              <a:defRPr/>
            </a:lvl3pPr>
            <a:lvl4pPr indent="-292100" lvl="3" marL="1828800" rtl="0">
              <a:spcBef>
                <a:spcPts val="0"/>
              </a:spcBef>
              <a:spcAft>
                <a:spcPts val="0"/>
              </a:spcAft>
              <a:buSzPts val="1000"/>
              <a:buChar char="●"/>
              <a:defRPr/>
            </a:lvl4pPr>
            <a:lvl5pPr indent="-292100" lvl="4" marL="2286000" rtl="0">
              <a:spcBef>
                <a:spcPts val="0"/>
              </a:spcBef>
              <a:spcAft>
                <a:spcPts val="0"/>
              </a:spcAft>
              <a:buSzPts val="1000"/>
              <a:buChar char="○"/>
              <a:defRPr/>
            </a:lvl5pPr>
            <a:lvl6pPr indent="-292100" lvl="5" marL="2743200" rtl="0">
              <a:spcBef>
                <a:spcPts val="0"/>
              </a:spcBef>
              <a:spcAft>
                <a:spcPts val="0"/>
              </a:spcAft>
              <a:buSzPts val="1000"/>
              <a:buChar char="■"/>
              <a:defRPr/>
            </a:lvl6pPr>
            <a:lvl7pPr indent="-292100" lvl="6" marL="3200400" rtl="0">
              <a:spcBef>
                <a:spcPts val="0"/>
              </a:spcBef>
              <a:spcAft>
                <a:spcPts val="0"/>
              </a:spcAft>
              <a:buSzPts val="1000"/>
              <a:buChar char="●"/>
              <a:defRPr/>
            </a:lvl7pPr>
            <a:lvl8pPr indent="-292100" lvl="7" marL="3657600" rtl="0">
              <a:spcBef>
                <a:spcPts val="0"/>
              </a:spcBef>
              <a:spcAft>
                <a:spcPts val="0"/>
              </a:spcAft>
              <a:buSzPts val="1000"/>
              <a:buChar char="○"/>
              <a:defRPr/>
            </a:lvl8pPr>
            <a:lvl9pPr indent="-292100" lvl="8" marL="4114800" rtl="0">
              <a:spcBef>
                <a:spcPts val="0"/>
              </a:spcBef>
              <a:spcAft>
                <a:spcPts val="0"/>
              </a:spcAft>
              <a:buSzPts val="1000"/>
              <a:buChar char="■"/>
              <a:defRPr/>
            </a:lvl9pPr>
          </a:lstStyle>
          <a:p/>
        </p:txBody>
      </p:sp>
      <p:sp>
        <p:nvSpPr>
          <p:cNvPr id="91" name="Google Shape;91;p26"/>
          <p:cNvSpPr txBox="1"/>
          <p:nvPr>
            <p:ph type="title"/>
          </p:nvPr>
        </p:nvSpPr>
        <p:spPr>
          <a:xfrm>
            <a:off x="826650" y="0"/>
            <a:ext cx="7490700" cy="10632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Font typeface="Proxima Nova"/>
              <a:buNone/>
              <a:defRPr>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9pPr>
          </a:lstStyle>
          <a:p/>
        </p:txBody>
      </p:sp>
      <p:sp>
        <p:nvSpPr>
          <p:cNvPr id="92" name="Google Shape;92;p26"/>
          <p:cNvSpPr txBox="1"/>
          <p:nvPr>
            <p:ph idx="2" type="subTitle"/>
          </p:nvPr>
        </p:nvSpPr>
        <p:spPr>
          <a:xfrm>
            <a:off x="826650" y="929775"/>
            <a:ext cx="7490700" cy="32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atin typeface="Proxima Nova"/>
                <a:ea typeface="Proxima Nova"/>
                <a:cs typeface="Proxima Nova"/>
                <a:sym typeface="Proxima Nova"/>
              </a:defRPr>
            </a:lvl1pPr>
            <a:lvl2pPr lvl="1" rtl="0">
              <a:lnSpc>
                <a:spcPct val="100000"/>
              </a:lnSpc>
              <a:spcBef>
                <a:spcPts val="0"/>
              </a:spcBef>
              <a:spcAft>
                <a:spcPts val="0"/>
              </a:spcAft>
              <a:buNone/>
              <a:defRPr>
                <a:latin typeface="Proxima Nova"/>
                <a:ea typeface="Proxima Nova"/>
                <a:cs typeface="Proxima Nova"/>
                <a:sym typeface="Proxima Nova"/>
              </a:defRPr>
            </a:lvl2pPr>
            <a:lvl3pPr lvl="2" rtl="0">
              <a:lnSpc>
                <a:spcPct val="100000"/>
              </a:lnSpc>
              <a:spcBef>
                <a:spcPts val="0"/>
              </a:spcBef>
              <a:spcAft>
                <a:spcPts val="0"/>
              </a:spcAft>
              <a:buNone/>
              <a:defRPr>
                <a:latin typeface="Proxima Nova"/>
                <a:ea typeface="Proxima Nova"/>
                <a:cs typeface="Proxima Nova"/>
                <a:sym typeface="Proxima Nova"/>
              </a:defRPr>
            </a:lvl3pPr>
            <a:lvl4pPr lvl="3" rtl="0">
              <a:lnSpc>
                <a:spcPct val="100000"/>
              </a:lnSpc>
              <a:spcBef>
                <a:spcPts val="0"/>
              </a:spcBef>
              <a:spcAft>
                <a:spcPts val="0"/>
              </a:spcAft>
              <a:buNone/>
              <a:defRPr>
                <a:latin typeface="Proxima Nova"/>
                <a:ea typeface="Proxima Nova"/>
                <a:cs typeface="Proxima Nova"/>
                <a:sym typeface="Proxima Nova"/>
              </a:defRPr>
            </a:lvl4pPr>
            <a:lvl5pPr lvl="4" rtl="0">
              <a:lnSpc>
                <a:spcPct val="100000"/>
              </a:lnSpc>
              <a:spcBef>
                <a:spcPts val="0"/>
              </a:spcBef>
              <a:spcAft>
                <a:spcPts val="0"/>
              </a:spcAft>
              <a:buNone/>
              <a:defRPr>
                <a:latin typeface="Proxima Nova"/>
                <a:ea typeface="Proxima Nova"/>
                <a:cs typeface="Proxima Nova"/>
                <a:sym typeface="Proxima Nova"/>
              </a:defRPr>
            </a:lvl5pPr>
            <a:lvl6pPr lvl="5" rtl="0">
              <a:lnSpc>
                <a:spcPct val="100000"/>
              </a:lnSpc>
              <a:spcBef>
                <a:spcPts val="0"/>
              </a:spcBef>
              <a:spcAft>
                <a:spcPts val="0"/>
              </a:spcAft>
              <a:buNone/>
              <a:defRPr>
                <a:latin typeface="Proxima Nova"/>
                <a:ea typeface="Proxima Nova"/>
                <a:cs typeface="Proxima Nova"/>
                <a:sym typeface="Proxima Nova"/>
              </a:defRPr>
            </a:lvl6pPr>
            <a:lvl7pPr lvl="6" rtl="0">
              <a:lnSpc>
                <a:spcPct val="100000"/>
              </a:lnSpc>
              <a:spcBef>
                <a:spcPts val="0"/>
              </a:spcBef>
              <a:spcAft>
                <a:spcPts val="0"/>
              </a:spcAft>
              <a:buNone/>
              <a:defRPr>
                <a:latin typeface="Proxima Nova"/>
                <a:ea typeface="Proxima Nova"/>
                <a:cs typeface="Proxima Nova"/>
                <a:sym typeface="Proxima Nova"/>
              </a:defRPr>
            </a:lvl7pPr>
            <a:lvl8pPr lvl="7" rtl="0">
              <a:lnSpc>
                <a:spcPct val="100000"/>
              </a:lnSpc>
              <a:spcBef>
                <a:spcPts val="0"/>
              </a:spcBef>
              <a:spcAft>
                <a:spcPts val="0"/>
              </a:spcAft>
              <a:buNone/>
              <a:defRPr>
                <a:latin typeface="Proxima Nova"/>
                <a:ea typeface="Proxima Nova"/>
                <a:cs typeface="Proxima Nova"/>
                <a:sym typeface="Proxima Nova"/>
              </a:defRPr>
            </a:lvl8pPr>
            <a:lvl9pPr lvl="8" rtl="0">
              <a:lnSpc>
                <a:spcPct val="100000"/>
              </a:lnSpc>
              <a:spcBef>
                <a:spcPts val="0"/>
              </a:spcBef>
              <a:spcAft>
                <a:spcPts val="0"/>
              </a:spcAft>
              <a:buNone/>
              <a:defRPr>
                <a:latin typeface="Proxima Nova"/>
                <a:ea typeface="Proxima Nova"/>
                <a:cs typeface="Proxima Nova"/>
                <a:sym typeface="Proxima Nova"/>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s, graphics">
  <p:cSld name="CUSTOM_2">
    <p:spTree>
      <p:nvGrpSpPr>
        <p:cNvPr id="93" name="Shape 93"/>
        <p:cNvGrpSpPr/>
        <p:nvPr/>
      </p:nvGrpSpPr>
      <p:grpSpPr>
        <a:xfrm>
          <a:off x="0" y="0"/>
          <a:ext cx="0" cy="0"/>
          <a:chOff x="0" y="0"/>
          <a:chExt cx="0" cy="0"/>
        </a:xfrm>
      </p:grpSpPr>
      <p:sp>
        <p:nvSpPr>
          <p:cNvPr id="94" name="Google Shape;94;p27"/>
          <p:cNvSpPr txBox="1"/>
          <p:nvPr>
            <p:ph idx="1" type="subTitle"/>
          </p:nvPr>
        </p:nvSpPr>
        <p:spPr>
          <a:xfrm>
            <a:off x="4968350" y="1590291"/>
            <a:ext cx="3348900" cy="499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b="1"/>
            </a:lvl1pPr>
            <a:lvl2pPr lvl="1" rtl="0" algn="ctr">
              <a:lnSpc>
                <a:spcPct val="100000"/>
              </a:lnSpc>
              <a:spcBef>
                <a:spcPts val="0"/>
              </a:spcBef>
              <a:spcAft>
                <a:spcPts val="0"/>
              </a:spcAft>
              <a:buNone/>
              <a:defRPr b="1"/>
            </a:lvl2pPr>
            <a:lvl3pPr lvl="2" rtl="0" algn="ctr">
              <a:lnSpc>
                <a:spcPct val="100000"/>
              </a:lnSpc>
              <a:spcBef>
                <a:spcPts val="0"/>
              </a:spcBef>
              <a:spcAft>
                <a:spcPts val="0"/>
              </a:spcAft>
              <a:buNone/>
              <a:defRPr b="1"/>
            </a:lvl3pPr>
            <a:lvl4pPr lvl="3" rtl="0" algn="ctr">
              <a:lnSpc>
                <a:spcPct val="100000"/>
              </a:lnSpc>
              <a:spcBef>
                <a:spcPts val="0"/>
              </a:spcBef>
              <a:spcAft>
                <a:spcPts val="0"/>
              </a:spcAft>
              <a:buNone/>
              <a:defRPr b="1"/>
            </a:lvl4pPr>
            <a:lvl5pPr lvl="4" rtl="0" algn="ctr">
              <a:lnSpc>
                <a:spcPct val="100000"/>
              </a:lnSpc>
              <a:spcBef>
                <a:spcPts val="0"/>
              </a:spcBef>
              <a:spcAft>
                <a:spcPts val="0"/>
              </a:spcAft>
              <a:buNone/>
              <a:defRPr b="1"/>
            </a:lvl5pPr>
            <a:lvl6pPr lvl="5" rtl="0" algn="ctr">
              <a:lnSpc>
                <a:spcPct val="100000"/>
              </a:lnSpc>
              <a:spcBef>
                <a:spcPts val="0"/>
              </a:spcBef>
              <a:spcAft>
                <a:spcPts val="0"/>
              </a:spcAft>
              <a:buNone/>
              <a:defRPr b="1"/>
            </a:lvl6pPr>
            <a:lvl7pPr lvl="6" rtl="0" algn="ctr">
              <a:lnSpc>
                <a:spcPct val="100000"/>
              </a:lnSpc>
              <a:spcBef>
                <a:spcPts val="0"/>
              </a:spcBef>
              <a:spcAft>
                <a:spcPts val="0"/>
              </a:spcAft>
              <a:buNone/>
              <a:defRPr b="1"/>
            </a:lvl7pPr>
            <a:lvl8pPr lvl="7" rtl="0" algn="ctr">
              <a:lnSpc>
                <a:spcPct val="100000"/>
              </a:lnSpc>
              <a:spcBef>
                <a:spcPts val="0"/>
              </a:spcBef>
              <a:spcAft>
                <a:spcPts val="0"/>
              </a:spcAft>
              <a:buNone/>
              <a:defRPr b="1"/>
            </a:lvl8pPr>
            <a:lvl9pPr lvl="8" rtl="0" algn="ctr">
              <a:lnSpc>
                <a:spcPct val="100000"/>
              </a:lnSpc>
              <a:spcBef>
                <a:spcPts val="0"/>
              </a:spcBef>
              <a:spcAft>
                <a:spcPts val="0"/>
              </a:spcAft>
              <a:buNone/>
              <a:defRPr b="1"/>
            </a:lvl9pPr>
          </a:lstStyle>
          <a:p/>
        </p:txBody>
      </p:sp>
      <p:sp>
        <p:nvSpPr>
          <p:cNvPr id="95" name="Google Shape;95;p27"/>
          <p:cNvSpPr txBox="1"/>
          <p:nvPr>
            <p:ph idx="2" type="body"/>
          </p:nvPr>
        </p:nvSpPr>
        <p:spPr>
          <a:xfrm>
            <a:off x="4968350" y="2093816"/>
            <a:ext cx="3348900" cy="1341300"/>
          </a:xfrm>
          <a:prstGeom prst="rect">
            <a:avLst/>
          </a:prstGeom>
        </p:spPr>
        <p:txBody>
          <a:bodyPr anchorCtr="0" anchor="t" bIns="91425" lIns="91425" spcFirstLastPara="1" rIns="91425" wrap="square" tIns="91425">
            <a:noAutofit/>
          </a:bodyPr>
          <a:lstStyle>
            <a:lvl1pPr indent="-304800" lvl="0" marL="457200" rtl="0" algn="ctr">
              <a:spcBef>
                <a:spcPts val="600"/>
              </a:spcBef>
              <a:spcAft>
                <a:spcPts val="0"/>
              </a:spcAft>
              <a:buSzPts val="1200"/>
              <a:buChar char="●"/>
              <a:defRPr sz="1200"/>
            </a:lvl1pPr>
            <a:lvl2pPr indent="-304800" lvl="1" marL="914400" rtl="0" algn="ctr">
              <a:spcBef>
                <a:spcPts val="480"/>
              </a:spcBef>
              <a:spcAft>
                <a:spcPts val="0"/>
              </a:spcAft>
              <a:buSzPts val="1200"/>
              <a:buChar char="○"/>
              <a:defRPr sz="1200"/>
            </a:lvl2pPr>
            <a:lvl3pPr indent="-304800" lvl="2" marL="1371600" rtl="0" algn="ctr">
              <a:spcBef>
                <a:spcPts val="480"/>
              </a:spcBef>
              <a:spcAft>
                <a:spcPts val="0"/>
              </a:spcAft>
              <a:buSzPts val="1200"/>
              <a:buChar char="■"/>
              <a:defRPr sz="1200"/>
            </a:lvl3pPr>
            <a:lvl4pPr indent="-304800" lvl="3" marL="1828800" rtl="0" algn="ctr">
              <a:spcBef>
                <a:spcPts val="360"/>
              </a:spcBef>
              <a:spcAft>
                <a:spcPts val="0"/>
              </a:spcAft>
              <a:buSzPts val="1200"/>
              <a:buChar char="●"/>
              <a:defRPr sz="1200"/>
            </a:lvl4pPr>
            <a:lvl5pPr indent="-304800" lvl="4" marL="2286000" rtl="0" algn="ctr">
              <a:spcBef>
                <a:spcPts val="360"/>
              </a:spcBef>
              <a:spcAft>
                <a:spcPts val="0"/>
              </a:spcAft>
              <a:buSzPts val="1200"/>
              <a:buChar char="○"/>
              <a:defRPr sz="1200"/>
            </a:lvl5pPr>
            <a:lvl6pPr indent="-304800" lvl="5" marL="2743200" rtl="0" algn="ctr">
              <a:spcBef>
                <a:spcPts val="360"/>
              </a:spcBef>
              <a:spcAft>
                <a:spcPts val="0"/>
              </a:spcAft>
              <a:buSzPts val="1200"/>
              <a:buChar char="■"/>
              <a:defRPr sz="1200"/>
            </a:lvl6pPr>
            <a:lvl7pPr indent="-304800" lvl="6" marL="3200400" rtl="0" algn="ctr">
              <a:spcBef>
                <a:spcPts val="360"/>
              </a:spcBef>
              <a:spcAft>
                <a:spcPts val="0"/>
              </a:spcAft>
              <a:buSzPts val="1200"/>
              <a:buChar char="●"/>
              <a:defRPr sz="1200"/>
            </a:lvl7pPr>
            <a:lvl8pPr indent="-304800" lvl="7" marL="3657600" rtl="0" algn="ctr">
              <a:spcBef>
                <a:spcPts val="360"/>
              </a:spcBef>
              <a:spcAft>
                <a:spcPts val="0"/>
              </a:spcAft>
              <a:buSzPts val="1200"/>
              <a:buChar char="○"/>
              <a:defRPr sz="1200"/>
            </a:lvl8pPr>
            <a:lvl9pPr indent="-304800" lvl="8" marL="4114800" rtl="0" algn="ctr">
              <a:spcBef>
                <a:spcPts val="360"/>
              </a:spcBef>
              <a:spcAft>
                <a:spcPts val="0"/>
              </a:spcAft>
              <a:buSzPts val="1200"/>
              <a:buChar char="■"/>
              <a:defRPr sz="1200"/>
            </a:lvl9pPr>
          </a:lstStyle>
          <a:p/>
        </p:txBody>
      </p:sp>
      <p:sp>
        <p:nvSpPr>
          <p:cNvPr id="96" name="Google Shape;96;p27"/>
          <p:cNvSpPr txBox="1"/>
          <p:nvPr>
            <p:ph idx="3" type="subTitle"/>
          </p:nvPr>
        </p:nvSpPr>
        <p:spPr>
          <a:xfrm>
            <a:off x="934225" y="1590303"/>
            <a:ext cx="3348900" cy="499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b="1"/>
            </a:lvl1pPr>
            <a:lvl2pPr lvl="1" rtl="0" algn="ctr">
              <a:lnSpc>
                <a:spcPct val="100000"/>
              </a:lnSpc>
              <a:spcBef>
                <a:spcPts val="0"/>
              </a:spcBef>
              <a:spcAft>
                <a:spcPts val="0"/>
              </a:spcAft>
              <a:buNone/>
              <a:defRPr b="1"/>
            </a:lvl2pPr>
            <a:lvl3pPr lvl="2" rtl="0" algn="ctr">
              <a:lnSpc>
                <a:spcPct val="100000"/>
              </a:lnSpc>
              <a:spcBef>
                <a:spcPts val="0"/>
              </a:spcBef>
              <a:spcAft>
                <a:spcPts val="0"/>
              </a:spcAft>
              <a:buNone/>
              <a:defRPr b="1"/>
            </a:lvl3pPr>
            <a:lvl4pPr lvl="3" rtl="0" algn="ctr">
              <a:lnSpc>
                <a:spcPct val="100000"/>
              </a:lnSpc>
              <a:spcBef>
                <a:spcPts val="0"/>
              </a:spcBef>
              <a:spcAft>
                <a:spcPts val="0"/>
              </a:spcAft>
              <a:buNone/>
              <a:defRPr b="1"/>
            </a:lvl4pPr>
            <a:lvl5pPr lvl="4" rtl="0" algn="ctr">
              <a:lnSpc>
                <a:spcPct val="100000"/>
              </a:lnSpc>
              <a:spcBef>
                <a:spcPts val="0"/>
              </a:spcBef>
              <a:spcAft>
                <a:spcPts val="0"/>
              </a:spcAft>
              <a:buNone/>
              <a:defRPr b="1"/>
            </a:lvl5pPr>
            <a:lvl6pPr lvl="5" rtl="0" algn="ctr">
              <a:lnSpc>
                <a:spcPct val="100000"/>
              </a:lnSpc>
              <a:spcBef>
                <a:spcPts val="0"/>
              </a:spcBef>
              <a:spcAft>
                <a:spcPts val="0"/>
              </a:spcAft>
              <a:buNone/>
              <a:defRPr b="1"/>
            </a:lvl6pPr>
            <a:lvl7pPr lvl="6" rtl="0" algn="ctr">
              <a:lnSpc>
                <a:spcPct val="100000"/>
              </a:lnSpc>
              <a:spcBef>
                <a:spcPts val="0"/>
              </a:spcBef>
              <a:spcAft>
                <a:spcPts val="0"/>
              </a:spcAft>
              <a:buNone/>
              <a:defRPr b="1"/>
            </a:lvl7pPr>
            <a:lvl8pPr lvl="7" rtl="0" algn="ctr">
              <a:lnSpc>
                <a:spcPct val="100000"/>
              </a:lnSpc>
              <a:spcBef>
                <a:spcPts val="0"/>
              </a:spcBef>
              <a:spcAft>
                <a:spcPts val="0"/>
              </a:spcAft>
              <a:buNone/>
              <a:defRPr b="1"/>
            </a:lvl8pPr>
            <a:lvl9pPr lvl="8" rtl="0" algn="ctr">
              <a:lnSpc>
                <a:spcPct val="100000"/>
              </a:lnSpc>
              <a:spcBef>
                <a:spcPts val="0"/>
              </a:spcBef>
              <a:spcAft>
                <a:spcPts val="0"/>
              </a:spcAft>
              <a:buNone/>
              <a:defRPr b="1"/>
            </a:lvl9pPr>
          </a:lstStyle>
          <a:p/>
        </p:txBody>
      </p:sp>
      <p:sp>
        <p:nvSpPr>
          <p:cNvPr id="97" name="Google Shape;97;p27"/>
          <p:cNvSpPr txBox="1"/>
          <p:nvPr>
            <p:ph idx="4" type="body"/>
          </p:nvPr>
        </p:nvSpPr>
        <p:spPr>
          <a:xfrm>
            <a:off x="934100" y="2160178"/>
            <a:ext cx="3348900" cy="1341300"/>
          </a:xfrm>
          <a:prstGeom prst="rect">
            <a:avLst/>
          </a:prstGeom>
        </p:spPr>
        <p:txBody>
          <a:bodyPr anchorCtr="0" anchor="t" bIns="91425" lIns="91425" spcFirstLastPara="1" rIns="91425" wrap="square" tIns="91425">
            <a:noAutofit/>
          </a:bodyPr>
          <a:lstStyle>
            <a:lvl1pPr indent="-304800" lvl="0" marL="457200" rtl="0" algn="ctr">
              <a:spcBef>
                <a:spcPts val="600"/>
              </a:spcBef>
              <a:spcAft>
                <a:spcPts val="0"/>
              </a:spcAft>
              <a:buSzPts val="1200"/>
              <a:buChar char="●"/>
              <a:defRPr sz="1200"/>
            </a:lvl1pPr>
            <a:lvl2pPr indent="-304800" lvl="1" marL="914400" rtl="0" algn="ctr">
              <a:spcBef>
                <a:spcPts val="480"/>
              </a:spcBef>
              <a:spcAft>
                <a:spcPts val="0"/>
              </a:spcAft>
              <a:buSzPts val="1200"/>
              <a:buChar char="○"/>
              <a:defRPr sz="1200"/>
            </a:lvl2pPr>
            <a:lvl3pPr indent="-304800" lvl="2" marL="1371600" rtl="0" algn="ctr">
              <a:spcBef>
                <a:spcPts val="480"/>
              </a:spcBef>
              <a:spcAft>
                <a:spcPts val="0"/>
              </a:spcAft>
              <a:buSzPts val="1200"/>
              <a:buChar char="■"/>
              <a:defRPr sz="1200"/>
            </a:lvl3pPr>
            <a:lvl4pPr indent="-304800" lvl="3" marL="1828800" rtl="0" algn="ctr">
              <a:spcBef>
                <a:spcPts val="360"/>
              </a:spcBef>
              <a:spcAft>
                <a:spcPts val="0"/>
              </a:spcAft>
              <a:buSzPts val="1200"/>
              <a:buChar char="●"/>
              <a:defRPr sz="1200"/>
            </a:lvl4pPr>
            <a:lvl5pPr indent="-304800" lvl="4" marL="2286000" rtl="0" algn="ctr">
              <a:spcBef>
                <a:spcPts val="360"/>
              </a:spcBef>
              <a:spcAft>
                <a:spcPts val="0"/>
              </a:spcAft>
              <a:buSzPts val="1200"/>
              <a:buChar char="○"/>
              <a:defRPr sz="1200"/>
            </a:lvl5pPr>
            <a:lvl6pPr indent="-304800" lvl="5" marL="2743200" rtl="0" algn="ctr">
              <a:spcBef>
                <a:spcPts val="360"/>
              </a:spcBef>
              <a:spcAft>
                <a:spcPts val="0"/>
              </a:spcAft>
              <a:buSzPts val="1200"/>
              <a:buChar char="■"/>
              <a:defRPr sz="1200"/>
            </a:lvl6pPr>
            <a:lvl7pPr indent="-304800" lvl="6" marL="3200400" rtl="0" algn="ctr">
              <a:spcBef>
                <a:spcPts val="360"/>
              </a:spcBef>
              <a:spcAft>
                <a:spcPts val="0"/>
              </a:spcAft>
              <a:buSzPts val="1200"/>
              <a:buChar char="●"/>
              <a:defRPr sz="1200"/>
            </a:lvl7pPr>
            <a:lvl8pPr indent="-304800" lvl="7" marL="3657600" rtl="0" algn="ctr">
              <a:spcBef>
                <a:spcPts val="360"/>
              </a:spcBef>
              <a:spcAft>
                <a:spcPts val="0"/>
              </a:spcAft>
              <a:buSzPts val="1200"/>
              <a:buChar char="○"/>
              <a:defRPr sz="1200"/>
            </a:lvl8pPr>
            <a:lvl9pPr indent="-304800" lvl="8" marL="4114800" rtl="0" algn="ctr">
              <a:spcBef>
                <a:spcPts val="360"/>
              </a:spcBef>
              <a:spcAft>
                <a:spcPts val="0"/>
              </a:spcAft>
              <a:buSzPts val="1200"/>
              <a:buChar char="■"/>
              <a:defRPr sz="1200"/>
            </a:lvl9pPr>
          </a:lstStyle>
          <a:p/>
        </p:txBody>
      </p:sp>
      <p:sp>
        <p:nvSpPr>
          <p:cNvPr id="98" name="Google Shape;98;p27"/>
          <p:cNvSpPr txBox="1"/>
          <p:nvPr>
            <p:ph type="title"/>
          </p:nvPr>
        </p:nvSpPr>
        <p:spPr>
          <a:xfrm>
            <a:off x="826650" y="0"/>
            <a:ext cx="7490700" cy="10632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Font typeface="Proxima Nova"/>
              <a:buNone/>
              <a:defRPr>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9pPr>
          </a:lstStyle>
          <a:p/>
        </p:txBody>
      </p:sp>
      <p:sp>
        <p:nvSpPr>
          <p:cNvPr id="99" name="Google Shape;99;p27"/>
          <p:cNvSpPr txBox="1"/>
          <p:nvPr>
            <p:ph idx="5" type="subTitle"/>
          </p:nvPr>
        </p:nvSpPr>
        <p:spPr>
          <a:xfrm>
            <a:off x="826650" y="929775"/>
            <a:ext cx="7490700" cy="32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atin typeface="Proxima Nova"/>
                <a:ea typeface="Proxima Nova"/>
                <a:cs typeface="Proxima Nova"/>
                <a:sym typeface="Proxima Nova"/>
              </a:defRPr>
            </a:lvl1pPr>
            <a:lvl2pPr lvl="1" rtl="0">
              <a:lnSpc>
                <a:spcPct val="100000"/>
              </a:lnSpc>
              <a:spcBef>
                <a:spcPts val="0"/>
              </a:spcBef>
              <a:spcAft>
                <a:spcPts val="0"/>
              </a:spcAft>
              <a:buNone/>
              <a:defRPr>
                <a:latin typeface="Proxima Nova"/>
                <a:ea typeface="Proxima Nova"/>
                <a:cs typeface="Proxima Nova"/>
                <a:sym typeface="Proxima Nova"/>
              </a:defRPr>
            </a:lvl2pPr>
            <a:lvl3pPr lvl="2" rtl="0">
              <a:lnSpc>
                <a:spcPct val="100000"/>
              </a:lnSpc>
              <a:spcBef>
                <a:spcPts val="0"/>
              </a:spcBef>
              <a:spcAft>
                <a:spcPts val="0"/>
              </a:spcAft>
              <a:buNone/>
              <a:defRPr>
                <a:latin typeface="Proxima Nova"/>
                <a:ea typeface="Proxima Nova"/>
                <a:cs typeface="Proxima Nova"/>
                <a:sym typeface="Proxima Nova"/>
              </a:defRPr>
            </a:lvl3pPr>
            <a:lvl4pPr lvl="3" rtl="0">
              <a:lnSpc>
                <a:spcPct val="100000"/>
              </a:lnSpc>
              <a:spcBef>
                <a:spcPts val="0"/>
              </a:spcBef>
              <a:spcAft>
                <a:spcPts val="0"/>
              </a:spcAft>
              <a:buNone/>
              <a:defRPr>
                <a:latin typeface="Proxima Nova"/>
                <a:ea typeface="Proxima Nova"/>
                <a:cs typeface="Proxima Nova"/>
                <a:sym typeface="Proxima Nova"/>
              </a:defRPr>
            </a:lvl4pPr>
            <a:lvl5pPr lvl="4" rtl="0">
              <a:lnSpc>
                <a:spcPct val="100000"/>
              </a:lnSpc>
              <a:spcBef>
                <a:spcPts val="0"/>
              </a:spcBef>
              <a:spcAft>
                <a:spcPts val="0"/>
              </a:spcAft>
              <a:buNone/>
              <a:defRPr>
                <a:latin typeface="Proxima Nova"/>
                <a:ea typeface="Proxima Nova"/>
                <a:cs typeface="Proxima Nova"/>
                <a:sym typeface="Proxima Nova"/>
              </a:defRPr>
            </a:lvl5pPr>
            <a:lvl6pPr lvl="5" rtl="0">
              <a:lnSpc>
                <a:spcPct val="100000"/>
              </a:lnSpc>
              <a:spcBef>
                <a:spcPts val="0"/>
              </a:spcBef>
              <a:spcAft>
                <a:spcPts val="0"/>
              </a:spcAft>
              <a:buNone/>
              <a:defRPr>
                <a:latin typeface="Proxima Nova"/>
                <a:ea typeface="Proxima Nova"/>
                <a:cs typeface="Proxima Nova"/>
                <a:sym typeface="Proxima Nova"/>
              </a:defRPr>
            </a:lvl6pPr>
            <a:lvl7pPr lvl="6" rtl="0">
              <a:lnSpc>
                <a:spcPct val="100000"/>
              </a:lnSpc>
              <a:spcBef>
                <a:spcPts val="0"/>
              </a:spcBef>
              <a:spcAft>
                <a:spcPts val="0"/>
              </a:spcAft>
              <a:buNone/>
              <a:defRPr>
                <a:latin typeface="Proxima Nova"/>
                <a:ea typeface="Proxima Nova"/>
                <a:cs typeface="Proxima Nova"/>
                <a:sym typeface="Proxima Nova"/>
              </a:defRPr>
            </a:lvl7pPr>
            <a:lvl8pPr lvl="7" rtl="0">
              <a:lnSpc>
                <a:spcPct val="100000"/>
              </a:lnSpc>
              <a:spcBef>
                <a:spcPts val="0"/>
              </a:spcBef>
              <a:spcAft>
                <a:spcPts val="0"/>
              </a:spcAft>
              <a:buNone/>
              <a:defRPr>
                <a:latin typeface="Proxima Nova"/>
                <a:ea typeface="Proxima Nova"/>
                <a:cs typeface="Proxima Nova"/>
                <a:sym typeface="Proxima Nova"/>
              </a:defRPr>
            </a:lvl8pPr>
            <a:lvl9pPr lvl="8" rtl="0">
              <a:lnSpc>
                <a:spcPct val="100000"/>
              </a:lnSpc>
              <a:spcBef>
                <a:spcPts val="0"/>
              </a:spcBef>
              <a:spcAft>
                <a:spcPts val="0"/>
              </a:spcAft>
              <a:buNone/>
              <a:defRPr>
                <a:latin typeface="Proxima Nova"/>
                <a:ea typeface="Proxima Nova"/>
                <a:cs typeface="Proxima Nova"/>
                <a:sym typeface="Proxima Nova"/>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s, text">
  <p:cSld name="CUSTOM_2_1">
    <p:spTree>
      <p:nvGrpSpPr>
        <p:cNvPr id="100" name="Shape 100"/>
        <p:cNvGrpSpPr/>
        <p:nvPr/>
      </p:nvGrpSpPr>
      <p:grpSpPr>
        <a:xfrm>
          <a:off x="0" y="0"/>
          <a:ext cx="0" cy="0"/>
          <a:chOff x="0" y="0"/>
          <a:chExt cx="0" cy="0"/>
        </a:xfrm>
      </p:grpSpPr>
      <p:sp>
        <p:nvSpPr>
          <p:cNvPr id="101" name="Google Shape;101;p28"/>
          <p:cNvSpPr txBox="1"/>
          <p:nvPr>
            <p:ph type="title"/>
          </p:nvPr>
        </p:nvSpPr>
        <p:spPr>
          <a:xfrm>
            <a:off x="826650" y="0"/>
            <a:ext cx="7490700" cy="10632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Font typeface="Proxima Nova"/>
              <a:buNone/>
              <a:defRPr>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9pPr>
          </a:lstStyle>
          <a:p/>
        </p:txBody>
      </p:sp>
      <p:sp>
        <p:nvSpPr>
          <p:cNvPr id="102" name="Google Shape;102;p28"/>
          <p:cNvSpPr txBox="1"/>
          <p:nvPr>
            <p:ph idx="1" type="subTitle"/>
          </p:nvPr>
        </p:nvSpPr>
        <p:spPr>
          <a:xfrm>
            <a:off x="826650" y="929775"/>
            <a:ext cx="7490700" cy="32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atin typeface="Proxima Nova"/>
                <a:ea typeface="Proxima Nova"/>
                <a:cs typeface="Proxima Nova"/>
                <a:sym typeface="Proxima Nova"/>
              </a:defRPr>
            </a:lvl1pPr>
            <a:lvl2pPr lvl="1" rtl="0">
              <a:lnSpc>
                <a:spcPct val="100000"/>
              </a:lnSpc>
              <a:spcBef>
                <a:spcPts val="0"/>
              </a:spcBef>
              <a:spcAft>
                <a:spcPts val="0"/>
              </a:spcAft>
              <a:buNone/>
              <a:defRPr>
                <a:latin typeface="Proxima Nova"/>
                <a:ea typeface="Proxima Nova"/>
                <a:cs typeface="Proxima Nova"/>
                <a:sym typeface="Proxima Nova"/>
              </a:defRPr>
            </a:lvl2pPr>
            <a:lvl3pPr lvl="2" rtl="0">
              <a:lnSpc>
                <a:spcPct val="100000"/>
              </a:lnSpc>
              <a:spcBef>
                <a:spcPts val="0"/>
              </a:spcBef>
              <a:spcAft>
                <a:spcPts val="0"/>
              </a:spcAft>
              <a:buNone/>
              <a:defRPr>
                <a:latin typeface="Proxima Nova"/>
                <a:ea typeface="Proxima Nova"/>
                <a:cs typeface="Proxima Nova"/>
                <a:sym typeface="Proxima Nova"/>
              </a:defRPr>
            </a:lvl3pPr>
            <a:lvl4pPr lvl="3" rtl="0">
              <a:lnSpc>
                <a:spcPct val="100000"/>
              </a:lnSpc>
              <a:spcBef>
                <a:spcPts val="0"/>
              </a:spcBef>
              <a:spcAft>
                <a:spcPts val="0"/>
              </a:spcAft>
              <a:buNone/>
              <a:defRPr>
                <a:latin typeface="Proxima Nova"/>
                <a:ea typeface="Proxima Nova"/>
                <a:cs typeface="Proxima Nova"/>
                <a:sym typeface="Proxima Nova"/>
              </a:defRPr>
            </a:lvl4pPr>
            <a:lvl5pPr lvl="4" rtl="0">
              <a:lnSpc>
                <a:spcPct val="100000"/>
              </a:lnSpc>
              <a:spcBef>
                <a:spcPts val="0"/>
              </a:spcBef>
              <a:spcAft>
                <a:spcPts val="0"/>
              </a:spcAft>
              <a:buNone/>
              <a:defRPr>
                <a:latin typeface="Proxima Nova"/>
                <a:ea typeface="Proxima Nova"/>
                <a:cs typeface="Proxima Nova"/>
                <a:sym typeface="Proxima Nova"/>
              </a:defRPr>
            </a:lvl5pPr>
            <a:lvl6pPr lvl="5" rtl="0">
              <a:lnSpc>
                <a:spcPct val="100000"/>
              </a:lnSpc>
              <a:spcBef>
                <a:spcPts val="0"/>
              </a:spcBef>
              <a:spcAft>
                <a:spcPts val="0"/>
              </a:spcAft>
              <a:buNone/>
              <a:defRPr>
                <a:latin typeface="Proxima Nova"/>
                <a:ea typeface="Proxima Nova"/>
                <a:cs typeface="Proxima Nova"/>
                <a:sym typeface="Proxima Nova"/>
              </a:defRPr>
            </a:lvl6pPr>
            <a:lvl7pPr lvl="6" rtl="0">
              <a:lnSpc>
                <a:spcPct val="100000"/>
              </a:lnSpc>
              <a:spcBef>
                <a:spcPts val="0"/>
              </a:spcBef>
              <a:spcAft>
                <a:spcPts val="0"/>
              </a:spcAft>
              <a:buNone/>
              <a:defRPr>
                <a:latin typeface="Proxima Nova"/>
                <a:ea typeface="Proxima Nova"/>
                <a:cs typeface="Proxima Nova"/>
                <a:sym typeface="Proxima Nova"/>
              </a:defRPr>
            </a:lvl7pPr>
            <a:lvl8pPr lvl="7" rtl="0">
              <a:lnSpc>
                <a:spcPct val="100000"/>
              </a:lnSpc>
              <a:spcBef>
                <a:spcPts val="0"/>
              </a:spcBef>
              <a:spcAft>
                <a:spcPts val="0"/>
              </a:spcAft>
              <a:buNone/>
              <a:defRPr>
                <a:latin typeface="Proxima Nova"/>
                <a:ea typeface="Proxima Nova"/>
                <a:cs typeface="Proxima Nova"/>
                <a:sym typeface="Proxima Nova"/>
              </a:defRPr>
            </a:lvl8pPr>
            <a:lvl9pPr lvl="8" rtl="0">
              <a:lnSpc>
                <a:spcPct val="100000"/>
              </a:lnSpc>
              <a:spcBef>
                <a:spcPts val="0"/>
              </a:spcBef>
              <a:spcAft>
                <a:spcPts val="0"/>
              </a:spcAft>
              <a:buNone/>
              <a:defRPr>
                <a:latin typeface="Proxima Nova"/>
                <a:ea typeface="Proxima Nova"/>
                <a:cs typeface="Proxima Nova"/>
                <a:sym typeface="Proxima Nova"/>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columns, graphics">
  <p:cSld name="CUSTOM_2_1_1">
    <p:spTree>
      <p:nvGrpSpPr>
        <p:cNvPr id="103" name="Shape 103"/>
        <p:cNvGrpSpPr/>
        <p:nvPr/>
      </p:nvGrpSpPr>
      <p:grpSpPr>
        <a:xfrm>
          <a:off x="0" y="0"/>
          <a:ext cx="0" cy="0"/>
          <a:chOff x="0" y="0"/>
          <a:chExt cx="0" cy="0"/>
        </a:xfrm>
      </p:grpSpPr>
      <p:sp>
        <p:nvSpPr>
          <p:cNvPr id="104" name="Google Shape;104;p29"/>
          <p:cNvSpPr txBox="1"/>
          <p:nvPr>
            <p:ph idx="1" type="subTitle"/>
          </p:nvPr>
        </p:nvSpPr>
        <p:spPr>
          <a:xfrm>
            <a:off x="826650" y="1533307"/>
            <a:ext cx="2208600" cy="579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b="1"/>
            </a:lvl1pPr>
            <a:lvl2pPr lvl="1" rtl="0" algn="ctr">
              <a:lnSpc>
                <a:spcPct val="100000"/>
              </a:lnSpc>
              <a:spcBef>
                <a:spcPts val="0"/>
              </a:spcBef>
              <a:spcAft>
                <a:spcPts val="0"/>
              </a:spcAft>
              <a:buNone/>
              <a:defRPr b="1"/>
            </a:lvl2pPr>
            <a:lvl3pPr lvl="2" rtl="0" algn="ctr">
              <a:lnSpc>
                <a:spcPct val="100000"/>
              </a:lnSpc>
              <a:spcBef>
                <a:spcPts val="0"/>
              </a:spcBef>
              <a:spcAft>
                <a:spcPts val="0"/>
              </a:spcAft>
              <a:buNone/>
              <a:defRPr b="1"/>
            </a:lvl3pPr>
            <a:lvl4pPr lvl="3" rtl="0" algn="ctr">
              <a:lnSpc>
                <a:spcPct val="100000"/>
              </a:lnSpc>
              <a:spcBef>
                <a:spcPts val="0"/>
              </a:spcBef>
              <a:spcAft>
                <a:spcPts val="0"/>
              </a:spcAft>
              <a:buNone/>
              <a:defRPr b="1"/>
            </a:lvl4pPr>
            <a:lvl5pPr lvl="4" rtl="0" algn="ctr">
              <a:lnSpc>
                <a:spcPct val="100000"/>
              </a:lnSpc>
              <a:spcBef>
                <a:spcPts val="0"/>
              </a:spcBef>
              <a:spcAft>
                <a:spcPts val="0"/>
              </a:spcAft>
              <a:buNone/>
              <a:defRPr b="1"/>
            </a:lvl5pPr>
            <a:lvl6pPr lvl="5" rtl="0" algn="ctr">
              <a:lnSpc>
                <a:spcPct val="100000"/>
              </a:lnSpc>
              <a:spcBef>
                <a:spcPts val="0"/>
              </a:spcBef>
              <a:spcAft>
                <a:spcPts val="0"/>
              </a:spcAft>
              <a:buNone/>
              <a:defRPr b="1"/>
            </a:lvl6pPr>
            <a:lvl7pPr lvl="6" rtl="0" algn="ctr">
              <a:lnSpc>
                <a:spcPct val="100000"/>
              </a:lnSpc>
              <a:spcBef>
                <a:spcPts val="0"/>
              </a:spcBef>
              <a:spcAft>
                <a:spcPts val="0"/>
              </a:spcAft>
              <a:buNone/>
              <a:defRPr b="1"/>
            </a:lvl7pPr>
            <a:lvl8pPr lvl="7" rtl="0" algn="ctr">
              <a:lnSpc>
                <a:spcPct val="100000"/>
              </a:lnSpc>
              <a:spcBef>
                <a:spcPts val="0"/>
              </a:spcBef>
              <a:spcAft>
                <a:spcPts val="0"/>
              </a:spcAft>
              <a:buNone/>
              <a:defRPr b="1"/>
            </a:lvl8pPr>
            <a:lvl9pPr lvl="8" rtl="0" algn="ctr">
              <a:lnSpc>
                <a:spcPct val="100000"/>
              </a:lnSpc>
              <a:spcBef>
                <a:spcPts val="0"/>
              </a:spcBef>
              <a:spcAft>
                <a:spcPts val="0"/>
              </a:spcAft>
              <a:buNone/>
              <a:defRPr b="1"/>
            </a:lvl9pPr>
          </a:lstStyle>
          <a:p/>
        </p:txBody>
      </p:sp>
      <p:sp>
        <p:nvSpPr>
          <p:cNvPr id="105" name="Google Shape;105;p29"/>
          <p:cNvSpPr txBox="1"/>
          <p:nvPr>
            <p:ph idx="2" type="subTitle"/>
          </p:nvPr>
        </p:nvSpPr>
        <p:spPr>
          <a:xfrm>
            <a:off x="3467638" y="1533307"/>
            <a:ext cx="2208600" cy="579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b="1"/>
            </a:lvl1pPr>
            <a:lvl2pPr lvl="1" rtl="0" algn="ctr">
              <a:lnSpc>
                <a:spcPct val="100000"/>
              </a:lnSpc>
              <a:spcBef>
                <a:spcPts val="0"/>
              </a:spcBef>
              <a:spcAft>
                <a:spcPts val="0"/>
              </a:spcAft>
              <a:buNone/>
              <a:defRPr b="1"/>
            </a:lvl2pPr>
            <a:lvl3pPr lvl="2" rtl="0" algn="ctr">
              <a:lnSpc>
                <a:spcPct val="100000"/>
              </a:lnSpc>
              <a:spcBef>
                <a:spcPts val="0"/>
              </a:spcBef>
              <a:spcAft>
                <a:spcPts val="0"/>
              </a:spcAft>
              <a:buNone/>
              <a:defRPr b="1"/>
            </a:lvl3pPr>
            <a:lvl4pPr lvl="3" rtl="0" algn="ctr">
              <a:lnSpc>
                <a:spcPct val="100000"/>
              </a:lnSpc>
              <a:spcBef>
                <a:spcPts val="0"/>
              </a:spcBef>
              <a:spcAft>
                <a:spcPts val="0"/>
              </a:spcAft>
              <a:buNone/>
              <a:defRPr b="1"/>
            </a:lvl4pPr>
            <a:lvl5pPr lvl="4" rtl="0" algn="ctr">
              <a:lnSpc>
                <a:spcPct val="100000"/>
              </a:lnSpc>
              <a:spcBef>
                <a:spcPts val="0"/>
              </a:spcBef>
              <a:spcAft>
                <a:spcPts val="0"/>
              </a:spcAft>
              <a:buNone/>
              <a:defRPr b="1"/>
            </a:lvl5pPr>
            <a:lvl6pPr lvl="5" rtl="0" algn="ctr">
              <a:lnSpc>
                <a:spcPct val="100000"/>
              </a:lnSpc>
              <a:spcBef>
                <a:spcPts val="0"/>
              </a:spcBef>
              <a:spcAft>
                <a:spcPts val="0"/>
              </a:spcAft>
              <a:buNone/>
              <a:defRPr b="1"/>
            </a:lvl6pPr>
            <a:lvl7pPr lvl="6" rtl="0" algn="ctr">
              <a:lnSpc>
                <a:spcPct val="100000"/>
              </a:lnSpc>
              <a:spcBef>
                <a:spcPts val="0"/>
              </a:spcBef>
              <a:spcAft>
                <a:spcPts val="0"/>
              </a:spcAft>
              <a:buNone/>
              <a:defRPr b="1"/>
            </a:lvl7pPr>
            <a:lvl8pPr lvl="7" rtl="0" algn="ctr">
              <a:lnSpc>
                <a:spcPct val="100000"/>
              </a:lnSpc>
              <a:spcBef>
                <a:spcPts val="0"/>
              </a:spcBef>
              <a:spcAft>
                <a:spcPts val="0"/>
              </a:spcAft>
              <a:buNone/>
              <a:defRPr b="1"/>
            </a:lvl8pPr>
            <a:lvl9pPr lvl="8" rtl="0" algn="ctr">
              <a:lnSpc>
                <a:spcPct val="100000"/>
              </a:lnSpc>
              <a:spcBef>
                <a:spcPts val="0"/>
              </a:spcBef>
              <a:spcAft>
                <a:spcPts val="0"/>
              </a:spcAft>
              <a:buNone/>
              <a:defRPr b="1"/>
            </a:lvl9pPr>
          </a:lstStyle>
          <a:p/>
        </p:txBody>
      </p:sp>
      <p:sp>
        <p:nvSpPr>
          <p:cNvPr id="106" name="Google Shape;106;p29"/>
          <p:cNvSpPr txBox="1"/>
          <p:nvPr>
            <p:ph idx="3" type="body"/>
          </p:nvPr>
        </p:nvSpPr>
        <p:spPr>
          <a:xfrm>
            <a:off x="3467638" y="3110231"/>
            <a:ext cx="2208600" cy="1217400"/>
          </a:xfrm>
          <a:prstGeom prst="rect">
            <a:avLst/>
          </a:prstGeom>
        </p:spPr>
        <p:txBody>
          <a:bodyPr anchorCtr="0" anchor="t" bIns="91425" lIns="91425" spcFirstLastPara="1" rIns="91425" wrap="square" tIns="91425">
            <a:noAutofit/>
          </a:bodyPr>
          <a:lstStyle>
            <a:lvl1pPr indent="-304800" lvl="0" marL="457200" rtl="0" algn="ctr">
              <a:spcBef>
                <a:spcPts val="600"/>
              </a:spcBef>
              <a:spcAft>
                <a:spcPts val="0"/>
              </a:spcAft>
              <a:buSzPts val="1200"/>
              <a:buChar char="●"/>
              <a:defRPr sz="1200"/>
            </a:lvl1pPr>
            <a:lvl2pPr indent="-304800" lvl="1" marL="914400" rtl="0" algn="ctr">
              <a:spcBef>
                <a:spcPts val="480"/>
              </a:spcBef>
              <a:spcAft>
                <a:spcPts val="0"/>
              </a:spcAft>
              <a:buSzPts val="1200"/>
              <a:buChar char="○"/>
              <a:defRPr sz="1200"/>
            </a:lvl2pPr>
            <a:lvl3pPr indent="-304800" lvl="2" marL="1371600" rtl="0" algn="ctr">
              <a:spcBef>
                <a:spcPts val="480"/>
              </a:spcBef>
              <a:spcAft>
                <a:spcPts val="0"/>
              </a:spcAft>
              <a:buSzPts val="1200"/>
              <a:buChar char="■"/>
              <a:defRPr sz="1200"/>
            </a:lvl3pPr>
            <a:lvl4pPr indent="-304800" lvl="3" marL="1828800" rtl="0" algn="ctr">
              <a:spcBef>
                <a:spcPts val="360"/>
              </a:spcBef>
              <a:spcAft>
                <a:spcPts val="0"/>
              </a:spcAft>
              <a:buSzPts val="1200"/>
              <a:buChar char="●"/>
              <a:defRPr sz="1200"/>
            </a:lvl4pPr>
            <a:lvl5pPr indent="-304800" lvl="4" marL="2286000" rtl="0" algn="ctr">
              <a:spcBef>
                <a:spcPts val="360"/>
              </a:spcBef>
              <a:spcAft>
                <a:spcPts val="0"/>
              </a:spcAft>
              <a:buSzPts val="1200"/>
              <a:buChar char="○"/>
              <a:defRPr sz="1200"/>
            </a:lvl5pPr>
            <a:lvl6pPr indent="-304800" lvl="5" marL="2743200" rtl="0" algn="ctr">
              <a:spcBef>
                <a:spcPts val="360"/>
              </a:spcBef>
              <a:spcAft>
                <a:spcPts val="0"/>
              </a:spcAft>
              <a:buSzPts val="1200"/>
              <a:buChar char="■"/>
              <a:defRPr sz="1200"/>
            </a:lvl6pPr>
            <a:lvl7pPr indent="-304800" lvl="6" marL="3200400" rtl="0" algn="ctr">
              <a:spcBef>
                <a:spcPts val="360"/>
              </a:spcBef>
              <a:spcAft>
                <a:spcPts val="0"/>
              </a:spcAft>
              <a:buSzPts val="1200"/>
              <a:buChar char="●"/>
              <a:defRPr sz="1200"/>
            </a:lvl7pPr>
            <a:lvl8pPr indent="-304800" lvl="7" marL="3657600" rtl="0" algn="ctr">
              <a:spcBef>
                <a:spcPts val="360"/>
              </a:spcBef>
              <a:spcAft>
                <a:spcPts val="0"/>
              </a:spcAft>
              <a:buSzPts val="1200"/>
              <a:buChar char="○"/>
              <a:defRPr sz="1200"/>
            </a:lvl8pPr>
            <a:lvl9pPr indent="-304800" lvl="8" marL="4114800" rtl="0" algn="ctr">
              <a:spcBef>
                <a:spcPts val="360"/>
              </a:spcBef>
              <a:spcAft>
                <a:spcPts val="0"/>
              </a:spcAft>
              <a:buSzPts val="1200"/>
              <a:buChar char="■"/>
              <a:defRPr sz="1200"/>
            </a:lvl9pPr>
          </a:lstStyle>
          <a:p/>
        </p:txBody>
      </p:sp>
      <p:sp>
        <p:nvSpPr>
          <p:cNvPr id="107" name="Google Shape;107;p29"/>
          <p:cNvSpPr txBox="1"/>
          <p:nvPr>
            <p:ph idx="4" type="subTitle"/>
          </p:nvPr>
        </p:nvSpPr>
        <p:spPr>
          <a:xfrm>
            <a:off x="6108738" y="1533307"/>
            <a:ext cx="2208600" cy="579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b="1"/>
            </a:lvl1pPr>
            <a:lvl2pPr lvl="1" rtl="0" algn="ctr">
              <a:lnSpc>
                <a:spcPct val="100000"/>
              </a:lnSpc>
              <a:spcBef>
                <a:spcPts val="0"/>
              </a:spcBef>
              <a:spcAft>
                <a:spcPts val="0"/>
              </a:spcAft>
              <a:buNone/>
              <a:defRPr b="1"/>
            </a:lvl2pPr>
            <a:lvl3pPr lvl="2" rtl="0" algn="ctr">
              <a:lnSpc>
                <a:spcPct val="100000"/>
              </a:lnSpc>
              <a:spcBef>
                <a:spcPts val="0"/>
              </a:spcBef>
              <a:spcAft>
                <a:spcPts val="0"/>
              </a:spcAft>
              <a:buNone/>
              <a:defRPr b="1"/>
            </a:lvl3pPr>
            <a:lvl4pPr lvl="3" rtl="0" algn="ctr">
              <a:lnSpc>
                <a:spcPct val="100000"/>
              </a:lnSpc>
              <a:spcBef>
                <a:spcPts val="0"/>
              </a:spcBef>
              <a:spcAft>
                <a:spcPts val="0"/>
              </a:spcAft>
              <a:buNone/>
              <a:defRPr b="1"/>
            </a:lvl4pPr>
            <a:lvl5pPr lvl="4" rtl="0" algn="ctr">
              <a:lnSpc>
                <a:spcPct val="100000"/>
              </a:lnSpc>
              <a:spcBef>
                <a:spcPts val="0"/>
              </a:spcBef>
              <a:spcAft>
                <a:spcPts val="0"/>
              </a:spcAft>
              <a:buNone/>
              <a:defRPr b="1"/>
            </a:lvl5pPr>
            <a:lvl6pPr lvl="5" rtl="0" algn="ctr">
              <a:lnSpc>
                <a:spcPct val="100000"/>
              </a:lnSpc>
              <a:spcBef>
                <a:spcPts val="0"/>
              </a:spcBef>
              <a:spcAft>
                <a:spcPts val="0"/>
              </a:spcAft>
              <a:buNone/>
              <a:defRPr b="1"/>
            </a:lvl6pPr>
            <a:lvl7pPr lvl="6" rtl="0" algn="ctr">
              <a:lnSpc>
                <a:spcPct val="100000"/>
              </a:lnSpc>
              <a:spcBef>
                <a:spcPts val="0"/>
              </a:spcBef>
              <a:spcAft>
                <a:spcPts val="0"/>
              </a:spcAft>
              <a:buNone/>
              <a:defRPr b="1"/>
            </a:lvl7pPr>
            <a:lvl8pPr lvl="7" rtl="0" algn="ctr">
              <a:lnSpc>
                <a:spcPct val="100000"/>
              </a:lnSpc>
              <a:spcBef>
                <a:spcPts val="0"/>
              </a:spcBef>
              <a:spcAft>
                <a:spcPts val="0"/>
              </a:spcAft>
              <a:buNone/>
              <a:defRPr b="1"/>
            </a:lvl8pPr>
            <a:lvl9pPr lvl="8" rtl="0" algn="ctr">
              <a:lnSpc>
                <a:spcPct val="100000"/>
              </a:lnSpc>
              <a:spcBef>
                <a:spcPts val="0"/>
              </a:spcBef>
              <a:spcAft>
                <a:spcPts val="0"/>
              </a:spcAft>
              <a:buNone/>
              <a:defRPr b="1"/>
            </a:lvl9pPr>
          </a:lstStyle>
          <a:p/>
        </p:txBody>
      </p:sp>
      <p:sp>
        <p:nvSpPr>
          <p:cNvPr id="108" name="Google Shape;108;p29"/>
          <p:cNvSpPr txBox="1"/>
          <p:nvPr>
            <p:ph idx="5" type="body"/>
          </p:nvPr>
        </p:nvSpPr>
        <p:spPr>
          <a:xfrm>
            <a:off x="6108738" y="3110231"/>
            <a:ext cx="2208600" cy="1217400"/>
          </a:xfrm>
          <a:prstGeom prst="rect">
            <a:avLst/>
          </a:prstGeom>
        </p:spPr>
        <p:txBody>
          <a:bodyPr anchorCtr="0" anchor="t" bIns="91425" lIns="91425" spcFirstLastPara="1" rIns="91425" wrap="square" tIns="91425">
            <a:noAutofit/>
          </a:bodyPr>
          <a:lstStyle>
            <a:lvl1pPr indent="-304800" lvl="0" marL="457200" rtl="0" algn="ctr">
              <a:spcBef>
                <a:spcPts val="600"/>
              </a:spcBef>
              <a:spcAft>
                <a:spcPts val="0"/>
              </a:spcAft>
              <a:buSzPts val="1200"/>
              <a:buChar char="●"/>
              <a:defRPr sz="1200"/>
            </a:lvl1pPr>
            <a:lvl2pPr indent="-304800" lvl="1" marL="914400" rtl="0" algn="ctr">
              <a:spcBef>
                <a:spcPts val="480"/>
              </a:spcBef>
              <a:spcAft>
                <a:spcPts val="0"/>
              </a:spcAft>
              <a:buSzPts val="1200"/>
              <a:buChar char="○"/>
              <a:defRPr sz="1200"/>
            </a:lvl2pPr>
            <a:lvl3pPr indent="-304800" lvl="2" marL="1371600" rtl="0" algn="ctr">
              <a:spcBef>
                <a:spcPts val="480"/>
              </a:spcBef>
              <a:spcAft>
                <a:spcPts val="0"/>
              </a:spcAft>
              <a:buSzPts val="1200"/>
              <a:buChar char="■"/>
              <a:defRPr sz="1200"/>
            </a:lvl3pPr>
            <a:lvl4pPr indent="-304800" lvl="3" marL="1828800" rtl="0" algn="ctr">
              <a:spcBef>
                <a:spcPts val="360"/>
              </a:spcBef>
              <a:spcAft>
                <a:spcPts val="0"/>
              </a:spcAft>
              <a:buSzPts val="1200"/>
              <a:buChar char="●"/>
              <a:defRPr sz="1200"/>
            </a:lvl4pPr>
            <a:lvl5pPr indent="-304800" lvl="4" marL="2286000" rtl="0" algn="ctr">
              <a:spcBef>
                <a:spcPts val="360"/>
              </a:spcBef>
              <a:spcAft>
                <a:spcPts val="0"/>
              </a:spcAft>
              <a:buSzPts val="1200"/>
              <a:buChar char="○"/>
              <a:defRPr sz="1200"/>
            </a:lvl5pPr>
            <a:lvl6pPr indent="-304800" lvl="5" marL="2743200" rtl="0" algn="ctr">
              <a:spcBef>
                <a:spcPts val="360"/>
              </a:spcBef>
              <a:spcAft>
                <a:spcPts val="0"/>
              </a:spcAft>
              <a:buSzPts val="1200"/>
              <a:buChar char="■"/>
              <a:defRPr sz="1200"/>
            </a:lvl6pPr>
            <a:lvl7pPr indent="-304800" lvl="6" marL="3200400" rtl="0" algn="ctr">
              <a:spcBef>
                <a:spcPts val="360"/>
              </a:spcBef>
              <a:spcAft>
                <a:spcPts val="0"/>
              </a:spcAft>
              <a:buSzPts val="1200"/>
              <a:buChar char="●"/>
              <a:defRPr sz="1200"/>
            </a:lvl7pPr>
            <a:lvl8pPr indent="-304800" lvl="7" marL="3657600" rtl="0" algn="ctr">
              <a:spcBef>
                <a:spcPts val="360"/>
              </a:spcBef>
              <a:spcAft>
                <a:spcPts val="0"/>
              </a:spcAft>
              <a:buSzPts val="1200"/>
              <a:buChar char="○"/>
              <a:defRPr sz="1200"/>
            </a:lvl8pPr>
            <a:lvl9pPr indent="-304800" lvl="8" marL="4114800" rtl="0" algn="ctr">
              <a:spcBef>
                <a:spcPts val="360"/>
              </a:spcBef>
              <a:spcAft>
                <a:spcPts val="0"/>
              </a:spcAft>
              <a:buSzPts val="1200"/>
              <a:buChar char="■"/>
              <a:defRPr sz="1200"/>
            </a:lvl9pPr>
          </a:lstStyle>
          <a:p/>
        </p:txBody>
      </p:sp>
      <p:sp>
        <p:nvSpPr>
          <p:cNvPr id="109" name="Google Shape;109;p29"/>
          <p:cNvSpPr txBox="1"/>
          <p:nvPr>
            <p:ph type="title"/>
          </p:nvPr>
        </p:nvSpPr>
        <p:spPr>
          <a:xfrm>
            <a:off x="826650" y="0"/>
            <a:ext cx="7490700" cy="10632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Font typeface="Proxima Nova"/>
              <a:buNone/>
              <a:defRPr>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9pPr>
          </a:lstStyle>
          <a:p/>
        </p:txBody>
      </p:sp>
      <p:sp>
        <p:nvSpPr>
          <p:cNvPr id="110" name="Google Shape;110;p29"/>
          <p:cNvSpPr txBox="1"/>
          <p:nvPr>
            <p:ph idx="6" type="subTitle"/>
          </p:nvPr>
        </p:nvSpPr>
        <p:spPr>
          <a:xfrm>
            <a:off x="826650" y="929775"/>
            <a:ext cx="7490700" cy="32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atin typeface="Proxima Nova"/>
                <a:ea typeface="Proxima Nova"/>
                <a:cs typeface="Proxima Nova"/>
                <a:sym typeface="Proxima Nova"/>
              </a:defRPr>
            </a:lvl1pPr>
            <a:lvl2pPr lvl="1" rtl="0">
              <a:lnSpc>
                <a:spcPct val="100000"/>
              </a:lnSpc>
              <a:spcBef>
                <a:spcPts val="0"/>
              </a:spcBef>
              <a:spcAft>
                <a:spcPts val="0"/>
              </a:spcAft>
              <a:buNone/>
              <a:defRPr>
                <a:latin typeface="Proxima Nova"/>
                <a:ea typeface="Proxima Nova"/>
                <a:cs typeface="Proxima Nova"/>
                <a:sym typeface="Proxima Nova"/>
              </a:defRPr>
            </a:lvl2pPr>
            <a:lvl3pPr lvl="2" rtl="0">
              <a:lnSpc>
                <a:spcPct val="100000"/>
              </a:lnSpc>
              <a:spcBef>
                <a:spcPts val="0"/>
              </a:spcBef>
              <a:spcAft>
                <a:spcPts val="0"/>
              </a:spcAft>
              <a:buNone/>
              <a:defRPr>
                <a:latin typeface="Proxima Nova"/>
                <a:ea typeface="Proxima Nova"/>
                <a:cs typeface="Proxima Nova"/>
                <a:sym typeface="Proxima Nova"/>
              </a:defRPr>
            </a:lvl3pPr>
            <a:lvl4pPr lvl="3" rtl="0">
              <a:lnSpc>
                <a:spcPct val="100000"/>
              </a:lnSpc>
              <a:spcBef>
                <a:spcPts val="0"/>
              </a:spcBef>
              <a:spcAft>
                <a:spcPts val="0"/>
              </a:spcAft>
              <a:buNone/>
              <a:defRPr>
                <a:latin typeface="Proxima Nova"/>
                <a:ea typeface="Proxima Nova"/>
                <a:cs typeface="Proxima Nova"/>
                <a:sym typeface="Proxima Nova"/>
              </a:defRPr>
            </a:lvl4pPr>
            <a:lvl5pPr lvl="4" rtl="0">
              <a:lnSpc>
                <a:spcPct val="100000"/>
              </a:lnSpc>
              <a:spcBef>
                <a:spcPts val="0"/>
              </a:spcBef>
              <a:spcAft>
                <a:spcPts val="0"/>
              </a:spcAft>
              <a:buNone/>
              <a:defRPr>
                <a:latin typeface="Proxima Nova"/>
                <a:ea typeface="Proxima Nova"/>
                <a:cs typeface="Proxima Nova"/>
                <a:sym typeface="Proxima Nova"/>
              </a:defRPr>
            </a:lvl5pPr>
            <a:lvl6pPr lvl="5" rtl="0">
              <a:lnSpc>
                <a:spcPct val="100000"/>
              </a:lnSpc>
              <a:spcBef>
                <a:spcPts val="0"/>
              </a:spcBef>
              <a:spcAft>
                <a:spcPts val="0"/>
              </a:spcAft>
              <a:buNone/>
              <a:defRPr>
                <a:latin typeface="Proxima Nova"/>
                <a:ea typeface="Proxima Nova"/>
                <a:cs typeface="Proxima Nova"/>
                <a:sym typeface="Proxima Nova"/>
              </a:defRPr>
            </a:lvl6pPr>
            <a:lvl7pPr lvl="6" rtl="0">
              <a:lnSpc>
                <a:spcPct val="100000"/>
              </a:lnSpc>
              <a:spcBef>
                <a:spcPts val="0"/>
              </a:spcBef>
              <a:spcAft>
                <a:spcPts val="0"/>
              </a:spcAft>
              <a:buNone/>
              <a:defRPr>
                <a:latin typeface="Proxima Nova"/>
                <a:ea typeface="Proxima Nova"/>
                <a:cs typeface="Proxima Nova"/>
                <a:sym typeface="Proxima Nova"/>
              </a:defRPr>
            </a:lvl7pPr>
            <a:lvl8pPr lvl="7" rtl="0">
              <a:lnSpc>
                <a:spcPct val="100000"/>
              </a:lnSpc>
              <a:spcBef>
                <a:spcPts val="0"/>
              </a:spcBef>
              <a:spcAft>
                <a:spcPts val="0"/>
              </a:spcAft>
              <a:buNone/>
              <a:defRPr>
                <a:latin typeface="Proxima Nova"/>
                <a:ea typeface="Proxima Nova"/>
                <a:cs typeface="Proxima Nova"/>
                <a:sym typeface="Proxima Nova"/>
              </a:defRPr>
            </a:lvl8pPr>
            <a:lvl9pPr lvl="8" rtl="0">
              <a:lnSpc>
                <a:spcPct val="100000"/>
              </a:lnSpc>
              <a:spcBef>
                <a:spcPts val="0"/>
              </a:spcBef>
              <a:spcAft>
                <a:spcPts val="0"/>
              </a:spcAft>
              <a:buNone/>
              <a:defRPr>
                <a:latin typeface="Proxima Nova"/>
                <a:ea typeface="Proxima Nova"/>
                <a:cs typeface="Proxima Nova"/>
                <a:sym typeface="Proxima Nova"/>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columns, text">
  <p:cSld name="CUSTOM_2_1_1_1">
    <p:spTree>
      <p:nvGrpSpPr>
        <p:cNvPr id="111" name="Shape 111"/>
        <p:cNvGrpSpPr/>
        <p:nvPr/>
      </p:nvGrpSpPr>
      <p:grpSpPr>
        <a:xfrm>
          <a:off x="0" y="0"/>
          <a:ext cx="0" cy="0"/>
          <a:chOff x="0" y="0"/>
          <a:chExt cx="0" cy="0"/>
        </a:xfrm>
      </p:grpSpPr>
      <p:sp>
        <p:nvSpPr>
          <p:cNvPr id="112" name="Google Shape;112;p30"/>
          <p:cNvSpPr txBox="1"/>
          <p:nvPr>
            <p:ph idx="1" type="subTitle"/>
          </p:nvPr>
        </p:nvSpPr>
        <p:spPr>
          <a:xfrm>
            <a:off x="3467638" y="1809825"/>
            <a:ext cx="2208600" cy="579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b="1"/>
            </a:lvl1pPr>
            <a:lvl2pPr lvl="1" rtl="0" algn="ctr">
              <a:lnSpc>
                <a:spcPct val="100000"/>
              </a:lnSpc>
              <a:spcBef>
                <a:spcPts val="0"/>
              </a:spcBef>
              <a:spcAft>
                <a:spcPts val="0"/>
              </a:spcAft>
              <a:buNone/>
              <a:defRPr b="1"/>
            </a:lvl2pPr>
            <a:lvl3pPr lvl="2" rtl="0" algn="ctr">
              <a:lnSpc>
                <a:spcPct val="100000"/>
              </a:lnSpc>
              <a:spcBef>
                <a:spcPts val="0"/>
              </a:spcBef>
              <a:spcAft>
                <a:spcPts val="0"/>
              </a:spcAft>
              <a:buNone/>
              <a:defRPr b="1"/>
            </a:lvl3pPr>
            <a:lvl4pPr lvl="3" rtl="0" algn="ctr">
              <a:lnSpc>
                <a:spcPct val="100000"/>
              </a:lnSpc>
              <a:spcBef>
                <a:spcPts val="0"/>
              </a:spcBef>
              <a:spcAft>
                <a:spcPts val="0"/>
              </a:spcAft>
              <a:buNone/>
              <a:defRPr b="1"/>
            </a:lvl4pPr>
            <a:lvl5pPr lvl="4" rtl="0" algn="ctr">
              <a:lnSpc>
                <a:spcPct val="100000"/>
              </a:lnSpc>
              <a:spcBef>
                <a:spcPts val="0"/>
              </a:spcBef>
              <a:spcAft>
                <a:spcPts val="0"/>
              </a:spcAft>
              <a:buNone/>
              <a:defRPr b="1"/>
            </a:lvl5pPr>
            <a:lvl6pPr lvl="5" rtl="0" algn="ctr">
              <a:lnSpc>
                <a:spcPct val="100000"/>
              </a:lnSpc>
              <a:spcBef>
                <a:spcPts val="0"/>
              </a:spcBef>
              <a:spcAft>
                <a:spcPts val="0"/>
              </a:spcAft>
              <a:buNone/>
              <a:defRPr b="1"/>
            </a:lvl6pPr>
            <a:lvl7pPr lvl="6" rtl="0" algn="ctr">
              <a:lnSpc>
                <a:spcPct val="100000"/>
              </a:lnSpc>
              <a:spcBef>
                <a:spcPts val="0"/>
              </a:spcBef>
              <a:spcAft>
                <a:spcPts val="0"/>
              </a:spcAft>
              <a:buNone/>
              <a:defRPr b="1"/>
            </a:lvl7pPr>
            <a:lvl8pPr lvl="7" rtl="0" algn="ctr">
              <a:lnSpc>
                <a:spcPct val="100000"/>
              </a:lnSpc>
              <a:spcBef>
                <a:spcPts val="0"/>
              </a:spcBef>
              <a:spcAft>
                <a:spcPts val="0"/>
              </a:spcAft>
              <a:buNone/>
              <a:defRPr b="1"/>
            </a:lvl8pPr>
            <a:lvl9pPr lvl="8" rtl="0" algn="ctr">
              <a:lnSpc>
                <a:spcPct val="100000"/>
              </a:lnSpc>
              <a:spcBef>
                <a:spcPts val="0"/>
              </a:spcBef>
              <a:spcAft>
                <a:spcPts val="0"/>
              </a:spcAft>
              <a:buNone/>
              <a:defRPr b="1"/>
            </a:lvl9pPr>
          </a:lstStyle>
          <a:p/>
        </p:txBody>
      </p:sp>
      <p:sp>
        <p:nvSpPr>
          <p:cNvPr id="113" name="Google Shape;113;p30"/>
          <p:cNvSpPr txBox="1"/>
          <p:nvPr>
            <p:ph idx="2" type="body"/>
          </p:nvPr>
        </p:nvSpPr>
        <p:spPr>
          <a:xfrm>
            <a:off x="3467638" y="2332275"/>
            <a:ext cx="2208600" cy="1217400"/>
          </a:xfrm>
          <a:prstGeom prst="rect">
            <a:avLst/>
          </a:prstGeom>
        </p:spPr>
        <p:txBody>
          <a:bodyPr anchorCtr="0" anchor="t" bIns="91425" lIns="91425" spcFirstLastPara="1" rIns="91425" wrap="square" tIns="91425">
            <a:noAutofit/>
          </a:bodyPr>
          <a:lstStyle>
            <a:lvl1pPr indent="-304800" lvl="0" marL="457200" rtl="0" algn="ctr">
              <a:spcBef>
                <a:spcPts val="600"/>
              </a:spcBef>
              <a:spcAft>
                <a:spcPts val="0"/>
              </a:spcAft>
              <a:buSzPts val="1200"/>
              <a:buChar char="●"/>
              <a:defRPr sz="1200"/>
            </a:lvl1pPr>
            <a:lvl2pPr indent="-304800" lvl="1" marL="914400" rtl="0" algn="ctr">
              <a:spcBef>
                <a:spcPts val="480"/>
              </a:spcBef>
              <a:spcAft>
                <a:spcPts val="0"/>
              </a:spcAft>
              <a:buSzPts val="1200"/>
              <a:buChar char="○"/>
              <a:defRPr sz="1200"/>
            </a:lvl2pPr>
            <a:lvl3pPr indent="-304800" lvl="2" marL="1371600" rtl="0" algn="ctr">
              <a:spcBef>
                <a:spcPts val="480"/>
              </a:spcBef>
              <a:spcAft>
                <a:spcPts val="0"/>
              </a:spcAft>
              <a:buSzPts val="1200"/>
              <a:buChar char="■"/>
              <a:defRPr sz="1200"/>
            </a:lvl3pPr>
            <a:lvl4pPr indent="-304800" lvl="3" marL="1828800" rtl="0" algn="ctr">
              <a:spcBef>
                <a:spcPts val="360"/>
              </a:spcBef>
              <a:spcAft>
                <a:spcPts val="0"/>
              </a:spcAft>
              <a:buSzPts val="1200"/>
              <a:buChar char="●"/>
              <a:defRPr sz="1200"/>
            </a:lvl4pPr>
            <a:lvl5pPr indent="-304800" lvl="4" marL="2286000" rtl="0" algn="ctr">
              <a:spcBef>
                <a:spcPts val="360"/>
              </a:spcBef>
              <a:spcAft>
                <a:spcPts val="0"/>
              </a:spcAft>
              <a:buSzPts val="1200"/>
              <a:buChar char="○"/>
              <a:defRPr sz="1200"/>
            </a:lvl5pPr>
            <a:lvl6pPr indent="-304800" lvl="5" marL="2743200" rtl="0" algn="ctr">
              <a:spcBef>
                <a:spcPts val="360"/>
              </a:spcBef>
              <a:spcAft>
                <a:spcPts val="0"/>
              </a:spcAft>
              <a:buSzPts val="1200"/>
              <a:buChar char="■"/>
              <a:defRPr sz="1200"/>
            </a:lvl6pPr>
            <a:lvl7pPr indent="-304800" lvl="6" marL="3200400" rtl="0" algn="ctr">
              <a:spcBef>
                <a:spcPts val="360"/>
              </a:spcBef>
              <a:spcAft>
                <a:spcPts val="0"/>
              </a:spcAft>
              <a:buSzPts val="1200"/>
              <a:buChar char="●"/>
              <a:defRPr sz="1200"/>
            </a:lvl7pPr>
            <a:lvl8pPr indent="-304800" lvl="7" marL="3657600" rtl="0" algn="ctr">
              <a:spcBef>
                <a:spcPts val="360"/>
              </a:spcBef>
              <a:spcAft>
                <a:spcPts val="0"/>
              </a:spcAft>
              <a:buSzPts val="1200"/>
              <a:buChar char="○"/>
              <a:defRPr sz="1200"/>
            </a:lvl8pPr>
            <a:lvl9pPr indent="-304800" lvl="8" marL="4114800" rtl="0" algn="ctr">
              <a:spcBef>
                <a:spcPts val="360"/>
              </a:spcBef>
              <a:spcAft>
                <a:spcPts val="0"/>
              </a:spcAft>
              <a:buSzPts val="1200"/>
              <a:buChar char="■"/>
              <a:defRPr sz="1200"/>
            </a:lvl9pPr>
          </a:lstStyle>
          <a:p/>
        </p:txBody>
      </p:sp>
      <p:sp>
        <p:nvSpPr>
          <p:cNvPr id="114" name="Google Shape;114;p30"/>
          <p:cNvSpPr txBox="1"/>
          <p:nvPr>
            <p:ph idx="3" type="subTitle"/>
          </p:nvPr>
        </p:nvSpPr>
        <p:spPr>
          <a:xfrm>
            <a:off x="6108738" y="1809825"/>
            <a:ext cx="2208600" cy="579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b="1"/>
            </a:lvl1pPr>
            <a:lvl2pPr lvl="1" rtl="0" algn="ctr">
              <a:lnSpc>
                <a:spcPct val="100000"/>
              </a:lnSpc>
              <a:spcBef>
                <a:spcPts val="0"/>
              </a:spcBef>
              <a:spcAft>
                <a:spcPts val="0"/>
              </a:spcAft>
              <a:buNone/>
              <a:defRPr b="1"/>
            </a:lvl2pPr>
            <a:lvl3pPr lvl="2" rtl="0" algn="ctr">
              <a:lnSpc>
                <a:spcPct val="100000"/>
              </a:lnSpc>
              <a:spcBef>
                <a:spcPts val="0"/>
              </a:spcBef>
              <a:spcAft>
                <a:spcPts val="0"/>
              </a:spcAft>
              <a:buNone/>
              <a:defRPr b="1"/>
            </a:lvl3pPr>
            <a:lvl4pPr lvl="3" rtl="0" algn="ctr">
              <a:lnSpc>
                <a:spcPct val="100000"/>
              </a:lnSpc>
              <a:spcBef>
                <a:spcPts val="0"/>
              </a:spcBef>
              <a:spcAft>
                <a:spcPts val="0"/>
              </a:spcAft>
              <a:buNone/>
              <a:defRPr b="1"/>
            </a:lvl4pPr>
            <a:lvl5pPr lvl="4" rtl="0" algn="ctr">
              <a:lnSpc>
                <a:spcPct val="100000"/>
              </a:lnSpc>
              <a:spcBef>
                <a:spcPts val="0"/>
              </a:spcBef>
              <a:spcAft>
                <a:spcPts val="0"/>
              </a:spcAft>
              <a:buNone/>
              <a:defRPr b="1"/>
            </a:lvl5pPr>
            <a:lvl6pPr lvl="5" rtl="0" algn="ctr">
              <a:lnSpc>
                <a:spcPct val="100000"/>
              </a:lnSpc>
              <a:spcBef>
                <a:spcPts val="0"/>
              </a:spcBef>
              <a:spcAft>
                <a:spcPts val="0"/>
              </a:spcAft>
              <a:buNone/>
              <a:defRPr b="1"/>
            </a:lvl6pPr>
            <a:lvl7pPr lvl="6" rtl="0" algn="ctr">
              <a:lnSpc>
                <a:spcPct val="100000"/>
              </a:lnSpc>
              <a:spcBef>
                <a:spcPts val="0"/>
              </a:spcBef>
              <a:spcAft>
                <a:spcPts val="0"/>
              </a:spcAft>
              <a:buNone/>
              <a:defRPr b="1"/>
            </a:lvl7pPr>
            <a:lvl8pPr lvl="7" rtl="0" algn="ctr">
              <a:lnSpc>
                <a:spcPct val="100000"/>
              </a:lnSpc>
              <a:spcBef>
                <a:spcPts val="0"/>
              </a:spcBef>
              <a:spcAft>
                <a:spcPts val="0"/>
              </a:spcAft>
              <a:buNone/>
              <a:defRPr b="1"/>
            </a:lvl8pPr>
            <a:lvl9pPr lvl="8" rtl="0" algn="ctr">
              <a:lnSpc>
                <a:spcPct val="100000"/>
              </a:lnSpc>
              <a:spcBef>
                <a:spcPts val="0"/>
              </a:spcBef>
              <a:spcAft>
                <a:spcPts val="0"/>
              </a:spcAft>
              <a:buNone/>
              <a:defRPr b="1"/>
            </a:lvl9pPr>
          </a:lstStyle>
          <a:p/>
        </p:txBody>
      </p:sp>
      <p:sp>
        <p:nvSpPr>
          <p:cNvPr id="115" name="Google Shape;115;p30"/>
          <p:cNvSpPr txBox="1"/>
          <p:nvPr>
            <p:ph idx="4" type="body"/>
          </p:nvPr>
        </p:nvSpPr>
        <p:spPr>
          <a:xfrm>
            <a:off x="6108738" y="2332275"/>
            <a:ext cx="2208600" cy="1217400"/>
          </a:xfrm>
          <a:prstGeom prst="rect">
            <a:avLst/>
          </a:prstGeom>
        </p:spPr>
        <p:txBody>
          <a:bodyPr anchorCtr="0" anchor="t" bIns="91425" lIns="91425" spcFirstLastPara="1" rIns="91425" wrap="square" tIns="91425">
            <a:noAutofit/>
          </a:bodyPr>
          <a:lstStyle>
            <a:lvl1pPr indent="-304800" lvl="0" marL="457200" rtl="0" algn="ctr">
              <a:spcBef>
                <a:spcPts val="600"/>
              </a:spcBef>
              <a:spcAft>
                <a:spcPts val="0"/>
              </a:spcAft>
              <a:buSzPts val="1200"/>
              <a:buChar char="●"/>
              <a:defRPr sz="1200"/>
            </a:lvl1pPr>
            <a:lvl2pPr indent="-304800" lvl="1" marL="914400" rtl="0" algn="ctr">
              <a:spcBef>
                <a:spcPts val="480"/>
              </a:spcBef>
              <a:spcAft>
                <a:spcPts val="0"/>
              </a:spcAft>
              <a:buSzPts val="1200"/>
              <a:buChar char="○"/>
              <a:defRPr sz="1200"/>
            </a:lvl2pPr>
            <a:lvl3pPr indent="-304800" lvl="2" marL="1371600" rtl="0" algn="ctr">
              <a:spcBef>
                <a:spcPts val="480"/>
              </a:spcBef>
              <a:spcAft>
                <a:spcPts val="0"/>
              </a:spcAft>
              <a:buSzPts val="1200"/>
              <a:buChar char="■"/>
              <a:defRPr sz="1200"/>
            </a:lvl3pPr>
            <a:lvl4pPr indent="-304800" lvl="3" marL="1828800" rtl="0" algn="ctr">
              <a:spcBef>
                <a:spcPts val="360"/>
              </a:spcBef>
              <a:spcAft>
                <a:spcPts val="0"/>
              </a:spcAft>
              <a:buSzPts val="1200"/>
              <a:buChar char="●"/>
              <a:defRPr sz="1200"/>
            </a:lvl4pPr>
            <a:lvl5pPr indent="-304800" lvl="4" marL="2286000" rtl="0" algn="ctr">
              <a:spcBef>
                <a:spcPts val="360"/>
              </a:spcBef>
              <a:spcAft>
                <a:spcPts val="0"/>
              </a:spcAft>
              <a:buSzPts val="1200"/>
              <a:buChar char="○"/>
              <a:defRPr sz="1200"/>
            </a:lvl5pPr>
            <a:lvl6pPr indent="-304800" lvl="5" marL="2743200" rtl="0" algn="ctr">
              <a:spcBef>
                <a:spcPts val="360"/>
              </a:spcBef>
              <a:spcAft>
                <a:spcPts val="0"/>
              </a:spcAft>
              <a:buSzPts val="1200"/>
              <a:buChar char="■"/>
              <a:defRPr sz="1200"/>
            </a:lvl6pPr>
            <a:lvl7pPr indent="-304800" lvl="6" marL="3200400" rtl="0" algn="ctr">
              <a:spcBef>
                <a:spcPts val="360"/>
              </a:spcBef>
              <a:spcAft>
                <a:spcPts val="0"/>
              </a:spcAft>
              <a:buSzPts val="1200"/>
              <a:buChar char="●"/>
              <a:defRPr sz="1200"/>
            </a:lvl7pPr>
            <a:lvl8pPr indent="-304800" lvl="7" marL="3657600" rtl="0" algn="ctr">
              <a:spcBef>
                <a:spcPts val="360"/>
              </a:spcBef>
              <a:spcAft>
                <a:spcPts val="0"/>
              </a:spcAft>
              <a:buSzPts val="1200"/>
              <a:buChar char="○"/>
              <a:defRPr sz="1200"/>
            </a:lvl8pPr>
            <a:lvl9pPr indent="-304800" lvl="8" marL="4114800" rtl="0" algn="ctr">
              <a:spcBef>
                <a:spcPts val="360"/>
              </a:spcBef>
              <a:spcAft>
                <a:spcPts val="0"/>
              </a:spcAft>
              <a:buSzPts val="1200"/>
              <a:buChar char="■"/>
              <a:defRPr sz="1200"/>
            </a:lvl9pPr>
          </a:lstStyle>
          <a:p/>
        </p:txBody>
      </p:sp>
      <p:sp>
        <p:nvSpPr>
          <p:cNvPr id="116" name="Google Shape;116;p30"/>
          <p:cNvSpPr txBox="1"/>
          <p:nvPr>
            <p:ph type="title"/>
          </p:nvPr>
        </p:nvSpPr>
        <p:spPr>
          <a:xfrm>
            <a:off x="826650" y="0"/>
            <a:ext cx="7490700" cy="10632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Font typeface="Proxima Nova"/>
              <a:buNone/>
              <a:defRPr>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9pPr>
          </a:lstStyle>
          <a:p/>
        </p:txBody>
      </p:sp>
      <p:sp>
        <p:nvSpPr>
          <p:cNvPr id="117" name="Google Shape;117;p30"/>
          <p:cNvSpPr txBox="1"/>
          <p:nvPr>
            <p:ph idx="5" type="subTitle"/>
          </p:nvPr>
        </p:nvSpPr>
        <p:spPr>
          <a:xfrm>
            <a:off x="826650" y="929775"/>
            <a:ext cx="7490700" cy="32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atin typeface="Proxima Nova"/>
                <a:ea typeface="Proxima Nova"/>
                <a:cs typeface="Proxima Nova"/>
                <a:sym typeface="Proxima Nova"/>
              </a:defRPr>
            </a:lvl1pPr>
            <a:lvl2pPr lvl="1" rtl="0">
              <a:lnSpc>
                <a:spcPct val="100000"/>
              </a:lnSpc>
              <a:spcBef>
                <a:spcPts val="0"/>
              </a:spcBef>
              <a:spcAft>
                <a:spcPts val="0"/>
              </a:spcAft>
              <a:buNone/>
              <a:defRPr>
                <a:latin typeface="Proxima Nova"/>
                <a:ea typeface="Proxima Nova"/>
                <a:cs typeface="Proxima Nova"/>
                <a:sym typeface="Proxima Nova"/>
              </a:defRPr>
            </a:lvl2pPr>
            <a:lvl3pPr lvl="2" rtl="0">
              <a:lnSpc>
                <a:spcPct val="100000"/>
              </a:lnSpc>
              <a:spcBef>
                <a:spcPts val="0"/>
              </a:spcBef>
              <a:spcAft>
                <a:spcPts val="0"/>
              </a:spcAft>
              <a:buNone/>
              <a:defRPr>
                <a:latin typeface="Proxima Nova"/>
                <a:ea typeface="Proxima Nova"/>
                <a:cs typeface="Proxima Nova"/>
                <a:sym typeface="Proxima Nova"/>
              </a:defRPr>
            </a:lvl3pPr>
            <a:lvl4pPr lvl="3" rtl="0">
              <a:lnSpc>
                <a:spcPct val="100000"/>
              </a:lnSpc>
              <a:spcBef>
                <a:spcPts val="0"/>
              </a:spcBef>
              <a:spcAft>
                <a:spcPts val="0"/>
              </a:spcAft>
              <a:buNone/>
              <a:defRPr>
                <a:latin typeface="Proxima Nova"/>
                <a:ea typeface="Proxima Nova"/>
                <a:cs typeface="Proxima Nova"/>
                <a:sym typeface="Proxima Nova"/>
              </a:defRPr>
            </a:lvl4pPr>
            <a:lvl5pPr lvl="4" rtl="0">
              <a:lnSpc>
                <a:spcPct val="100000"/>
              </a:lnSpc>
              <a:spcBef>
                <a:spcPts val="0"/>
              </a:spcBef>
              <a:spcAft>
                <a:spcPts val="0"/>
              </a:spcAft>
              <a:buNone/>
              <a:defRPr>
                <a:latin typeface="Proxima Nova"/>
                <a:ea typeface="Proxima Nova"/>
                <a:cs typeface="Proxima Nova"/>
                <a:sym typeface="Proxima Nova"/>
              </a:defRPr>
            </a:lvl5pPr>
            <a:lvl6pPr lvl="5" rtl="0">
              <a:lnSpc>
                <a:spcPct val="100000"/>
              </a:lnSpc>
              <a:spcBef>
                <a:spcPts val="0"/>
              </a:spcBef>
              <a:spcAft>
                <a:spcPts val="0"/>
              </a:spcAft>
              <a:buNone/>
              <a:defRPr>
                <a:latin typeface="Proxima Nova"/>
                <a:ea typeface="Proxima Nova"/>
                <a:cs typeface="Proxima Nova"/>
                <a:sym typeface="Proxima Nova"/>
              </a:defRPr>
            </a:lvl6pPr>
            <a:lvl7pPr lvl="6" rtl="0">
              <a:lnSpc>
                <a:spcPct val="100000"/>
              </a:lnSpc>
              <a:spcBef>
                <a:spcPts val="0"/>
              </a:spcBef>
              <a:spcAft>
                <a:spcPts val="0"/>
              </a:spcAft>
              <a:buNone/>
              <a:defRPr>
                <a:latin typeface="Proxima Nova"/>
                <a:ea typeface="Proxima Nova"/>
                <a:cs typeface="Proxima Nova"/>
                <a:sym typeface="Proxima Nova"/>
              </a:defRPr>
            </a:lvl7pPr>
            <a:lvl8pPr lvl="7" rtl="0">
              <a:lnSpc>
                <a:spcPct val="100000"/>
              </a:lnSpc>
              <a:spcBef>
                <a:spcPts val="0"/>
              </a:spcBef>
              <a:spcAft>
                <a:spcPts val="0"/>
              </a:spcAft>
              <a:buNone/>
              <a:defRPr>
                <a:latin typeface="Proxima Nova"/>
                <a:ea typeface="Proxima Nova"/>
                <a:cs typeface="Proxima Nova"/>
                <a:sym typeface="Proxima Nova"/>
              </a:defRPr>
            </a:lvl8pPr>
            <a:lvl9pPr lvl="8" rtl="0">
              <a:lnSpc>
                <a:spcPct val="100000"/>
              </a:lnSpc>
              <a:spcBef>
                <a:spcPts val="0"/>
              </a:spcBef>
              <a:spcAft>
                <a:spcPts val="0"/>
              </a:spcAft>
              <a:buNone/>
              <a:defRPr>
                <a:latin typeface="Proxima Nova"/>
                <a:ea typeface="Proxima Nova"/>
                <a:cs typeface="Proxima Nova"/>
                <a:sym typeface="Proxima Nova"/>
              </a:defRPr>
            </a:lvl9pPr>
          </a:lstStyle>
          <a:p/>
        </p:txBody>
      </p:sp>
      <p:sp>
        <p:nvSpPr>
          <p:cNvPr id="118" name="Google Shape;118;p30"/>
          <p:cNvSpPr txBox="1"/>
          <p:nvPr>
            <p:ph idx="6" type="subTitle"/>
          </p:nvPr>
        </p:nvSpPr>
        <p:spPr>
          <a:xfrm>
            <a:off x="916538" y="1809825"/>
            <a:ext cx="2208600" cy="579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b="1"/>
            </a:lvl1pPr>
            <a:lvl2pPr lvl="1" rtl="0" algn="ctr">
              <a:lnSpc>
                <a:spcPct val="100000"/>
              </a:lnSpc>
              <a:spcBef>
                <a:spcPts val="0"/>
              </a:spcBef>
              <a:spcAft>
                <a:spcPts val="0"/>
              </a:spcAft>
              <a:buNone/>
              <a:defRPr b="1"/>
            </a:lvl2pPr>
            <a:lvl3pPr lvl="2" rtl="0" algn="ctr">
              <a:lnSpc>
                <a:spcPct val="100000"/>
              </a:lnSpc>
              <a:spcBef>
                <a:spcPts val="0"/>
              </a:spcBef>
              <a:spcAft>
                <a:spcPts val="0"/>
              </a:spcAft>
              <a:buNone/>
              <a:defRPr b="1"/>
            </a:lvl3pPr>
            <a:lvl4pPr lvl="3" rtl="0" algn="ctr">
              <a:lnSpc>
                <a:spcPct val="100000"/>
              </a:lnSpc>
              <a:spcBef>
                <a:spcPts val="0"/>
              </a:spcBef>
              <a:spcAft>
                <a:spcPts val="0"/>
              </a:spcAft>
              <a:buNone/>
              <a:defRPr b="1"/>
            </a:lvl4pPr>
            <a:lvl5pPr lvl="4" rtl="0" algn="ctr">
              <a:lnSpc>
                <a:spcPct val="100000"/>
              </a:lnSpc>
              <a:spcBef>
                <a:spcPts val="0"/>
              </a:spcBef>
              <a:spcAft>
                <a:spcPts val="0"/>
              </a:spcAft>
              <a:buNone/>
              <a:defRPr b="1"/>
            </a:lvl5pPr>
            <a:lvl6pPr lvl="5" rtl="0" algn="ctr">
              <a:lnSpc>
                <a:spcPct val="100000"/>
              </a:lnSpc>
              <a:spcBef>
                <a:spcPts val="0"/>
              </a:spcBef>
              <a:spcAft>
                <a:spcPts val="0"/>
              </a:spcAft>
              <a:buNone/>
              <a:defRPr b="1"/>
            </a:lvl6pPr>
            <a:lvl7pPr lvl="6" rtl="0" algn="ctr">
              <a:lnSpc>
                <a:spcPct val="100000"/>
              </a:lnSpc>
              <a:spcBef>
                <a:spcPts val="0"/>
              </a:spcBef>
              <a:spcAft>
                <a:spcPts val="0"/>
              </a:spcAft>
              <a:buNone/>
              <a:defRPr b="1"/>
            </a:lvl7pPr>
            <a:lvl8pPr lvl="7" rtl="0" algn="ctr">
              <a:lnSpc>
                <a:spcPct val="100000"/>
              </a:lnSpc>
              <a:spcBef>
                <a:spcPts val="0"/>
              </a:spcBef>
              <a:spcAft>
                <a:spcPts val="0"/>
              </a:spcAft>
              <a:buNone/>
              <a:defRPr b="1"/>
            </a:lvl8pPr>
            <a:lvl9pPr lvl="8" rtl="0" algn="ctr">
              <a:lnSpc>
                <a:spcPct val="100000"/>
              </a:lnSpc>
              <a:spcBef>
                <a:spcPts val="0"/>
              </a:spcBef>
              <a:spcAft>
                <a:spcPts val="0"/>
              </a:spcAft>
              <a:buNone/>
              <a:defRPr b="1"/>
            </a:lvl9pPr>
          </a:lstStyle>
          <a:p/>
        </p:txBody>
      </p:sp>
      <p:sp>
        <p:nvSpPr>
          <p:cNvPr id="119" name="Google Shape;119;p30"/>
          <p:cNvSpPr txBox="1"/>
          <p:nvPr>
            <p:ph idx="7" type="body"/>
          </p:nvPr>
        </p:nvSpPr>
        <p:spPr>
          <a:xfrm>
            <a:off x="916538" y="2332275"/>
            <a:ext cx="2208600" cy="1217400"/>
          </a:xfrm>
          <a:prstGeom prst="rect">
            <a:avLst/>
          </a:prstGeom>
        </p:spPr>
        <p:txBody>
          <a:bodyPr anchorCtr="0" anchor="t" bIns="91425" lIns="91425" spcFirstLastPara="1" rIns="91425" wrap="square" tIns="91425">
            <a:noAutofit/>
          </a:bodyPr>
          <a:lstStyle>
            <a:lvl1pPr indent="-304800" lvl="0" marL="457200" rtl="0" algn="ctr">
              <a:spcBef>
                <a:spcPts val="600"/>
              </a:spcBef>
              <a:spcAft>
                <a:spcPts val="0"/>
              </a:spcAft>
              <a:buSzPts val="1200"/>
              <a:buChar char="●"/>
              <a:defRPr sz="1200"/>
            </a:lvl1pPr>
            <a:lvl2pPr indent="-304800" lvl="1" marL="914400" rtl="0" algn="ctr">
              <a:spcBef>
                <a:spcPts val="480"/>
              </a:spcBef>
              <a:spcAft>
                <a:spcPts val="0"/>
              </a:spcAft>
              <a:buSzPts val="1200"/>
              <a:buChar char="○"/>
              <a:defRPr sz="1200"/>
            </a:lvl2pPr>
            <a:lvl3pPr indent="-304800" lvl="2" marL="1371600" rtl="0" algn="ctr">
              <a:spcBef>
                <a:spcPts val="480"/>
              </a:spcBef>
              <a:spcAft>
                <a:spcPts val="0"/>
              </a:spcAft>
              <a:buSzPts val="1200"/>
              <a:buChar char="■"/>
              <a:defRPr sz="1200"/>
            </a:lvl3pPr>
            <a:lvl4pPr indent="-304800" lvl="3" marL="1828800" rtl="0" algn="ctr">
              <a:spcBef>
                <a:spcPts val="360"/>
              </a:spcBef>
              <a:spcAft>
                <a:spcPts val="0"/>
              </a:spcAft>
              <a:buSzPts val="1200"/>
              <a:buChar char="●"/>
              <a:defRPr sz="1200"/>
            </a:lvl4pPr>
            <a:lvl5pPr indent="-304800" lvl="4" marL="2286000" rtl="0" algn="ctr">
              <a:spcBef>
                <a:spcPts val="360"/>
              </a:spcBef>
              <a:spcAft>
                <a:spcPts val="0"/>
              </a:spcAft>
              <a:buSzPts val="1200"/>
              <a:buChar char="○"/>
              <a:defRPr sz="1200"/>
            </a:lvl5pPr>
            <a:lvl6pPr indent="-304800" lvl="5" marL="2743200" rtl="0" algn="ctr">
              <a:spcBef>
                <a:spcPts val="360"/>
              </a:spcBef>
              <a:spcAft>
                <a:spcPts val="0"/>
              </a:spcAft>
              <a:buSzPts val="1200"/>
              <a:buChar char="■"/>
              <a:defRPr sz="1200"/>
            </a:lvl6pPr>
            <a:lvl7pPr indent="-304800" lvl="6" marL="3200400" rtl="0" algn="ctr">
              <a:spcBef>
                <a:spcPts val="360"/>
              </a:spcBef>
              <a:spcAft>
                <a:spcPts val="0"/>
              </a:spcAft>
              <a:buSzPts val="1200"/>
              <a:buChar char="●"/>
              <a:defRPr sz="1200"/>
            </a:lvl7pPr>
            <a:lvl8pPr indent="-304800" lvl="7" marL="3657600" rtl="0" algn="ctr">
              <a:spcBef>
                <a:spcPts val="360"/>
              </a:spcBef>
              <a:spcAft>
                <a:spcPts val="0"/>
              </a:spcAft>
              <a:buSzPts val="1200"/>
              <a:buChar char="○"/>
              <a:defRPr sz="1200"/>
            </a:lvl8pPr>
            <a:lvl9pPr indent="-304800" lvl="8" marL="4114800" rtl="0" algn="ctr">
              <a:spcBef>
                <a:spcPts val="360"/>
              </a:spcBef>
              <a:spcAft>
                <a:spcPts val="0"/>
              </a:spcAft>
              <a:buSzPts val="1200"/>
              <a:buChar char="■"/>
              <a:defRPr sz="12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graphic top, text bottom">
  <p:cSld name="CUSTOM_3_1">
    <p:spTree>
      <p:nvGrpSpPr>
        <p:cNvPr id="120" name="Shape 120"/>
        <p:cNvGrpSpPr/>
        <p:nvPr/>
      </p:nvGrpSpPr>
      <p:grpSpPr>
        <a:xfrm>
          <a:off x="0" y="0"/>
          <a:ext cx="0" cy="0"/>
          <a:chOff x="0" y="0"/>
          <a:chExt cx="0" cy="0"/>
        </a:xfrm>
      </p:grpSpPr>
      <p:sp>
        <p:nvSpPr>
          <p:cNvPr id="121" name="Google Shape;121;p31"/>
          <p:cNvSpPr txBox="1"/>
          <p:nvPr>
            <p:ph idx="1" type="body"/>
          </p:nvPr>
        </p:nvSpPr>
        <p:spPr>
          <a:xfrm>
            <a:off x="826650" y="1496698"/>
            <a:ext cx="7490700" cy="393600"/>
          </a:xfrm>
          <a:prstGeom prst="rect">
            <a:avLst/>
          </a:prstGeom>
        </p:spPr>
        <p:txBody>
          <a:bodyPr anchorCtr="0" anchor="t" bIns="91425" lIns="91425" spcFirstLastPara="1" rIns="91425" wrap="square" tIns="91425">
            <a:noAutofit/>
          </a:bodyPr>
          <a:lstStyle>
            <a:lvl1pPr indent="-317500" lvl="0" marL="457200" rtl="0" algn="ctr">
              <a:spcBef>
                <a:spcPts val="600"/>
              </a:spcBef>
              <a:spcAft>
                <a:spcPts val="0"/>
              </a:spcAft>
              <a:buSzPts val="1400"/>
              <a:buChar char="●"/>
              <a:defRPr sz="1400"/>
            </a:lvl1pPr>
            <a:lvl2pPr indent="-317500" lvl="1" marL="914400" rtl="0" algn="ctr">
              <a:spcBef>
                <a:spcPts val="480"/>
              </a:spcBef>
              <a:spcAft>
                <a:spcPts val="0"/>
              </a:spcAft>
              <a:buSzPts val="1400"/>
              <a:buChar char="○"/>
              <a:defRPr sz="1400"/>
            </a:lvl2pPr>
            <a:lvl3pPr indent="-317500" lvl="2" marL="1371600" rtl="0" algn="ctr">
              <a:spcBef>
                <a:spcPts val="480"/>
              </a:spcBef>
              <a:spcAft>
                <a:spcPts val="0"/>
              </a:spcAft>
              <a:buSzPts val="1400"/>
              <a:buChar char="■"/>
              <a:defRPr sz="1400"/>
            </a:lvl3pPr>
            <a:lvl4pPr indent="-317500" lvl="3" marL="1828800" rtl="0" algn="ctr">
              <a:spcBef>
                <a:spcPts val="360"/>
              </a:spcBef>
              <a:spcAft>
                <a:spcPts val="0"/>
              </a:spcAft>
              <a:buSzPts val="1400"/>
              <a:buChar char="●"/>
              <a:defRPr sz="1400"/>
            </a:lvl4pPr>
            <a:lvl5pPr indent="-317500" lvl="4" marL="2286000" rtl="0" algn="ctr">
              <a:spcBef>
                <a:spcPts val="360"/>
              </a:spcBef>
              <a:spcAft>
                <a:spcPts val="0"/>
              </a:spcAft>
              <a:buSzPts val="1400"/>
              <a:buChar char="○"/>
              <a:defRPr sz="1400"/>
            </a:lvl5pPr>
            <a:lvl6pPr indent="-317500" lvl="5" marL="2743200" rtl="0" algn="ctr">
              <a:spcBef>
                <a:spcPts val="360"/>
              </a:spcBef>
              <a:spcAft>
                <a:spcPts val="0"/>
              </a:spcAft>
              <a:buSzPts val="1400"/>
              <a:buChar char="■"/>
              <a:defRPr sz="1400"/>
            </a:lvl6pPr>
            <a:lvl7pPr indent="-317500" lvl="6" marL="3200400" rtl="0" algn="ctr">
              <a:spcBef>
                <a:spcPts val="360"/>
              </a:spcBef>
              <a:spcAft>
                <a:spcPts val="0"/>
              </a:spcAft>
              <a:buSzPts val="1400"/>
              <a:buChar char="●"/>
              <a:defRPr sz="1400"/>
            </a:lvl7pPr>
            <a:lvl8pPr indent="-317500" lvl="7" marL="3657600" rtl="0" algn="ctr">
              <a:spcBef>
                <a:spcPts val="360"/>
              </a:spcBef>
              <a:spcAft>
                <a:spcPts val="0"/>
              </a:spcAft>
              <a:buSzPts val="1400"/>
              <a:buChar char="○"/>
              <a:defRPr sz="1400"/>
            </a:lvl8pPr>
            <a:lvl9pPr indent="-317500" lvl="8" marL="4114800" rtl="0" algn="ctr">
              <a:spcBef>
                <a:spcPts val="360"/>
              </a:spcBef>
              <a:spcAft>
                <a:spcPts val="0"/>
              </a:spcAft>
              <a:buSzPts val="1400"/>
              <a:buChar char="■"/>
              <a:defRPr sz="1400"/>
            </a:lvl9pPr>
          </a:lstStyle>
          <a:p/>
        </p:txBody>
      </p:sp>
      <p:sp>
        <p:nvSpPr>
          <p:cNvPr id="122" name="Google Shape;122;p31"/>
          <p:cNvSpPr txBox="1"/>
          <p:nvPr>
            <p:ph type="title"/>
          </p:nvPr>
        </p:nvSpPr>
        <p:spPr>
          <a:xfrm>
            <a:off x="826650" y="0"/>
            <a:ext cx="7490700" cy="10632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9pPr>
          </a:lstStyle>
          <a:p/>
        </p:txBody>
      </p:sp>
      <p:sp>
        <p:nvSpPr>
          <p:cNvPr id="123" name="Google Shape;123;p31"/>
          <p:cNvSpPr txBox="1"/>
          <p:nvPr>
            <p:ph idx="2" type="subTitle"/>
          </p:nvPr>
        </p:nvSpPr>
        <p:spPr>
          <a:xfrm>
            <a:off x="826650" y="929775"/>
            <a:ext cx="7490700" cy="32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atin typeface="Proxima Nova"/>
                <a:ea typeface="Proxima Nova"/>
                <a:cs typeface="Proxima Nova"/>
                <a:sym typeface="Proxima Nova"/>
              </a:defRPr>
            </a:lvl2pPr>
            <a:lvl3pPr lvl="2" rtl="0">
              <a:lnSpc>
                <a:spcPct val="100000"/>
              </a:lnSpc>
              <a:spcBef>
                <a:spcPts val="0"/>
              </a:spcBef>
              <a:spcAft>
                <a:spcPts val="0"/>
              </a:spcAft>
              <a:buNone/>
              <a:defRPr>
                <a:latin typeface="Proxima Nova"/>
                <a:ea typeface="Proxima Nova"/>
                <a:cs typeface="Proxima Nova"/>
                <a:sym typeface="Proxima Nova"/>
              </a:defRPr>
            </a:lvl3pPr>
            <a:lvl4pPr lvl="3" rtl="0">
              <a:lnSpc>
                <a:spcPct val="100000"/>
              </a:lnSpc>
              <a:spcBef>
                <a:spcPts val="0"/>
              </a:spcBef>
              <a:spcAft>
                <a:spcPts val="0"/>
              </a:spcAft>
              <a:buNone/>
              <a:defRPr>
                <a:latin typeface="Proxima Nova"/>
                <a:ea typeface="Proxima Nova"/>
                <a:cs typeface="Proxima Nova"/>
                <a:sym typeface="Proxima Nova"/>
              </a:defRPr>
            </a:lvl4pPr>
            <a:lvl5pPr lvl="4" rtl="0">
              <a:lnSpc>
                <a:spcPct val="100000"/>
              </a:lnSpc>
              <a:spcBef>
                <a:spcPts val="0"/>
              </a:spcBef>
              <a:spcAft>
                <a:spcPts val="0"/>
              </a:spcAft>
              <a:buNone/>
              <a:defRPr>
                <a:latin typeface="Proxima Nova"/>
                <a:ea typeface="Proxima Nova"/>
                <a:cs typeface="Proxima Nova"/>
                <a:sym typeface="Proxima Nova"/>
              </a:defRPr>
            </a:lvl5pPr>
            <a:lvl6pPr lvl="5" rtl="0">
              <a:lnSpc>
                <a:spcPct val="100000"/>
              </a:lnSpc>
              <a:spcBef>
                <a:spcPts val="0"/>
              </a:spcBef>
              <a:spcAft>
                <a:spcPts val="0"/>
              </a:spcAft>
              <a:buNone/>
              <a:defRPr>
                <a:latin typeface="Proxima Nova"/>
                <a:ea typeface="Proxima Nova"/>
                <a:cs typeface="Proxima Nova"/>
                <a:sym typeface="Proxima Nova"/>
              </a:defRPr>
            </a:lvl6pPr>
            <a:lvl7pPr lvl="6" rtl="0">
              <a:lnSpc>
                <a:spcPct val="100000"/>
              </a:lnSpc>
              <a:spcBef>
                <a:spcPts val="0"/>
              </a:spcBef>
              <a:spcAft>
                <a:spcPts val="0"/>
              </a:spcAft>
              <a:buNone/>
              <a:defRPr>
                <a:latin typeface="Proxima Nova"/>
                <a:ea typeface="Proxima Nova"/>
                <a:cs typeface="Proxima Nova"/>
                <a:sym typeface="Proxima Nova"/>
              </a:defRPr>
            </a:lvl7pPr>
            <a:lvl8pPr lvl="7" rtl="0">
              <a:lnSpc>
                <a:spcPct val="100000"/>
              </a:lnSpc>
              <a:spcBef>
                <a:spcPts val="0"/>
              </a:spcBef>
              <a:spcAft>
                <a:spcPts val="0"/>
              </a:spcAft>
              <a:buNone/>
              <a:defRPr>
                <a:latin typeface="Proxima Nova"/>
                <a:ea typeface="Proxima Nova"/>
                <a:cs typeface="Proxima Nova"/>
                <a:sym typeface="Proxima Nova"/>
              </a:defRPr>
            </a:lvl8pPr>
            <a:lvl9pPr lvl="8" rtl="0">
              <a:lnSpc>
                <a:spcPct val="100000"/>
              </a:lnSpc>
              <a:spcBef>
                <a:spcPts val="0"/>
              </a:spcBef>
              <a:spcAft>
                <a:spcPts val="0"/>
              </a:spcAft>
              <a:buNone/>
              <a:defRPr>
                <a:latin typeface="Proxima Nova"/>
                <a:ea typeface="Proxima Nova"/>
                <a:cs typeface="Proxima Nova"/>
                <a:sym typeface="Proxima Nova"/>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ogos top, text bottom">
  <p:cSld name="CUSTOM_3_1_1_1">
    <p:bg>
      <p:bgPr>
        <a:blipFill>
          <a:blip r:embed="rId2">
            <a:alphaModFix/>
          </a:blip>
          <a:stretch>
            <a:fillRect/>
          </a:stretch>
        </a:blipFill>
      </p:bgPr>
    </p:bg>
    <p:spTree>
      <p:nvGrpSpPr>
        <p:cNvPr id="124" name="Shape 124"/>
        <p:cNvGrpSpPr/>
        <p:nvPr/>
      </p:nvGrpSpPr>
      <p:grpSpPr>
        <a:xfrm>
          <a:off x="0" y="0"/>
          <a:ext cx="0" cy="0"/>
          <a:chOff x="0" y="0"/>
          <a:chExt cx="0" cy="0"/>
        </a:xfrm>
      </p:grpSpPr>
      <p:sp>
        <p:nvSpPr>
          <p:cNvPr id="125" name="Google Shape;125;p32"/>
          <p:cNvSpPr txBox="1"/>
          <p:nvPr>
            <p:ph idx="1" type="body"/>
          </p:nvPr>
        </p:nvSpPr>
        <p:spPr>
          <a:xfrm>
            <a:off x="826650" y="1494338"/>
            <a:ext cx="7490700" cy="715800"/>
          </a:xfrm>
          <a:prstGeom prst="rect">
            <a:avLst/>
          </a:prstGeom>
        </p:spPr>
        <p:txBody>
          <a:bodyPr anchorCtr="0" anchor="t" bIns="91425" lIns="91425" spcFirstLastPara="1" rIns="91425" wrap="square" tIns="91425">
            <a:noAutofit/>
          </a:bodyPr>
          <a:lstStyle>
            <a:lvl1pPr indent="-317500" lvl="0" marL="457200" rtl="0" algn="ctr">
              <a:spcBef>
                <a:spcPts val="600"/>
              </a:spcBef>
              <a:spcAft>
                <a:spcPts val="0"/>
              </a:spcAft>
              <a:buSzPts val="1400"/>
              <a:buChar char="●"/>
              <a:defRPr sz="1400"/>
            </a:lvl1pPr>
            <a:lvl2pPr indent="-317500" lvl="1" marL="914400" rtl="0" algn="ctr">
              <a:spcBef>
                <a:spcPts val="480"/>
              </a:spcBef>
              <a:spcAft>
                <a:spcPts val="0"/>
              </a:spcAft>
              <a:buSzPts val="1400"/>
              <a:buChar char="○"/>
              <a:defRPr sz="1400"/>
            </a:lvl2pPr>
            <a:lvl3pPr indent="-317500" lvl="2" marL="1371600" rtl="0" algn="ctr">
              <a:spcBef>
                <a:spcPts val="480"/>
              </a:spcBef>
              <a:spcAft>
                <a:spcPts val="0"/>
              </a:spcAft>
              <a:buSzPts val="1400"/>
              <a:buChar char="■"/>
              <a:defRPr sz="1400"/>
            </a:lvl3pPr>
            <a:lvl4pPr indent="-317500" lvl="3" marL="1828800" rtl="0" algn="ctr">
              <a:spcBef>
                <a:spcPts val="360"/>
              </a:spcBef>
              <a:spcAft>
                <a:spcPts val="0"/>
              </a:spcAft>
              <a:buSzPts val="1400"/>
              <a:buChar char="●"/>
              <a:defRPr sz="1400"/>
            </a:lvl4pPr>
            <a:lvl5pPr indent="-317500" lvl="4" marL="2286000" rtl="0" algn="ctr">
              <a:spcBef>
                <a:spcPts val="360"/>
              </a:spcBef>
              <a:spcAft>
                <a:spcPts val="0"/>
              </a:spcAft>
              <a:buSzPts val="1400"/>
              <a:buChar char="○"/>
              <a:defRPr sz="1400"/>
            </a:lvl5pPr>
            <a:lvl6pPr indent="-317500" lvl="5" marL="2743200" rtl="0" algn="ctr">
              <a:spcBef>
                <a:spcPts val="360"/>
              </a:spcBef>
              <a:spcAft>
                <a:spcPts val="0"/>
              </a:spcAft>
              <a:buSzPts val="1400"/>
              <a:buChar char="■"/>
              <a:defRPr sz="1400"/>
            </a:lvl6pPr>
            <a:lvl7pPr indent="-317500" lvl="6" marL="3200400" rtl="0" algn="ctr">
              <a:spcBef>
                <a:spcPts val="360"/>
              </a:spcBef>
              <a:spcAft>
                <a:spcPts val="0"/>
              </a:spcAft>
              <a:buSzPts val="1400"/>
              <a:buChar char="●"/>
              <a:defRPr sz="1400"/>
            </a:lvl7pPr>
            <a:lvl8pPr indent="-317500" lvl="7" marL="3657600" rtl="0" algn="ctr">
              <a:spcBef>
                <a:spcPts val="360"/>
              </a:spcBef>
              <a:spcAft>
                <a:spcPts val="0"/>
              </a:spcAft>
              <a:buSzPts val="1400"/>
              <a:buChar char="○"/>
              <a:defRPr sz="1400"/>
            </a:lvl8pPr>
            <a:lvl9pPr indent="-317500" lvl="8" marL="4114800" rtl="0" algn="ctr">
              <a:spcBef>
                <a:spcPts val="360"/>
              </a:spcBef>
              <a:spcAft>
                <a:spcPts val="0"/>
              </a:spcAft>
              <a:buSzPts val="1400"/>
              <a:buChar char="■"/>
              <a:defRPr sz="1400"/>
            </a:lvl9pPr>
          </a:lstStyle>
          <a:p/>
        </p:txBody>
      </p:sp>
      <p:sp>
        <p:nvSpPr>
          <p:cNvPr id="126" name="Google Shape;126;p32"/>
          <p:cNvSpPr txBox="1"/>
          <p:nvPr>
            <p:ph type="title"/>
          </p:nvPr>
        </p:nvSpPr>
        <p:spPr>
          <a:xfrm>
            <a:off x="826650" y="0"/>
            <a:ext cx="7490700" cy="10632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Font typeface="Proxima Nova"/>
              <a:buNone/>
              <a:defRPr>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9pPr>
          </a:lstStyle>
          <a:p/>
        </p:txBody>
      </p:sp>
      <p:sp>
        <p:nvSpPr>
          <p:cNvPr id="127" name="Google Shape;127;p32"/>
          <p:cNvSpPr txBox="1"/>
          <p:nvPr>
            <p:ph idx="2" type="subTitle"/>
          </p:nvPr>
        </p:nvSpPr>
        <p:spPr>
          <a:xfrm>
            <a:off x="826650" y="929775"/>
            <a:ext cx="7490700" cy="32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atin typeface="Proxima Nova"/>
                <a:ea typeface="Proxima Nova"/>
                <a:cs typeface="Proxima Nova"/>
                <a:sym typeface="Proxima Nova"/>
              </a:defRPr>
            </a:lvl1pPr>
            <a:lvl2pPr lvl="1" rtl="0">
              <a:lnSpc>
                <a:spcPct val="100000"/>
              </a:lnSpc>
              <a:spcBef>
                <a:spcPts val="0"/>
              </a:spcBef>
              <a:spcAft>
                <a:spcPts val="0"/>
              </a:spcAft>
              <a:buNone/>
              <a:defRPr>
                <a:latin typeface="Proxima Nova"/>
                <a:ea typeface="Proxima Nova"/>
                <a:cs typeface="Proxima Nova"/>
                <a:sym typeface="Proxima Nova"/>
              </a:defRPr>
            </a:lvl2pPr>
            <a:lvl3pPr lvl="2" rtl="0">
              <a:lnSpc>
                <a:spcPct val="100000"/>
              </a:lnSpc>
              <a:spcBef>
                <a:spcPts val="0"/>
              </a:spcBef>
              <a:spcAft>
                <a:spcPts val="0"/>
              </a:spcAft>
              <a:buNone/>
              <a:defRPr>
                <a:latin typeface="Proxima Nova"/>
                <a:ea typeface="Proxima Nova"/>
                <a:cs typeface="Proxima Nova"/>
                <a:sym typeface="Proxima Nova"/>
              </a:defRPr>
            </a:lvl3pPr>
            <a:lvl4pPr lvl="3" rtl="0">
              <a:lnSpc>
                <a:spcPct val="100000"/>
              </a:lnSpc>
              <a:spcBef>
                <a:spcPts val="0"/>
              </a:spcBef>
              <a:spcAft>
                <a:spcPts val="0"/>
              </a:spcAft>
              <a:buNone/>
              <a:defRPr>
                <a:latin typeface="Proxima Nova"/>
                <a:ea typeface="Proxima Nova"/>
                <a:cs typeface="Proxima Nova"/>
                <a:sym typeface="Proxima Nova"/>
              </a:defRPr>
            </a:lvl4pPr>
            <a:lvl5pPr lvl="4" rtl="0">
              <a:lnSpc>
                <a:spcPct val="100000"/>
              </a:lnSpc>
              <a:spcBef>
                <a:spcPts val="0"/>
              </a:spcBef>
              <a:spcAft>
                <a:spcPts val="0"/>
              </a:spcAft>
              <a:buNone/>
              <a:defRPr>
                <a:latin typeface="Proxima Nova"/>
                <a:ea typeface="Proxima Nova"/>
                <a:cs typeface="Proxima Nova"/>
                <a:sym typeface="Proxima Nova"/>
              </a:defRPr>
            </a:lvl5pPr>
            <a:lvl6pPr lvl="5" rtl="0">
              <a:lnSpc>
                <a:spcPct val="100000"/>
              </a:lnSpc>
              <a:spcBef>
                <a:spcPts val="0"/>
              </a:spcBef>
              <a:spcAft>
                <a:spcPts val="0"/>
              </a:spcAft>
              <a:buNone/>
              <a:defRPr>
                <a:latin typeface="Proxima Nova"/>
                <a:ea typeface="Proxima Nova"/>
                <a:cs typeface="Proxima Nova"/>
                <a:sym typeface="Proxima Nova"/>
              </a:defRPr>
            </a:lvl6pPr>
            <a:lvl7pPr lvl="6" rtl="0">
              <a:lnSpc>
                <a:spcPct val="100000"/>
              </a:lnSpc>
              <a:spcBef>
                <a:spcPts val="0"/>
              </a:spcBef>
              <a:spcAft>
                <a:spcPts val="0"/>
              </a:spcAft>
              <a:buNone/>
              <a:defRPr>
                <a:latin typeface="Proxima Nova"/>
                <a:ea typeface="Proxima Nova"/>
                <a:cs typeface="Proxima Nova"/>
                <a:sym typeface="Proxima Nova"/>
              </a:defRPr>
            </a:lvl7pPr>
            <a:lvl8pPr lvl="7" rtl="0">
              <a:lnSpc>
                <a:spcPct val="100000"/>
              </a:lnSpc>
              <a:spcBef>
                <a:spcPts val="0"/>
              </a:spcBef>
              <a:spcAft>
                <a:spcPts val="0"/>
              </a:spcAft>
              <a:buNone/>
              <a:defRPr>
                <a:latin typeface="Proxima Nova"/>
                <a:ea typeface="Proxima Nova"/>
                <a:cs typeface="Proxima Nova"/>
                <a:sym typeface="Proxima Nova"/>
              </a:defRPr>
            </a:lvl8pPr>
            <a:lvl9pPr lvl="8" rtl="0">
              <a:lnSpc>
                <a:spcPct val="100000"/>
              </a:lnSpc>
              <a:spcBef>
                <a:spcPts val="0"/>
              </a:spcBef>
              <a:spcAft>
                <a:spcPts val="0"/>
              </a:spcAft>
              <a:buNone/>
              <a:defRPr>
                <a:latin typeface="Proxima Nova"/>
                <a:ea typeface="Proxima Nova"/>
                <a:cs typeface="Proxima Nova"/>
                <a:sym typeface="Proxima Nova"/>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left, logos right">
  <p:cSld name="CUSTOM_3_1_1_1_1">
    <p:bg>
      <p:bgPr>
        <a:blipFill>
          <a:blip r:embed="rId2">
            <a:alphaModFix/>
          </a:blip>
          <a:stretch>
            <a:fillRect/>
          </a:stretch>
        </a:blipFill>
      </p:bgPr>
    </p:bg>
    <p:spTree>
      <p:nvGrpSpPr>
        <p:cNvPr id="128" name="Shape 128"/>
        <p:cNvGrpSpPr/>
        <p:nvPr/>
      </p:nvGrpSpPr>
      <p:grpSpPr>
        <a:xfrm>
          <a:off x="0" y="0"/>
          <a:ext cx="0" cy="0"/>
          <a:chOff x="0" y="0"/>
          <a:chExt cx="0" cy="0"/>
        </a:xfrm>
      </p:grpSpPr>
      <p:sp>
        <p:nvSpPr>
          <p:cNvPr id="129" name="Google Shape;129;p33"/>
          <p:cNvSpPr txBox="1"/>
          <p:nvPr>
            <p:ph idx="1" type="body"/>
          </p:nvPr>
        </p:nvSpPr>
        <p:spPr>
          <a:xfrm>
            <a:off x="826700" y="1625925"/>
            <a:ext cx="3585000" cy="2530500"/>
          </a:xfrm>
          <a:prstGeom prst="rect">
            <a:avLst/>
          </a:prstGeom>
        </p:spPr>
        <p:txBody>
          <a:bodyPr anchorCtr="0" anchor="t" bIns="91425" lIns="91425" spcFirstLastPara="1" rIns="91425" wrap="square" tIns="91425">
            <a:noAutofit/>
          </a:bodyPr>
          <a:lstStyle>
            <a:lvl1pPr indent="-292100" lvl="0" marL="457200" rtl="0">
              <a:spcBef>
                <a:spcPts val="600"/>
              </a:spcBef>
              <a:spcAft>
                <a:spcPts val="0"/>
              </a:spcAft>
              <a:buSzPts val="1000"/>
              <a:buChar char="●"/>
              <a:defRPr/>
            </a:lvl1pPr>
            <a:lvl2pPr indent="-292100" lvl="1" marL="914400" rtl="0">
              <a:spcBef>
                <a:spcPts val="0"/>
              </a:spcBef>
              <a:spcAft>
                <a:spcPts val="0"/>
              </a:spcAft>
              <a:buSzPts val="1000"/>
              <a:buChar char="○"/>
              <a:defRPr/>
            </a:lvl2pPr>
            <a:lvl3pPr indent="-292100" lvl="2" marL="1371600" rtl="0">
              <a:spcBef>
                <a:spcPts val="0"/>
              </a:spcBef>
              <a:spcAft>
                <a:spcPts val="0"/>
              </a:spcAft>
              <a:buSzPts val="1000"/>
              <a:buChar char="■"/>
              <a:defRPr/>
            </a:lvl3pPr>
            <a:lvl4pPr indent="-292100" lvl="3" marL="1828800" rtl="0">
              <a:spcBef>
                <a:spcPts val="0"/>
              </a:spcBef>
              <a:spcAft>
                <a:spcPts val="0"/>
              </a:spcAft>
              <a:buSzPts val="1000"/>
              <a:buChar char="●"/>
              <a:defRPr/>
            </a:lvl4pPr>
            <a:lvl5pPr indent="-292100" lvl="4" marL="2286000" rtl="0">
              <a:spcBef>
                <a:spcPts val="0"/>
              </a:spcBef>
              <a:spcAft>
                <a:spcPts val="0"/>
              </a:spcAft>
              <a:buSzPts val="1000"/>
              <a:buChar char="○"/>
              <a:defRPr/>
            </a:lvl5pPr>
            <a:lvl6pPr indent="-292100" lvl="5" marL="2743200" rtl="0">
              <a:spcBef>
                <a:spcPts val="0"/>
              </a:spcBef>
              <a:spcAft>
                <a:spcPts val="0"/>
              </a:spcAft>
              <a:buSzPts val="1000"/>
              <a:buChar char="■"/>
              <a:defRPr/>
            </a:lvl6pPr>
            <a:lvl7pPr indent="-292100" lvl="6" marL="3200400" rtl="0">
              <a:spcBef>
                <a:spcPts val="0"/>
              </a:spcBef>
              <a:spcAft>
                <a:spcPts val="0"/>
              </a:spcAft>
              <a:buSzPts val="1000"/>
              <a:buChar char="●"/>
              <a:defRPr/>
            </a:lvl7pPr>
            <a:lvl8pPr indent="-292100" lvl="7" marL="3657600" rtl="0">
              <a:spcBef>
                <a:spcPts val="0"/>
              </a:spcBef>
              <a:spcAft>
                <a:spcPts val="0"/>
              </a:spcAft>
              <a:buSzPts val="1000"/>
              <a:buChar char="○"/>
              <a:defRPr/>
            </a:lvl8pPr>
            <a:lvl9pPr indent="-292100" lvl="8" marL="4114800" rtl="0">
              <a:spcBef>
                <a:spcPts val="0"/>
              </a:spcBef>
              <a:spcAft>
                <a:spcPts val="0"/>
              </a:spcAft>
              <a:buSzPts val="1000"/>
              <a:buChar char="■"/>
              <a:defRPr/>
            </a:lvl9pPr>
          </a:lstStyle>
          <a:p/>
        </p:txBody>
      </p:sp>
      <p:sp>
        <p:nvSpPr>
          <p:cNvPr id="130" name="Google Shape;130;p33"/>
          <p:cNvSpPr txBox="1"/>
          <p:nvPr>
            <p:ph type="title"/>
          </p:nvPr>
        </p:nvSpPr>
        <p:spPr>
          <a:xfrm>
            <a:off x="826650" y="0"/>
            <a:ext cx="7490700" cy="10632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Font typeface="Proxima Nova"/>
              <a:buNone/>
              <a:defRPr>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9pPr>
          </a:lstStyle>
          <a:p/>
        </p:txBody>
      </p:sp>
      <p:sp>
        <p:nvSpPr>
          <p:cNvPr id="131" name="Google Shape;131;p33"/>
          <p:cNvSpPr txBox="1"/>
          <p:nvPr>
            <p:ph idx="2" type="subTitle"/>
          </p:nvPr>
        </p:nvSpPr>
        <p:spPr>
          <a:xfrm>
            <a:off x="826650" y="929775"/>
            <a:ext cx="7490700" cy="32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atin typeface="Proxima Nova"/>
                <a:ea typeface="Proxima Nova"/>
                <a:cs typeface="Proxima Nova"/>
                <a:sym typeface="Proxima Nova"/>
              </a:defRPr>
            </a:lvl1pPr>
            <a:lvl2pPr lvl="1" rtl="0">
              <a:lnSpc>
                <a:spcPct val="100000"/>
              </a:lnSpc>
              <a:spcBef>
                <a:spcPts val="0"/>
              </a:spcBef>
              <a:spcAft>
                <a:spcPts val="0"/>
              </a:spcAft>
              <a:buNone/>
              <a:defRPr>
                <a:latin typeface="Proxima Nova"/>
                <a:ea typeface="Proxima Nova"/>
                <a:cs typeface="Proxima Nova"/>
                <a:sym typeface="Proxima Nova"/>
              </a:defRPr>
            </a:lvl2pPr>
            <a:lvl3pPr lvl="2" rtl="0">
              <a:lnSpc>
                <a:spcPct val="100000"/>
              </a:lnSpc>
              <a:spcBef>
                <a:spcPts val="0"/>
              </a:spcBef>
              <a:spcAft>
                <a:spcPts val="0"/>
              </a:spcAft>
              <a:buNone/>
              <a:defRPr>
                <a:latin typeface="Proxima Nova"/>
                <a:ea typeface="Proxima Nova"/>
                <a:cs typeface="Proxima Nova"/>
                <a:sym typeface="Proxima Nova"/>
              </a:defRPr>
            </a:lvl3pPr>
            <a:lvl4pPr lvl="3" rtl="0">
              <a:lnSpc>
                <a:spcPct val="100000"/>
              </a:lnSpc>
              <a:spcBef>
                <a:spcPts val="0"/>
              </a:spcBef>
              <a:spcAft>
                <a:spcPts val="0"/>
              </a:spcAft>
              <a:buNone/>
              <a:defRPr>
                <a:latin typeface="Proxima Nova"/>
                <a:ea typeface="Proxima Nova"/>
                <a:cs typeface="Proxima Nova"/>
                <a:sym typeface="Proxima Nova"/>
              </a:defRPr>
            </a:lvl4pPr>
            <a:lvl5pPr lvl="4" rtl="0">
              <a:lnSpc>
                <a:spcPct val="100000"/>
              </a:lnSpc>
              <a:spcBef>
                <a:spcPts val="0"/>
              </a:spcBef>
              <a:spcAft>
                <a:spcPts val="0"/>
              </a:spcAft>
              <a:buNone/>
              <a:defRPr>
                <a:latin typeface="Proxima Nova"/>
                <a:ea typeface="Proxima Nova"/>
                <a:cs typeface="Proxima Nova"/>
                <a:sym typeface="Proxima Nova"/>
              </a:defRPr>
            </a:lvl5pPr>
            <a:lvl6pPr lvl="5" rtl="0">
              <a:lnSpc>
                <a:spcPct val="100000"/>
              </a:lnSpc>
              <a:spcBef>
                <a:spcPts val="0"/>
              </a:spcBef>
              <a:spcAft>
                <a:spcPts val="0"/>
              </a:spcAft>
              <a:buNone/>
              <a:defRPr>
                <a:latin typeface="Proxima Nova"/>
                <a:ea typeface="Proxima Nova"/>
                <a:cs typeface="Proxima Nova"/>
                <a:sym typeface="Proxima Nova"/>
              </a:defRPr>
            </a:lvl6pPr>
            <a:lvl7pPr lvl="6" rtl="0">
              <a:lnSpc>
                <a:spcPct val="100000"/>
              </a:lnSpc>
              <a:spcBef>
                <a:spcPts val="0"/>
              </a:spcBef>
              <a:spcAft>
                <a:spcPts val="0"/>
              </a:spcAft>
              <a:buNone/>
              <a:defRPr>
                <a:latin typeface="Proxima Nova"/>
                <a:ea typeface="Proxima Nova"/>
                <a:cs typeface="Proxima Nova"/>
                <a:sym typeface="Proxima Nova"/>
              </a:defRPr>
            </a:lvl7pPr>
            <a:lvl8pPr lvl="7" rtl="0">
              <a:lnSpc>
                <a:spcPct val="100000"/>
              </a:lnSpc>
              <a:spcBef>
                <a:spcPts val="0"/>
              </a:spcBef>
              <a:spcAft>
                <a:spcPts val="0"/>
              </a:spcAft>
              <a:buNone/>
              <a:defRPr>
                <a:latin typeface="Proxima Nova"/>
                <a:ea typeface="Proxima Nova"/>
                <a:cs typeface="Proxima Nova"/>
                <a:sym typeface="Proxima Nova"/>
              </a:defRPr>
            </a:lvl8pPr>
            <a:lvl9pPr lvl="8" rtl="0">
              <a:lnSpc>
                <a:spcPct val="100000"/>
              </a:lnSpc>
              <a:spcBef>
                <a:spcPts val="0"/>
              </a:spcBef>
              <a:spcAft>
                <a:spcPts val="0"/>
              </a:spcAft>
              <a:buNone/>
              <a:defRPr>
                <a:latin typeface="Proxima Nova"/>
                <a:ea typeface="Proxima Nova"/>
                <a:cs typeface="Proxima Nova"/>
                <a:sym typeface="Proxima Nova"/>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7" name="Shape 17"/>
        <p:cNvGrpSpPr/>
        <p:nvPr/>
      </p:nvGrpSpPr>
      <p:grpSpPr>
        <a:xfrm>
          <a:off x="0" y="0"/>
          <a:ext cx="0" cy="0"/>
          <a:chOff x="0" y="0"/>
          <a:chExt cx="0" cy="0"/>
        </a:xfrm>
      </p:grpSpPr>
      <p:sp>
        <p:nvSpPr>
          <p:cNvPr id="18" name="Google Shape;18;p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9" name="Google Shape;19;p4"/>
          <p:cNvSpPr txBox="1"/>
          <p:nvPr>
            <p:ph idx="1" type="body"/>
          </p:nvPr>
        </p:nvSpPr>
        <p:spPr>
          <a:xfrm>
            <a:off x="457200" y="1200150"/>
            <a:ext cx="3994500" cy="37257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20" name="Google Shape;20;p4"/>
          <p:cNvSpPr txBox="1"/>
          <p:nvPr>
            <p:ph idx="2" type="body"/>
          </p:nvPr>
        </p:nvSpPr>
        <p:spPr>
          <a:xfrm>
            <a:off x="4692274" y="1200150"/>
            <a:ext cx="3994500" cy="37257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21" name="Google Shape;21;p4"/>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ogos left, text right">
  <p:cSld name="CUSTOM_3_1_1_1_1_1">
    <p:bg>
      <p:bgPr>
        <a:blipFill>
          <a:blip r:embed="rId2">
            <a:alphaModFix/>
          </a:blip>
          <a:stretch>
            <a:fillRect/>
          </a:stretch>
        </a:blipFill>
      </p:bgPr>
    </p:bg>
    <p:spTree>
      <p:nvGrpSpPr>
        <p:cNvPr id="132" name="Shape 132"/>
        <p:cNvGrpSpPr/>
        <p:nvPr/>
      </p:nvGrpSpPr>
      <p:grpSpPr>
        <a:xfrm>
          <a:off x="0" y="0"/>
          <a:ext cx="0" cy="0"/>
          <a:chOff x="0" y="0"/>
          <a:chExt cx="0" cy="0"/>
        </a:xfrm>
      </p:grpSpPr>
      <p:sp>
        <p:nvSpPr>
          <p:cNvPr id="133" name="Google Shape;133;p34"/>
          <p:cNvSpPr txBox="1"/>
          <p:nvPr>
            <p:ph idx="1" type="body"/>
          </p:nvPr>
        </p:nvSpPr>
        <p:spPr>
          <a:xfrm>
            <a:off x="4732350" y="1625925"/>
            <a:ext cx="3585000" cy="2536800"/>
          </a:xfrm>
          <a:prstGeom prst="rect">
            <a:avLst/>
          </a:prstGeom>
        </p:spPr>
        <p:txBody>
          <a:bodyPr anchorCtr="0" anchor="t" bIns="91425" lIns="91425" spcFirstLastPara="1" rIns="91425" wrap="square" tIns="91425">
            <a:noAutofit/>
          </a:bodyPr>
          <a:lstStyle>
            <a:lvl1pPr indent="-292100" lvl="0" marL="457200" rtl="0">
              <a:spcBef>
                <a:spcPts val="600"/>
              </a:spcBef>
              <a:spcAft>
                <a:spcPts val="0"/>
              </a:spcAft>
              <a:buSzPts val="1000"/>
              <a:buChar char="●"/>
              <a:defRPr/>
            </a:lvl1pPr>
            <a:lvl2pPr indent="-292100" lvl="1" marL="914400" rtl="0">
              <a:spcBef>
                <a:spcPts val="0"/>
              </a:spcBef>
              <a:spcAft>
                <a:spcPts val="0"/>
              </a:spcAft>
              <a:buSzPts val="1000"/>
              <a:buChar char="○"/>
              <a:defRPr/>
            </a:lvl2pPr>
            <a:lvl3pPr indent="-292100" lvl="2" marL="1371600" rtl="0">
              <a:spcBef>
                <a:spcPts val="0"/>
              </a:spcBef>
              <a:spcAft>
                <a:spcPts val="0"/>
              </a:spcAft>
              <a:buSzPts val="1000"/>
              <a:buChar char="■"/>
              <a:defRPr/>
            </a:lvl3pPr>
            <a:lvl4pPr indent="-292100" lvl="3" marL="1828800" rtl="0">
              <a:spcBef>
                <a:spcPts val="0"/>
              </a:spcBef>
              <a:spcAft>
                <a:spcPts val="0"/>
              </a:spcAft>
              <a:buSzPts val="1000"/>
              <a:buChar char="●"/>
              <a:defRPr/>
            </a:lvl4pPr>
            <a:lvl5pPr indent="-292100" lvl="4" marL="2286000" rtl="0">
              <a:spcBef>
                <a:spcPts val="0"/>
              </a:spcBef>
              <a:spcAft>
                <a:spcPts val="0"/>
              </a:spcAft>
              <a:buSzPts val="1000"/>
              <a:buChar char="○"/>
              <a:defRPr/>
            </a:lvl5pPr>
            <a:lvl6pPr indent="-292100" lvl="5" marL="2743200" rtl="0">
              <a:spcBef>
                <a:spcPts val="0"/>
              </a:spcBef>
              <a:spcAft>
                <a:spcPts val="0"/>
              </a:spcAft>
              <a:buSzPts val="1000"/>
              <a:buChar char="■"/>
              <a:defRPr/>
            </a:lvl6pPr>
            <a:lvl7pPr indent="-292100" lvl="6" marL="3200400" rtl="0">
              <a:spcBef>
                <a:spcPts val="0"/>
              </a:spcBef>
              <a:spcAft>
                <a:spcPts val="0"/>
              </a:spcAft>
              <a:buSzPts val="1000"/>
              <a:buChar char="●"/>
              <a:defRPr/>
            </a:lvl7pPr>
            <a:lvl8pPr indent="-292100" lvl="7" marL="3657600" rtl="0">
              <a:spcBef>
                <a:spcPts val="0"/>
              </a:spcBef>
              <a:spcAft>
                <a:spcPts val="0"/>
              </a:spcAft>
              <a:buSzPts val="1000"/>
              <a:buChar char="○"/>
              <a:defRPr/>
            </a:lvl8pPr>
            <a:lvl9pPr indent="-292100" lvl="8" marL="4114800" rtl="0">
              <a:spcBef>
                <a:spcPts val="0"/>
              </a:spcBef>
              <a:spcAft>
                <a:spcPts val="0"/>
              </a:spcAft>
              <a:buSzPts val="1000"/>
              <a:buChar char="■"/>
              <a:defRPr/>
            </a:lvl9pPr>
          </a:lstStyle>
          <a:p/>
        </p:txBody>
      </p:sp>
      <p:sp>
        <p:nvSpPr>
          <p:cNvPr id="134" name="Google Shape;134;p34"/>
          <p:cNvSpPr txBox="1"/>
          <p:nvPr>
            <p:ph type="title"/>
          </p:nvPr>
        </p:nvSpPr>
        <p:spPr>
          <a:xfrm>
            <a:off x="826650" y="0"/>
            <a:ext cx="7490700" cy="1063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Font typeface="Proxima Nova"/>
              <a:buNone/>
              <a:defRPr b="1">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9pPr>
          </a:lstStyle>
          <a:p/>
        </p:txBody>
      </p:sp>
      <p:sp>
        <p:nvSpPr>
          <p:cNvPr id="135" name="Google Shape;135;p34"/>
          <p:cNvSpPr txBox="1"/>
          <p:nvPr>
            <p:ph idx="2" type="subTitle"/>
          </p:nvPr>
        </p:nvSpPr>
        <p:spPr>
          <a:xfrm>
            <a:off x="826650" y="929775"/>
            <a:ext cx="7490700" cy="32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atin typeface="Proxima Nova"/>
                <a:ea typeface="Proxima Nova"/>
                <a:cs typeface="Proxima Nova"/>
                <a:sym typeface="Proxima Nova"/>
              </a:defRPr>
            </a:lvl1pPr>
            <a:lvl2pPr lvl="1" rtl="0">
              <a:lnSpc>
                <a:spcPct val="100000"/>
              </a:lnSpc>
              <a:spcBef>
                <a:spcPts val="0"/>
              </a:spcBef>
              <a:spcAft>
                <a:spcPts val="0"/>
              </a:spcAft>
              <a:buNone/>
              <a:defRPr>
                <a:latin typeface="Proxima Nova"/>
                <a:ea typeface="Proxima Nova"/>
                <a:cs typeface="Proxima Nova"/>
                <a:sym typeface="Proxima Nova"/>
              </a:defRPr>
            </a:lvl2pPr>
            <a:lvl3pPr lvl="2" rtl="0">
              <a:lnSpc>
                <a:spcPct val="100000"/>
              </a:lnSpc>
              <a:spcBef>
                <a:spcPts val="0"/>
              </a:spcBef>
              <a:spcAft>
                <a:spcPts val="0"/>
              </a:spcAft>
              <a:buNone/>
              <a:defRPr>
                <a:latin typeface="Proxima Nova"/>
                <a:ea typeface="Proxima Nova"/>
                <a:cs typeface="Proxima Nova"/>
                <a:sym typeface="Proxima Nova"/>
              </a:defRPr>
            </a:lvl3pPr>
            <a:lvl4pPr lvl="3" rtl="0">
              <a:lnSpc>
                <a:spcPct val="100000"/>
              </a:lnSpc>
              <a:spcBef>
                <a:spcPts val="0"/>
              </a:spcBef>
              <a:spcAft>
                <a:spcPts val="0"/>
              </a:spcAft>
              <a:buNone/>
              <a:defRPr>
                <a:latin typeface="Proxima Nova"/>
                <a:ea typeface="Proxima Nova"/>
                <a:cs typeface="Proxima Nova"/>
                <a:sym typeface="Proxima Nova"/>
              </a:defRPr>
            </a:lvl4pPr>
            <a:lvl5pPr lvl="4" rtl="0">
              <a:lnSpc>
                <a:spcPct val="100000"/>
              </a:lnSpc>
              <a:spcBef>
                <a:spcPts val="0"/>
              </a:spcBef>
              <a:spcAft>
                <a:spcPts val="0"/>
              </a:spcAft>
              <a:buNone/>
              <a:defRPr>
                <a:latin typeface="Proxima Nova"/>
                <a:ea typeface="Proxima Nova"/>
                <a:cs typeface="Proxima Nova"/>
                <a:sym typeface="Proxima Nova"/>
              </a:defRPr>
            </a:lvl5pPr>
            <a:lvl6pPr lvl="5" rtl="0">
              <a:lnSpc>
                <a:spcPct val="100000"/>
              </a:lnSpc>
              <a:spcBef>
                <a:spcPts val="0"/>
              </a:spcBef>
              <a:spcAft>
                <a:spcPts val="0"/>
              </a:spcAft>
              <a:buNone/>
              <a:defRPr>
                <a:latin typeface="Proxima Nova"/>
                <a:ea typeface="Proxima Nova"/>
                <a:cs typeface="Proxima Nova"/>
                <a:sym typeface="Proxima Nova"/>
              </a:defRPr>
            </a:lvl6pPr>
            <a:lvl7pPr lvl="6" rtl="0">
              <a:lnSpc>
                <a:spcPct val="100000"/>
              </a:lnSpc>
              <a:spcBef>
                <a:spcPts val="0"/>
              </a:spcBef>
              <a:spcAft>
                <a:spcPts val="0"/>
              </a:spcAft>
              <a:buNone/>
              <a:defRPr>
                <a:latin typeface="Proxima Nova"/>
                <a:ea typeface="Proxima Nova"/>
                <a:cs typeface="Proxima Nova"/>
                <a:sym typeface="Proxima Nova"/>
              </a:defRPr>
            </a:lvl7pPr>
            <a:lvl8pPr lvl="7" rtl="0">
              <a:lnSpc>
                <a:spcPct val="100000"/>
              </a:lnSpc>
              <a:spcBef>
                <a:spcPts val="0"/>
              </a:spcBef>
              <a:spcAft>
                <a:spcPts val="0"/>
              </a:spcAft>
              <a:buNone/>
              <a:defRPr>
                <a:latin typeface="Proxima Nova"/>
                <a:ea typeface="Proxima Nova"/>
                <a:cs typeface="Proxima Nova"/>
                <a:sym typeface="Proxima Nova"/>
              </a:defRPr>
            </a:lvl8pPr>
            <a:lvl9pPr lvl="8" rtl="0">
              <a:lnSpc>
                <a:spcPct val="100000"/>
              </a:lnSpc>
              <a:spcBef>
                <a:spcPts val="0"/>
              </a:spcBef>
              <a:spcAft>
                <a:spcPts val="0"/>
              </a:spcAft>
              <a:buNone/>
              <a:defRPr>
                <a:latin typeface="Proxima Nova"/>
                <a:ea typeface="Proxima Nova"/>
                <a:cs typeface="Proxima Nova"/>
                <a:sym typeface="Proxima Nova"/>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ofile left, text right">
  <p:cSld name="CUSTOM_3_1_1_1_1_1_1">
    <p:bg>
      <p:bgPr>
        <a:blipFill>
          <a:blip r:embed="rId2">
            <a:alphaModFix/>
          </a:blip>
          <a:stretch>
            <a:fillRect/>
          </a:stretch>
        </a:blipFill>
      </p:bgPr>
    </p:bg>
    <p:spTree>
      <p:nvGrpSpPr>
        <p:cNvPr id="136" name="Shape 136"/>
        <p:cNvGrpSpPr/>
        <p:nvPr/>
      </p:nvGrpSpPr>
      <p:grpSpPr>
        <a:xfrm>
          <a:off x="0" y="0"/>
          <a:ext cx="0" cy="0"/>
          <a:chOff x="0" y="0"/>
          <a:chExt cx="0" cy="0"/>
        </a:xfrm>
      </p:grpSpPr>
      <p:sp>
        <p:nvSpPr>
          <p:cNvPr id="137" name="Google Shape;137;p35"/>
          <p:cNvSpPr txBox="1"/>
          <p:nvPr>
            <p:ph idx="1" type="body"/>
          </p:nvPr>
        </p:nvSpPr>
        <p:spPr>
          <a:xfrm>
            <a:off x="4934725" y="2048925"/>
            <a:ext cx="3382500" cy="1955400"/>
          </a:xfrm>
          <a:prstGeom prst="rect">
            <a:avLst/>
          </a:prstGeom>
        </p:spPr>
        <p:txBody>
          <a:bodyPr anchorCtr="0" anchor="t" bIns="91425" lIns="91425" spcFirstLastPara="1" rIns="91425" wrap="square" tIns="91425">
            <a:noAutofit/>
          </a:bodyPr>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38" name="Google Shape;138;p35"/>
          <p:cNvSpPr txBox="1"/>
          <p:nvPr>
            <p:ph idx="2" type="subTitle"/>
          </p:nvPr>
        </p:nvSpPr>
        <p:spPr>
          <a:xfrm>
            <a:off x="4943325" y="1834500"/>
            <a:ext cx="3382500" cy="3288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a:lvl1pPr>
            <a:lvl2pPr lvl="1" rtl="0">
              <a:spcBef>
                <a:spcPts val="0"/>
              </a:spcBef>
              <a:spcAft>
                <a:spcPts val="0"/>
              </a:spcAft>
              <a:buNone/>
              <a:defRPr b="1"/>
            </a:lvl2pPr>
            <a:lvl3pPr lvl="2" rtl="0">
              <a:spcBef>
                <a:spcPts val="0"/>
              </a:spcBef>
              <a:spcAft>
                <a:spcPts val="0"/>
              </a:spcAft>
              <a:buNone/>
              <a:defRPr b="1"/>
            </a:lvl3pPr>
            <a:lvl4pPr lvl="3" rtl="0">
              <a:spcBef>
                <a:spcPts val="0"/>
              </a:spcBef>
              <a:spcAft>
                <a:spcPts val="0"/>
              </a:spcAft>
              <a:buNone/>
              <a:defRPr b="1"/>
            </a:lvl4pPr>
            <a:lvl5pPr lvl="4" rtl="0">
              <a:spcBef>
                <a:spcPts val="0"/>
              </a:spcBef>
              <a:spcAft>
                <a:spcPts val="0"/>
              </a:spcAft>
              <a:buNone/>
              <a:defRPr b="1"/>
            </a:lvl5pPr>
            <a:lvl6pPr lvl="5" rtl="0">
              <a:spcBef>
                <a:spcPts val="0"/>
              </a:spcBef>
              <a:spcAft>
                <a:spcPts val="0"/>
              </a:spcAft>
              <a:buNone/>
              <a:defRPr b="1"/>
            </a:lvl6pPr>
            <a:lvl7pPr lvl="6" rtl="0">
              <a:spcBef>
                <a:spcPts val="0"/>
              </a:spcBef>
              <a:spcAft>
                <a:spcPts val="0"/>
              </a:spcAft>
              <a:buNone/>
              <a:defRPr b="1"/>
            </a:lvl7pPr>
            <a:lvl8pPr lvl="7" rtl="0">
              <a:spcBef>
                <a:spcPts val="0"/>
              </a:spcBef>
              <a:spcAft>
                <a:spcPts val="0"/>
              </a:spcAft>
              <a:buNone/>
              <a:defRPr b="1"/>
            </a:lvl8pPr>
            <a:lvl9pPr lvl="8" rtl="0">
              <a:spcBef>
                <a:spcPts val="0"/>
              </a:spcBef>
              <a:spcAft>
                <a:spcPts val="0"/>
              </a:spcAft>
              <a:buNone/>
              <a:defRPr b="1"/>
            </a:lvl9pPr>
          </a:lstStyle>
          <a:p/>
        </p:txBody>
      </p:sp>
      <p:sp>
        <p:nvSpPr>
          <p:cNvPr id="139" name="Google Shape;139;p35"/>
          <p:cNvSpPr txBox="1"/>
          <p:nvPr>
            <p:ph type="title"/>
          </p:nvPr>
        </p:nvSpPr>
        <p:spPr>
          <a:xfrm>
            <a:off x="826650" y="0"/>
            <a:ext cx="7490700" cy="10632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Font typeface="Proxima Nova"/>
              <a:buNone/>
              <a:defRPr>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9pPr>
          </a:lstStyle>
          <a:p/>
        </p:txBody>
      </p:sp>
      <p:sp>
        <p:nvSpPr>
          <p:cNvPr id="140" name="Google Shape;140;p35"/>
          <p:cNvSpPr txBox="1"/>
          <p:nvPr>
            <p:ph idx="3" type="subTitle"/>
          </p:nvPr>
        </p:nvSpPr>
        <p:spPr>
          <a:xfrm>
            <a:off x="826650" y="929775"/>
            <a:ext cx="7490700" cy="32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atin typeface="Proxima Nova"/>
                <a:ea typeface="Proxima Nova"/>
                <a:cs typeface="Proxima Nova"/>
                <a:sym typeface="Proxima Nova"/>
              </a:defRPr>
            </a:lvl1pPr>
            <a:lvl2pPr lvl="1" rtl="0">
              <a:lnSpc>
                <a:spcPct val="100000"/>
              </a:lnSpc>
              <a:spcBef>
                <a:spcPts val="0"/>
              </a:spcBef>
              <a:spcAft>
                <a:spcPts val="0"/>
              </a:spcAft>
              <a:buNone/>
              <a:defRPr>
                <a:latin typeface="Proxima Nova"/>
                <a:ea typeface="Proxima Nova"/>
                <a:cs typeface="Proxima Nova"/>
                <a:sym typeface="Proxima Nova"/>
              </a:defRPr>
            </a:lvl2pPr>
            <a:lvl3pPr lvl="2" rtl="0">
              <a:lnSpc>
                <a:spcPct val="100000"/>
              </a:lnSpc>
              <a:spcBef>
                <a:spcPts val="0"/>
              </a:spcBef>
              <a:spcAft>
                <a:spcPts val="0"/>
              </a:spcAft>
              <a:buNone/>
              <a:defRPr>
                <a:latin typeface="Proxima Nova"/>
                <a:ea typeface="Proxima Nova"/>
                <a:cs typeface="Proxima Nova"/>
                <a:sym typeface="Proxima Nova"/>
              </a:defRPr>
            </a:lvl3pPr>
            <a:lvl4pPr lvl="3" rtl="0">
              <a:lnSpc>
                <a:spcPct val="100000"/>
              </a:lnSpc>
              <a:spcBef>
                <a:spcPts val="0"/>
              </a:spcBef>
              <a:spcAft>
                <a:spcPts val="0"/>
              </a:spcAft>
              <a:buNone/>
              <a:defRPr>
                <a:latin typeface="Proxima Nova"/>
                <a:ea typeface="Proxima Nova"/>
                <a:cs typeface="Proxima Nova"/>
                <a:sym typeface="Proxima Nova"/>
              </a:defRPr>
            </a:lvl4pPr>
            <a:lvl5pPr lvl="4" rtl="0">
              <a:lnSpc>
                <a:spcPct val="100000"/>
              </a:lnSpc>
              <a:spcBef>
                <a:spcPts val="0"/>
              </a:spcBef>
              <a:spcAft>
                <a:spcPts val="0"/>
              </a:spcAft>
              <a:buNone/>
              <a:defRPr>
                <a:latin typeface="Proxima Nova"/>
                <a:ea typeface="Proxima Nova"/>
                <a:cs typeface="Proxima Nova"/>
                <a:sym typeface="Proxima Nova"/>
              </a:defRPr>
            </a:lvl5pPr>
            <a:lvl6pPr lvl="5" rtl="0">
              <a:lnSpc>
                <a:spcPct val="100000"/>
              </a:lnSpc>
              <a:spcBef>
                <a:spcPts val="0"/>
              </a:spcBef>
              <a:spcAft>
                <a:spcPts val="0"/>
              </a:spcAft>
              <a:buNone/>
              <a:defRPr>
                <a:latin typeface="Proxima Nova"/>
                <a:ea typeface="Proxima Nova"/>
                <a:cs typeface="Proxima Nova"/>
                <a:sym typeface="Proxima Nova"/>
              </a:defRPr>
            </a:lvl6pPr>
            <a:lvl7pPr lvl="6" rtl="0">
              <a:lnSpc>
                <a:spcPct val="100000"/>
              </a:lnSpc>
              <a:spcBef>
                <a:spcPts val="0"/>
              </a:spcBef>
              <a:spcAft>
                <a:spcPts val="0"/>
              </a:spcAft>
              <a:buNone/>
              <a:defRPr>
                <a:latin typeface="Proxima Nova"/>
                <a:ea typeface="Proxima Nova"/>
                <a:cs typeface="Proxima Nova"/>
                <a:sym typeface="Proxima Nova"/>
              </a:defRPr>
            </a:lvl7pPr>
            <a:lvl8pPr lvl="7" rtl="0">
              <a:lnSpc>
                <a:spcPct val="100000"/>
              </a:lnSpc>
              <a:spcBef>
                <a:spcPts val="0"/>
              </a:spcBef>
              <a:spcAft>
                <a:spcPts val="0"/>
              </a:spcAft>
              <a:buNone/>
              <a:defRPr>
                <a:latin typeface="Proxima Nova"/>
                <a:ea typeface="Proxima Nova"/>
                <a:cs typeface="Proxima Nova"/>
                <a:sym typeface="Proxima Nova"/>
              </a:defRPr>
            </a:lvl8pPr>
            <a:lvl9pPr lvl="8" rtl="0">
              <a:lnSpc>
                <a:spcPct val="100000"/>
              </a:lnSpc>
              <a:spcBef>
                <a:spcPts val="0"/>
              </a:spcBef>
              <a:spcAft>
                <a:spcPts val="0"/>
              </a:spcAft>
              <a:buNone/>
              <a:defRPr>
                <a:latin typeface="Proxima Nova"/>
                <a:ea typeface="Proxima Nova"/>
                <a:cs typeface="Proxima Nova"/>
                <a:sym typeface="Proxima Nova"/>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genda" type="title">
  <p:cSld name="TITLE">
    <p:spTree>
      <p:nvGrpSpPr>
        <p:cNvPr id="144" name="Shape 144"/>
        <p:cNvGrpSpPr/>
        <p:nvPr/>
      </p:nvGrpSpPr>
      <p:grpSpPr>
        <a:xfrm>
          <a:off x="0" y="0"/>
          <a:ext cx="0" cy="0"/>
          <a:chOff x="0" y="0"/>
          <a:chExt cx="0" cy="0"/>
        </a:xfrm>
      </p:grpSpPr>
      <p:sp>
        <p:nvSpPr>
          <p:cNvPr id="145" name="Google Shape;145;p37"/>
          <p:cNvSpPr txBox="1"/>
          <p:nvPr>
            <p:ph idx="1" type="subTitle"/>
          </p:nvPr>
        </p:nvSpPr>
        <p:spPr>
          <a:xfrm>
            <a:off x="826650" y="1708181"/>
            <a:ext cx="3753900" cy="2463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1600"/>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p:txBody>
      </p:sp>
      <p:sp>
        <p:nvSpPr>
          <p:cNvPr id="146" name="Google Shape;146;p37"/>
          <p:cNvSpPr txBox="1"/>
          <p:nvPr>
            <p:ph idx="2" type="subTitle"/>
          </p:nvPr>
        </p:nvSpPr>
        <p:spPr>
          <a:xfrm>
            <a:off x="826650" y="1999125"/>
            <a:ext cx="3753900" cy="246300"/>
          </a:xfrm>
          <a:prstGeom prst="rect">
            <a:avLst/>
          </a:prstGeom>
        </p:spPr>
        <p:txBody>
          <a:bodyPr anchorCtr="0" anchor="b" bIns="91425" lIns="91425" spcFirstLastPara="1" rIns="91425" wrap="square" tIns="91425">
            <a:noAutofit/>
          </a:bodyPr>
          <a:lstStyle>
            <a:lvl1pPr lvl="0" rtl="0">
              <a:spcBef>
                <a:spcPts val="0"/>
              </a:spcBef>
              <a:spcAft>
                <a:spcPts val="0"/>
              </a:spcAft>
              <a:buNone/>
              <a:defRPr sz="1200">
                <a:solidFill>
                  <a:schemeClr val="dk2"/>
                </a:solidFill>
              </a:defRPr>
            </a:lvl1pPr>
            <a:lvl2pPr lvl="1" rtl="0">
              <a:spcBef>
                <a:spcPts val="0"/>
              </a:spcBef>
              <a:spcAft>
                <a:spcPts val="0"/>
              </a:spcAft>
              <a:buNone/>
              <a:defRPr sz="1200">
                <a:solidFill>
                  <a:schemeClr val="dk2"/>
                </a:solidFill>
              </a:defRPr>
            </a:lvl2pPr>
            <a:lvl3pPr lvl="2" rtl="0">
              <a:spcBef>
                <a:spcPts val="0"/>
              </a:spcBef>
              <a:spcAft>
                <a:spcPts val="0"/>
              </a:spcAft>
              <a:buNone/>
              <a:defRPr sz="1200">
                <a:solidFill>
                  <a:schemeClr val="dk2"/>
                </a:solidFill>
              </a:defRPr>
            </a:lvl3pPr>
            <a:lvl4pPr lvl="3" rtl="0">
              <a:spcBef>
                <a:spcPts val="0"/>
              </a:spcBef>
              <a:spcAft>
                <a:spcPts val="0"/>
              </a:spcAft>
              <a:buNone/>
              <a:defRPr sz="1200">
                <a:solidFill>
                  <a:schemeClr val="dk2"/>
                </a:solidFill>
              </a:defRPr>
            </a:lvl4pPr>
            <a:lvl5pPr lvl="4" rtl="0">
              <a:spcBef>
                <a:spcPts val="0"/>
              </a:spcBef>
              <a:spcAft>
                <a:spcPts val="0"/>
              </a:spcAft>
              <a:buNone/>
              <a:defRPr sz="1200">
                <a:solidFill>
                  <a:schemeClr val="dk2"/>
                </a:solidFill>
              </a:defRPr>
            </a:lvl5pPr>
            <a:lvl6pPr lvl="5" rtl="0">
              <a:spcBef>
                <a:spcPts val="0"/>
              </a:spcBef>
              <a:spcAft>
                <a:spcPts val="0"/>
              </a:spcAft>
              <a:buNone/>
              <a:defRPr sz="1200">
                <a:solidFill>
                  <a:schemeClr val="dk2"/>
                </a:solidFill>
              </a:defRPr>
            </a:lvl6pPr>
            <a:lvl7pPr lvl="6" rtl="0">
              <a:spcBef>
                <a:spcPts val="0"/>
              </a:spcBef>
              <a:spcAft>
                <a:spcPts val="0"/>
              </a:spcAft>
              <a:buNone/>
              <a:defRPr sz="1200">
                <a:solidFill>
                  <a:schemeClr val="dk2"/>
                </a:solidFill>
              </a:defRPr>
            </a:lvl7pPr>
            <a:lvl8pPr lvl="7" rtl="0">
              <a:spcBef>
                <a:spcPts val="0"/>
              </a:spcBef>
              <a:spcAft>
                <a:spcPts val="0"/>
              </a:spcAft>
              <a:buNone/>
              <a:defRPr sz="1200">
                <a:solidFill>
                  <a:schemeClr val="dk2"/>
                </a:solidFill>
              </a:defRPr>
            </a:lvl8pPr>
            <a:lvl9pPr lvl="8" rtl="0">
              <a:spcBef>
                <a:spcPts val="0"/>
              </a:spcBef>
              <a:spcAft>
                <a:spcPts val="0"/>
              </a:spcAft>
              <a:buNone/>
              <a:defRPr sz="1200">
                <a:solidFill>
                  <a:schemeClr val="dk2"/>
                </a:solidFill>
              </a:defRPr>
            </a:lvl9pPr>
          </a:lstStyle>
          <a:p/>
        </p:txBody>
      </p:sp>
      <p:sp>
        <p:nvSpPr>
          <p:cNvPr id="147" name="Google Shape;147;p37"/>
          <p:cNvSpPr txBox="1"/>
          <p:nvPr>
            <p:ph idx="3" type="subTitle"/>
          </p:nvPr>
        </p:nvSpPr>
        <p:spPr>
          <a:xfrm>
            <a:off x="4630950" y="1708181"/>
            <a:ext cx="3753900" cy="2463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1600"/>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p:txBody>
      </p:sp>
      <p:sp>
        <p:nvSpPr>
          <p:cNvPr id="148" name="Google Shape;148;p37"/>
          <p:cNvSpPr txBox="1"/>
          <p:nvPr>
            <p:ph idx="4" type="subTitle"/>
          </p:nvPr>
        </p:nvSpPr>
        <p:spPr>
          <a:xfrm>
            <a:off x="4630950" y="1999125"/>
            <a:ext cx="3753900" cy="246300"/>
          </a:xfrm>
          <a:prstGeom prst="rect">
            <a:avLst/>
          </a:prstGeom>
        </p:spPr>
        <p:txBody>
          <a:bodyPr anchorCtr="0" anchor="b" bIns="91425" lIns="91425" spcFirstLastPara="1" rIns="91425" wrap="square" tIns="91425">
            <a:noAutofit/>
          </a:bodyPr>
          <a:lstStyle>
            <a:lvl1pPr lvl="0" rtl="0">
              <a:spcBef>
                <a:spcPts val="0"/>
              </a:spcBef>
              <a:spcAft>
                <a:spcPts val="0"/>
              </a:spcAft>
              <a:buNone/>
              <a:defRPr sz="1200">
                <a:solidFill>
                  <a:schemeClr val="dk2"/>
                </a:solidFill>
              </a:defRPr>
            </a:lvl1pPr>
            <a:lvl2pPr lvl="1" rtl="0">
              <a:spcBef>
                <a:spcPts val="0"/>
              </a:spcBef>
              <a:spcAft>
                <a:spcPts val="0"/>
              </a:spcAft>
              <a:buNone/>
              <a:defRPr sz="1200">
                <a:solidFill>
                  <a:schemeClr val="dk2"/>
                </a:solidFill>
              </a:defRPr>
            </a:lvl2pPr>
            <a:lvl3pPr lvl="2" rtl="0">
              <a:spcBef>
                <a:spcPts val="0"/>
              </a:spcBef>
              <a:spcAft>
                <a:spcPts val="0"/>
              </a:spcAft>
              <a:buNone/>
              <a:defRPr sz="1200">
                <a:solidFill>
                  <a:schemeClr val="dk2"/>
                </a:solidFill>
              </a:defRPr>
            </a:lvl3pPr>
            <a:lvl4pPr lvl="3" rtl="0">
              <a:spcBef>
                <a:spcPts val="0"/>
              </a:spcBef>
              <a:spcAft>
                <a:spcPts val="0"/>
              </a:spcAft>
              <a:buNone/>
              <a:defRPr sz="1200">
                <a:solidFill>
                  <a:schemeClr val="dk2"/>
                </a:solidFill>
              </a:defRPr>
            </a:lvl4pPr>
            <a:lvl5pPr lvl="4" rtl="0">
              <a:spcBef>
                <a:spcPts val="0"/>
              </a:spcBef>
              <a:spcAft>
                <a:spcPts val="0"/>
              </a:spcAft>
              <a:buNone/>
              <a:defRPr sz="1200">
                <a:solidFill>
                  <a:schemeClr val="dk2"/>
                </a:solidFill>
              </a:defRPr>
            </a:lvl5pPr>
            <a:lvl6pPr lvl="5" rtl="0">
              <a:spcBef>
                <a:spcPts val="0"/>
              </a:spcBef>
              <a:spcAft>
                <a:spcPts val="0"/>
              </a:spcAft>
              <a:buNone/>
              <a:defRPr sz="1200">
                <a:solidFill>
                  <a:schemeClr val="dk2"/>
                </a:solidFill>
              </a:defRPr>
            </a:lvl6pPr>
            <a:lvl7pPr lvl="6" rtl="0">
              <a:spcBef>
                <a:spcPts val="0"/>
              </a:spcBef>
              <a:spcAft>
                <a:spcPts val="0"/>
              </a:spcAft>
              <a:buNone/>
              <a:defRPr sz="1200">
                <a:solidFill>
                  <a:schemeClr val="dk2"/>
                </a:solidFill>
              </a:defRPr>
            </a:lvl7pPr>
            <a:lvl8pPr lvl="7" rtl="0">
              <a:spcBef>
                <a:spcPts val="0"/>
              </a:spcBef>
              <a:spcAft>
                <a:spcPts val="0"/>
              </a:spcAft>
              <a:buNone/>
              <a:defRPr sz="1200">
                <a:solidFill>
                  <a:schemeClr val="dk2"/>
                </a:solidFill>
              </a:defRPr>
            </a:lvl8pPr>
            <a:lvl9pPr lvl="8" rtl="0">
              <a:spcBef>
                <a:spcPts val="0"/>
              </a:spcBef>
              <a:spcAft>
                <a:spcPts val="0"/>
              </a:spcAft>
              <a:buNone/>
              <a:defRPr sz="1200">
                <a:solidFill>
                  <a:schemeClr val="dk2"/>
                </a:solidFill>
              </a:defRPr>
            </a:lvl9pPr>
          </a:lstStyle>
          <a:p/>
        </p:txBody>
      </p:sp>
      <p:sp>
        <p:nvSpPr>
          <p:cNvPr id="149" name="Google Shape;149;p37"/>
          <p:cNvSpPr txBox="1"/>
          <p:nvPr>
            <p:ph idx="5" type="subTitle"/>
          </p:nvPr>
        </p:nvSpPr>
        <p:spPr>
          <a:xfrm>
            <a:off x="826650" y="2325375"/>
            <a:ext cx="3753900" cy="2463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1600"/>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p:txBody>
      </p:sp>
      <p:sp>
        <p:nvSpPr>
          <p:cNvPr id="150" name="Google Shape;150;p37"/>
          <p:cNvSpPr txBox="1"/>
          <p:nvPr>
            <p:ph idx="6" type="subTitle"/>
          </p:nvPr>
        </p:nvSpPr>
        <p:spPr>
          <a:xfrm>
            <a:off x="826650" y="2616319"/>
            <a:ext cx="3753900" cy="246300"/>
          </a:xfrm>
          <a:prstGeom prst="rect">
            <a:avLst/>
          </a:prstGeom>
        </p:spPr>
        <p:txBody>
          <a:bodyPr anchorCtr="0" anchor="b" bIns="91425" lIns="91425" spcFirstLastPara="1" rIns="91425" wrap="square" tIns="91425">
            <a:noAutofit/>
          </a:bodyPr>
          <a:lstStyle>
            <a:lvl1pPr lvl="0" rtl="0">
              <a:spcBef>
                <a:spcPts val="0"/>
              </a:spcBef>
              <a:spcAft>
                <a:spcPts val="0"/>
              </a:spcAft>
              <a:buNone/>
              <a:defRPr sz="1200">
                <a:solidFill>
                  <a:schemeClr val="dk2"/>
                </a:solidFill>
              </a:defRPr>
            </a:lvl1pPr>
            <a:lvl2pPr lvl="1" rtl="0">
              <a:spcBef>
                <a:spcPts val="0"/>
              </a:spcBef>
              <a:spcAft>
                <a:spcPts val="0"/>
              </a:spcAft>
              <a:buNone/>
              <a:defRPr sz="1200">
                <a:solidFill>
                  <a:schemeClr val="dk2"/>
                </a:solidFill>
              </a:defRPr>
            </a:lvl2pPr>
            <a:lvl3pPr lvl="2" rtl="0">
              <a:spcBef>
                <a:spcPts val="0"/>
              </a:spcBef>
              <a:spcAft>
                <a:spcPts val="0"/>
              </a:spcAft>
              <a:buNone/>
              <a:defRPr sz="1200">
                <a:solidFill>
                  <a:schemeClr val="dk2"/>
                </a:solidFill>
              </a:defRPr>
            </a:lvl3pPr>
            <a:lvl4pPr lvl="3" rtl="0">
              <a:spcBef>
                <a:spcPts val="0"/>
              </a:spcBef>
              <a:spcAft>
                <a:spcPts val="0"/>
              </a:spcAft>
              <a:buNone/>
              <a:defRPr sz="1200">
                <a:solidFill>
                  <a:schemeClr val="dk2"/>
                </a:solidFill>
              </a:defRPr>
            </a:lvl4pPr>
            <a:lvl5pPr lvl="4" rtl="0">
              <a:spcBef>
                <a:spcPts val="0"/>
              </a:spcBef>
              <a:spcAft>
                <a:spcPts val="0"/>
              </a:spcAft>
              <a:buNone/>
              <a:defRPr sz="1200">
                <a:solidFill>
                  <a:schemeClr val="dk2"/>
                </a:solidFill>
              </a:defRPr>
            </a:lvl5pPr>
            <a:lvl6pPr lvl="5" rtl="0">
              <a:spcBef>
                <a:spcPts val="0"/>
              </a:spcBef>
              <a:spcAft>
                <a:spcPts val="0"/>
              </a:spcAft>
              <a:buNone/>
              <a:defRPr sz="1200">
                <a:solidFill>
                  <a:schemeClr val="dk2"/>
                </a:solidFill>
              </a:defRPr>
            </a:lvl6pPr>
            <a:lvl7pPr lvl="6" rtl="0">
              <a:spcBef>
                <a:spcPts val="0"/>
              </a:spcBef>
              <a:spcAft>
                <a:spcPts val="0"/>
              </a:spcAft>
              <a:buNone/>
              <a:defRPr sz="1200">
                <a:solidFill>
                  <a:schemeClr val="dk2"/>
                </a:solidFill>
              </a:defRPr>
            </a:lvl7pPr>
            <a:lvl8pPr lvl="7" rtl="0">
              <a:spcBef>
                <a:spcPts val="0"/>
              </a:spcBef>
              <a:spcAft>
                <a:spcPts val="0"/>
              </a:spcAft>
              <a:buNone/>
              <a:defRPr sz="1200">
                <a:solidFill>
                  <a:schemeClr val="dk2"/>
                </a:solidFill>
              </a:defRPr>
            </a:lvl8pPr>
            <a:lvl9pPr lvl="8" rtl="0">
              <a:spcBef>
                <a:spcPts val="0"/>
              </a:spcBef>
              <a:spcAft>
                <a:spcPts val="0"/>
              </a:spcAft>
              <a:buNone/>
              <a:defRPr sz="1200">
                <a:solidFill>
                  <a:schemeClr val="dk2"/>
                </a:solidFill>
              </a:defRPr>
            </a:lvl9pPr>
          </a:lstStyle>
          <a:p/>
        </p:txBody>
      </p:sp>
      <p:sp>
        <p:nvSpPr>
          <p:cNvPr id="151" name="Google Shape;151;p37"/>
          <p:cNvSpPr txBox="1"/>
          <p:nvPr>
            <p:ph idx="7" type="subTitle"/>
          </p:nvPr>
        </p:nvSpPr>
        <p:spPr>
          <a:xfrm>
            <a:off x="4630950" y="2325375"/>
            <a:ext cx="3753900" cy="246300"/>
          </a:xfrm>
          <a:prstGeom prst="rect">
            <a:avLst/>
          </a:prstGeom>
        </p:spPr>
        <p:txBody>
          <a:bodyPr anchorCtr="0" anchor="ctr"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52" name="Google Shape;152;p37"/>
          <p:cNvSpPr txBox="1"/>
          <p:nvPr>
            <p:ph idx="8" type="subTitle"/>
          </p:nvPr>
        </p:nvSpPr>
        <p:spPr>
          <a:xfrm>
            <a:off x="4630950" y="2616319"/>
            <a:ext cx="3753900" cy="246300"/>
          </a:xfrm>
          <a:prstGeom prst="rect">
            <a:avLst/>
          </a:prstGeom>
        </p:spPr>
        <p:txBody>
          <a:bodyPr anchorCtr="0" anchor="b" bIns="91425" lIns="91425" spcFirstLastPara="1" rIns="91425" wrap="square" tIns="91425">
            <a:noAutofit/>
          </a:bodyPr>
          <a:lstStyle>
            <a:lvl1pPr lvl="0" rtl="0">
              <a:spcBef>
                <a:spcPts val="0"/>
              </a:spcBef>
              <a:spcAft>
                <a:spcPts val="0"/>
              </a:spcAft>
              <a:buNone/>
              <a:defRPr sz="1200">
                <a:solidFill>
                  <a:schemeClr val="dk2"/>
                </a:solidFill>
              </a:defRPr>
            </a:lvl1pPr>
            <a:lvl2pPr lvl="1" rtl="0">
              <a:spcBef>
                <a:spcPts val="0"/>
              </a:spcBef>
              <a:spcAft>
                <a:spcPts val="0"/>
              </a:spcAft>
              <a:buNone/>
              <a:defRPr sz="1200">
                <a:solidFill>
                  <a:schemeClr val="dk2"/>
                </a:solidFill>
              </a:defRPr>
            </a:lvl2pPr>
            <a:lvl3pPr lvl="2" rtl="0">
              <a:spcBef>
                <a:spcPts val="0"/>
              </a:spcBef>
              <a:spcAft>
                <a:spcPts val="0"/>
              </a:spcAft>
              <a:buNone/>
              <a:defRPr sz="1200">
                <a:solidFill>
                  <a:schemeClr val="dk2"/>
                </a:solidFill>
              </a:defRPr>
            </a:lvl3pPr>
            <a:lvl4pPr lvl="3" rtl="0">
              <a:spcBef>
                <a:spcPts val="0"/>
              </a:spcBef>
              <a:spcAft>
                <a:spcPts val="0"/>
              </a:spcAft>
              <a:buNone/>
              <a:defRPr sz="1200">
                <a:solidFill>
                  <a:schemeClr val="dk2"/>
                </a:solidFill>
              </a:defRPr>
            </a:lvl4pPr>
            <a:lvl5pPr lvl="4" rtl="0">
              <a:spcBef>
                <a:spcPts val="0"/>
              </a:spcBef>
              <a:spcAft>
                <a:spcPts val="0"/>
              </a:spcAft>
              <a:buNone/>
              <a:defRPr sz="1200">
                <a:solidFill>
                  <a:schemeClr val="dk2"/>
                </a:solidFill>
              </a:defRPr>
            </a:lvl5pPr>
            <a:lvl6pPr lvl="5" rtl="0">
              <a:spcBef>
                <a:spcPts val="0"/>
              </a:spcBef>
              <a:spcAft>
                <a:spcPts val="0"/>
              </a:spcAft>
              <a:buNone/>
              <a:defRPr sz="1200">
                <a:solidFill>
                  <a:schemeClr val="dk2"/>
                </a:solidFill>
              </a:defRPr>
            </a:lvl6pPr>
            <a:lvl7pPr lvl="6" rtl="0">
              <a:spcBef>
                <a:spcPts val="0"/>
              </a:spcBef>
              <a:spcAft>
                <a:spcPts val="0"/>
              </a:spcAft>
              <a:buNone/>
              <a:defRPr sz="1200">
                <a:solidFill>
                  <a:schemeClr val="dk2"/>
                </a:solidFill>
              </a:defRPr>
            </a:lvl7pPr>
            <a:lvl8pPr lvl="7" rtl="0">
              <a:spcBef>
                <a:spcPts val="0"/>
              </a:spcBef>
              <a:spcAft>
                <a:spcPts val="0"/>
              </a:spcAft>
              <a:buNone/>
              <a:defRPr sz="1200">
                <a:solidFill>
                  <a:schemeClr val="dk2"/>
                </a:solidFill>
              </a:defRPr>
            </a:lvl8pPr>
            <a:lvl9pPr lvl="8" rtl="0">
              <a:spcBef>
                <a:spcPts val="0"/>
              </a:spcBef>
              <a:spcAft>
                <a:spcPts val="0"/>
              </a:spcAft>
              <a:buNone/>
              <a:defRPr sz="1200">
                <a:solidFill>
                  <a:schemeClr val="dk2"/>
                </a:solidFill>
              </a:defRPr>
            </a:lvl9pPr>
          </a:lstStyle>
          <a:p/>
        </p:txBody>
      </p:sp>
      <p:sp>
        <p:nvSpPr>
          <p:cNvPr id="153" name="Google Shape;153;p37"/>
          <p:cNvSpPr txBox="1"/>
          <p:nvPr>
            <p:ph idx="9" type="subTitle"/>
          </p:nvPr>
        </p:nvSpPr>
        <p:spPr>
          <a:xfrm>
            <a:off x="826650" y="2942569"/>
            <a:ext cx="3753900" cy="2463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1600"/>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p:txBody>
      </p:sp>
      <p:sp>
        <p:nvSpPr>
          <p:cNvPr id="154" name="Google Shape;154;p37"/>
          <p:cNvSpPr txBox="1"/>
          <p:nvPr>
            <p:ph idx="13" type="subTitle"/>
          </p:nvPr>
        </p:nvSpPr>
        <p:spPr>
          <a:xfrm>
            <a:off x="826650" y="3233513"/>
            <a:ext cx="3753900" cy="246300"/>
          </a:xfrm>
          <a:prstGeom prst="rect">
            <a:avLst/>
          </a:prstGeom>
        </p:spPr>
        <p:txBody>
          <a:bodyPr anchorCtr="0" anchor="b" bIns="91425" lIns="91425" spcFirstLastPara="1" rIns="91425" wrap="square" tIns="91425">
            <a:noAutofit/>
          </a:bodyPr>
          <a:lstStyle>
            <a:lvl1pPr lvl="0" rtl="0">
              <a:spcBef>
                <a:spcPts val="0"/>
              </a:spcBef>
              <a:spcAft>
                <a:spcPts val="0"/>
              </a:spcAft>
              <a:buNone/>
              <a:defRPr sz="1200">
                <a:solidFill>
                  <a:schemeClr val="dk2"/>
                </a:solidFill>
              </a:defRPr>
            </a:lvl1pPr>
            <a:lvl2pPr lvl="1" rtl="0">
              <a:spcBef>
                <a:spcPts val="0"/>
              </a:spcBef>
              <a:spcAft>
                <a:spcPts val="0"/>
              </a:spcAft>
              <a:buNone/>
              <a:defRPr sz="1200">
                <a:solidFill>
                  <a:schemeClr val="dk2"/>
                </a:solidFill>
              </a:defRPr>
            </a:lvl2pPr>
            <a:lvl3pPr lvl="2" rtl="0">
              <a:spcBef>
                <a:spcPts val="0"/>
              </a:spcBef>
              <a:spcAft>
                <a:spcPts val="0"/>
              </a:spcAft>
              <a:buNone/>
              <a:defRPr sz="1200">
                <a:solidFill>
                  <a:schemeClr val="dk2"/>
                </a:solidFill>
              </a:defRPr>
            </a:lvl3pPr>
            <a:lvl4pPr lvl="3" rtl="0">
              <a:spcBef>
                <a:spcPts val="0"/>
              </a:spcBef>
              <a:spcAft>
                <a:spcPts val="0"/>
              </a:spcAft>
              <a:buNone/>
              <a:defRPr sz="1200">
                <a:solidFill>
                  <a:schemeClr val="dk2"/>
                </a:solidFill>
              </a:defRPr>
            </a:lvl4pPr>
            <a:lvl5pPr lvl="4" rtl="0">
              <a:spcBef>
                <a:spcPts val="0"/>
              </a:spcBef>
              <a:spcAft>
                <a:spcPts val="0"/>
              </a:spcAft>
              <a:buNone/>
              <a:defRPr sz="1200">
                <a:solidFill>
                  <a:schemeClr val="dk2"/>
                </a:solidFill>
              </a:defRPr>
            </a:lvl5pPr>
            <a:lvl6pPr lvl="5" rtl="0">
              <a:spcBef>
                <a:spcPts val="0"/>
              </a:spcBef>
              <a:spcAft>
                <a:spcPts val="0"/>
              </a:spcAft>
              <a:buNone/>
              <a:defRPr sz="1200">
                <a:solidFill>
                  <a:schemeClr val="dk2"/>
                </a:solidFill>
              </a:defRPr>
            </a:lvl6pPr>
            <a:lvl7pPr lvl="6" rtl="0">
              <a:spcBef>
                <a:spcPts val="0"/>
              </a:spcBef>
              <a:spcAft>
                <a:spcPts val="0"/>
              </a:spcAft>
              <a:buNone/>
              <a:defRPr sz="1200">
                <a:solidFill>
                  <a:schemeClr val="dk2"/>
                </a:solidFill>
              </a:defRPr>
            </a:lvl7pPr>
            <a:lvl8pPr lvl="7" rtl="0">
              <a:spcBef>
                <a:spcPts val="0"/>
              </a:spcBef>
              <a:spcAft>
                <a:spcPts val="0"/>
              </a:spcAft>
              <a:buNone/>
              <a:defRPr sz="1200">
                <a:solidFill>
                  <a:schemeClr val="dk2"/>
                </a:solidFill>
              </a:defRPr>
            </a:lvl8pPr>
            <a:lvl9pPr lvl="8" rtl="0">
              <a:spcBef>
                <a:spcPts val="0"/>
              </a:spcBef>
              <a:spcAft>
                <a:spcPts val="0"/>
              </a:spcAft>
              <a:buNone/>
              <a:defRPr sz="1200">
                <a:solidFill>
                  <a:schemeClr val="dk2"/>
                </a:solidFill>
              </a:defRPr>
            </a:lvl9pPr>
          </a:lstStyle>
          <a:p/>
        </p:txBody>
      </p:sp>
      <p:sp>
        <p:nvSpPr>
          <p:cNvPr id="155" name="Google Shape;155;p37"/>
          <p:cNvSpPr txBox="1"/>
          <p:nvPr>
            <p:ph idx="14" type="subTitle"/>
          </p:nvPr>
        </p:nvSpPr>
        <p:spPr>
          <a:xfrm>
            <a:off x="4630950" y="2942569"/>
            <a:ext cx="3753900" cy="2463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1600"/>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p:txBody>
      </p:sp>
      <p:sp>
        <p:nvSpPr>
          <p:cNvPr id="156" name="Google Shape;156;p37"/>
          <p:cNvSpPr txBox="1"/>
          <p:nvPr>
            <p:ph idx="15" type="subTitle"/>
          </p:nvPr>
        </p:nvSpPr>
        <p:spPr>
          <a:xfrm>
            <a:off x="4630950" y="3233513"/>
            <a:ext cx="3753900" cy="246300"/>
          </a:xfrm>
          <a:prstGeom prst="rect">
            <a:avLst/>
          </a:prstGeom>
        </p:spPr>
        <p:txBody>
          <a:bodyPr anchorCtr="0" anchor="b" bIns="91425" lIns="91425" spcFirstLastPara="1" rIns="91425" wrap="square" tIns="91425">
            <a:noAutofit/>
          </a:bodyPr>
          <a:lstStyle>
            <a:lvl1pPr lvl="0" rtl="0">
              <a:spcBef>
                <a:spcPts val="0"/>
              </a:spcBef>
              <a:spcAft>
                <a:spcPts val="0"/>
              </a:spcAft>
              <a:buNone/>
              <a:defRPr sz="1200">
                <a:solidFill>
                  <a:schemeClr val="dk2"/>
                </a:solidFill>
              </a:defRPr>
            </a:lvl1pPr>
            <a:lvl2pPr lvl="1" rtl="0">
              <a:spcBef>
                <a:spcPts val="0"/>
              </a:spcBef>
              <a:spcAft>
                <a:spcPts val="0"/>
              </a:spcAft>
              <a:buNone/>
              <a:defRPr sz="1200">
                <a:solidFill>
                  <a:schemeClr val="dk2"/>
                </a:solidFill>
              </a:defRPr>
            </a:lvl2pPr>
            <a:lvl3pPr lvl="2" rtl="0">
              <a:spcBef>
                <a:spcPts val="0"/>
              </a:spcBef>
              <a:spcAft>
                <a:spcPts val="0"/>
              </a:spcAft>
              <a:buNone/>
              <a:defRPr sz="1200">
                <a:solidFill>
                  <a:schemeClr val="dk2"/>
                </a:solidFill>
              </a:defRPr>
            </a:lvl3pPr>
            <a:lvl4pPr lvl="3" rtl="0">
              <a:spcBef>
                <a:spcPts val="0"/>
              </a:spcBef>
              <a:spcAft>
                <a:spcPts val="0"/>
              </a:spcAft>
              <a:buNone/>
              <a:defRPr sz="1200">
                <a:solidFill>
                  <a:schemeClr val="dk2"/>
                </a:solidFill>
              </a:defRPr>
            </a:lvl4pPr>
            <a:lvl5pPr lvl="4" rtl="0">
              <a:spcBef>
                <a:spcPts val="0"/>
              </a:spcBef>
              <a:spcAft>
                <a:spcPts val="0"/>
              </a:spcAft>
              <a:buNone/>
              <a:defRPr sz="1200">
                <a:solidFill>
                  <a:schemeClr val="dk2"/>
                </a:solidFill>
              </a:defRPr>
            </a:lvl5pPr>
            <a:lvl6pPr lvl="5" rtl="0">
              <a:spcBef>
                <a:spcPts val="0"/>
              </a:spcBef>
              <a:spcAft>
                <a:spcPts val="0"/>
              </a:spcAft>
              <a:buNone/>
              <a:defRPr sz="1200">
                <a:solidFill>
                  <a:schemeClr val="dk2"/>
                </a:solidFill>
              </a:defRPr>
            </a:lvl6pPr>
            <a:lvl7pPr lvl="6" rtl="0">
              <a:spcBef>
                <a:spcPts val="0"/>
              </a:spcBef>
              <a:spcAft>
                <a:spcPts val="0"/>
              </a:spcAft>
              <a:buNone/>
              <a:defRPr sz="1200">
                <a:solidFill>
                  <a:schemeClr val="dk2"/>
                </a:solidFill>
              </a:defRPr>
            </a:lvl7pPr>
            <a:lvl8pPr lvl="7" rtl="0">
              <a:spcBef>
                <a:spcPts val="0"/>
              </a:spcBef>
              <a:spcAft>
                <a:spcPts val="0"/>
              </a:spcAft>
              <a:buNone/>
              <a:defRPr sz="1200">
                <a:solidFill>
                  <a:schemeClr val="dk2"/>
                </a:solidFill>
              </a:defRPr>
            </a:lvl8pPr>
            <a:lvl9pPr lvl="8" rtl="0">
              <a:spcBef>
                <a:spcPts val="0"/>
              </a:spcBef>
              <a:spcAft>
                <a:spcPts val="0"/>
              </a:spcAft>
              <a:buNone/>
              <a:defRPr sz="1200">
                <a:solidFill>
                  <a:schemeClr val="dk2"/>
                </a:solidFill>
              </a:defRPr>
            </a:lvl9pPr>
          </a:lstStyle>
          <a:p/>
        </p:txBody>
      </p:sp>
      <p:sp>
        <p:nvSpPr>
          <p:cNvPr id="157" name="Google Shape;157;p37"/>
          <p:cNvSpPr txBox="1"/>
          <p:nvPr>
            <p:ph idx="16" type="subTitle"/>
          </p:nvPr>
        </p:nvSpPr>
        <p:spPr>
          <a:xfrm>
            <a:off x="826650" y="3559763"/>
            <a:ext cx="3753900" cy="246300"/>
          </a:xfrm>
          <a:prstGeom prst="rect">
            <a:avLst/>
          </a:prstGeom>
        </p:spPr>
        <p:txBody>
          <a:bodyPr anchorCtr="0" anchor="ctr"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58" name="Google Shape;158;p37"/>
          <p:cNvSpPr txBox="1"/>
          <p:nvPr>
            <p:ph idx="17" type="subTitle"/>
          </p:nvPr>
        </p:nvSpPr>
        <p:spPr>
          <a:xfrm>
            <a:off x="826650" y="3850706"/>
            <a:ext cx="3753900" cy="246300"/>
          </a:xfrm>
          <a:prstGeom prst="rect">
            <a:avLst/>
          </a:prstGeom>
        </p:spPr>
        <p:txBody>
          <a:bodyPr anchorCtr="0" anchor="b" bIns="91425" lIns="91425" spcFirstLastPara="1" rIns="91425" wrap="square" tIns="91425">
            <a:noAutofit/>
          </a:bodyPr>
          <a:lstStyle>
            <a:lvl1pPr lvl="0" rtl="0">
              <a:spcBef>
                <a:spcPts val="0"/>
              </a:spcBef>
              <a:spcAft>
                <a:spcPts val="0"/>
              </a:spcAft>
              <a:buNone/>
              <a:defRPr sz="1200">
                <a:solidFill>
                  <a:schemeClr val="dk2"/>
                </a:solidFill>
              </a:defRPr>
            </a:lvl1pPr>
            <a:lvl2pPr lvl="1" rtl="0">
              <a:spcBef>
                <a:spcPts val="0"/>
              </a:spcBef>
              <a:spcAft>
                <a:spcPts val="0"/>
              </a:spcAft>
              <a:buNone/>
              <a:defRPr sz="1200">
                <a:solidFill>
                  <a:schemeClr val="dk2"/>
                </a:solidFill>
              </a:defRPr>
            </a:lvl2pPr>
            <a:lvl3pPr lvl="2" rtl="0">
              <a:spcBef>
                <a:spcPts val="0"/>
              </a:spcBef>
              <a:spcAft>
                <a:spcPts val="0"/>
              </a:spcAft>
              <a:buNone/>
              <a:defRPr sz="1200">
                <a:solidFill>
                  <a:schemeClr val="dk2"/>
                </a:solidFill>
              </a:defRPr>
            </a:lvl3pPr>
            <a:lvl4pPr lvl="3" rtl="0">
              <a:spcBef>
                <a:spcPts val="0"/>
              </a:spcBef>
              <a:spcAft>
                <a:spcPts val="0"/>
              </a:spcAft>
              <a:buNone/>
              <a:defRPr sz="1200">
                <a:solidFill>
                  <a:schemeClr val="dk2"/>
                </a:solidFill>
              </a:defRPr>
            </a:lvl4pPr>
            <a:lvl5pPr lvl="4" rtl="0">
              <a:spcBef>
                <a:spcPts val="0"/>
              </a:spcBef>
              <a:spcAft>
                <a:spcPts val="0"/>
              </a:spcAft>
              <a:buNone/>
              <a:defRPr sz="1200">
                <a:solidFill>
                  <a:schemeClr val="dk2"/>
                </a:solidFill>
              </a:defRPr>
            </a:lvl5pPr>
            <a:lvl6pPr lvl="5" rtl="0">
              <a:spcBef>
                <a:spcPts val="0"/>
              </a:spcBef>
              <a:spcAft>
                <a:spcPts val="0"/>
              </a:spcAft>
              <a:buNone/>
              <a:defRPr sz="1200">
                <a:solidFill>
                  <a:schemeClr val="dk2"/>
                </a:solidFill>
              </a:defRPr>
            </a:lvl6pPr>
            <a:lvl7pPr lvl="6" rtl="0">
              <a:spcBef>
                <a:spcPts val="0"/>
              </a:spcBef>
              <a:spcAft>
                <a:spcPts val="0"/>
              </a:spcAft>
              <a:buNone/>
              <a:defRPr sz="1200">
                <a:solidFill>
                  <a:schemeClr val="dk2"/>
                </a:solidFill>
              </a:defRPr>
            </a:lvl7pPr>
            <a:lvl8pPr lvl="7" rtl="0">
              <a:spcBef>
                <a:spcPts val="0"/>
              </a:spcBef>
              <a:spcAft>
                <a:spcPts val="0"/>
              </a:spcAft>
              <a:buNone/>
              <a:defRPr sz="1200">
                <a:solidFill>
                  <a:schemeClr val="dk2"/>
                </a:solidFill>
              </a:defRPr>
            </a:lvl8pPr>
            <a:lvl9pPr lvl="8" rtl="0">
              <a:spcBef>
                <a:spcPts val="0"/>
              </a:spcBef>
              <a:spcAft>
                <a:spcPts val="0"/>
              </a:spcAft>
              <a:buNone/>
              <a:defRPr sz="1200">
                <a:solidFill>
                  <a:schemeClr val="dk2"/>
                </a:solidFill>
              </a:defRPr>
            </a:lvl9pPr>
          </a:lstStyle>
          <a:p/>
        </p:txBody>
      </p:sp>
      <p:sp>
        <p:nvSpPr>
          <p:cNvPr id="159" name="Google Shape;159;p37"/>
          <p:cNvSpPr txBox="1"/>
          <p:nvPr>
            <p:ph idx="18" type="subTitle"/>
          </p:nvPr>
        </p:nvSpPr>
        <p:spPr>
          <a:xfrm>
            <a:off x="4630950" y="3559763"/>
            <a:ext cx="3753900" cy="2463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1600"/>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p:txBody>
      </p:sp>
      <p:sp>
        <p:nvSpPr>
          <p:cNvPr id="160" name="Google Shape;160;p37"/>
          <p:cNvSpPr txBox="1"/>
          <p:nvPr>
            <p:ph idx="19" type="subTitle"/>
          </p:nvPr>
        </p:nvSpPr>
        <p:spPr>
          <a:xfrm>
            <a:off x="4630950" y="3850706"/>
            <a:ext cx="3753900" cy="246300"/>
          </a:xfrm>
          <a:prstGeom prst="rect">
            <a:avLst/>
          </a:prstGeom>
        </p:spPr>
        <p:txBody>
          <a:bodyPr anchorCtr="0" anchor="b" bIns="91425" lIns="91425" spcFirstLastPara="1" rIns="91425" wrap="square" tIns="91425">
            <a:noAutofit/>
          </a:bodyPr>
          <a:lstStyle>
            <a:lvl1pPr lvl="0" rtl="0">
              <a:spcBef>
                <a:spcPts val="0"/>
              </a:spcBef>
              <a:spcAft>
                <a:spcPts val="0"/>
              </a:spcAft>
              <a:buNone/>
              <a:defRPr sz="1200">
                <a:solidFill>
                  <a:schemeClr val="dk2"/>
                </a:solidFill>
              </a:defRPr>
            </a:lvl1pPr>
            <a:lvl2pPr lvl="1" rtl="0">
              <a:spcBef>
                <a:spcPts val="0"/>
              </a:spcBef>
              <a:spcAft>
                <a:spcPts val="0"/>
              </a:spcAft>
              <a:buNone/>
              <a:defRPr sz="1200">
                <a:solidFill>
                  <a:schemeClr val="dk2"/>
                </a:solidFill>
              </a:defRPr>
            </a:lvl2pPr>
            <a:lvl3pPr lvl="2" rtl="0">
              <a:spcBef>
                <a:spcPts val="0"/>
              </a:spcBef>
              <a:spcAft>
                <a:spcPts val="0"/>
              </a:spcAft>
              <a:buNone/>
              <a:defRPr sz="1200">
                <a:solidFill>
                  <a:schemeClr val="dk2"/>
                </a:solidFill>
              </a:defRPr>
            </a:lvl3pPr>
            <a:lvl4pPr lvl="3" rtl="0">
              <a:spcBef>
                <a:spcPts val="0"/>
              </a:spcBef>
              <a:spcAft>
                <a:spcPts val="0"/>
              </a:spcAft>
              <a:buNone/>
              <a:defRPr sz="1200">
                <a:solidFill>
                  <a:schemeClr val="dk2"/>
                </a:solidFill>
              </a:defRPr>
            </a:lvl4pPr>
            <a:lvl5pPr lvl="4" rtl="0">
              <a:spcBef>
                <a:spcPts val="0"/>
              </a:spcBef>
              <a:spcAft>
                <a:spcPts val="0"/>
              </a:spcAft>
              <a:buNone/>
              <a:defRPr sz="1200">
                <a:solidFill>
                  <a:schemeClr val="dk2"/>
                </a:solidFill>
              </a:defRPr>
            </a:lvl5pPr>
            <a:lvl6pPr lvl="5" rtl="0">
              <a:spcBef>
                <a:spcPts val="0"/>
              </a:spcBef>
              <a:spcAft>
                <a:spcPts val="0"/>
              </a:spcAft>
              <a:buNone/>
              <a:defRPr sz="1200">
                <a:solidFill>
                  <a:schemeClr val="dk2"/>
                </a:solidFill>
              </a:defRPr>
            </a:lvl6pPr>
            <a:lvl7pPr lvl="6" rtl="0">
              <a:spcBef>
                <a:spcPts val="0"/>
              </a:spcBef>
              <a:spcAft>
                <a:spcPts val="0"/>
              </a:spcAft>
              <a:buNone/>
              <a:defRPr sz="1200">
                <a:solidFill>
                  <a:schemeClr val="dk2"/>
                </a:solidFill>
              </a:defRPr>
            </a:lvl7pPr>
            <a:lvl8pPr lvl="7" rtl="0">
              <a:spcBef>
                <a:spcPts val="0"/>
              </a:spcBef>
              <a:spcAft>
                <a:spcPts val="0"/>
              </a:spcAft>
              <a:buNone/>
              <a:defRPr sz="1200">
                <a:solidFill>
                  <a:schemeClr val="dk2"/>
                </a:solidFill>
              </a:defRPr>
            </a:lvl8pPr>
            <a:lvl9pPr lvl="8" rtl="0">
              <a:spcBef>
                <a:spcPts val="0"/>
              </a:spcBef>
              <a:spcAft>
                <a:spcPts val="0"/>
              </a:spcAft>
              <a:buNone/>
              <a:defRPr sz="1200">
                <a:solidFill>
                  <a:schemeClr val="dk2"/>
                </a:solidFill>
              </a:defRPr>
            </a:lvl9pPr>
          </a:lstStyle>
          <a:p/>
        </p:txBody>
      </p:sp>
      <p:sp>
        <p:nvSpPr>
          <p:cNvPr id="161" name="Google Shape;161;p37"/>
          <p:cNvSpPr txBox="1"/>
          <p:nvPr>
            <p:ph type="title"/>
          </p:nvPr>
        </p:nvSpPr>
        <p:spPr>
          <a:xfrm>
            <a:off x="826650" y="0"/>
            <a:ext cx="7490700" cy="1063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Clr>
                <a:schemeClr val="dk1"/>
              </a:buClr>
              <a:buSzPts val="2800"/>
              <a:buNone/>
              <a:defRPr>
                <a:solidFill>
                  <a:schemeClr val="dk1"/>
                </a:solidFill>
              </a:defRPr>
            </a:lvl2pPr>
            <a:lvl3pPr lvl="2" rtl="0">
              <a:spcBef>
                <a:spcPts val="0"/>
              </a:spcBef>
              <a:spcAft>
                <a:spcPts val="0"/>
              </a:spcAft>
              <a:buClr>
                <a:schemeClr val="dk1"/>
              </a:buClr>
              <a:buSzPts val="2800"/>
              <a:buNone/>
              <a:defRPr>
                <a:solidFill>
                  <a:schemeClr val="dk1"/>
                </a:solidFill>
              </a:defRPr>
            </a:lvl3pPr>
            <a:lvl4pPr lvl="3" rtl="0">
              <a:spcBef>
                <a:spcPts val="0"/>
              </a:spcBef>
              <a:spcAft>
                <a:spcPts val="0"/>
              </a:spcAft>
              <a:buClr>
                <a:schemeClr val="dk1"/>
              </a:buClr>
              <a:buSzPts val="2800"/>
              <a:buNone/>
              <a:defRPr>
                <a:solidFill>
                  <a:schemeClr val="dk1"/>
                </a:solidFill>
              </a:defRPr>
            </a:lvl4pPr>
            <a:lvl5pPr lvl="4" rtl="0">
              <a:spcBef>
                <a:spcPts val="0"/>
              </a:spcBef>
              <a:spcAft>
                <a:spcPts val="0"/>
              </a:spcAft>
              <a:buClr>
                <a:schemeClr val="dk1"/>
              </a:buClr>
              <a:buSzPts val="2800"/>
              <a:buNone/>
              <a:defRPr>
                <a:solidFill>
                  <a:schemeClr val="dk1"/>
                </a:solidFill>
              </a:defRPr>
            </a:lvl5pPr>
            <a:lvl6pPr lvl="5" rtl="0">
              <a:spcBef>
                <a:spcPts val="0"/>
              </a:spcBef>
              <a:spcAft>
                <a:spcPts val="0"/>
              </a:spcAft>
              <a:buClr>
                <a:schemeClr val="dk1"/>
              </a:buClr>
              <a:buSzPts val="2800"/>
              <a:buNone/>
              <a:defRPr>
                <a:solidFill>
                  <a:schemeClr val="dk1"/>
                </a:solidFill>
              </a:defRPr>
            </a:lvl6pPr>
            <a:lvl7pPr lvl="6" rtl="0">
              <a:spcBef>
                <a:spcPts val="0"/>
              </a:spcBef>
              <a:spcAft>
                <a:spcPts val="0"/>
              </a:spcAft>
              <a:buClr>
                <a:schemeClr val="dk1"/>
              </a:buClr>
              <a:buSzPts val="2800"/>
              <a:buNone/>
              <a:defRPr>
                <a:solidFill>
                  <a:schemeClr val="dk1"/>
                </a:solidFill>
              </a:defRPr>
            </a:lvl7pPr>
            <a:lvl8pPr lvl="7" rtl="0">
              <a:spcBef>
                <a:spcPts val="0"/>
              </a:spcBef>
              <a:spcAft>
                <a:spcPts val="0"/>
              </a:spcAft>
              <a:buClr>
                <a:schemeClr val="dk1"/>
              </a:buClr>
              <a:buSzPts val="2800"/>
              <a:buNone/>
              <a:defRPr>
                <a:solidFill>
                  <a:schemeClr val="dk1"/>
                </a:solidFill>
              </a:defRPr>
            </a:lvl8pPr>
            <a:lvl9pPr lvl="8" rtl="0">
              <a:spcBef>
                <a:spcPts val="0"/>
              </a:spcBef>
              <a:spcAft>
                <a:spcPts val="0"/>
              </a:spcAft>
              <a:buClr>
                <a:schemeClr val="dk1"/>
              </a:buClr>
              <a:buSzPts val="2800"/>
              <a:buNone/>
              <a:defRPr>
                <a:solidFill>
                  <a:schemeClr val="dk1"/>
                </a:solidFill>
              </a:defRPr>
            </a:lvl9pPr>
          </a:lstStyle>
          <a:p/>
        </p:txBody>
      </p:sp>
      <p:sp>
        <p:nvSpPr>
          <p:cNvPr id="162" name="Google Shape;162;p37"/>
          <p:cNvSpPr txBox="1"/>
          <p:nvPr>
            <p:ph idx="20" type="subTitle"/>
          </p:nvPr>
        </p:nvSpPr>
        <p:spPr>
          <a:xfrm>
            <a:off x="826650" y="929775"/>
            <a:ext cx="7490700" cy="32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atin typeface="Proxima Nova"/>
                <a:ea typeface="Proxima Nova"/>
                <a:cs typeface="Proxima Nova"/>
                <a:sym typeface="Proxima Nova"/>
              </a:defRPr>
            </a:lvl2pPr>
            <a:lvl3pPr lvl="2" rtl="0">
              <a:lnSpc>
                <a:spcPct val="100000"/>
              </a:lnSpc>
              <a:spcBef>
                <a:spcPts val="0"/>
              </a:spcBef>
              <a:spcAft>
                <a:spcPts val="0"/>
              </a:spcAft>
              <a:buNone/>
              <a:defRPr>
                <a:latin typeface="Proxima Nova"/>
                <a:ea typeface="Proxima Nova"/>
                <a:cs typeface="Proxima Nova"/>
                <a:sym typeface="Proxima Nova"/>
              </a:defRPr>
            </a:lvl3pPr>
            <a:lvl4pPr lvl="3" rtl="0">
              <a:lnSpc>
                <a:spcPct val="100000"/>
              </a:lnSpc>
              <a:spcBef>
                <a:spcPts val="0"/>
              </a:spcBef>
              <a:spcAft>
                <a:spcPts val="0"/>
              </a:spcAft>
              <a:buNone/>
              <a:defRPr>
                <a:latin typeface="Proxima Nova"/>
                <a:ea typeface="Proxima Nova"/>
                <a:cs typeface="Proxima Nova"/>
                <a:sym typeface="Proxima Nova"/>
              </a:defRPr>
            </a:lvl4pPr>
            <a:lvl5pPr lvl="4" rtl="0">
              <a:lnSpc>
                <a:spcPct val="100000"/>
              </a:lnSpc>
              <a:spcBef>
                <a:spcPts val="0"/>
              </a:spcBef>
              <a:spcAft>
                <a:spcPts val="0"/>
              </a:spcAft>
              <a:buNone/>
              <a:defRPr>
                <a:latin typeface="Proxima Nova"/>
                <a:ea typeface="Proxima Nova"/>
                <a:cs typeface="Proxima Nova"/>
                <a:sym typeface="Proxima Nova"/>
              </a:defRPr>
            </a:lvl5pPr>
            <a:lvl6pPr lvl="5" rtl="0">
              <a:lnSpc>
                <a:spcPct val="100000"/>
              </a:lnSpc>
              <a:spcBef>
                <a:spcPts val="0"/>
              </a:spcBef>
              <a:spcAft>
                <a:spcPts val="0"/>
              </a:spcAft>
              <a:buNone/>
              <a:defRPr>
                <a:latin typeface="Proxima Nova"/>
                <a:ea typeface="Proxima Nova"/>
                <a:cs typeface="Proxima Nova"/>
                <a:sym typeface="Proxima Nova"/>
              </a:defRPr>
            </a:lvl6pPr>
            <a:lvl7pPr lvl="6" rtl="0">
              <a:lnSpc>
                <a:spcPct val="100000"/>
              </a:lnSpc>
              <a:spcBef>
                <a:spcPts val="0"/>
              </a:spcBef>
              <a:spcAft>
                <a:spcPts val="0"/>
              </a:spcAft>
              <a:buNone/>
              <a:defRPr>
                <a:latin typeface="Proxima Nova"/>
                <a:ea typeface="Proxima Nova"/>
                <a:cs typeface="Proxima Nova"/>
                <a:sym typeface="Proxima Nova"/>
              </a:defRPr>
            </a:lvl7pPr>
            <a:lvl8pPr lvl="7" rtl="0">
              <a:lnSpc>
                <a:spcPct val="100000"/>
              </a:lnSpc>
              <a:spcBef>
                <a:spcPts val="0"/>
              </a:spcBef>
              <a:spcAft>
                <a:spcPts val="0"/>
              </a:spcAft>
              <a:buNone/>
              <a:defRPr>
                <a:latin typeface="Proxima Nova"/>
                <a:ea typeface="Proxima Nova"/>
                <a:cs typeface="Proxima Nova"/>
                <a:sym typeface="Proxima Nova"/>
              </a:defRPr>
            </a:lvl8pPr>
            <a:lvl9pPr lvl="8" rtl="0">
              <a:lnSpc>
                <a:spcPct val="100000"/>
              </a:lnSpc>
              <a:spcBef>
                <a:spcPts val="0"/>
              </a:spcBef>
              <a:spcAft>
                <a:spcPts val="0"/>
              </a:spcAft>
              <a:buNone/>
              <a:defRPr>
                <a:latin typeface="Proxima Nova"/>
                <a:ea typeface="Proxima Nova"/>
                <a:cs typeface="Proxima Nova"/>
                <a:sym typeface="Proxima Nova"/>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eadline only">
  <p:cSld name="CUSTOM">
    <p:spTree>
      <p:nvGrpSpPr>
        <p:cNvPr id="163" name="Shape 163"/>
        <p:cNvGrpSpPr/>
        <p:nvPr/>
      </p:nvGrpSpPr>
      <p:grpSpPr>
        <a:xfrm>
          <a:off x="0" y="0"/>
          <a:ext cx="0" cy="0"/>
          <a:chOff x="0" y="0"/>
          <a:chExt cx="0" cy="0"/>
        </a:xfrm>
      </p:grpSpPr>
      <p:sp>
        <p:nvSpPr>
          <p:cNvPr id="164" name="Google Shape;164;p38"/>
          <p:cNvSpPr txBox="1"/>
          <p:nvPr>
            <p:ph type="title"/>
          </p:nvPr>
        </p:nvSpPr>
        <p:spPr>
          <a:xfrm>
            <a:off x="826650" y="1704884"/>
            <a:ext cx="7490700" cy="10632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only">
  <p:cSld name="CUSTOM_1">
    <p:spTree>
      <p:nvGrpSpPr>
        <p:cNvPr id="165" name="Shape 165"/>
        <p:cNvGrpSpPr/>
        <p:nvPr/>
      </p:nvGrpSpPr>
      <p:grpSpPr>
        <a:xfrm>
          <a:off x="0" y="0"/>
          <a:ext cx="0" cy="0"/>
          <a:chOff x="0" y="0"/>
          <a:chExt cx="0" cy="0"/>
        </a:xfrm>
      </p:grpSpPr>
      <p:sp>
        <p:nvSpPr>
          <p:cNvPr id="166" name="Google Shape;166;p39"/>
          <p:cNvSpPr txBox="1"/>
          <p:nvPr>
            <p:ph idx="1" type="body"/>
          </p:nvPr>
        </p:nvSpPr>
        <p:spPr>
          <a:xfrm>
            <a:off x="826700" y="1625925"/>
            <a:ext cx="7490700" cy="2644800"/>
          </a:xfrm>
          <a:prstGeom prst="rect">
            <a:avLst/>
          </a:prstGeom>
        </p:spPr>
        <p:txBody>
          <a:bodyPr anchorCtr="0" anchor="t" bIns="91425" lIns="91425" spcFirstLastPara="1" rIns="91425" wrap="square" tIns="91425">
            <a:noAutofit/>
          </a:bodyPr>
          <a:lstStyle>
            <a:lvl1pPr indent="-292100" lvl="0" marL="457200" rtl="0">
              <a:spcBef>
                <a:spcPts val="600"/>
              </a:spcBef>
              <a:spcAft>
                <a:spcPts val="0"/>
              </a:spcAft>
              <a:buSzPts val="1000"/>
              <a:buFont typeface="Proxima Nova"/>
              <a:buChar char="●"/>
              <a:defRPr>
                <a:latin typeface="Proxima Nova"/>
                <a:ea typeface="Proxima Nova"/>
                <a:cs typeface="Proxima Nova"/>
                <a:sym typeface="Proxima Nova"/>
              </a:defRPr>
            </a:lvl1pPr>
            <a:lvl2pPr indent="-292100" lvl="1" marL="914400" rtl="0">
              <a:spcBef>
                <a:spcPts val="0"/>
              </a:spcBef>
              <a:spcAft>
                <a:spcPts val="0"/>
              </a:spcAft>
              <a:buSzPts val="1000"/>
              <a:buFont typeface="Proxima Nova"/>
              <a:buChar char="○"/>
              <a:defRPr>
                <a:latin typeface="Proxima Nova"/>
                <a:ea typeface="Proxima Nova"/>
                <a:cs typeface="Proxima Nova"/>
                <a:sym typeface="Proxima Nova"/>
              </a:defRPr>
            </a:lvl2pPr>
            <a:lvl3pPr indent="-292100" lvl="2" marL="1371600" rtl="0">
              <a:spcBef>
                <a:spcPts val="0"/>
              </a:spcBef>
              <a:spcAft>
                <a:spcPts val="0"/>
              </a:spcAft>
              <a:buSzPts val="1000"/>
              <a:buFont typeface="Proxima Nova"/>
              <a:buChar char="■"/>
              <a:defRPr>
                <a:latin typeface="Proxima Nova"/>
                <a:ea typeface="Proxima Nova"/>
                <a:cs typeface="Proxima Nova"/>
                <a:sym typeface="Proxima Nova"/>
              </a:defRPr>
            </a:lvl3pPr>
            <a:lvl4pPr indent="-292100" lvl="3" marL="1828800" rtl="0">
              <a:spcBef>
                <a:spcPts val="0"/>
              </a:spcBef>
              <a:spcAft>
                <a:spcPts val="0"/>
              </a:spcAft>
              <a:buSzPts val="1000"/>
              <a:buFont typeface="Proxima Nova"/>
              <a:buChar char="●"/>
              <a:defRPr>
                <a:latin typeface="Proxima Nova"/>
                <a:ea typeface="Proxima Nova"/>
                <a:cs typeface="Proxima Nova"/>
                <a:sym typeface="Proxima Nova"/>
              </a:defRPr>
            </a:lvl4pPr>
            <a:lvl5pPr indent="-292100" lvl="4" marL="2286000" rtl="0">
              <a:spcBef>
                <a:spcPts val="0"/>
              </a:spcBef>
              <a:spcAft>
                <a:spcPts val="0"/>
              </a:spcAft>
              <a:buSzPts val="1000"/>
              <a:buFont typeface="Proxima Nova"/>
              <a:buChar char="○"/>
              <a:defRPr>
                <a:latin typeface="Proxima Nova"/>
                <a:ea typeface="Proxima Nova"/>
                <a:cs typeface="Proxima Nova"/>
                <a:sym typeface="Proxima Nova"/>
              </a:defRPr>
            </a:lvl5pPr>
            <a:lvl6pPr indent="-292100" lvl="5" marL="2743200" rtl="0">
              <a:spcBef>
                <a:spcPts val="0"/>
              </a:spcBef>
              <a:spcAft>
                <a:spcPts val="0"/>
              </a:spcAft>
              <a:buSzPts val="1000"/>
              <a:buFont typeface="Proxima Nova"/>
              <a:buChar char="■"/>
              <a:defRPr>
                <a:latin typeface="Proxima Nova"/>
                <a:ea typeface="Proxima Nova"/>
                <a:cs typeface="Proxima Nova"/>
                <a:sym typeface="Proxima Nova"/>
              </a:defRPr>
            </a:lvl6pPr>
            <a:lvl7pPr indent="-292100" lvl="6" marL="3200400" rtl="0">
              <a:spcBef>
                <a:spcPts val="0"/>
              </a:spcBef>
              <a:spcAft>
                <a:spcPts val="0"/>
              </a:spcAft>
              <a:buSzPts val="1000"/>
              <a:buFont typeface="Proxima Nova"/>
              <a:buChar char="●"/>
              <a:defRPr>
                <a:latin typeface="Proxima Nova"/>
                <a:ea typeface="Proxima Nova"/>
                <a:cs typeface="Proxima Nova"/>
                <a:sym typeface="Proxima Nova"/>
              </a:defRPr>
            </a:lvl7pPr>
            <a:lvl8pPr indent="-292100" lvl="7" marL="3657600" rtl="0">
              <a:spcBef>
                <a:spcPts val="0"/>
              </a:spcBef>
              <a:spcAft>
                <a:spcPts val="0"/>
              </a:spcAft>
              <a:buSzPts val="1000"/>
              <a:buFont typeface="Proxima Nova"/>
              <a:buChar char="○"/>
              <a:defRPr>
                <a:latin typeface="Proxima Nova"/>
                <a:ea typeface="Proxima Nova"/>
                <a:cs typeface="Proxima Nova"/>
                <a:sym typeface="Proxima Nova"/>
              </a:defRPr>
            </a:lvl8pPr>
            <a:lvl9pPr indent="-292100" lvl="8" marL="4114800" rtl="0">
              <a:spcBef>
                <a:spcPts val="0"/>
              </a:spcBef>
              <a:spcAft>
                <a:spcPts val="0"/>
              </a:spcAft>
              <a:buSzPts val="1000"/>
              <a:buFont typeface="Proxima Nova"/>
              <a:buChar char="■"/>
              <a:defRPr>
                <a:latin typeface="Proxima Nova"/>
                <a:ea typeface="Proxima Nova"/>
                <a:cs typeface="Proxima Nova"/>
                <a:sym typeface="Proxima Nova"/>
              </a:defRPr>
            </a:lvl9pPr>
          </a:lstStyle>
          <a:p/>
        </p:txBody>
      </p:sp>
      <p:sp>
        <p:nvSpPr>
          <p:cNvPr id="167" name="Google Shape;167;p39"/>
          <p:cNvSpPr txBox="1"/>
          <p:nvPr>
            <p:ph type="title"/>
          </p:nvPr>
        </p:nvSpPr>
        <p:spPr>
          <a:xfrm>
            <a:off x="826650" y="0"/>
            <a:ext cx="7490700" cy="10632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9pPr>
          </a:lstStyle>
          <a:p/>
        </p:txBody>
      </p:sp>
      <p:sp>
        <p:nvSpPr>
          <p:cNvPr id="168" name="Google Shape;168;p39"/>
          <p:cNvSpPr txBox="1"/>
          <p:nvPr>
            <p:ph idx="2" type="subTitle"/>
          </p:nvPr>
        </p:nvSpPr>
        <p:spPr>
          <a:xfrm>
            <a:off x="826650" y="929775"/>
            <a:ext cx="7490700" cy="65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atin typeface="Proxima Nova"/>
                <a:ea typeface="Proxima Nova"/>
                <a:cs typeface="Proxima Nova"/>
                <a:sym typeface="Proxima Nova"/>
              </a:defRPr>
            </a:lvl2pPr>
            <a:lvl3pPr lvl="2" rtl="0">
              <a:lnSpc>
                <a:spcPct val="100000"/>
              </a:lnSpc>
              <a:spcBef>
                <a:spcPts val="0"/>
              </a:spcBef>
              <a:spcAft>
                <a:spcPts val="0"/>
              </a:spcAft>
              <a:buNone/>
              <a:defRPr>
                <a:latin typeface="Proxima Nova"/>
                <a:ea typeface="Proxima Nova"/>
                <a:cs typeface="Proxima Nova"/>
                <a:sym typeface="Proxima Nova"/>
              </a:defRPr>
            </a:lvl3pPr>
            <a:lvl4pPr lvl="3" rtl="0">
              <a:lnSpc>
                <a:spcPct val="100000"/>
              </a:lnSpc>
              <a:spcBef>
                <a:spcPts val="0"/>
              </a:spcBef>
              <a:spcAft>
                <a:spcPts val="0"/>
              </a:spcAft>
              <a:buNone/>
              <a:defRPr>
                <a:latin typeface="Proxima Nova"/>
                <a:ea typeface="Proxima Nova"/>
                <a:cs typeface="Proxima Nova"/>
                <a:sym typeface="Proxima Nova"/>
              </a:defRPr>
            </a:lvl4pPr>
            <a:lvl5pPr lvl="4" rtl="0">
              <a:lnSpc>
                <a:spcPct val="100000"/>
              </a:lnSpc>
              <a:spcBef>
                <a:spcPts val="0"/>
              </a:spcBef>
              <a:spcAft>
                <a:spcPts val="0"/>
              </a:spcAft>
              <a:buNone/>
              <a:defRPr>
                <a:latin typeface="Proxima Nova"/>
                <a:ea typeface="Proxima Nova"/>
                <a:cs typeface="Proxima Nova"/>
                <a:sym typeface="Proxima Nova"/>
              </a:defRPr>
            </a:lvl5pPr>
            <a:lvl6pPr lvl="5" rtl="0">
              <a:lnSpc>
                <a:spcPct val="100000"/>
              </a:lnSpc>
              <a:spcBef>
                <a:spcPts val="0"/>
              </a:spcBef>
              <a:spcAft>
                <a:spcPts val="0"/>
              </a:spcAft>
              <a:buNone/>
              <a:defRPr>
                <a:latin typeface="Proxima Nova"/>
                <a:ea typeface="Proxima Nova"/>
                <a:cs typeface="Proxima Nova"/>
                <a:sym typeface="Proxima Nova"/>
              </a:defRPr>
            </a:lvl6pPr>
            <a:lvl7pPr lvl="6" rtl="0">
              <a:lnSpc>
                <a:spcPct val="100000"/>
              </a:lnSpc>
              <a:spcBef>
                <a:spcPts val="0"/>
              </a:spcBef>
              <a:spcAft>
                <a:spcPts val="0"/>
              </a:spcAft>
              <a:buNone/>
              <a:defRPr>
                <a:latin typeface="Proxima Nova"/>
                <a:ea typeface="Proxima Nova"/>
                <a:cs typeface="Proxima Nova"/>
                <a:sym typeface="Proxima Nova"/>
              </a:defRPr>
            </a:lvl7pPr>
            <a:lvl8pPr lvl="7" rtl="0">
              <a:lnSpc>
                <a:spcPct val="100000"/>
              </a:lnSpc>
              <a:spcBef>
                <a:spcPts val="0"/>
              </a:spcBef>
              <a:spcAft>
                <a:spcPts val="0"/>
              </a:spcAft>
              <a:buNone/>
              <a:defRPr>
                <a:latin typeface="Proxima Nova"/>
                <a:ea typeface="Proxima Nova"/>
                <a:cs typeface="Proxima Nova"/>
                <a:sym typeface="Proxima Nova"/>
              </a:defRPr>
            </a:lvl8pPr>
            <a:lvl9pPr lvl="8" rtl="0">
              <a:lnSpc>
                <a:spcPct val="100000"/>
              </a:lnSpc>
              <a:spcBef>
                <a:spcPts val="0"/>
              </a:spcBef>
              <a:spcAft>
                <a:spcPts val="0"/>
              </a:spcAft>
              <a:buNone/>
              <a:defRPr>
                <a:latin typeface="Proxima Nova"/>
                <a:ea typeface="Proxima Nova"/>
                <a:cs typeface="Proxima Nova"/>
                <a:sym typeface="Proxima Nova"/>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left, graphic right">
  <p:cSld name="CUSTOM_1_1">
    <p:spTree>
      <p:nvGrpSpPr>
        <p:cNvPr id="169" name="Shape 169"/>
        <p:cNvGrpSpPr/>
        <p:nvPr/>
      </p:nvGrpSpPr>
      <p:grpSpPr>
        <a:xfrm>
          <a:off x="0" y="0"/>
          <a:ext cx="0" cy="0"/>
          <a:chOff x="0" y="0"/>
          <a:chExt cx="0" cy="0"/>
        </a:xfrm>
      </p:grpSpPr>
      <p:sp>
        <p:nvSpPr>
          <p:cNvPr id="170" name="Google Shape;170;p40"/>
          <p:cNvSpPr txBox="1"/>
          <p:nvPr>
            <p:ph idx="1" type="body"/>
          </p:nvPr>
        </p:nvSpPr>
        <p:spPr>
          <a:xfrm>
            <a:off x="826700" y="1625925"/>
            <a:ext cx="3585000" cy="2644800"/>
          </a:xfrm>
          <a:prstGeom prst="rect">
            <a:avLst/>
          </a:prstGeom>
        </p:spPr>
        <p:txBody>
          <a:bodyPr anchorCtr="0" anchor="t" bIns="91425" lIns="91425" spcFirstLastPara="1" rIns="91425" wrap="square" tIns="91425">
            <a:noAutofit/>
          </a:bodyPr>
          <a:lstStyle>
            <a:lvl1pPr indent="-292100" lvl="0" marL="457200" rtl="0">
              <a:spcBef>
                <a:spcPts val="600"/>
              </a:spcBef>
              <a:spcAft>
                <a:spcPts val="0"/>
              </a:spcAft>
              <a:buSzPts val="1000"/>
              <a:buChar char="●"/>
              <a:defRPr/>
            </a:lvl1pPr>
            <a:lvl2pPr indent="-292100" lvl="1" marL="914400" rtl="0">
              <a:spcBef>
                <a:spcPts val="0"/>
              </a:spcBef>
              <a:spcAft>
                <a:spcPts val="0"/>
              </a:spcAft>
              <a:buSzPts val="1000"/>
              <a:buChar char="○"/>
              <a:defRPr/>
            </a:lvl2pPr>
            <a:lvl3pPr indent="-292100" lvl="2" marL="1371600" rtl="0">
              <a:spcBef>
                <a:spcPts val="0"/>
              </a:spcBef>
              <a:spcAft>
                <a:spcPts val="0"/>
              </a:spcAft>
              <a:buSzPts val="1000"/>
              <a:buChar char="■"/>
              <a:defRPr/>
            </a:lvl3pPr>
            <a:lvl4pPr indent="-292100" lvl="3" marL="1828800" rtl="0">
              <a:spcBef>
                <a:spcPts val="0"/>
              </a:spcBef>
              <a:spcAft>
                <a:spcPts val="0"/>
              </a:spcAft>
              <a:buSzPts val="1000"/>
              <a:buChar char="●"/>
              <a:defRPr/>
            </a:lvl4pPr>
            <a:lvl5pPr indent="-292100" lvl="4" marL="2286000" rtl="0">
              <a:spcBef>
                <a:spcPts val="0"/>
              </a:spcBef>
              <a:spcAft>
                <a:spcPts val="0"/>
              </a:spcAft>
              <a:buSzPts val="1000"/>
              <a:buChar char="○"/>
              <a:defRPr/>
            </a:lvl5pPr>
            <a:lvl6pPr indent="-292100" lvl="5" marL="2743200" rtl="0">
              <a:spcBef>
                <a:spcPts val="0"/>
              </a:spcBef>
              <a:spcAft>
                <a:spcPts val="0"/>
              </a:spcAft>
              <a:buSzPts val="1000"/>
              <a:buChar char="■"/>
              <a:defRPr/>
            </a:lvl6pPr>
            <a:lvl7pPr indent="-292100" lvl="6" marL="3200400" rtl="0">
              <a:spcBef>
                <a:spcPts val="0"/>
              </a:spcBef>
              <a:spcAft>
                <a:spcPts val="0"/>
              </a:spcAft>
              <a:buSzPts val="1000"/>
              <a:buChar char="●"/>
              <a:defRPr/>
            </a:lvl7pPr>
            <a:lvl8pPr indent="-292100" lvl="7" marL="3657600" rtl="0">
              <a:spcBef>
                <a:spcPts val="0"/>
              </a:spcBef>
              <a:spcAft>
                <a:spcPts val="0"/>
              </a:spcAft>
              <a:buSzPts val="1000"/>
              <a:buChar char="○"/>
              <a:defRPr/>
            </a:lvl8pPr>
            <a:lvl9pPr indent="-292100" lvl="8" marL="4114800" rtl="0">
              <a:spcBef>
                <a:spcPts val="0"/>
              </a:spcBef>
              <a:spcAft>
                <a:spcPts val="0"/>
              </a:spcAft>
              <a:buSzPts val="1000"/>
              <a:buChar char="■"/>
              <a:defRPr/>
            </a:lvl9pPr>
          </a:lstStyle>
          <a:p/>
        </p:txBody>
      </p:sp>
      <p:sp>
        <p:nvSpPr>
          <p:cNvPr id="171" name="Google Shape;171;p40"/>
          <p:cNvSpPr txBox="1"/>
          <p:nvPr>
            <p:ph type="title"/>
          </p:nvPr>
        </p:nvSpPr>
        <p:spPr>
          <a:xfrm>
            <a:off x="826650" y="0"/>
            <a:ext cx="7490700" cy="10632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Font typeface="Proxima Nova"/>
              <a:buNone/>
              <a:defRPr>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9pPr>
          </a:lstStyle>
          <a:p/>
        </p:txBody>
      </p:sp>
      <p:sp>
        <p:nvSpPr>
          <p:cNvPr id="172" name="Google Shape;172;p40"/>
          <p:cNvSpPr txBox="1"/>
          <p:nvPr>
            <p:ph idx="2" type="subTitle"/>
          </p:nvPr>
        </p:nvSpPr>
        <p:spPr>
          <a:xfrm>
            <a:off x="826650" y="929775"/>
            <a:ext cx="7490700" cy="32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atin typeface="Proxima Nova"/>
                <a:ea typeface="Proxima Nova"/>
                <a:cs typeface="Proxima Nova"/>
                <a:sym typeface="Proxima Nova"/>
              </a:defRPr>
            </a:lvl1pPr>
            <a:lvl2pPr lvl="1" rtl="0">
              <a:lnSpc>
                <a:spcPct val="100000"/>
              </a:lnSpc>
              <a:spcBef>
                <a:spcPts val="0"/>
              </a:spcBef>
              <a:spcAft>
                <a:spcPts val="0"/>
              </a:spcAft>
              <a:buNone/>
              <a:defRPr>
                <a:latin typeface="Proxima Nova"/>
                <a:ea typeface="Proxima Nova"/>
                <a:cs typeface="Proxima Nova"/>
                <a:sym typeface="Proxima Nova"/>
              </a:defRPr>
            </a:lvl2pPr>
            <a:lvl3pPr lvl="2" rtl="0">
              <a:lnSpc>
                <a:spcPct val="100000"/>
              </a:lnSpc>
              <a:spcBef>
                <a:spcPts val="0"/>
              </a:spcBef>
              <a:spcAft>
                <a:spcPts val="0"/>
              </a:spcAft>
              <a:buNone/>
              <a:defRPr>
                <a:latin typeface="Proxima Nova"/>
                <a:ea typeface="Proxima Nova"/>
                <a:cs typeface="Proxima Nova"/>
                <a:sym typeface="Proxima Nova"/>
              </a:defRPr>
            </a:lvl3pPr>
            <a:lvl4pPr lvl="3" rtl="0">
              <a:lnSpc>
                <a:spcPct val="100000"/>
              </a:lnSpc>
              <a:spcBef>
                <a:spcPts val="0"/>
              </a:spcBef>
              <a:spcAft>
                <a:spcPts val="0"/>
              </a:spcAft>
              <a:buNone/>
              <a:defRPr>
                <a:latin typeface="Proxima Nova"/>
                <a:ea typeface="Proxima Nova"/>
                <a:cs typeface="Proxima Nova"/>
                <a:sym typeface="Proxima Nova"/>
              </a:defRPr>
            </a:lvl4pPr>
            <a:lvl5pPr lvl="4" rtl="0">
              <a:lnSpc>
                <a:spcPct val="100000"/>
              </a:lnSpc>
              <a:spcBef>
                <a:spcPts val="0"/>
              </a:spcBef>
              <a:spcAft>
                <a:spcPts val="0"/>
              </a:spcAft>
              <a:buNone/>
              <a:defRPr>
                <a:latin typeface="Proxima Nova"/>
                <a:ea typeface="Proxima Nova"/>
                <a:cs typeface="Proxima Nova"/>
                <a:sym typeface="Proxima Nova"/>
              </a:defRPr>
            </a:lvl5pPr>
            <a:lvl6pPr lvl="5" rtl="0">
              <a:lnSpc>
                <a:spcPct val="100000"/>
              </a:lnSpc>
              <a:spcBef>
                <a:spcPts val="0"/>
              </a:spcBef>
              <a:spcAft>
                <a:spcPts val="0"/>
              </a:spcAft>
              <a:buNone/>
              <a:defRPr>
                <a:latin typeface="Proxima Nova"/>
                <a:ea typeface="Proxima Nova"/>
                <a:cs typeface="Proxima Nova"/>
                <a:sym typeface="Proxima Nova"/>
              </a:defRPr>
            </a:lvl6pPr>
            <a:lvl7pPr lvl="6" rtl="0">
              <a:lnSpc>
                <a:spcPct val="100000"/>
              </a:lnSpc>
              <a:spcBef>
                <a:spcPts val="0"/>
              </a:spcBef>
              <a:spcAft>
                <a:spcPts val="0"/>
              </a:spcAft>
              <a:buNone/>
              <a:defRPr>
                <a:latin typeface="Proxima Nova"/>
                <a:ea typeface="Proxima Nova"/>
                <a:cs typeface="Proxima Nova"/>
                <a:sym typeface="Proxima Nova"/>
              </a:defRPr>
            </a:lvl7pPr>
            <a:lvl8pPr lvl="7" rtl="0">
              <a:lnSpc>
                <a:spcPct val="100000"/>
              </a:lnSpc>
              <a:spcBef>
                <a:spcPts val="0"/>
              </a:spcBef>
              <a:spcAft>
                <a:spcPts val="0"/>
              </a:spcAft>
              <a:buNone/>
              <a:defRPr>
                <a:latin typeface="Proxima Nova"/>
                <a:ea typeface="Proxima Nova"/>
                <a:cs typeface="Proxima Nova"/>
                <a:sym typeface="Proxima Nova"/>
              </a:defRPr>
            </a:lvl8pPr>
            <a:lvl9pPr lvl="8" rtl="0">
              <a:lnSpc>
                <a:spcPct val="100000"/>
              </a:lnSpc>
              <a:spcBef>
                <a:spcPts val="0"/>
              </a:spcBef>
              <a:spcAft>
                <a:spcPts val="0"/>
              </a:spcAft>
              <a:buNone/>
              <a:defRPr>
                <a:latin typeface="Proxima Nova"/>
                <a:ea typeface="Proxima Nova"/>
                <a:cs typeface="Proxima Nova"/>
                <a:sym typeface="Proxima Nova"/>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graphic left, text right">
  <p:cSld name="CUSTOM_1_1_1">
    <p:spTree>
      <p:nvGrpSpPr>
        <p:cNvPr id="173" name="Shape 173"/>
        <p:cNvGrpSpPr/>
        <p:nvPr/>
      </p:nvGrpSpPr>
      <p:grpSpPr>
        <a:xfrm>
          <a:off x="0" y="0"/>
          <a:ext cx="0" cy="0"/>
          <a:chOff x="0" y="0"/>
          <a:chExt cx="0" cy="0"/>
        </a:xfrm>
      </p:grpSpPr>
      <p:sp>
        <p:nvSpPr>
          <p:cNvPr id="174" name="Google Shape;174;p41"/>
          <p:cNvSpPr txBox="1"/>
          <p:nvPr>
            <p:ph idx="1" type="body"/>
          </p:nvPr>
        </p:nvSpPr>
        <p:spPr>
          <a:xfrm>
            <a:off x="4732350" y="1625925"/>
            <a:ext cx="3585000" cy="2644800"/>
          </a:xfrm>
          <a:prstGeom prst="rect">
            <a:avLst/>
          </a:prstGeom>
        </p:spPr>
        <p:txBody>
          <a:bodyPr anchorCtr="0" anchor="t" bIns="91425" lIns="91425" spcFirstLastPara="1" rIns="91425" wrap="square" tIns="91425">
            <a:noAutofit/>
          </a:bodyPr>
          <a:lstStyle>
            <a:lvl1pPr indent="-292100" lvl="0" marL="457200" rtl="0">
              <a:spcBef>
                <a:spcPts val="600"/>
              </a:spcBef>
              <a:spcAft>
                <a:spcPts val="0"/>
              </a:spcAft>
              <a:buSzPts val="1000"/>
              <a:buChar char="●"/>
              <a:defRPr/>
            </a:lvl1pPr>
            <a:lvl2pPr indent="-292100" lvl="1" marL="914400" rtl="0">
              <a:spcBef>
                <a:spcPts val="0"/>
              </a:spcBef>
              <a:spcAft>
                <a:spcPts val="0"/>
              </a:spcAft>
              <a:buSzPts val="1000"/>
              <a:buChar char="○"/>
              <a:defRPr/>
            </a:lvl2pPr>
            <a:lvl3pPr indent="-292100" lvl="2" marL="1371600" rtl="0">
              <a:spcBef>
                <a:spcPts val="0"/>
              </a:spcBef>
              <a:spcAft>
                <a:spcPts val="0"/>
              </a:spcAft>
              <a:buSzPts val="1000"/>
              <a:buChar char="■"/>
              <a:defRPr/>
            </a:lvl3pPr>
            <a:lvl4pPr indent="-292100" lvl="3" marL="1828800" rtl="0">
              <a:spcBef>
                <a:spcPts val="0"/>
              </a:spcBef>
              <a:spcAft>
                <a:spcPts val="0"/>
              </a:spcAft>
              <a:buSzPts val="1000"/>
              <a:buChar char="●"/>
              <a:defRPr/>
            </a:lvl4pPr>
            <a:lvl5pPr indent="-292100" lvl="4" marL="2286000" rtl="0">
              <a:spcBef>
                <a:spcPts val="0"/>
              </a:spcBef>
              <a:spcAft>
                <a:spcPts val="0"/>
              </a:spcAft>
              <a:buSzPts val="1000"/>
              <a:buChar char="○"/>
              <a:defRPr/>
            </a:lvl5pPr>
            <a:lvl6pPr indent="-292100" lvl="5" marL="2743200" rtl="0">
              <a:spcBef>
                <a:spcPts val="0"/>
              </a:spcBef>
              <a:spcAft>
                <a:spcPts val="0"/>
              </a:spcAft>
              <a:buSzPts val="1000"/>
              <a:buChar char="■"/>
              <a:defRPr/>
            </a:lvl6pPr>
            <a:lvl7pPr indent="-292100" lvl="6" marL="3200400" rtl="0">
              <a:spcBef>
                <a:spcPts val="0"/>
              </a:spcBef>
              <a:spcAft>
                <a:spcPts val="0"/>
              </a:spcAft>
              <a:buSzPts val="1000"/>
              <a:buChar char="●"/>
              <a:defRPr/>
            </a:lvl7pPr>
            <a:lvl8pPr indent="-292100" lvl="7" marL="3657600" rtl="0">
              <a:spcBef>
                <a:spcPts val="0"/>
              </a:spcBef>
              <a:spcAft>
                <a:spcPts val="0"/>
              </a:spcAft>
              <a:buSzPts val="1000"/>
              <a:buChar char="○"/>
              <a:defRPr/>
            </a:lvl8pPr>
            <a:lvl9pPr indent="-292100" lvl="8" marL="4114800" rtl="0">
              <a:spcBef>
                <a:spcPts val="0"/>
              </a:spcBef>
              <a:spcAft>
                <a:spcPts val="0"/>
              </a:spcAft>
              <a:buSzPts val="1000"/>
              <a:buChar char="■"/>
              <a:defRPr/>
            </a:lvl9pPr>
          </a:lstStyle>
          <a:p/>
        </p:txBody>
      </p:sp>
      <p:sp>
        <p:nvSpPr>
          <p:cNvPr id="175" name="Google Shape;175;p41"/>
          <p:cNvSpPr txBox="1"/>
          <p:nvPr>
            <p:ph type="title"/>
          </p:nvPr>
        </p:nvSpPr>
        <p:spPr>
          <a:xfrm>
            <a:off x="826650" y="0"/>
            <a:ext cx="7490700" cy="10632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Font typeface="Proxima Nova"/>
              <a:buNone/>
              <a:defRPr>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9pPr>
          </a:lstStyle>
          <a:p/>
        </p:txBody>
      </p:sp>
      <p:sp>
        <p:nvSpPr>
          <p:cNvPr id="176" name="Google Shape;176;p41"/>
          <p:cNvSpPr txBox="1"/>
          <p:nvPr>
            <p:ph idx="2" type="subTitle"/>
          </p:nvPr>
        </p:nvSpPr>
        <p:spPr>
          <a:xfrm>
            <a:off x="826650" y="929775"/>
            <a:ext cx="7490700" cy="32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atin typeface="Proxima Nova"/>
                <a:ea typeface="Proxima Nova"/>
                <a:cs typeface="Proxima Nova"/>
                <a:sym typeface="Proxima Nova"/>
              </a:defRPr>
            </a:lvl1pPr>
            <a:lvl2pPr lvl="1" rtl="0">
              <a:lnSpc>
                <a:spcPct val="100000"/>
              </a:lnSpc>
              <a:spcBef>
                <a:spcPts val="0"/>
              </a:spcBef>
              <a:spcAft>
                <a:spcPts val="0"/>
              </a:spcAft>
              <a:buNone/>
              <a:defRPr>
                <a:latin typeface="Proxima Nova"/>
                <a:ea typeface="Proxima Nova"/>
                <a:cs typeface="Proxima Nova"/>
                <a:sym typeface="Proxima Nova"/>
              </a:defRPr>
            </a:lvl2pPr>
            <a:lvl3pPr lvl="2" rtl="0">
              <a:lnSpc>
                <a:spcPct val="100000"/>
              </a:lnSpc>
              <a:spcBef>
                <a:spcPts val="0"/>
              </a:spcBef>
              <a:spcAft>
                <a:spcPts val="0"/>
              </a:spcAft>
              <a:buNone/>
              <a:defRPr>
                <a:latin typeface="Proxima Nova"/>
                <a:ea typeface="Proxima Nova"/>
                <a:cs typeface="Proxima Nova"/>
                <a:sym typeface="Proxima Nova"/>
              </a:defRPr>
            </a:lvl3pPr>
            <a:lvl4pPr lvl="3" rtl="0">
              <a:lnSpc>
                <a:spcPct val="100000"/>
              </a:lnSpc>
              <a:spcBef>
                <a:spcPts val="0"/>
              </a:spcBef>
              <a:spcAft>
                <a:spcPts val="0"/>
              </a:spcAft>
              <a:buNone/>
              <a:defRPr>
                <a:latin typeface="Proxima Nova"/>
                <a:ea typeface="Proxima Nova"/>
                <a:cs typeface="Proxima Nova"/>
                <a:sym typeface="Proxima Nova"/>
              </a:defRPr>
            </a:lvl4pPr>
            <a:lvl5pPr lvl="4" rtl="0">
              <a:lnSpc>
                <a:spcPct val="100000"/>
              </a:lnSpc>
              <a:spcBef>
                <a:spcPts val="0"/>
              </a:spcBef>
              <a:spcAft>
                <a:spcPts val="0"/>
              </a:spcAft>
              <a:buNone/>
              <a:defRPr>
                <a:latin typeface="Proxima Nova"/>
                <a:ea typeface="Proxima Nova"/>
                <a:cs typeface="Proxima Nova"/>
                <a:sym typeface="Proxima Nova"/>
              </a:defRPr>
            </a:lvl5pPr>
            <a:lvl6pPr lvl="5" rtl="0">
              <a:lnSpc>
                <a:spcPct val="100000"/>
              </a:lnSpc>
              <a:spcBef>
                <a:spcPts val="0"/>
              </a:spcBef>
              <a:spcAft>
                <a:spcPts val="0"/>
              </a:spcAft>
              <a:buNone/>
              <a:defRPr>
                <a:latin typeface="Proxima Nova"/>
                <a:ea typeface="Proxima Nova"/>
                <a:cs typeface="Proxima Nova"/>
                <a:sym typeface="Proxima Nova"/>
              </a:defRPr>
            </a:lvl6pPr>
            <a:lvl7pPr lvl="6" rtl="0">
              <a:lnSpc>
                <a:spcPct val="100000"/>
              </a:lnSpc>
              <a:spcBef>
                <a:spcPts val="0"/>
              </a:spcBef>
              <a:spcAft>
                <a:spcPts val="0"/>
              </a:spcAft>
              <a:buNone/>
              <a:defRPr>
                <a:latin typeface="Proxima Nova"/>
                <a:ea typeface="Proxima Nova"/>
                <a:cs typeface="Proxima Nova"/>
                <a:sym typeface="Proxima Nova"/>
              </a:defRPr>
            </a:lvl7pPr>
            <a:lvl8pPr lvl="7" rtl="0">
              <a:lnSpc>
                <a:spcPct val="100000"/>
              </a:lnSpc>
              <a:spcBef>
                <a:spcPts val="0"/>
              </a:spcBef>
              <a:spcAft>
                <a:spcPts val="0"/>
              </a:spcAft>
              <a:buNone/>
              <a:defRPr>
                <a:latin typeface="Proxima Nova"/>
                <a:ea typeface="Proxima Nova"/>
                <a:cs typeface="Proxima Nova"/>
                <a:sym typeface="Proxima Nova"/>
              </a:defRPr>
            </a:lvl8pPr>
            <a:lvl9pPr lvl="8" rtl="0">
              <a:lnSpc>
                <a:spcPct val="100000"/>
              </a:lnSpc>
              <a:spcBef>
                <a:spcPts val="0"/>
              </a:spcBef>
              <a:spcAft>
                <a:spcPts val="0"/>
              </a:spcAft>
              <a:buNone/>
              <a:defRPr>
                <a:latin typeface="Proxima Nova"/>
                <a:ea typeface="Proxima Nova"/>
                <a:cs typeface="Proxima Nova"/>
                <a:sym typeface="Proxima Nova"/>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s, graphics">
  <p:cSld name="CUSTOM_2">
    <p:spTree>
      <p:nvGrpSpPr>
        <p:cNvPr id="177" name="Shape 177"/>
        <p:cNvGrpSpPr/>
        <p:nvPr/>
      </p:nvGrpSpPr>
      <p:grpSpPr>
        <a:xfrm>
          <a:off x="0" y="0"/>
          <a:ext cx="0" cy="0"/>
          <a:chOff x="0" y="0"/>
          <a:chExt cx="0" cy="0"/>
        </a:xfrm>
      </p:grpSpPr>
      <p:sp>
        <p:nvSpPr>
          <p:cNvPr id="178" name="Google Shape;178;p42"/>
          <p:cNvSpPr txBox="1"/>
          <p:nvPr>
            <p:ph idx="1" type="subTitle"/>
          </p:nvPr>
        </p:nvSpPr>
        <p:spPr>
          <a:xfrm>
            <a:off x="4968350" y="1590291"/>
            <a:ext cx="3348900" cy="499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b="1"/>
            </a:lvl1pPr>
            <a:lvl2pPr lvl="1" rtl="0" algn="ctr">
              <a:lnSpc>
                <a:spcPct val="100000"/>
              </a:lnSpc>
              <a:spcBef>
                <a:spcPts val="0"/>
              </a:spcBef>
              <a:spcAft>
                <a:spcPts val="0"/>
              </a:spcAft>
              <a:buNone/>
              <a:defRPr b="1"/>
            </a:lvl2pPr>
            <a:lvl3pPr lvl="2" rtl="0" algn="ctr">
              <a:lnSpc>
                <a:spcPct val="100000"/>
              </a:lnSpc>
              <a:spcBef>
                <a:spcPts val="0"/>
              </a:spcBef>
              <a:spcAft>
                <a:spcPts val="0"/>
              </a:spcAft>
              <a:buNone/>
              <a:defRPr b="1"/>
            </a:lvl3pPr>
            <a:lvl4pPr lvl="3" rtl="0" algn="ctr">
              <a:lnSpc>
                <a:spcPct val="100000"/>
              </a:lnSpc>
              <a:spcBef>
                <a:spcPts val="0"/>
              </a:spcBef>
              <a:spcAft>
                <a:spcPts val="0"/>
              </a:spcAft>
              <a:buNone/>
              <a:defRPr b="1"/>
            </a:lvl4pPr>
            <a:lvl5pPr lvl="4" rtl="0" algn="ctr">
              <a:lnSpc>
                <a:spcPct val="100000"/>
              </a:lnSpc>
              <a:spcBef>
                <a:spcPts val="0"/>
              </a:spcBef>
              <a:spcAft>
                <a:spcPts val="0"/>
              </a:spcAft>
              <a:buNone/>
              <a:defRPr b="1"/>
            </a:lvl5pPr>
            <a:lvl6pPr lvl="5" rtl="0" algn="ctr">
              <a:lnSpc>
                <a:spcPct val="100000"/>
              </a:lnSpc>
              <a:spcBef>
                <a:spcPts val="0"/>
              </a:spcBef>
              <a:spcAft>
                <a:spcPts val="0"/>
              </a:spcAft>
              <a:buNone/>
              <a:defRPr b="1"/>
            </a:lvl6pPr>
            <a:lvl7pPr lvl="6" rtl="0" algn="ctr">
              <a:lnSpc>
                <a:spcPct val="100000"/>
              </a:lnSpc>
              <a:spcBef>
                <a:spcPts val="0"/>
              </a:spcBef>
              <a:spcAft>
                <a:spcPts val="0"/>
              </a:spcAft>
              <a:buNone/>
              <a:defRPr b="1"/>
            </a:lvl7pPr>
            <a:lvl8pPr lvl="7" rtl="0" algn="ctr">
              <a:lnSpc>
                <a:spcPct val="100000"/>
              </a:lnSpc>
              <a:spcBef>
                <a:spcPts val="0"/>
              </a:spcBef>
              <a:spcAft>
                <a:spcPts val="0"/>
              </a:spcAft>
              <a:buNone/>
              <a:defRPr b="1"/>
            </a:lvl8pPr>
            <a:lvl9pPr lvl="8" rtl="0" algn="ctr">
              <a:lnSpc>
                <a:spcPct val="100000"/>
              </a:lnSpc>
              <a:spcBef>
                <a:spcPts val="0"/>
              </a:spcBef>
              <a:spcAft>
                <a:spcPts val="0"/>
              </a:spcAft>
              <a:buNone/>
              <a:defRPr b="1"/>
            </a:lvl9pPr>
          </a:lstStyle>
          <a:p/>
        </p:txBody>
      </p:sp>
      <p:sp>
        <p:nvSpPr>
          <p:cNvPr id="179" name="Google Shape;179;p42"/>
          <p:cNvSpPr txBox="1"/>
          <p:nvPr>
            <p:ph idx="2" type="body"/>
          </p:nvPr>
        </p:nvSpPr>
        <p:spPr>
          <a:xfrm>
            <a:off x="4968350" y="2093816"/>
            <a:ext cx="3348900" cy="1341300"/>
          </a:xfrm>
          <a:prstGeom prst="rect">
            <a:avLst/>
          </a:prstGeom>
        </p:spPr>
        <p:txBody>
          <a:bodyPr anchorCtr="0" anchor="t" bIns="91425" lIns="91425" spcFirstLastPara="1" rIns="91425" wrap="square" tIns="91425">
            <a:noAutofit/>
          </a:bodyPr>
          <a:lstStyle>
            <a:lvl1pPr indent="-304800" lvl="0" marL="457200" rtl="0" algn="ctr">
              <a:spcBef>
                <a:spcPts val="600"/>
              </a:spcBef>
              <a:spcAft>
                <a:spcPts val="0"/>
              </a:spcAft>
              <a:buSzPts val="1200"/>
              <a:buChar char="●"/>
              <a:defRPr sz="1200"/>
            </a:lvl1pPr>
            <a:lvl2pPr indent="-304800" lvl="1" marL="914400" rtl="0" algn="ctr">
              <a:spcBef>
                <a:spcPts val="480"/>
              </a:spcBef>
              <a:spcAft>
                <a:spcPts val="0"/>
              </a:spcAft>
              <a:buSzPts val="1200"/>
              <a:buChar char="○"/>
              <a:defRPr sz="1200"/>
            </a:lvl2pPr>
            <a:lvl3pPr indent="-304800" lvl="2" marL="1371600" rtl="0" algn="ctr">
              <a:spcBef>
                <a:spcPts val="480"/>
              </a:spcBef>
              <a:spcAft>
                <a:spcPts val="0"/>
              </a:spcAft>
              <a:buSzPts val="1200"/>
              <a:buChar char="■"/>
              <a:defRPr sz="1200"/>
            </a:lvl3pPr>
            <a:lvl4pPr indent="-304800" lvl="3" marL="1828800" rtl="0" algn="ctr">
              <a:spcBef>
                <a:spcPts val="360"/>
              </a:spcBef>
              <a:spcAft>
                <a:spcPts val="0"/>
              </a:spcAft>
              <a:buSzPts val="1200"/>
              <a:buChar char="●"/>
              <a:defRPr sz="1200"/>
            </a:lvl4pPr>
            <a:lvl5pPr indent="-304800" lvl="4" marL="2286000" rtl="0" algn="ctr">
              <a:spcBef>
                <a:spcPts val="360"/>
              </a:spcBef>
              <a:spcAft>
                <a:spcPts val="0"/>
              </a:spcAft>
              <a:buSzPts val="1200"/>
              <a:buChar char="○"/>
              <a:defRPr sz="1200"/>
            </a:lvl5pPr>
            <a:lvl6pPr indent="-304800" lvl="5" marL="2743200" rtl="0" algn="ctr">
              <a:spcBef>
                <a:spcPts val="360"/>
              </a:spcBef>
              <a:spcAft>
                <a:spcPts val="0"/>
              </a:spcAft>
              <a:buSzPts val="1200"/>
              <a:buChar char="■"/>
              <a:defRPr sz="1200"/>
            </a:lvl6pPr>
            <a:lvl7pPr indent="-304800" lvl="6" marL="3200400" rtl="0" algn="ctr">
              <a:spcBef>
                <a:spcPts val="360"/>
              </a:spcBef>
              <a:spcAft>
                <a:spcPts val="0"/>
              </a:spcAft>
              <a:buSzPts val="1200"/>
              <a:buChar char="●"/>
              <a:defRPr sz="1200"/>
            </a:lvl7pPr>
            <a:lvl8pPr indent="-304800" lvl="7" marL="3657600" rtl="0" algn="ctr">
              <a:spcBef>
                <a:spcPts val="360"/>
              </a:spcBef>
              <a:spcAft>
                <a:spcPts val="0"/>
              </a:spcAft>
              <a:buSzPts val="1200"/>
              <a:buChar char="○"/>
              <a:defRPr sz="1200"/>
            </a:lvl8pPr>
            <a:lvl9pPr indent="-304800" lvl="8" marL="4114800" rtl="0" algn="ctr">
              <a:spcBef>
                <a:spcPts val="360"/>
              </a:spcBef>
              <a:spcAft>
                <a:spcPts val="0"/>
              </a:spcAft>
              <a:buSzPts val="1200"/>
              <a:buChar char="■"/>
              <a:defRPr sz="1200"/>
            </a:lvl9pPr>
          </a:lstStyle>
          <a:p/>
        </p:txBody>
      </p:sp>
      <p:sp>
        <p:nvSpPr>
          <p:cNvPr id="180" name="Google Shape;180;p42"/>
          <p:cNvSpPr txBox="1"/>
          <p:nvPr>
            <p:ph idx="3" type="subTitle"/>
          </p:nvPr>
        </p:nvSpPr>
        <p:spPr>
          <a:xfrm>
            <a:off x="934225" y="1590303"/>
            <a:ext cx="3348900" cy="499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b="1"/>
            </a:lvl1pPr>
            <a:lvl2pPr lvl="1" rtl="0" algn="ctr">
              <a:lnSpc>
                <a:spcPct val="100000"/>
              </a:lnSpc>
              <a:spcBef>
                <a:spcPts val="0"/>
              </a:spcBef>
              <a:spcAft>
                <a:spcPts val="0"/>
              </a:spcAft>
              <a:buNone/>
              <a:defRPr b="1"/>
            </a:lvl2pPr>
            <a:lvl3pPr lvl="2" rtl="0" algn="ctr">
              <a:lnSpc>
                <a:spcPct val="100000"/>
              </a:lnSpc>
              <a:spcBef>
                <a:spcPts val="0"/>
              </a:spcBef>
              <a:spcAft>
                <a:spcPts val="0"/>
              </a:spcAft>
              <a:buNone/>
              <a:defRPr b="1"/>
            </a:lvl3pPr>
            <a:lvl4pPr lvl="3" rtl="0" algn="ctr">
              <a:lnSpc>
                <a:spcPct val="100000"/>
              </a:lnSpc>
              <a:spcBef>
                <a:spcPts val="0"/>
              </a:spcBef>
              <a:spcAft>
                <a:spcPts val="0"/>
              </a:spcAft>
              <a:buNone/>
              <a:defRPr b="1"/>
            </a:lvl4pPr>
            <a:lvl5pPr lvl="4" rtl="0" algn="ctr">
              <a:lnSpc>
                <a:spcPct val="100000"/>
              </a:lnSpc>
              <a:spcBef>
                <a:spcPts val="0"/>
              </a:spcBef>
              <a:spcAft>
                <a:spcPts val="0"/>
              </a:spcAft>
              <a:buNone/>
              <a:defRPr b="1"/>
            </a:lvl5pPr>
            <a:lvl6pPr lvl="5" rtl="0" algn="ctr">
              <a:lnSpc>
                <a:spcPct val="100000"/>
              </a:lnSpc>
              <a:spcBef>
                <a:spcPts val="0"/>
              </a:spcBef>
              <a:spcAft>
                <a:spcPts val="0"/>
              </a:spcAft>
              <a:buNone/>
              <a:defRPr b="1"/>
            </a:lvl6pPr>
            <a:lvl7pPr lvl="6" rtl="0" algn="ctr">
              <a:lnSpc>
                <a:spcPct val="100000"/>
              </a:lnSpc>
              <a:spcBef>
                <a:spcPts val="0"/>
              </a:spcBef>
              <a:spcAft>
                <a:spcPts val="0"/>
              </a:spcAft>
              <a:buNone/>
              <a:defRPr b="1"/>
            </a:lvl7pPr>
            <a:lvl8pPr lvl="7" rtl="0" algn="ctr">
              <a:lnSpc>
                <a:spcPct val="100000"/>
              </a:lnSpc>
              <a:spcBef>
                <a:spcPts val="0"/>
              </a:spcBef>
              <a:spcAft>
                <a:spcPts val="0"/>
              </a:spcAft>
              <a:buNone/>
              <a:defRPr b="1"/>
            </a:lvl8pPr>
            <a:lvl9pPr lvl="8" rtl="0" algn="ctr">
              <a:lnSpc>
                <a:spcPct val="100000"/>
              </a:lnSpc>
              <a:spcBef>
                <a:spcPts val="0"/>
              </a:spcBef>
              <a:spcAft>
                <a:spcPts val="0"/>
              </a:spcAft>
              <a:buNone/>
              <a:defRPr b="1"/>
            </a:lvl9pPr>
          </a:lstStyle>
          <a:p/>
        </p:txBody>
      </p:sp>
      <p:sp>
        <p:nvSpPr>
          <p:cNvPr id="181" name="Google Shape;181;p42"/>
          <p:cNvSpPr txBox="1"/>
          <p:nvPr>
            <p:ph idx="4" type="body"/>
          </p:nvPr>
        </p:nvSpPr>
        <p:spPr>
          <a:xfrm>
            <a:off x="934100" y="2160178"/>
            <a:ext cx="3348900" cy="1341300"/>
          </a:xfrm>
          <a:prstGeom prst="rect">
            <a:avLst/>
          </a:prstGeom>
        </p:spPr>
        <p:txBody>
          <a:bodyPr anchorCtr="0" anchor="t" bIns="91425" lIns="91425" spcFirstLastPara="1" rIns="91425" wrap="square" tIns="91425">
            <a:noAutofit/>
          </a:bodyPr>
          <a:lstStyle>
            <a:lvl1pPr indent="-304800" lvl="0" marL="457200" rtl="0" algn="ctr">
              <a:spcBef>
                <a:spcPts val="600"/>
              </a:spcBef>
              <a:spcAft>
                <a:spcPts val="0"/>
              </a:spcAft>
              <a:buSzPts val="1200"/>
              <a:buChar char="●"/>
              <a:defRPr sz="1200"/>
            </a:lvl1pPr>
            <a:lvl2pPr indent="-304800" lvl="1" marL="914400" rtl="0" algn="ctr">
              <a:spcBef>
                <a:spcPts val="480"/>
              </a:spcBef>
              <a:spcAft>
                <a:spcPts val="0"/>
              </a:spcAft>
              <a:buSzPts val="1200"/>
              <a:buChar char="○"/>
              <a:defRPr sz="1200"/>
            </a:lvl2pPr>
            <a:lvl3pPr indent="-304800" lvl="2" marL="1371600" rtl="0" algn="ctr">
              <a:spcBef>
                <a:spcPts val="480"/>
              </a:spcBef>
              <a:spcAft>
                <a:spcPts val="0"/>
              </a:spcAft>
              <a:buSzPts val="1200"/>
              <a:buChar char="■"/>
              <a:defRPr sz="1200"/>
            </a:lvl3pPr>
            <a:lvl4pPr indent="-304800" lvl="3" marL="1828800" rtl="0" algn="ctr">
              <a:spcBef>
                <a:spcPts val="360"/>
              </a:spcBef>
              <a:spcAft>
                <a:spcPts val="0"/>
              </a:spcAft>
              <a:buSzPts val="1200"/>
              <a:buChar char="●"/>
              <a:defRPr sz="1200"/>
            </a:lvl4pPr>
            <a:lvl5pPr indent="-304800" lvl="4" marL="2286000" rtl="0" algn="ctr">
              <a:spcBef>
                <a:spcPts val="360"/>
              </a:spcBef>
              <a:spcAft>
                <a:spcPts val="0"/>
              </a:spcAft>
              <a:buSzPts val="1200"/>
              <a:buChar char="○"/>
              <a:defRPr sz="1200"/>
            </a:lvl5pPr>
            <a:lvl6pPr indent="-304800" lvl="5" marL="2743200" rtl="0" algn="ctr">
              <a:spcBef>
                <a:spcPts val="360"/>
              </a:spcBef>
              <a:spcAft>
                <a:spcPts val="0"/>
              </a:spcAft>
              <a:buSzPts val="1200"/>
              <a:buChar char="■"/>
              <a:defRPr sz="1200"/>
            </a:lvl6pPr>
            <a:lvl7pPr indent="-304800" lvl="6" marL="3200400" rtl="0" algn="ctr">
              <a:spcBef>
                <a:spcPts val="360"/>
              </a:spcBef>
              <a:spcAft>
                <a:spcPts val="0"/>
              </a:spcAft>
              <a:buSzPts val="1200"/>
              <a:buChar char="●"/>
              <a:defRPr sz="1200"/>
            </a:lvl7pPr>
            <a:lvl8pPr indent="-304800" lvl="7" marL="3657600" rtl="0" algn="ctr">
              <a:spcBef>
                <a:spcPts val="360"/>
              </a:spcBef>
              <a:spcAft>
                <a:spcPts val="0"/>
              </a:spcAft>
              <a:buSzPts val="1200"/>
              <a:buChar char="○"/>
              <a:defRPr sz="1200"/>
            </a:lvl8pPr>
            <a:lvl9pPr indent="-304800" lvl="8" marL="4114800" rtl="0" algn="ctr">
              <a:spcBef>
                <a:spcPts val="360"/>
              </a:spcBef>
              <a:spcAft>
                <a:spcPts val="0"/>
              </a:spcAft>
              <a:buSzPts val="1200"/>
              <a:buChar char="■"/>
              <a:defRPr sz="1200"/>
            </a:lvl9pPr>
          </a:lstStyle>
          <a:p/>
        </p:txBody>
      </p:sp>
      <p:sp>
        <p:nvSpPr>
          <p:cNvPr id="182" name="Google Shape;182;p42"/>
          <p:cNvSpPr txBox="1"/>
          <p:nvPr>
            <p:ph type="title"/>
          </p:nvPr>
        </p:nvSpPr>
        <p:spPr>
          <a:xfrm>
            <a:off x="826650" y="0"/>
            <a:ext cx="7490700" cy="10632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Font typeface="Proxima Nova"/>
              <a:buNone/>
              <a:defRPr>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9pPr>
          </a:lstStyle>
          <a:p/>
        </p:txBody>
      </p:sp>
      <p:sp>
        <p:nvSpPr>
          <p:cNvPr id="183" name="Google Shape;183;p42"/>
          <p:cNvSpPr txBox="1"/>
          <p:nvPr>
            <p:ph idx="5" type="subTitle"/>
          </p:nvPr>
        </p:nvSpPr>
        <p:spPr>
          <a:xfrm>
            <a:off x="826650" y="929775"/>
            <a:ext cx="7490700" cy="32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atin typeface="Proxima Nova"/>
                <a:ea typeface="Proxima Nova"/>
                <a:cs typeface="Proxima Nova"/>
                <a:sym typeface="Proxima Nova"/>
              </a:defRPr>
            </a:lvl1pPr>
            <a:lvl2pPr lvl="1" rtl="0">
              <a:lnSpc>
                <a:spcPct val="100000"/>
              </a:lnSpc>
              <a:spcBef>
                <a:spcPts val="0"/>
              </a:spcBef>
              <a:spcAft>
                <a:spcPts val="0"/>
              </a:spcAft>
              <a:buNone/>
              <a:defRPr>
                <a:latin typeface="Proxima Nova"/>
                <a:ea typeface="Proxima Nova"/>
                <a:cs typeface="Proxima Nova"/>
                <a:sym typeface="Proxima Nova"/>
              </a:defRPr>
            </a:lvl2pPr>
            <a:lvl3pPr lvl="2" rtl="0">
              <a:lnSpc>
                <a:spcPct val="100000"/>
              </a:lnSpc>
              <a:spcBef>
                <a:spcPts val="0"/>
              </a:spcBef>
              <a:spcAft>
                <a:spcPts val="0"/>
              </a:spcAft>
              <a:buNone/>
              <a:defRPr>
                <a:latin typeface="Proxima Nova"/>
                <a:ea typeface="Proxima Nova"/>
                <a:cs typeface="Proxima Nova"/>
                <a:sym typeface="Proxima Nova"/>
              </a:defRPr>
            </a:lvl3pPr>
            <a:lvl4pPr lvl="3" rtl="0">
              <a:lnSpc>
                <a:spcPct val="100000"/>
              </a:lnSpc>
              <a:spcBef>
                <a:spcPts val="0"/>
              </a:spcBef>
              <a:spcAft>
                <a:spcPts val="0"/>
              </a:spcAft>
              <a:buNone/>
              <a:defRPr>
                <a:latin typeface="Proxima Nova"/>
                <a:ea typeface="Proxima Nova"/>
                <a:cs typeface="Proxima Nova"/>
                <a:sym typeface="Proxima Nova"/>
              </a:defRPr>
            </a:lvl4pPr>
            <a:lvl5pPr lvl="4" rtl="0">
              <a:lnSpc>
                <a:spcPct val="100000"/>
              </a:lnSpc>
              <a:spcBef>
                <a:spcPts val="0"/>
              </a:spcBef>
              <a:spcAft>
                <a:spcPts val="0"/>
              </a:spcAft>
              <a:buNone/>
              <a:defRPr>
                <a:latin typeface="Proxima Nova"/>
                <a:ea typeface="Proxima Nova"/>
                <a:cs typeface="Proxima Nova"/>
                <a:sym typeface="Proxima Nova"/>
              </a:defRPr>
            </a:lvl5pPr>
            <a:lvl6pPr lvl="5" rtl="0">
              <a:lnSpc>
                <a:spcPct val="100000"/>
              </a:lnSpc>
              <a:spcBef>
                <a:spcPts val="0"/>
              </a:spcBef>
              <a:spcAft>
                <a:spcPts val="0"/>
              </a:spcAft>
              <a:buNone/>
              <a:defRPr>
                <a:latin typeface="Proxima Nova"/>
                <a:ea typeface="Proxima Nova"/>
                <a:cs typeface="Proxima Nova"/>
                <a:sym typeface="Proxima Nova"/>
              </a:defRPr>
            </a:lvl6pPr>
            <a:lvl7pPr lvl="6" rtl="0">
              <a:lnSpc>
                <a:spcPct val="100000"/>
              </a:lnSpc>
              <a:spcBef>
                <a:spcPts val="0"/>
              </a:spcBef>
              <a:spcAft>
                <a:spcPts val="0"/>
              </a:spcAft>
              <a:buNone/>
              <a:defRPr>
                <a:latin typeface="Proxima Nova"/>
                <a:ea typeface="Proxima Nova"/>
                <a:cs typeface="Proxima Nova"/>
                <a:sym typeface="Proxima Nova"/>
              </a:defRPr>
            </a:lvl7pPr>
            <a:lvl8pPr lvl="7" rtl="0">
              <a:lnSpc>
                <a:spcPct val="100000"/>
              </a:lnSpc>
              <a:spcBef>
                <a:spcPts val="0"/>
              </a:spcBef>
              <a:spcAft>
                <a:spcPts val="0"/>
              </a:spcAft>
              <a:buNone/>
              <a:defRPr>
                <a:latin typeface="Proxima Nova"/>
                <a:ea typeface="Proxima Nova"/>
                <a:cs typeface="Proxima Nova"/>
                <a:sym typeface="Proxima Nova"/>
              </a:defRPr>
            </a:lvl8pPr>
            <a:lvl9pPr lvl="8" rtl="0">
              <a:lnSpc>
                <a:spcPct val="100000"/>
              </a:lnSpc>
              <a:spcBef>
                <a:spcPts val="0"/>
              </a:spcBef>
              <a:spcAft>
                <a:spcPts val="0"/>
              </a:spcAft>
              <a:buNone/>
              <a:defRPr>
                <a:latin typeface="Proxima Nova"/>
                <a:ea typeface="Proxima Nova"/>
                <a:cs typeface="Proxima Nova"/>
                <a:sym typeface="Proxima Nova"/>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s, text">
  <p:cSld name="CUSTOM_2_1">
    <p:spTree>
      <p:nvGrpSpPr>
        <p:cNvPr id="184" name="Shape 184"/>
        <p:cNvGrpSpPr/>
        <p:nvPr/>
      </p:nvGrpSpPr>
      <p:grpSpPr>
        <a:xfrm>
          <a:off x="0" y="0"/>
          <a:ext cx="0" cy="0"/>
          <a:chOff x="0" y="0"/>
          <a:chExt cx="0" cy="0"/>
        </a:xfrm>
      </p:grpSpPr>
      <p:sp>
        <p:nvSpPr>
          <p:cNvPr id="185" name="Google Shape;185;p43"/>
          <p:cNvSpPr txBox="1"/>
          <p:nvPr>
            <p:ph type="title"/>
          </p:nvPr>
        </p:nvSpPr>
        <p:spPr>
          <a:xfrm>
            <a:off x="826650" y="0"/>
            <a:ext cx="7490700" cy="10632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Font typeface="Proxima Nova"/>
              <a:buNone/>
              <a:defRPr>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9pPr>
          </a:lstStyle>
          <a:p/>
        </p:txBody>
      </p:sp>
      <p:sp>
        <p:nvSpPr>
          <p:cNvPr id="186" name="Google Shape;186;p43"/>
          <p:cNvSpPr txBox="1"/>
          <p:nvPr>
            <p:ph idx="1" type="subTitle"/>
          </p:nvPr>
        </p:nvSpPr>
        <p:spPr>
          <a:xfrm>
            <a:off x="826650" y="929775"/>
            <a:ext cx="7490700" cy="32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atin typeface="Proxima Nova"/>
                <a:ea typeface="Proxima Nova"/>
                <a:cs typeface="Proxima Nova"/>
                <a:sym typeface="Proxima Nova"/>
              </a:defRPr>
            </a:lvl1pPr>
            <a:lvl2pPr lvl="1" rtl="0">
              <a:lnSpc>
                <a:spcPct val="100000"/>
              </a:lnSpc>
              <a:spcBef>
                <a:spcPts val="0"/>
              </a:spcBef>
              <a:spcAft>
                <a:spcPts val="0"/>
              </a:spcAft>
              <a:buNone/>
              <a:defRPr>
                <a:latin typeface="Proxima Nova"/>
                <a:ea typeface="Proxima Nova"/>
                <a:cs typeface="Proxima Nova"/>
                <a:sym typeface="Proxima Nova"/>
              </a:defRPr>
            </a:lvl2pPr>
            <a:lvl3pPr lvl="2" rtl="0">
              <a:lnSpc>
                <a:spcPct val="100000"/>
              </a:lnSpc>
              <a:spcBef>
                <a:spcPts val="0"/>
              </a:spcBef>
              <a:spcAft>
                <a:spcPts val="0"/>
              </a:spcAft>
              <a:buNone/>
              <a:defRPr>
                <a:latin typeface="Proxima Nova"/>
                <a:ea typeface="Proxima Nova"/>
                <a:cs typeface="Proxima Nova"/>
                <a:sym typeface="Proxima Nova"/>
              </a:defRPr>
            </a:lvl3pPr>
            <a:lvl4pPr lvl="3" rtl="0">
              <a:lnSpc>
                <a:spcPct val="100000"/>
              </a:lnSpc>
              <a:spcBef>
                <a:spcPts val="0"/>
              </a:spcBef>
              <a:spcAft>
                <a:spcPts val="0"/>
              </a:spcAft>
              <a:buNone/>
              <a:defRPr>
                <a:latin typeface="Proxima Nova"/>
                <a:ea typeface="Proxima Nova"/>
                <a:cs typeface="Proxima Nova"/>
                <a:sym typeface="Proxima Nova"/>
              </a:defRPr>
            </a:lvl4pPr>
            <a:lvl5pPr lvl="4" rtl="0">
              <a:lnSpc>
                <a:spcPct val="100000"/>
              </a:lnSpc>
              <a:spcBef>
                <a:spcPts val="0"/>
              </a:spcBef>
              <a:spcAft>
                <a:spcPts val="0"/>
              </a:spcAft>
              <a:buNone/>
              <a:defRPr>
                <a:latin typeface="Proxima Nova"/>
                <a:ea typeface="Proxima Nova"/>
                <a:cs typeface="Proxima Nova"/>
                <a:sym typeface="Proxima Nova"/>
              </a:defRPr>
            </a:lvl5pPr>
            <a:lvl6pPr lvl="5" rtl="0">
              <a:lnSpc>
                <a:spcPct val="100000"/>
              </a:lnSpc>
              <a:spcBef>
                <a:spcPts val="0"/>
              </a:spcBef>
              <a:spcAft>
                <a:spcPts val="0"/>
              </a:spcAft>
              <a:buNone/>
              <a:defRPr>
                <a:latin typeface="Proxima Nova"/>
                <a:ea typeface="Proxima Nova"/>
                <a:cs typeface="Proxima Nova"/>
                <a:sym typeface="Proxima Nova"/>
              </a:defRPr>
            </a:lvl6pPr>
            <a:lvl7pPr lvl="6" rtl="0">
              <a:lnSpc>
                <a:spcPct val="100000"/>
              </a:lnSpc>
              <a:spcBef>
                <a:spcPts val="0"/>
              </a:spcBef>
              <a:spcAft>
                <a:spcPts val="0"/>
              </a:spcAft>
              <a:buNone/>
              <a:defRPr>
                <a:latin typeface="Proxima Nova"/>
                <a:ea typeface="Proxima Nova"/>
                <a:cs typeface="Proxima Nova"/>
                <a:sym typeface="Proxima Nova"/>
              </a:defRPr>
            </a:lvl7pPr>
            <a:lvl8pPr lvl="7" rtl="0">
              <a:lnSpc>
                <a:spcPct val="100000"/>
              </a:lnSpc>
              <a:spcBef>
                <a:spcPts val="0"/>
              </a:spcBef>
              <a:spcAft>
                <a:spcPts val="0"/>
              </a:spcAft>
              <a:buNone/>
              <a:defRPr>
                <a:latin typeface="Proxima Nova"/>
                <a:ea typeface="Proxima Nova"/>
                <a:cs typeface="Proxima Nova"/>
                <a:sym typeface="Proxima Nova"/>
              </a:defRPr>
            </a:lvl8pPr>
            <a:lvl9pPr lvl="8" rtl="0">
              <a:lnSpc>
                <a:spcPct val="100000"/>
              </a:lnSpc>
              <a:spcBef>
                <a:spcPts val="0"/>
              </a:spcBef>
              <a:spcAft>
                <a:spcPts val="0"/>
              </a:spcAft>
              <a:buNone/>
              <a:defRPr>
                <a:latin typeface="Proxima Nova"/>
                <a:ea typeface="Proxima Nova"/>
                <a:cs typeface="Proxima Nova"/>
                <a:sym typeface="Proxima Nova"/>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columns, graphics">
  <p:cSld name="CUSTOM_2_1_1">
    <p:spTree>
      <p:nvGrpSpPr>
        <p:cNvPr id="187" name="Shape 187"/>
        <p:cNvGrpSpPr/>
        <p:nvPr/>
      </p:nvGrpSpPr>
      <p:grpSpPr>
        <a:xfrm>
          <a:off x="0" y="0"/>
          <a:ext cx="0" cy="0"/>
          <a:chOff x="0" y="0"/>
          <a:chExt cx="0" cy="0"/>
        </a:xfrm>
      </p:grpSpPr>
      <p:sp>
        <p:nvSpPr>
          <p:cNvPr id="188" name="Google Shape;188;p44"/>
          <p:cNvSpPr txBox="1"/>
          <p:nvPr>
            <p:ph idx="1" type="subTitle"/>
          </p:nvPr>
        </p:nvSpPr>
        <p:spPr>
          <a:xfrm>
            <a:off x="826650" y="1533307"/>
            <a:ext cx="2208600" cy="579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b="1"/>
            </a:lvl1pPr>
            <a:lvl2pPr lvl="1" rtl="0" algn="ctr">
              <a:lnSpc>
                <a:spcPct val="100000"/>
              </a:lnSpc>
              <a:spcBef>
                <a:spcPts val="0"/>
              </a:spcBef>
              <a:spcAft>
                <a:spcPts val="0"/>
              </a:spcAft>
              <a:buNone/>
              <a:defRPr b="1"/>
            </a:lvl2pPr>
            <a:lvl3pPr lvl="2" rtl="0" algn="ctr">
              <a:lnSpc>
                <a:spcPct val="100000"/>
              </a:lnSpc>
              <a:spcBef>
                <a:spcPts val="0"/>
              </a:spcBef>
              <a:spcAft>
                <a:spcPts val="0"/>
              </a:spcAft>
              <a:buNone/>
              <a:defRPr b="1"/>
            </a:lvl3pPr>
            <a:lvl4pPr lvl="3" rtl="0" algn="ctr">
              <a:lnSpc>
                <a:spcPct val="100000"/>
              </a:lnSpc>
              <a:spcBef>
                <a:spcPts val="0"/>
              </a:spcBef>
              <a:spcAft>
                <a:spcPts val="0"/>
              </a:spcAft>
              <a:buNone/>
              <a:defRPr b="1"/>
            </a:lvl4pPr>
            <a:lvl5pPr lvl="4" rtl="0" algn="ctr">
              <a:lnSpc>
                <a:spcPct val="100000"/>
              </a:lnSpc>
              <a:spcBef>
                <a:spcPts val="0"/>
              </a:spcBef>
              <a:spcAft>
                <a:spcPts val="0"/>
              </a:spcAft>
              <a:buNone/>
              <a:defRPr b="1"/>
            </a:lvl5pPr>
            <a:lvl6pPr lvl="5" rtl="0" algn="ctr">
              <a:lnSpc>
                <a:spcPct val="100000"/>
              </a:lnSpc>
              <a:spcBef>
                <a:spcPts val="0"/>
              </a:spcBef>
              <a:spcAft>
                <a:spcPts val="0"/>
              </a:spcAft>
              <a:buNone/>
              <a:defRPr b="1"/>
            </a:lvl6pPr>
            <a:lvl7pPr lvl="6" rtl="0" algn="ctr">
              <a:lnSpc>
                <a:spcPct val="100000"/>
              </a:lnSpc>
              <a:spcBef>
                <a:spcPts val="0"/>
              </a:spcBef>
              <a:spcAft>
                <a:spcPts val="0"/>
              </a:spcAft>
              <a:buNone/>
              <a:defRPr b="1"/>
            </a:lvl7pPr>
            <a:lvl8pPr lvl="7" rtl="0" algn="ctr">
              <a:lnSpc>
                <a:spcPct val="100000"/>
              </a:lnSpc>
              <a:spcBef>
                <a:spcPts val="0"/>
              </a:spcBef>
              <a:spcAft>
                <a:spcPts val="0"/>
              </a:spcAft>
              <a:buNone/>
              <a:defRPr b="1"/>
            </a:lvl8pPr>
            <a:lvl9pPr lvl="8" rtl="0" algn="ctr">
              <a:lnSpc>
                <a:spcPct val="100000"/>
              </a:lnSpc>
              <a:spcBef>
                <a:spcPts val="0"/>
              </a:spcBef>
              <a:spcAft>
                <a:spcPts val="0"/>
              </a:spcAft>
              <a:buNone/>
              <a:defRPr b="1"/>
            </a:lvl9pPr>
          </a:lstStyle>
          <a:p/>
        </p:txBody>
      </p:sp>
      <p:sp>
        <p:nvSpPr>
          <p:cNvPr id="189" name="Google Shape;189;p44"/>
          <p:cNvSpPr txBox="1"/>
          <p:nvPr>
            <p:ph idx="2" type="subTitle"/>
          </p:nvPr>
        </p:nvSpPr>
        <p:spPr>
          <a:xfrm>
            <a:off x="3467638" y="1533307"/>
            <a:ext cx="2208600" cy="579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b="1"/>
            </a:lvl1pPr>
            <a:lvl2pPr lvl="1" rtl="0" algn="ctr">
              <a:lnSpc>
                <a:spcPct val="100000"/>
              </a:lnSpc>
              <a:spcBef>
                <a:spcPts val="0"/>
              </a:spcBef>
              <a:spcAft>
                <a:spcPts val="0"/>
              </a:spcAft>
              <a:buNone/>
              <a:defRPr b="1"/>
            </a:lvl2pPr>
            <a:lvl3pPr lvl="2" rtl="0" algn="ctr">
              <a:lnSpc>
                <a:spcPct val="100000"/>
              </a:lnSpc>
              <a:spcBef>
                <a:spcPts val="0"/>
              </a:spcBef>
              <a:spcAft>
                <a:spcPts val="0"/>
              </a:spcAft>
              <a:buNone/>
              <a:defRPr b="1"/>
            </a:lvl3pPr>
            <a:lvl4pPr lvl="3" rtl="0" algn="ctr">
              <a:lnSpc>
                <a:spcPct val="100000"/>
              </a:lnSpc>
              <a:spcBef>
                <a:spcPts val="0"/>
              </a:spcBef>
              <a:spcAft>
                <a:spcPts val="0"/>
              </a:spcAft>
              <a:buNone/>
              <a:defRPr b="1"/>
            </a:lvl4pPr>
            <a:lvl5pPr lvl="4" rtl="0" algn="ctr">
              <a:lnSpc>
                <a:spcPct val="100000"/>
              </a:lnSpc>
              <a:spcBef>
                <a:spcPts val="0"/>
              </a:spcBef>
              <a:spcAft>
                <a:spcPts val="0"/>
              </a:spcAft>
              <a:buNone/>
              <a:defRPr b="1"/>
            </a:lvl5pPr>
            <a:lvl6pPr lvl="5" rtl="0" algn="ctr">
              <a:lnSpc>
                <a:spcPct val="100000"/>
              </a:lnSpc>
              <a:spcBef>
                <a:spcPts val="0"/>
              </a:spcBef>
              <a:spcAft>
                <a:spcPts val="0"/>
              </a:spcAft>
              <a:buNone/>
              <a:defRPr b="1"/>
            </a:lvl6pPr>
            <a:lvl7pPr lvl="6" rtl="0" algn="ctr">
              <a:lnSpc>
                <a:spcPct val="100000"/>
              </a:lnSpc>
              <a:spcBef>
                <a:spcPts val="0"/>
              </a:spcBef>
              <a:spcAft>
                <a:spcPts val="0"/>
              </a:spcAft>
              <a:buNone/>
              <a:defRPr b="1"/>
            </a:lvl7pPr>
            <a:lvl8pPr lvl="7" rtl="0" algn="ctr">
              <a:lnSpc>
                <a:spcPct val="100000"/>
              </a:lnSpc>
              <a:spcBef>
                <a:spcPts val="0"/>
              </a:spcBef>
              <a:spcAft>
                <a:spcPts val="0"/>
              </a:spcAft>
              <a:buNone/>
              <a:defRPr b="1"/>
            </a:lvl8pPr>
            <a:lvl9pPr lvl="8" rtl="0" algn="ctr">
              <a:lnSpc>
                <a:spcPct val="100000"/>
              </a:lnSpc>
              <a:spcBef>
                <a:spcPts val="0"/>
              </a:spcBef>
              <a:spcAft>
                <a:spcPts val="0"/>
              </a:spcAft>
              <a:buNone/>
              <a:defRPr b="1"/>
            </a:lvl9pPr>
          </a:lstStyle>
          <a:p/>
        </p:txBody>
      </p:sp>
      <p:sp>
        <p:nvSpPr>
          <p:cNvPr id="190" name="Google Shape;190;p44"/>
          <p:cNvSpPr txBox="1"/>
          <p:nvPr>
            <p:ph idx="3" type="body"/>
          </p:nvPr>
        </p:nvSpPr>
        <p:spPr>
          <a:xfrm>
            <a:off x="3467638" y="3110231"/>
            <a:ext cx="2208600" cy="1217400"/>
          </a:xfrm>
          <a:prstGeom prst="rect">
            <a:avLst/>
          </a:prstGeom>
        </p:spPr>
        <p:txBody>
          <a:bodyPr anchorCtr="0" anchor="t" bIns="91425" lIns="91425" spcFirstLastPara="1" rIns="91425" wrap="square" tIns="91425">
            <a:noAutofit/>
          </a:bodyPr>
          <a:lstStyle>
            <a:lvl1pPr indent="-304800" lvl="0" marL="457200" rtl="0" algn="ctr">
              <a:spcBef>
                <a:spcPts val="600"/>
              </a:spcBef>
              <a:spcAft>
                <a:spcPts val="0"/>
              </a:spcAft>
              <a:buSzPts val="1200"/>
              <a:buChar char="●"/>
              <a:defRPr sz="1200"/>
            </a:lvl1pPr>
            <a:lvl2pPr indent="-304800" lvl="1" marL="914400" rtl="0" algn="ctr">
              <a:spcBef>
                <a:spcPts val="480"/>
              </a:spcBef>
              <a:spcAft>
                <a:spcPts val="0"/>
              </a:spcAft>
              <a:buSzPts val="1200"/>
              <a:buChar char="○"/>
              <a:defRPr sz="1200"/>
            </a:lvl2pPr>
            <a:lvl3pPr indent="-304800" lvl="2" marL="1371600" rtl="0" algn="ctr">
              <a:spcBef>
                <a:spcPts val="480"/>
              </a:spcBef>
              <a:spcAft>
                <a:spcPts val="0"/>
              </a:spcAft>
              <a:buSzPts val="1200"/>
              <a:buChar char="■"/>
              <a:defRPr sz="1200"/>
            </a:lvl3pPr>
            <a:lvl4pPr indent="-304800" lvl="3" marL="1828800" rtl="0" algn="ctr">
              <a:spcBef>
                <a:spcPts val="360"/>
              </a:spcBef>
              <a:spcAft>
                <a:spcPts val="0"/>
              </a:spcAft>
              <a:buSzPts val="1200"/>
              <a:buChar char="●"/>
              <a:defRPr sz="1200"/>
            </a:lvl4pPr>
            <a:lvl5pPr indent="-304800" lvl="4" marL="2286000" rtl="0" algn="ctr">
              <a:spcBef>
                <a:spcPts val="360"/>
              </a:spcBef>
              <a:spcAft>
                <a:spcPts val="0"/>
              </a:spcAft>
              <a:buSzPts val="1200"/>
              <a:buChar char="○"/>
              <a:defRPr sz="1200"/>
            </a:lvl5pPr>
            <a:lvl6pPr indent="-304800" lvl="5" marL="2743200" rtl="0" algn="ctr">
              <a:spcBef>
                <a:spcPts val="360"/>
              </a:spcBef>
              <a:spcAft>
                <a:spcPts val="0"/>
              </a:spcAft>
              <a:buSzPts val="1200"/>
              <a:buChar char="■"/>
              <a:defRPr sz="1200"/>
            </a:lvl6pPr>
            <a:lvl7pPr indent="-304800" lvl="6" marL="3200400" rtl="0" algn="ctr">
              <a:spcBef>
                <a:spcPts val="360"/>
              </a:spcBef>
              <a:spcAft>
                <a:spcPts val="0"/>
              </a:spcAft>
              <a:buSzPts val="1200"/>
              <a:buChar char="●"/>
              <a:defRPr sz="1200"/>
            </a:lvl7pPr>
            <a:lvl8pPr indent="-304800" lvl="7" marL="3657600" rtl="0" algn="ctr">
              <a:spcBef>
                <a:spcPts val="360"/>
              </a:spcBef>
              <a:spcAft>
                <a:spcPts val="0"/>
              </a:spcAft>
              <a:buSzPts val="1200"/>
              <a:buChar char="○"/>
              <a:defRPr sz="1200"/>
            </a:lvl8pPr>
            <a:lvl9pPr indent="-304800" lvl="8" marL="4114800" rtl="0" algn="ctr">
              <a:spcBef>
                <a:spcPts val="360"/>
              </a:spcBef>
              <a:spcAft>
                <a:spcPts val="0"/>
              </a:spcAft>
              <a:buSzPts val="1200"/>
              <a:buChar char="■"/>
              <a:defRPr sz="1200"/>
            </a:lvl9pPr>
          </a:lstStyle>
          <a:p/>
        </p:txBody>
      </p:sp>
      <p:sp>
        <p:nvSpPr>
          <p:cNvPr id="191" name="Google Shape;191;p44"/>
          <p:cNvSpPr txBox="1"/>
          <p:nvPr>
            <p:ph idx="4" type="subTitle"/>
          </p:nvPr>
        </p:nvSpPr>
        <p:spPr>
          <a:xfrm>
            <a:off x="6108738" y="1533307"/>
            <a:ext cx="2208600" cy="579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b="1"/>
            </a:lvl1pPr>
            <a:lvl2pPr lvl="1" rtl="0" algn="ctr">
              <a:lnSpc>
                <a:spcPct val="100000"/>
              </a:lnSpc>
              <a:spcBef>
                <a:spcPts val="0"/>
              </a:spcBef>
              <a:spcAft>
                <a:spcPts val="0"/>
              </a:spcAft>
              <a:buNone/>
              <a:defRPr b="1"/>
            </a:lvl2pPr>
            <a:lvl3pPr lvl="2" rtl="0" algn="ctr">
              <a:lnSpc>
                <a:spcPct val="100000"/>
              </a:lnSpc>
              <a:spcBef>
                <a:spcPts val="0"/>
              </a:spcBef>
              <a:spcAft>
                <a:spcPts val="0"/>
              </a:spcAft>
              <a:buNone/>
              <a:defRPr b="1"/>
            </a:lvl3pPr>
            <a:lvl4pPr lvl="3" rtl="0" algn="ctr">
              <a:lnSpc>
                <a:spcPct val="100000"/>
              </a:lnSpc>
              <a:spcBef>
                <a:spcPts val="0"/>
              </a:spcBef>
              <a:spcAft>
                <a:spcPts val="0"/>
              </a:spcAft>
              <a:buNone/>
              <a:defRPr b="1"/>
            </a:lvl4pPr>
            <a:lvl5pPr lvl="4" rtl="0" algn="ctr">
              <a:lnSpc>
                <a:spcPct val="100000"/>
              </a:lnSpc>
              <a:spcBef>
                <a:spcPts val="0"/>
              </a:spcBef>
              <a:spcAft>
                <a:spcPts val="0"/>
              </a:spcAft>
              <a:buNone/>
              <a:defRPr b="1"/>
            </a:lvl5pPr>
            <a:lvl6pPr lvl="5" rtl="0" algn="ctr">
              <a:lnSpc>
                <a:spcPct val="100000"/>
              </a:lnSpc>
              <a:spcBef>
                <a:spcPts val="0"/>
              </a:spcBef>
              <a:spcAft>
                <a:spcPts val="0"/>
              </a:spcAft>
              <a:buNone/>
              <a:defRPr b="1"/>
            </a:lvl6pPr>
            <a:lvl7pPr lvl="6" rtl="0" algn="ctr">
              <a:lnSpc>
                <a:spcPct val="100000"/>
              </a:lnSpc>
              <a:spcBef>
                <a:spcPts val="0"/>
              </a:spcBef>
              <a:spcAft>
                <a:spcPts val="0"/>
              </a:spcAft>
              <a:buNone/>
              <a:defRPr b="1"/>
            </a:lvl7pPr>
            <a:lvl8pPr lvl="7" rtl="0" algn="ctr">
              <a:lnSpc>
                <a:spcPct val="100000"/>
              </a:lnSpc>
              <a:spcBef>
                <a:spcPts val="0"/>
              </a:spcBef>
              <a:spcAft>
                <a:spcPts val="0"/>
              </a:spcAft>
              <a:buNone/>
              <a:defRPr b="1"/>
            </a:lvl8pPr>
            <a:lvl9pPr lvl="8" rtl="0" algn="ctr">
              <a:lnSpc>
                <a:spcPct val="100000"/>
              </a:lnSpc>
              <a:spcBef>
                <a:spcPts val="0"/>
              </a:spcBef>
              <a:spcAft>
                <a:spcPts val="0"/>
              </a:spcAft>
              <a:buNone/>
              <a:defRPr b="1"/>
            </a:lvl9pPr>
          </a:lstStyle>
          <a:p/>
        </p:txBody>
      </p:sp>
      <p:sp>
        <p:nvSpPr>
          <p:cNvPr id="192" name="Google Shape;192;p44"/>
          <p:cNvSpPr txBox="1"/>
          <p:nvPr>
            <p:ph idx="5" type="body"/>
          </p:nvPr>
        </p:nvSpPr>
        <p:spPr>
          <a:xfrm>
            <a:off x="6108738" y="3110231"/>
            <a:ext cx="2208600" cy="1217400"/>
          </a:xfrm>
          <a:prstGeom prst="rect">
            <a:avLst/>
          </a:prstGeom>
        </p:spPr>
        <p:txBody>
          <a:bodyPr anchorCtr="0" anchor="t" bIns="91425" lIns="91425" spcFirstLastPara="1" rIns="91425" wrap="square" tIns="91425">
            <a:noAutofit/>
          </a:bodyPr>
          <a:lstStyle>
            <a:lvl1pPr indent="-304800" lvl="0" marL="457200" rtl="0" algn="ctr">
              <a:spcBef>
                <a:spcPts val="600"/>
              </a:spcBef>
              <a:spcAft>
                <a:spcPts val="0"/>
              </a:spcAft>
              <a:buSzPts val="1200"/>
              <a:buChar char="●"/>
              <a:defRPr sz="1200"/>
            </a:lvl1pPr>
            <a:lvl2pPr indent="-304800" lvl="1" marL="914400" rtl="0" algn="ctr">
              <a:spcBef>
                <a:spcPts val="480"/>
              </a:spcBef>
              <a:spcAft>
                <a:spcPts val="0"/>
              </a:spcAft>
              <a:buSzPts val="1200"/>
              <a:buChar char="○"/>
              <a:defRPr sz="1200"/>
            </a:lvl2pPr>
            <a:lvl3pPr indent="-304800" lvl="2" marL="1371600" rtl="0" algn="ctr">
              <a:spcBef>
                <a:spcPts val="480"/>
              </a:spcBef>
              <a:spcAft>
                <a:spcPts val="0"/>
              </a:spcAft>
              <a:buSzPts val="1200"/>
              <a:buChar char="■"/>
              <a:defRPr sz="1200"/>
            </a:lvl3pPr>
            <a:lvl4pPr indent="-304800" lvl="3" marL="1828800" rtl="0" algn="ctr">
              <a:spcBef>
                <a:spcPts val="360"/>
              </a:spcBef>
              <a:spcAft>
                <a:spcPts val="0"/>
              </a:spcAft>
              <a:buSzPts val="1200"/>
              <a:buChar char="●"/>
              <a:defRPr sz="1200"/>
            </a:lvl4pPr>
            <a:lvl5pPr indent="-304800" lvl="4" marL="2286000" rtl="0" algn="ctr">
              <a:spcBef>
                <a:spcPts val="360"/>
              </a:spcBef>
              <a:spcAft>
                <a:spcPts val="0"/>
              </a:spcAft>
              <a:buSzPts val="1200"/>
              <a:buChar char="○"/>
              <a:defRPr sz="1200"/>
            </a:lvl5pPr>
            <a:lvl6pPr indent="-304800" lvl="5" marL="2743200" rtl="0" algn="ctr">
              <a:spcBef>
                <a:spcPts val="360"/>
              </a:spcBef>
              <a:spcAft>
                <a:spcPts val="0"/>
              </a:spcAft>
              <a:buSzPts val="1200"/>
              <a:buChar char="■"/>
              <a:defRPr sz="1200"/>
            </a:lvl6pPr>
            <a:lvl7pPr indent="-304800" lvl="6" marL="3200400" rtl="0" algn="ctr">
              <a:spcBef>
                <a:spcPts val="360"/>
              </a:spcBef>
              <a:spcAft>
                <a:spcPts val="0"/>
              </a:spcAft>
              <a:buSzPts val="1200"/>
              <a:buChar char="●"/>
              <a:defRPr sz="1200"/>
            </a:lvl7pPr>
            <a:lvl8pPr indent="-304800" lvl="7" marL="3657600" rtl="0" algn="ctr">
              <a:spcBef>
                <a:spcPts val="360"/>
              </a:spcBef>
              <a:spcAft>
                <a:spcPts val="0"/>
              </a:spcAft>
              <a:buSzPts val="1200"/>
              <a:buChar char="○"/>
              <a:defRPr sz="1200"/>
            </a:lvl8pPr>
            <a:lvl9pPr indent="-304800" lvl="8" marL="4114800" rtl="0" algn="ctr">
              <a:spcBef>
                <a:spcPts val="360"/>
              </a:spcBef>
              <a:spcAft>
                <a:spcPts val="0"/>
              </a:spcAft>
              <a:buSzPts val="1200"/>
              <a:buChar char="■"/>
              <a:defRPr sz="1200"/>
            </a:lvl9pPr>
          </a:lstStyle>
          <a:p/>
        </p:txBody>
      </p:sp>
      <p:sp>
        <p:nvSpPr>
          <p:cNvPr id="193" name="Google Shape;193;p44"/>
          <p:cNvSpPr txBox="1"/>
          <p:nvPr>
            <p:ph type="title"/>
          </p:nvPr>
        </p:nvSpPr>
        <p:spPr>
          <a:xfrm>
            <a:off x="826650" y="0"/>
            <a:ext cx="7490700" cy="10632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Font typeface="Proxima Nova"/>
              <a:buNone/>
              <a:defRPr>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9pPr>
          </a:lstStyle>
          <a:p/>
        </p:txBody>
      </p:sp>
      <p:sp>
        <p:nvSpPr>
          <p:cNvPr id="194" name="Google Shape;194;p44"/>
          <p:cNvSpPr txBox="1"/>
          <p:nvPr>
            <p:ph idx="6" type="subTitle"/>
          </p:nvPr>
        </p:nvSpPr>
        <p:spPr>
          <a:xfrm>
            <a:off x="826650" y="929775"/>
            <a:ext cx="7490700" cy="32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atin typeface="Proxima Nova"/>
                <a:ea typeface="Proxima Nova"/>
                <a:cs typeface="Proxima Nova"/>
                <a:sym typeface="Proxima Nova"/>
              </a:defRPr>
            </a:lvl1pPr>
            <a:lvl2pPr lvl="1" rtl="0">
              <a:lnSpc>
                <a:spcPct val="100000"/>
              </a:lnSpc>
              <a:spcBef>
                <a:spcPts val="0"/>
              </a:spcBef>
              <a:spcAft>
                <a:spcPts val="0"/>
              </a:spcAft>
              <a:buNone/>
              <a:defRPr>
                <a:latin typeface="Proxima Nova"/>
                <a:ea typeface="Proxima Nova"/>
                <a:cs typeface="Proxima Nova"/>
                <a:sym typeface="Proxima Nova"/>
              </a:defRPr>
            </a:lvl2pPr>
            <a:lvl3pPr lvl="2" rtl="0">
              <a:lnSpc>
                <a:spcPct val="100000"/>
              </a:lnSpc>
              <a:spcBef>
                <a:spcPts val="0"/>
              </a:spcBef>
              <a:spcAft>
                <a:spcPts val="0"/>
              </a:spcAft>
              <a:buNone/>
              <a:defRPr>
                <a:latin typeface="Proxima Nova"/>
                <a:ea typeface="Proxima Nova"/>
                <a:cs typeface="Proxima Nova"/>
                <a:sym typeface="Proxima Nova"/>
              </a:defRPr>
            </a:lvl3pPr>
            <a:lvl4pPr lvl="3" rtl="0">
              <a:lnSpc>
                <a:spcPct val="100000"/>
              </a:lnSpc>
              <a:spcBef>
                <a:spcPts val="0"/>
              </a:spcBef>
              <a:spcAft>
                <a:spcPts val="0"/>
              </a:spcAft>
              <a:buNone/>
              <a:defRPr>
                <a:latin typeface="Proxima Nova"/>
                <a:ea typeface="Proxima Nova"/>
                <a:cs typeface="Proxima Nova"/>
                <a:sym typeface="Proxima Nova"/>
              </a:defRPr>
            </a:lvl4pPr>
            <a:lvl5pPr lvl="4" rtl="0">
              <a:lnSpc>
                <a:spcPct val="100000"/>
              </a:lnSpc>
              <a:spcBef>
                <a:spcPts val="0"/>
              </a:spcBef>
              <a:spcAft>
                <a:spcPts val="0"/>
              </a:spcAft>
              <a:buNone/>
              <a:defRPr>
                <a:latin typeface="Proxima Nova"/>
                <a:ea typeface="Proxima Nova"/>
                <a:cs typeface="Proxima Nova"/>
                <a:sym typeface="Proxima Nova"/>
              </a:defRPr>
            </a:lvl5pPr>
            <a:lvl6pPr lvl="5" rtl="0">
              <a:lnSpc>
                <a:spcPct val="100000"/>
              </a:lnSpc>
              <a:spcBef>
                <a:spcPts val="0"/>
              </a:spcBef>
              <a:spcAft>
                <a:spcPts val="0"/>
              </a:spcAft>
              <a:buNone/>
              <a:defRPr>
                <a:latin typeface="Proxima Nova"/>
                <a:ea typeface="Proxima Nova"/>
                <a:cs typeface="Proxima Nova"/>
                <a:sym typeface="Proxima Nova"/>
              </a:defRPr>
            </a:lvl6pPr>
            <a:lvl7pPr lvl="6" rtl="0">
              <a:lnSpc>
                <a:spcPct val="100000"/>
              </a:lnSpc>
              <a:spcBef>
                <a:spcPts val="0"/>
              </a:spcBef>
              <a:spcAft>
                <a:spcPts val="0"/>
              </a:spcAft>
              <a:buNone/>
              <a:defRPr>
                <a:latin typeface="Proxima Nova"/>
                <a:ea typeface="Proxima Nova"/>
                <a:cs typeface="Proxima Nova"/>
                <a:sym typeface="Proxima Nova"/>
              </a:defRPr>
            </a:lvl7pPr>
            <a:lvl8pPr lvl="7" rtl="0">
              <a:lnSpc>
                <a:spcPct val="100000"/>
              </a:lnSpc>
              <a:spcBef>
                <a:spcPts val="0"/>
              </a:spcBef>
              <a:spcAft>
                <a:spcPts val="0"/>
              </a:spcAft>
              <a:buNone/>
              <a:defRPr>
                <a:latin typeface="Proxima Nova"/>
                <a:ea typeface="Proxima Nova"/>
                <a:cs typeface="Proxima Nova"/>
                <a:sym typeface="Proxima Nova"/>
              </a:defRPr>
            </a:lvl8pPr>
            <a:lvl9pPr lvl="8" rtl="0">
              <a:lnSpc>
                <a:spcPct val="100000"/>
              </a:lnSpc>
              <a:spcBef>
                <a:spcPts val="0"/>
              </a:spcBef>
              <a:spcAft>
                <a:spcPts val="0"/>
              </a:spcAft>
              <a:buNone/>
              <a:defRPr>
                <a:latin typeface="Proxima Nova"/>
                <a:ea typeface="Proxima Nova"/>
                <a:cs typeface="Proxima Nova"/>
                <a:sym typeface="Proxima Nova"/>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2" name="Shape 22"/>
        <p:cNvGrpSpPr/>
        <p:nvPr/>
      </p:nvGrpSpPr>
      <p:grpSpPr>
        <a:xfrm>
          <a:off x="0" y="0"/>
          <a:ext cx="0" cy="0"/>
          <a:chOff x="0" y="0"/>
          <a:chExt cx="0" cy="0"/>
        </a:xfrm>
      </p:grpSpPr>
      <p:sp>
        <p:nvSpPr>
          <p:cNvPr id="23" name="Google Shape;23;p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4" name="Google Shape;24;p5"/>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columns, text">
  <p:cSld name="CUSTOM_2_1_1_1">
    <p:spTree>
      <p:nvGrpSpPr>
        <p:cNvPr id="195" name="Shape 195"/>
        <p:cNvGrpSpPr/>
        <p:nvPr/>
      </p:nvGrpSpPr>
      <p:grpSpPr>
        <a:xfrm>
          <a:off x="0" y="0"/>
          <a:ext cx="0" cy="0"/>
          <a:chOff x="0" y="0"/>
          <a:chExt cx="0" cy="0"/>
        </a:xfrm>
      </p:grpSpPr>
      <p:sp>
        <p:nvSpPr>
          <p:cNvPr id="196" name="Google Shape;196;p45"/>
          <p:cNvSpPr txBox="1"/>
          <p:nvPr>
            <p:ph idx="1" type="subTitle"/>
          </p:nvPr>
        </p:nvSpPr>
        <p:spPr>
          <a:xfrm>
            <a:off x="3467638" y="1809825"/>
            <a:ext cx="2208600" cy="579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b="1"/>
            </a:lvl1pPr>
            <a:lvl2pPr lvl="1" rtl="0" algn="ctr">
              <a:lnSpc>
                <a:spcPct val="100000"/>
              </a:lnSpc>
              <a:spcBef>
                <a:spcPts val="0"/>
              </a:spcBef>
              <a:spcAft>
                <a:spcPts val="0"/>
              </a:spcAft>
              <a:buNone/>
              <a:defRPr b="1"/>
            </a:lvl2pPr>
            <a:lvl3pPr lvl="2" rtl="0" algn="ctr">
              <a:lnSpc>
                <a:spcPct val="100000"/>
              </a:lnSpc>
              <a:spcBef>
                <a:spcPts val="0"/>
              </a:spcBef>
              <a:spcAft>
                <a:spcPts val="0"/>
              </a:spcAft>
              <a:buNone/>
              <a:defRPr b="1"/>
            </a:lvl3pPr>
            <a:lvl4pPr lvl="3" rtl="0" algn="ctr">
              <a:lnSpc>
                <a:spcPct val="100000"/>
              </a:lnSpc>
              <a:spcBef>
                <a:spcPts val="0"/>
              </a:spcBef>
              <a:spcAft>
                <a:spcPts val="0"/>
              </a:spcAft>
              <a:buNone/>
              <a:defRPr b="1"/>
            </a:lvl4pPr>
            <a:lvl5pPr lvl="4" rtl="0" algn="ctr">
              <a:lnSpc>
                <a:spcPct val="100000"/>
              </a:lnSpc>
              <a:spcBef>
                <a:spcPts val="0"/>
              </a:spcBef>
              <a:spcAft>
                <a:spcPts val="0"/>
              </a:spcAft>
              <a:buNone/>
              <a:defRPr b="1"/>
            </a:lvl5pPr>
            <a:lvl6pPr lvl="5" rtl="0" algn="ctr">
              <a:lnSpc>
                <a:spcPct val="100000"/>
              </a:lnSpc>
              <a:spcBef>
                <a:spcPts val="0"/>
              </a:spcBef>
              <a:spcAft>
                <a:spcPts val="0"/>
              </a:spcAft>
              <a:buNone/>
              <a:defRPr b="1"/>
            </a:lvl6pPr>
            <a:lvl7pPr lvl="6" rtl="0" algn="ctr">
              <a:lnSpc>
                <a:spcPct val="100000"/>
              </a:lnSpc>
              <a:spcBef>
                <a:spcPts val="0"/>
              </a:spcBef>
              <a:spcAft>
                <a:spcPts val="0"/>
              </a:spcAft>
              <a:buNone/>
              <a:defRPr b="1"/>
            </a:lvl7pPr>
            <a:lvl8pPr lvl="7" rtl="0" algn="ctr">
              <a:lnSpc>
                <a:spcPct val="100000"/>
              </a:lnSpc>
              <a:spcBef>
                <a:spcPts val="0"/>
              </a:spcBef>
              <a:spcAft>
                <a:spcPts val="0"/>
              </a:spcAft>
              <a:buNone/>
              <a:defRPr b="1"/>
            </a:lvl8pPr>
            <a:lvl9pPr lvl="8" rtl="0" algn="ctr">
              <a:lnSpc>
                <a:spcPct val="100000"/>
              </a:lnSpc>
              <a:spcBef>
                <a:spcPts val="0"/>
              </a:spcBef>
              <a:spcAft>
                <a:spcPts val="0"/>
              </a:spcAft>
              <a:buNone/>
              <a:defRPr b="1"/>
            </a:lvl9pPr>
          </a:lstStyle>
          <a:p/>
        </p:txBody>
      </p:sp>
      <p:sp>
        <p:nvSpPr>
          <p:cNvPr id="197" name="Google Shape;197;p45"/>
          <p:cNvSpPr txBox="1"/>
          <p:nvPr>
            <p:ph idx="2" type="body"/>
          </p:nvPr>
        </p:nvSpPr>
        <p:spPr>
          <a:xfrm>
            <a:off x="3467638" y="2332275"/>
            <a:ext cx="2208600" cy="1217400"/>
          </a:xfrm>
          <a:prstGeom prst="rect">
            <a:avLst/>
          </a:prstGeom>
        </p:spPr>
        <p:txBody>
          <a:bodyPr anchorCtr="0" anchor="t" bIns="91425" lIns="91425" spcFirstLastPara="1" rIns="91425" wrap="square" tIns="91425">
            <a:noAutofit/>
          </a:bodyPr>
          <a:lstStyle>
            <a:lvl1pPr indent="-304800" lvl="0" marL="457200" rtl="0" algn="ctr">
              <a:spcBef>
                <a:spcPts val="600"/>
              </a:spcBef>
              <a:spcAft>
                <a:spcPts val="0"/>
              </a:spcAft>
              <a:buSzPts val="1200"/>
              <a:buChar char="●"/>
              <a:defRPr sz="1200"/>
            </a:lvl1pPr>
            <a:lvl2pPr indent="-304800" lvl="1" marL="914400" rtl="0" algn="ctr">
              <a:spcBef>
                <a:spcPts val="480"/>
              </a:spcBef>
              <a:spcAft>
                <a:spcPts val="0"/>
              </a:spcAft>
              <a:buSzPts val="1200"/>
              <a:buChar char="○"/>
              <a:defRPr sz="1200"/>
            </a:lvl2pPr>
            <a:lvl3pPr indent="-304800" lvl="2" marL="1371600" rtl="0" algn="ctr">
              <a:spcBef>
                <a:spcPts val="480"/>
              </a:spcBef>
              <a:spcAft>
                <a:spcPts val="0"/>
              </a:spcAft>
              <a:buSzPts val="1200"/>
              <a:buChar char="■"/>
              <a:defRPr sz="1200"/>
            </a:lvl3pPr>
            <a:lvl4pPr indent="-304800" lvl="3" marL="1828800" rtl="0" algn="ctr">
              <a:spcBef>
                <a:spcPts val="360"/>
              </a:spcBef>
              <a:spcAft>
                <a:spcPts val="0"/>
              </a:spcAft>
              <a:buSzPts val="1200"/>
              <a:buChar char="●"/>
              <a:defRPr sz="1200"/>
            </a:lvl4pPr>
            <a:lvl5pPr indent="-304800" lvl="4" marL="2286000" rtl="0" algn="ctr">
              <a:spcBef>
                <a:spcPts val="360"/>
              </a:spcBef>
              <a:spcAft>
                <a:spcPts val="0"/>
              </a:spcAft>
              <a:buSzPts val="1200"/>
              <a:buChar char="○"/>
              <a:defRPr sz="1200"/>
            </a:lvl5pPr>
            <a:lvl6pPr indent="-304800" lvl="5" marL="2743200" rtl="0" algn="ctr">
              <a:spcBef>
                <a:spcPts val="360"/>
              </a:spcBef>
              <a:spcAft>
                <a:spcPts val="0"/>
              </a:spcAft>
              <a:buSzPts val="1200"/>
              <a:buChar char="■"/>
              <a:defRPr sz="1200"/>
            </a:lvl6pPr>
            <a:lvl7pPr indent="-304800" lvl="6" marL="3200400" rtl="0" algn="ctr">
              <a:spcBef>
                <a:spcPts val="360"/>
              </a:spcBef>
              <a:spcAft>
                <a:spcPts val="0"/>
              </a:spcAft>
              <a:buSzPts val="1200"/>
              <a:buChar char="●"/>
              <a:defRPr sz="1200"/>
            </a:lvl7pPr>
            <a:lvl8pPr indent="-304800" lvl="7" marL="3657600" rtl="0" algn="ctr">
              <a:spcBef>
                <a:spcPts val="360"/>
              </a:spcBef>
              <a:spcAft>
                <a:spcPts val="0"/>
              </a:spcAft>
              <a:buSzPts val="1200"/>
              <a:buChar char="○"/>
              <a:defRPr sz="1200"/>
            </a:lvl8pPr>
            <a:lvl9pPr indent="-304800" lvl="8" marL="4114800" rtl="0" algn="ctr">
              <a:spcBef>
                <a:spcPts val="360"/>
              </a:spcBef>
              <a:spcAft>
                <a:spcPts val="0"/>
              </a:spcAft>
              <a:buSzPts val="1200"/>
              <a:buChar char="■"/>
              <a:defRPr sz="1200"/>
            </a:lvl9pPr>
          </a:lstStyle>
          <a:p/>
        </p:txBody>
      </p:sp>
      <p:sp>
        <p:nvSpPr>
          <p:cNvPr id="198" name="Google Shape;198;p45"/>
          <p:cNvSpPr txBox="1"/>
          <p:nvPr>
            <p:ph idx="3" type="subTitle"/>
          </p:nvPr>
        </p:nvSpPr>
        <p:spPr>
          <a:xfrm>
            <a:off x="6108738" y="1809825"/>
            <a:ext cx="2208600" cy="579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b="1"/>
            </a:lvl1pPr>
            <a:lvl2pPr lvl="1" rtl="0" algn="ctr">
              <a:lnSpc>
                <a:spcPct val="100000"/>
              </a:lnSpc>
              <a:spcBef>
                <a:spcPts val="0"/>
              </a:spcBef>
              <a:spcAft>
                <a:spcPts val="0"/>
              </a:spcAft>
              <a:buNone/>
              <a:defRPr b="1"/>
            </a:lvl2pPr>
            <a:lvl3pPr lvl="2" rtl="0" algn="ctr">
              <a:lnSpc>
                <a:spcPct val="100000"/>
              </a:lnSpc>
              <a:spcBef>
                <a:spcPts val="0"/>
              </a:spcBef>
              <a:spcAft>
                <a:spcPts val="0"/>
              </a:spcAft>
              <a:buNone/>
              <a:defRPr b="1"/>
            </a:lvl3pPr>
            <a:lvl4pPr lvl="3" rtl="0" algn="ctr">
              <a:lnSpc>
                <a:spcPct val="100000"/>
              </a:lnSpc>
              <a:spcBef>
                <a:spcPts val="0"/>
              </a:spcBef>
              <a:spcAft>
                <a:spcPts val="0"/>
              </a:spcAft>
              <a:buNone/>
              <a:defRPr b="1"/>
            </a:lvl4pPr>
            <a:lvl5pPr lvl="4" rtl="0" algn="ctr">
              <a:lnSpc>
                <a:spcPct val="100000"/>
              </a:lnSpc>
              <a:spcBef>
                <a:spcPts val="0"/>
              </a:spcBef>
              <a:spcAft>
                <a:spcPts val="0"/>
              </a:spcAft>
              <a:buNone/>
              <a:defRPr b="1"/>
            </a:lvl5pPr>
            <a:lvl6pPr lvl="5" rtl="0" algn="ctr">
              <a:lnSpc>
                <a:spcPct val="100000"/>
              </a:lnSpc>
              <a:spcBef>
                <a:spcPts val="0"/>
              </a:spcBef>
              <a:spcAft>
                <a:spcPts val="0"/>
              </a:spcAft>
              <a:buNone/>
              <a:defRPr b="1"/>
            </a:lvl6pPr>
            <a:lvl7pPr lvl="6" rtl="0" algn="ctr">
              <a:lnSpc>
                <a:spcPct val="100000"/>
              </a:lnSpc>
              <a:spcBef>
                <a:spcPts val="0"/>
              </a:spcBef>
              <a:spcAft>
                <a:spcPts val="0"/>
              </a:spcAft>
              <a:buNone/>
              <a:defRPr b="1"/>
            </a:lvl7pPr>
            <a:lvl8pPr lvl="7" rtl="0" algn="ctr">
              <a:lnSpc>
                <a:spcPct val="100000"/>
              </a:lnSpc>
              <a:spcBef>
                <a:spcPts val="0"/>
              </a:spcBef>
              <a:spcAft>
                <a:spcPts val="0"/>
              </a:spcAft>
              <a:buNone/>
              <a:defRPr b="1"/>
            </a:lvl8pPr>
            <a:lvl9pPr lvl="8" rtl="0" algn="ctr">
              <a:lnSpc>
                <a:spcPct val="100000"/>
              </a:lnSpc>
              <a:spcBef>
                <a:spcPts val="0"/>
              </a:spcBef>
              <a:spcAft>
                <a:spcPts val="0"/>
              </a:spcAft>
              <a:buNone/>
              <a:defRPr b="1"/>
            </a:lvl9pPr>
          </a:lstStyle>
          <a:p/>
        </p:txBody>
      </p:sp>
      <p:sp>
        <p:nvSpPr>
          <p:cNvPr id="199" name="Google Shape;199;p45"/>
          <p:cNvSpPr txBox="1"/>
          <p:nvPr>
            <p:ph idx="4" type="body"/>
          </p:nvPr>
        </p:nvSpPr>
        <p:spPr>
          <a:xfrm>
            <a:off x="6108738" y="2332275"/>
            <a:ext cx="2208600" cy="1217400"/>
          </a:xfrm>
          <a:prstGeom prst="rect">
            <a:avLst/>
          </a:prstGeom>
        </p:spPr>
        <p:txBody>
          <a:bodyPr anchorCtr="0" anchor="t" bIns="91425" lIns="91425" spcFirstLastPara="1" rIns="91425" wrap="square" tIns="91425">
            <a:noAutofit/>
          </a:bodyPr>
          <a:lstStyle>
            <a:lvl1pPr indent="-304800" lvl="0" marL="457200" rtl="0" algn="ctr">
              <a:spcBef>
                <a:spcPts val="600"/>
              </a:spcBef>
              <a:spcAft>
                <a:spcPts val="0"/>
              </a:spcAft>
              <a:buSzPts val="1200"/>
              <a:buChar char="●"/>
              <a:defRPr sz="1200"/>
            </a:lvl1pPr>
            <a:lvl2pPr indent="-304800" lvl="1" marL="914400" rtl="0" algn="ctr">
              <a:spcBef>
                <a:spcPts val="480"/>
              </a:spcBef>
              <a:spcAft>
                <a:spcPts val="0"/>
              </a:spcAft>
              <a:buSzPts val="1200"/>
              <a:buChar char="○"/>
              <a:defRPr sz="1200"/>
            </a:lvl2pPr>
            <a:lvl3pPr indent="-304800" lvl="2" marL="1371600" rtl="0" algn="ctr">
              <a:spcBef>
                <a:spcPts val="480"/>
              </a:spcBef>
              <a:spcAft>
                <a:spcPts val="0"/>
              </a:spcAft>
              <a:buSzPts val="1200"/>
              <a:buChar char="■"/>
              <a:defRPr sz="1200"/>
            </a:lvl3pPr>
            <a:lvl4pPr indent="-304800" lvl="3" marL="1828800" rtl="0" algn="ctr">
              <a:spcBef>
                <a:spcPts val="360"/>
              </a:spcBef>
              <a:spcAft>
                <a:spcPts val="0"/>
              </a:spcAft>
              <a:buSzPts val="1200"/>
              <a:buChar char="●"/>
              <a:defRPr sz="1200"/>
            </a:lvl4pPr>
            <a:lvl5pPr indent="-304800" lvl="4" marL="2286000" rtl="0" algn="ctr">
              <a:spcBef>
                <a:spcPts val="360"/>
              </a:spcBef>
              <a:spcAft>
                <a:spcPts val="0"/>
              </a:spcAft>
              <a:buSzPts val="1200"/>
              <a:buChar char="○"/>
              <a:defRPr sz="1200"/>
            </a:lvl5pPr>
            <a:lvl6pPr indent="-304800" lvl="5" marL="2743200" rtl="0" algn="ctr">
              <a:spcBef>
                <a:spcPts val="360"/>
              </a:spcBef>
              <a:spcAft>
                <a:spcPts val="0"/>
              </a:spcAft>
              <a:buSzPts val="1200"/>
              <a:buChar char="■"/>
              <a:defRPr sz="1200"/>
            </a:lvl6pPr>
            <a:lvl7pPr indent="-304800" lvl="6" marL="3200400" rtl="0" algn="ctr">
              <a:spcBef>
                <a:spcPts val="360"/>
              </a:spcBef>
              <a:spcAft>
                <a:spcPts val="0"/>
              </a:spcAft>
              <a:buSzPts val="1200"/>
              <a:buChar char="●"/>
              <a:defRPr sz="1200"/>
            </a:lvl7pPr>
            <a:lvl8pPr indent="-304800" lvl="7" marL="3657600" rtl="0" algn="ctr">
              <a:spcBef>
                <a:spcPts val="360"/>
              </a:spcBef>
              <a:spcAft>
                <a:spcPts val="0"/>
              </a:spcAft>
              <a:buSzPts val="1200"/>
              <a:buChar char="○"/>
              <a:defRPr sz="1200"/>
            </a:lvl8pPr>
            <a:lvl9pPr indent="-304800" lvl="8" marL="4114800" rtl="0" algn="ctr">
              <a:spcBef>
                <a:spcPts val="360"/>
              </a:spcBef>
              <a:spcAft>
                <a:spcPts val="0"/>
              </a:spcAft>
              <a:buSzPts val="1200"/>
              <a:buChar char="■"/>
              <a:defRPr sz="1200"/>
            </a:lvl9pPr>
          </a:lstStyle>
          <a:p/>
        </p:txBody>
      </p:sp>
      <p:sp>
        <p:nvSpPr>
          <p:cNvPr id="200" name="Google Shape;200;p45"/>
          <p:cNvSpPr txBox="1"/>
          <p:nvPr>
            <p:ph type="title"/>
          </p:nvPr>
        </p:nvSpPr>
        <p:spPr>
          <a:xfrm>
            <a:off x="826650" y="0"/>
            <a:ext cx="7490700" cy="10632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Font typeface="Proxima Nova"/>
              <a:buNone/>
              <a:defRPr>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9pPr>
          </a:lstStyle>
          <a:p/>
        </p:txBody>
      </p:sp>
      <p:sp>
        <p:nvSpPr>
          <p:cNvPr id="201" name="Google Shape;201;p45"/>
          <p:cNvSpPr txBox="1"/>
          <p:nvPr>
            <p:ph idx="5" type="subTitle"/>
          </p:nvPr>
        </p:nvSpPr>
        <p:spPr>
          <a:xfrm>
            <a:off x="826650" y="929775"/>
            <a:ext cx="7490700" cy="32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atin typeface="Proxima Nova"/>
                <a:ea typeface="Proxima Nova"/>
                <a:cs typeface="Proxima Nova"/>
                <a:sym typeface="Proxima Nova"/>
              </a:defRPr>
            </a:lvl1pPr>
            <a:lvl2pPr lvl="1" rtl="0">
              <a:lnSpc>
                <a:spcPct val="100000"/>
              </a:lnSpc>
              <a:spcBef>
                <a:spcPts val="0"/>
              </a:spcBef>
              <a:spcAft>
                <a:spcPts val="0"/>
              </a:spcAft>
              <a:buNone/>
              <a:defRPr>
                <a:latin typeface="Proxima Nova"/>
                <a:ea typeface="Proxima Nova"/>
                <a:cs typeface="Proxima Nova"/>
                <a:sym typeface="Proxima Nova"/>
              </a:defRPr>
            </a:lvl2pPr>
            <a:lvl3pPr lvl="2" rtl="0">
              <a:lnSpc>
                <a:spcPct val="100000"/>
              </a:lnSpc>
              <a:spcBef>
                <a:spcPts val="0"/>
              </a:spcBef>
              <a:spcAft>
                <a:spcPts val="0"/>
              </a:spcAft>
              <a:buNone/>
              <a:defRPr>
                <a:latin typeface="Proxima Nova"/>
                <a:ea typeface="Proxima Nova"/>
                <a:cs typeface="Proxima Nova"/>
                <a:sym typeface="Proxima Nova"/>
              </a:defRPr>
            </a:lvl3pPr>
            <a:lvl4pPr lvl="3" rtl="0">
              <a:lnSpc>
                <a:spcPct val="100000"/>
              </a:lnSpc>
              <a:spcBef>
                <a:spcPts val="0"/>
              </a:spcBef>
              <a:spcAft>
                <a:spcPts val="0"/>
              </a:spcAft>
              <a:buNone/>
              <a:defRPr>
                <a:latin typeface="Proxima Nova"/>
                <a:ea typeface="Proxima Nova"/>
                <a:cs typeface="Proxima Nova"/>
                <a:sym typeface="Proxima Nova"/>
              </a:defRPr>
            </a:lvl4pPr>
            <a:lvl5pPr lvl="4" rtl="0">
              <a:lnSpc>
                <a:spcPct val="100000"/>
              </a:lnSpc>
              <a:spcBef>
                <a:spcPts val="0"/>
              </a:spcBef>
              <a:spcAft>
                <a:spcPts val="0"/>
              </a:spcAft>
              <a:buNone/>
              <a:defRPr>
                <a:latin typeface="Proxima Nova"/>
                <a:ea typeface="Proxima Nova"/>
                <a:cs typeface="Proxima Nova"/>
                <a:sym typeface="Proxima Nova"/>
              </a:defRPr>
            </a:lvl5pPr>
            <a:lvl6pPr lvl="5" rtl="0">
              <a:lnSpc>
                <a:spcPct val="100000"/>
              </a:lnSpc>
              <a:spcBef>
                <a:spcPts val="0"/>
              </a:spcBef>
              <a:spcAft>
                <a:spcPts val="0"/>
              </a:spcAft>
              <a:buNone/>
              <a:defRPr>
                <a:latin typeface="Proxima Nova"/>
                <a:ea typeface="Proxima Nova"/>
                <a:cs typeface="Proxima Nova"/>
                <a:sym typeface="Proxima Nova"/>
              </a:defRPr>
            </a:lvl6pPr>
            <a:lvl7pPr lvl="6" rtl="0">
              <a:lnSpc>
                <a:spcPct val="100000"/>
              </a:lnSpc>
              <a:spcBef>
                <a:spcPts val="0"/>
              </a:spcBef>
              <a:spcAft>
                <a:spcPts val="0"/>
              </a:spcAft>
              <a:buNone/>
              <a:defRPr>
                <a:latin typeface="Proxima Nova"/>
                <a:ea typeface="Proxima Nova"/>
                <a:cs typeface="Proxima Nova"/>
                <a:sym typeface="Proxima Nova"/>
              </a:defRPr>
            </a:lvl7pPr>
            <a:lvl8pPr lvl="7" rtl="0">
              <a:lnSpc>
                <a:spcPct val="100000"/>
              </a:lnSpc>
              <a:spcBef>
                <a:spcPts val="0"/>
              </a:spcBef>
              <a:spcAft>
                <a:spcPts val="0"/>
              </a:spcAft>
              <a:buNone/>
              <a:defRPr>
                <a:latin typeface="Proxima Nova"/>
                <a:ea typeface="Proxima Nova"/>
                <a:cs typeface="Proxima Nova"/>
                <a:sym typeface="Proxima Nova"/>
              </a:defRPr>
            </a:lvl8pPr>
            <a:lvl9pPr lvl="8" rtl="0">
              <a:lnSpc>
                <a:spcPct val="100000"/>
              </a:lnSpc>
              <a:spcBef>
                <a:spcPts val="0"/>
              </a:spcBef>
              <a:spcAft>
                <a:spcPts val="0"/>
              </a:spcAft>
              <a:buNone/>
              <a:defRPr>
                <a:latin typeface="Proxima Nova"/>
                <a:ea typeface="Proxima Nova"/>
                <a:cs typeface="Proxima Nova"/>
                <a:sym typeface="Proxima Nova"/>
              </a:defRPr>
            </a:lvl9pPr>
          </a:lstStyle>
          <a:p/>
        </p:txBody>
      </p:sp>
      <p:sp>
        <p:nvSpPr>
          <p:cNvPr id="202" name="Google Shape;202;p45"/>
          <p:cNvSpPr txBox="1"/>
          <p:nvPr>
            <p:ph idx="6" type="subTitle"/>
          </p:nvPr>
        </p:nvSpPr>
        <p:spPr>
          <a:xfrm>
            <a:off x="916538" y="1809825"/>
            <a:ext cx="2208600" cy="579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b="1"/>
            </a:lvl1pPr>
            <a:lvl2pPr lvl="1" rtl="0" algn="ctr">
              <a:lnSpc>
                <a:spcPct val="100000"/>
              </a:lnSpc>
              <a:spcBef>
                <a:spcPts val="0"/>
              </a:spcBef>
              <a:spcAft>
                <a:spcPts val="0"/>
              </a:spcAft>
              <a:buNone/>
              <a:defRPr b="1"/>
            </a:lvl2pPr>
            <a:lvl3pPr lvl="2" rtl="0" algn="ctr">
              <a:lnSpc>
                <a:spcPct val="100000"/>
              </a:lnSpc>
              <a:spcBef>
                <a:spcPts val="0"/>
              </a:spcBef>
              <a:spcAft>
                <a:spcPts val="0"/>
              </a:spcAft>
              <a:buNone/>
              <a:defRPr b="1"/>
            </a:lvl3pPr>
            <a:lvl4pPr lvl="3" rtl="0" algn="ctr">
              <a:lnSpc>
                <a:spcPct val="100000"/>
              </a:lnSpc>
              <a:spcBef>
                <a:spcPts val="0"/>
              </a:spcBef>
              <a:spcAft>
                <a:spcPts val="0"/>
              </a:spcAft>
              <a:buNone/>
              <a:defRPr b="1"/>
            </a:lvl4pPr>
            <a:lvl5pPr lvl="4" rtl="0" algn="ctr">
              <a:lnSpc>
                <a:spcPct val="100000"/>
              </a:lnSpc>
              <a:spcBef>
                <a:spcPts val="0"/>
              </a:spcBef>
              <a:spcAft>
                <a:spcPts val="0"/>
              </a:spcAft>
              <a:buNone/>
              <a:defRPr b="1"/>
            </a:lvl5pPr>
            <a:lvl6pPr lvl="5" rtl="0" algn="ctr">
              <a:lnSpc>
                <a:spcPct val="100000"/>
              </a:lnSpc>
              <a:spcBef>
                <a:spcPts val="0"/>
              </a:spcBef>
              <a:spcAft>
                <a:spcPts val="0"/>
              </a:spcAft>
              <a:buNone/>
              <a:defRPr b="1"/>
            </a:lvl6pPr>
            <a:lvl7pPr lvl="6" rtl="0" algn="ctr">
              <a:lnSpc>
                <a:spcPct val="100000"/>
              </a:lnSpc>
              <a:spcBef>
                <a:spcPts val="0"/>
              </a:spcBef>
              <a:spcAft>
                <a:spcPts val="0"/>
              </a:spcAft>
              <a:buNone/>
              <a:defRPr b="1"/>
            </a:lvl7pPr>
            <a:lvl8pPr lvl="7" rtl="0" algn="ctr">
              <a:lnSpc>
                <a:spcPct val="100000"/>
              </a:lnSpc>
              <a:spcBef>
                <a:spcPts val="0"/>
              </a:spcBef>
              <a:spcAft>
                <a:spcPts val="0"/>
              </a:spcAft>
              <a:buNone/>
              <a:defRPr b="1"/>
            </a:lvl8pPr>
            <a:lvl9pPr lvl="8" rtl="0" algn="ctr">
              <a:lnSpc>
                <a:spcPct val="100000"/>
              </a:lnSpc>
              <a:spcBef>
                <a:spcPts val="0"/>
              </a:spcBef>
              <a:spcAft>
                <a:spcPts val="0"/>
              </a:spcAft>
              <a:buNone/>
              <a:defRPr b="1"/>
            </a:lvl9pPr>
          </a:lstStyle>
          <a:p/>
        </p:txBody>
      </p:sp>
      <p:sp>
        <p:nvSpPr>
          <p:cNvPr id="203" name="Google Shape;203;p45"/>
          <p:cNvSpPr txBox="1"/>
          <p:nvPr>
            <p:ph idx="7" type="body"/>
          </p:nvPr>
        </p:nvSpPr>
        <p:spPr>
          <a:xfrm>
            <a:off x="916538" y="2332275"/>
            <a:ext cx="2208600" cy="1217400"/>
          </a:xfrm>
          <a:prstGeom prst="rect">
            <a:avLst/>
          </a:prstGeom>
        </p:spPr>
        <p:txBody>
          <a:bodyPr anchorCtr="0" anchor="t" bIns="91425" lIns="91425" spcFirstLastPara="1" rIns="91425" wrap="square" tIns="91425">
            <a:noAutofit/>
          </a:bodyPr>
          <a:lstStyle>
            <a:lvl1pPr indent="-304800" lvl="0" marL="457200" rtl="0" algn="ctr">
              <a:spcBef>
                <a:spcPts val="600"/>
              </a:spcBef>
              <a:spcAft>
                <a:spcPts val="0"/>
              </a:spcAft>
              <a:buSzPts val="1200"/>
              <a:buChar char="●"/>
              <a:defRPr sz="1200"/>
            </a:lvl1pPr>
            <a:lvl2pPr indent="-304800" lvl="1" marL="914400" rtl="0" algn="ctr">
              <a:spcBef>
                <a:spcPts val="480"/>
              </a:spcBef>
              <a:spcAft>
                <a:spcPts val="0"/>
              </a:spcAft>
              <a:buSzPts val="1200"/>
              <a:buChar char="○"/>
              <a:defRPr sz="1200"/>
            </a:lvl2pPr>
            <a:lvl3pPr indent="-304800" lvl="2" marL="1371600" rtl="0" algn="ctr">
              <a:spcBef>
                <a:spcPts val="480"/>
              </a:spcBef>
              <a:spcAft>
                <a:spcPts val="0"/>
              </a:spcAft>
              <a:buSzPts val="1200"/>
              <a:buChar char="■"/>
              <a:defRPr sz="1200"/>
            </a:lvl3pPr>
            <a:lvl4pPr indent="-304800" lvl="3" marL="1828800" rtl="0" algn="ctr">
              <a:spcBef>
                <a:spcPts val="360"/>
              </a:spcBef>
              <a:spcAft>
                <a:spcPts val="0"/>
              </a:spcAft>
              <a:buSzPts val="1200"/>
              <a:buChar char="●"/>
              <a:defRPr sz="1200"/>
            </a:lvl4pPr>
            <a:lvl5pPr indent="-304800" lvl="4" marL="2286000" rtl="0" algn="ctr">
              <a:spcBef>
                <a:spcPts val="360"/>
              </a:spcBef>
              <a:spcAft>
                <a:spcPts val="0"/>
              </a:spcAft>
              <a:buSzPts val="1200"/>
              <a:buChar char="○"/>
              <a:defRPr sz="1200"/>
            </a:lvl5pPr>
            <a:lvl6pPr indent="-304800" lvl="5" marL="2743200" rtl="0" algn="ctr">
              <a:spcBef>
                <a:spcPts val="360"/>
              </a:spcBef>
              <a:spcAft>
                <a:spcPts val="0"/>
              </a:spcAft>
              <a:buSzPts val="1200"/>
              <a:buChar char="■"/>
              <a:defRPr sz="1200"/>
            </a:lvl6pPr>
            <a:lvl7pPr indent="-304800" lvl="6" marL="3200400" rtl="0" algn="ctr">
              <a:spcBef>
                <a:spcPts val="360"/>
              </a:spcBef>
              <a:spcAft>
                <a:spcPts val="0"/>
              </a:spcAft>
              <a:buSzPts val="1200"/>
              <a:buChar char="●"/>
              <a:defRPr sz="1200"/>
            </a:lvl7pPr>
            <a:lvl8pPr indent="-304800" lvl="7" marL="3657600" rtl="0" algn="ctr">
              <a:spcBef>
                <a:spcPts val="360"/>
              </a:spcBef>
              <a:spcAft>
                <a:spcPts val="0"/>
              </a:spcAft>
              <a:buSzPts val="1200"/>
              <a:buChar char="○"/>
              <a:defRPr sz="1200"/>
            </a:lvl8pPr>
            <a:lvl9pPr indent="-304800" lvl="8" marL="4114800" rtl="0" algn="ctr">
              <a:spcBef>
                <a:spcPts val="360"/>
              </a:spcBef>
              <a:spcAft>
                <a:spcPts val="0"/>
              </a:spcAft>
              <a:buSzPts val="1200"/>
              <a:buChar char="■"/>
              <a:defRPr sz="1200"/>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graphic top, text bottom">
  <p:cSld name="CUSTOM_3_1">
    <p:spTree>
      <p:nvGrpSpPr>
        <p:cNvPr id="204" name="Shape 204"/>
        <p:cNvGrpSpPr/>
        <p:nvPr/>
      </p:nvGrpSpPr>
      <p:grpSpPr>
        <a:xfrm>
          <a:off x="0" y="0"/>
          <a:ext cx="0" cy="0"/>
          <a:chOff x="0" y="0"/>
          <a:chExt cx="0" cy="0"/>
        </a:xfrm>
      </p:grpSpPr>
      <p:sp>
        <p:nvSpPr>
          <p:cNvPr id="205" name="Google Shape;205;p46"/>
          <p:cNvSpPr txBox="1"/>
          <p:nvPr>
            <p:ph idx="1" type="body"/>
          </p:nvPr>
        </p:nvSpPr>
        <p:spPr>
          <a:xfrm>
            <a:off x="826650" y="1496698"/>
            <a:ext cx="7490700" cy="393600"/>
          </a:xfrm>
          <a:prstGeom prst="rect">
            <a:avLst/>
          </a:prstGeom>
        </p:spPr>
        <p:txBody>
          <a:bodyPr anchorCtr="0" anchor="t" bIns="91425" lIns="91425" spcFirstLastPara="1" rIns="91425" wrap="square" tIns="91425">
            <a:noAutofit/>
          </a:bodyPr>
          <a:lstStyle>
            <a:lvl1pPr indent="-317500" lvl="0" marL="457200" rtl="0" algn="ctr">
              <a:spcBef>
                <a:spcPts val="600"/>
              </a:spcBef>
              <a:spcAft>
                <a:spcPts val="0"/>
              </a:spcAft>
              <a:buSzPts val="1400"/>
              <a:buChar char="●"/>
              <a:defRPr sz="1400"/>
            </a:lvl1pPr>
            <a:lvl2pPr indent="-317500" lvl="1" marL="914400" rtl="0" algn="ctr">
              <a:spcBef>
                <a:spcPts val="480"/>
              </a:spcBef>
              <a:spcAft>
                <a:spcPts val="0"/>
              </a:spcAft>
              <a:buSzPts val="1400"/>
              <a:buChar char="○"/>
              <a:defRPr sz="1400"/>
            </a:lvl2pPr>
            <a:lvl3pPr indent="-317500" lvl="2" marL="1371600" rtl="0" algn="ctr">
              <a:spcBef>
                <a:spcPts val="480"/>
              </a:spcBef>
              <a:spcAft>
                <a:spcPts val="0"/>
              </a:spcAft>
              <a:buSzPts val="1400"/>
              <a:buChar char="■"/>
              <a:defRPr sz="1400"/>
            </a:lvl3pPr>
            <a:lvl4pPr indent="-317500" lvl="3" marL="1828800" rtl="0" algn="ctr">
              <a:spcBef>
                <a:spcPts val="360"/>
              </a:spcBef>
              <a:spcAft>
                <a:spcPts val="0"/>
              </a:spcAft>
              <a:buSzPts val="1400"/>
              <a:buChar char="●"/>
              <a:defRPr sz="1400"/>
            </a:lvl4pPr>
            <a:lvl5pPr indent="-317500" lvl="4" marL="2286000" rtl="0" algn="ctr">
              <a:spcBef>
                <a:spcPts val="360"/>
              </a:spcBef>
              <a:spcAft>
                <a:spcPts val="0"/>
              </a:spcAft>
              <a:buSzPts val="1400"/>
              <a:buChar char="○"/>
              <a:defRPr sz="1400"/>
            </a:lvl5pPr>
            <a:lvl6pPr indent="-317500" lvl="5" marL="2743200" rtl="0" algn="ctr">
              <a:spcBef>
                <a:spcPts val="360"/>
              </a:spcBef>
              <a:spcAft>
                <a:spcPts val="0"/>
              </a:spcAft>
              <a:buSzPts val="1400"/>
              <a:buChar char="■"/>
              <a:defRPr sz="1400"/>
            </a:lvl6pPr>
            <a:lvl7pPr indent="-317500" lvl="6" marL="3200400" rtl="0" algn="ctr">
              <a:spcBef>
                <a:spcPts val="360"/>
              </a:spcBef>
              <a:spcAft>
                <a:spcPts val="0"/>
              </a:spcAft>
              <a:buSzPts val="1400"/>
              <a:buChar char="●"/>
              <a:defRPr sz="1400"/>
            </a:lvl7pPr>
            <a:lvl8pPr indent="-317500" lvl="7" marL="3657600" rtl="0" algn="ctr">
              <a:spcBef>
                <a:spcPts val="360"/>
              </a:spcBef>
              <a:spcAft>
                <a:spcPts val="0"/>
              </a:spcAft>
              <a:buSzPts val="1400"/>
              <a:buChar char="○"/>
              <a:defRPr sz="1400"/>
            </a:lvl8pPr>
            <a:lvl9pPr indent="-317500" lvl="8" marL="4114800" rtl="0" algn="ctr">
              <a:spcBef>
                <a:spcPts val="360"/>
              </a:spcBef>
              <a:spcAft>
                <a:spcPts val="0"/>
              </a:spcAft>
              <a:buSzPts val="1400"/>
              <a:buChar char="■"/>
              <a:defRPr sz="1400"/>
            </a:lvl9pPr>
          </a:lstStyle>
          <a:p/>
        </p:txBody>
      </p:sp>
      <p:sp>
        <p:nvSpPr>
          <p:cNvPr id="206" name="Google Shape;206;p46"/>
          <p:cNvSpPr txBox="1"/>
          <p:nvPr>
            <p:ph type="title"/>
          </p:nvPr>
        </p:nvSpPr>
        <p:spPr>
          <a:xfrm>
            <a:off x="826650" y="0"/>
            <a:ext cx="7490700" cy="10632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9pPr>
          </a:lstStyle>
          <a:p/>
        </p:txBody>
      </p:sp>
      <p:sp>
        <p:nvSpPr>
          <p:cNvPr id="207" name="Google Shape;207;p46"/>
          <p:cNvSpPr txBox="1"/>
          <p:nvPr>
            <p:ph idx="2" type="subTitle"/>
          </p:nvPr>
        </p:nvSpPr>
        <p:spPr>
          <a:xfrm>
            <a:off x="826650" y="929775"/>
            <a:ext cx="7490700" cy="32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atin typeface="Proxima Nova"/>
                <a:ea typeface="Proxima Nova"/>
                <a:cs typeface="Proxima Nova"/>
                <a:sym typeface="Proxima Nova"/>
              </a:defRPr>
            </a:lvl2pPr>
            <a:lvl3pPr lvl="2" rtl="0">
              <a:lnSpc>
                <a:spcPct val="100000"/>
              </a:lnSpc>
              <a:spcBef>
                <a:spcPts val="0"/>
              </a:spcBef>
              <a:spcAft>
                <a:spcPts val="0"/>
              </a:spcAft>
              <a:buNone/>
              <a:defRPr>
                <a:latin typeface="Proxima Nova"/>
                <a:ea typeface="Proxima Nova"/>
                <a:cs typeface="Proxima Nova"/>
                <a:sym typeface="Proxima Nova"/>
              </a:defRPr>
            </a:lvl3pPr>
            <a:lvl4pPr lvl="3" rtl="0">
              <a:lnSpc>
                <a:spcPct val="100000"/>
              </a:lnSpc>
              <a:spcBef>
                <a:spcPts val="0"/>
              </a:spcBef>
              <a:spcAft>
                <a:spcPts val="0"/>
              </a:spcAft>
              <a:buNone/>
              <a:defRPr>
                <a:latin typeface="Proxima Nova"/>
                <a:ea typeface="Proxima Nova"/>
                <a:cs typeface="Proxima Nova"/>
                <a:sym typeface="Proxima Nova"/>
              </a:defRPr>
            </a:lvl4pPr>
            <a:lvl5pPr lvl="4" rtl="0">
              <a:lnSpc>
                <a:spcPct val="100000"/>
              </a:lnSpc>
              <a:spcBef>
                <a:spcPts val="0"/>
              </a:spcBef>
              <a:spcAft>
                <a:spcPts val="0"/>
              </a:spcAft>
              <a:buNone/>
              <a:defRPr>
                <a:latin typeface="Proxima Nova"/>
                <a:ea typeface="Proxima Nova"/>
                <a:cs typeface="Proxima Nova"/>
                <a:sym typeface="Proxima Nova"/>
              </a:defRPr>
            </a:lvl5pPr>
            <a:lvl6pPr lvl="5" rtl="0">
              <a:lnSpc>
                <a:spcPct val="100000"/>
              </a:lnSpc>
              <a:spcBef>
                <a:spcPts val="0"/>
              </a:spcBef>
              <a:spcAft>
                <a:spcPts val="0"/>
              </a:spcAft>
              <a:buNone/>
              <a:defRPr>
                <a:latin typeface="Proxima Nova"/>
                <a:ea typeface="Proxima Nova"/>
                <a:cs typeface="Proxima Nova"/>
                <a:sym typeface="Proxima Nova"/>
              </a:defRPr>
            </a:lvl6pPr>
            <a:lvl7pPr lvl="6" rtl="0">
              <a:lnSpc>
                <a:spcPct val="100000"/>
              </a:lnSpc>
              <a:spcBef>
                <a:spcPts val="0"/>
              </a:spcBef>
              <a:spcAft>
                <a:spcPts val="0"/>
              </a:spcAft>
              <a:buNone/>
              <a:defRPr>
                <a:latin typeface="Proxima Nova"/>
                <a:ea typeface="Proxima Nova"/>
                <a:cs typeface="Proxima Nova"/>
                <a:sym typeface="Proxima Nova"/>
              </a:defRPr>
            </a:lvl7pPr>
            <a:lvl8pPr lvl="7" rtl="0">
              <a:lnSpc>
                <a:spcPct val="100000"/>
              </a:lnSpc>
              <a:spcBef>
                <a:spcPts val="0"/>
              </a:spcBef>
              <a:spcAft>
                <a:spcPts val="0"/>
              </a:spcAft>
              <a:buNone/>
              <a:defRPr>
                <a:latin typeface="Proxima Nova"/>
                <a:ea typeface="Proxima Nova"/>
                <a:cs typeface="Proxima Nova"/>
                <a:sym typeface="Proxima Nova"/>
              </a:defRPr>
            </a:lvl8pPr>
            <a:lvl9pPr lvl="8" rtl="0">
              <a:lnSpc>
                <a:spcPct val="100000"/>
              </a:lnSpc>
              <a:spcBef>
                <a:spcPts val="0"/>
              </a:spcBef>
              <a:spcAft>
                <a:spcPts val="0"/>
              </a:spcAft>
              <a:buNone/>
              <a:defRPr>
                <a:latin typeface="Proxima Nova"/>
                <a:ea typeface="Proxima Nova"/>
                <a:cs typeface="Proxima Nova"/>
                <a:sym typeface="Proxima Nova"/>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ogos top, text bottom">
  <p:cSld name="CUSTOM_3_1_1_1">
    <p:bg>
      <p:bgPr>
        <a:blipFill>
          <a:blip r:embed="rId2">
            <a:alphaModFix/>
          </a:blip>
          <a:stretch>
            <a:fillRect/>
          </a:stretch>
        </a:blipFill>
      </p:bgPr>
    </p:bg>
    <p:spTree>
      <p:nvGrpSpPr>
        <p:cNvPr id="208" name="Shape 208"/>
        <p:cNvGrpSpPr/>
        <p:nvPr/>
      </p:nvGrpSpPr>
      <p:grpSpPr>
        <a:xfrm>
          <a:off x="0" y="0"/>
          <a:ext cx="0" cy="0"/>
          <a:chOff x="0" y="0"/>
          <a:chExt cx="0" cy="0"/>
        </a:xfrm>
      </p:grpSpPr>
      <p:sp>
        <p:nvSpPr>
          <p:cNvPr id="209" name="Google Shape;209;p47"/>
          <p:cNvSpPr txBox="1"/>
          <p:nvPr>
            <p:ph idx="1" type="body"/>
          </p:nvPr>
        </p:nvSpPr>
        <p:spPr>
          <a:xfrm>
            <a:off x="826650" y="1494338"/>
            <a:ext cx="7490700" cy="715800"/>
          </a:xfrm>
          <a:prstGeom prst="rect">
            <a:avLst/>
          </a:prstGeom>
        </p:spPr>
        <p:txBody>
          <a:bodyPr anchorCtr="0" anchor="t" bIns="91425" lIns="91425" spcFirstLastPara="1" rIns="91425" wrap="square" tIns="91425">
            <a:noAutofit/>
          </a:bodyPr>
          <a:lstStyle>
            <a:lvl1pPr indent="-317500" lvl="0" marL="457200" rtl="0" algn="ctr">
              <a:spcBef>
                <a:spcPts val="600"/>
              </a:spcBef>
              <a:spcAft>
                <a:spcPts val="0"/>
              </a:spcAft>
              <a:buSzPts val="1400"/>
              <a:buChar char="●"/>
              <a:defRPr sz="1400"/>
            </a:lvl1pPr>
            <a:lvl2pPr indent="-317500" lvl="1" marL="914400" rtl="0" algn="ctr">
              <a:spcBef>
                <a:spcPts val="480"/>
              </a:spcBef>
              <a:spcAft>
                <a:spcPts val="0"/>
              </a:spcAft>
              <a:buSzPts val="1400"/>
              <a:buChar char="○"/>
              <a:defRPr sz="1400"/>
            </a:lvl2pPr>
            <a:lvl3pPr indent="-317500" lvl="2" marL="1371600" rtl="0" algn="ctr">
              <a:spcBef>
                <a:spcPts val="480"/>
              </a:spcBef>
              <a:spcAft>
                <a:spcPts val="0"/>
              </a:spcAft>
              <a:buSzPts val="1400"/>
              <a:buChar char="■"/>
              <a:defRPr sz="1400"/>
            </a:lvl3pPr>
            <a:lvl4pPr indent="-317500" lvl="3" marL="1828800" rtl="0" algn="ctr">
              <a:spcBef>
                <a:spcPts val="360"/>
              </a:spcBef>
              <a:spcAft>
                <a:spcPts val="0"/>
              </a:spcAft>
              <a:buSzPts val="1400"/>
              <a:buChar char="●"/>
              <a:defRPr sz="1400"/>
            </a:lvl4pPr>
            <a:lvl5pPr indent="-317500" lvl="4" marL="2286000" rtl="0" algn="ctr">
              <a:spcBef>
                <a:spcPts val="360"/>
              </a:spcBef>
              <a:spcAft>
                <a:spcPts val="0"/>
              </a:spcAft>
              <a:buSzPts val="1400"/>
              <a:buChar char="○"/>
              <a:defRPr sz="1400"/>
            </a:lvl5pPr>
            <a:lvl6pPr indent="-317500" lvl="5" marL="2743200" rtl="0" algn="ctr">
              <a:spcBef>
                <a:spcPts val="360"/>
              </a:spcBef>
              <a:spcAft>
                <a:spcPts val="0"/>
              </a:spcAft>
              <a:buSzPts val="1400"/>
              <a:buChar char="■"/>
              <a:defRPr sz="1400"/>
            </a:lvl6pPr>
            <a:lvl7pPr indent="-317500" lvl="6" marL="3200400" rtl="0" algn="ctr">
              <a:spcBef>
                <a:spcPts val="360"/>
              </a:spcBef>
              <a:spcAft>
                <a:spcPts val="0"/>
              </a:spcAft>
              <a:buSzPts val="1400"/>
              <a:buChar char="●"/>
              <a:defRPr sz="1400"/>
            </a:lvl7pPr>
            <a:lvl8pPr indent="-317500" lvl="7" marL="3657600" rtl="0" algn="ctr">
              <a:spcBef>
                <a:spcPts val="360"/>
              </a:spcBef>
              <a:spcAft>
                <a:spcPts val="0"/>
              </a:spcAft>
              <a:buSzPts val="1400"/>
              <a:buChar char="○"/>
              <a:defRPr sz="1400"/>
            </a:lvl8pPr>
            <a:lvl9pPr indent="-317500" lvl="8" marL="4114800" rtl="0" algn="ctr">
              <a:spcBef>
                <a:spcPts val="360"/>
              </a:spcBef>
              <a:spcAft>
                <a:spcPts val="0"/>
              </a:spcAft>
              <a:buSzPts val="1400"/>
              <a:buChar char="■"/>
              <a:defRPr sz="1400"/>
            </a:lvl9pPr>
          </a:lstStyle>
          <a:p/>
        </p:txBody>
      </p:sp>
      <p:sp>
        <p:nvSpPr>
          <p:cNvPr id="210" name="Google Shape;210;p47"/>
          <p:cNvSpPr txBox="1"/>
          <p:nvPr>
            <p:ph type="title"/>
          </p:nvPr>
        </p:nvSpPr>
        <p:spPr>
          <a:xfrm>
            <a:off x="826650" y="0"/>
            <a:ext cx="7490700" cy="10632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Font typeface="Proxima Nova"/>
              <a:buNone/>
              <a:defRPr>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9pPr>
          </a:lstStyle>
          <a:p/>
        </p:txBody>
      </p:sp>
      <p:sp>
        <p:nvSpPr>
          <p:cNvPr id="211" name="Google Shape;211;p47"/>
          <p:cNvSpPr txBox="1"/>
          <p:nvPr>
            <p:ph idx="2" type="subTitle"/>
          </p:nvPr>
        </p:nvSpPr>
        <p:spPr>
          <a:xfrm>
            <a:off x="826650" y="929775"/>
            <a:ext cx="7490700" cy="32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atin typeface="Proxima Nova"/>
                <a:ea typeface="Proxima Nova"/>
                <a:cs typeface="Proxima Nova"/>
                <a:sym typeface="Proxima Nova"/>
              </a:defRPr>
            </a:lvl1pPr>
            <a:lvl2pPr lvl="1" rtl="0">
              <a:lnSpc>
                <a:spcPct val="100000"/>
              </a:lnSpc>
              <a:spcBef>
                <a:spcPts val="0"/>
              </a:spcBef>
              <a:spcAft>
                <a:spcPts val="0"/>
              </a:spcAft>
              <a:buNone/>
              <a:defRPr>
                <a:latin typeface="Proxima Nova"/>
                <a:ea typeface="Proxima Nova"/>
                <a:cs typeface="Proxima Nova"/>
                <a:sym typeface="Proxima Nova"/>
              </a:defRPr>
            </a:lvl2pPr>
            <a:lvl3pPr lvl="2" rtl="0">
              <a:lnSpc>
                <a:spcPct val="100000"/>
              </a:lnSpc>
              <a:spcBef>
                <a:spcPts val="0"/>
              </a:spcBef>
              <a:spcAft>
                <a:spcPts val="0"/>
              </a:spcAft>
              <a:buNone/>
              <a:defRPr>
                <a:latin typeface="Proxima Nova"/>
                <a:ea typeface="Proxima Nova"/>
                <a:cs typeface="Proxima Nova"/>
                <a:sym typeface="Proxima Nova"/>
              </a:defRPr>
            </a:lvl3pPr>
            <a:lvl4pPr lvl="3" rtl="0">
              <a:lnSpc>
                <a:spcPct val="100000"/>
              </a:lnSpc>
              <a:spcBef>
                <a:spcPts val="0"/>
              </a:spcBef>
              <a:spcAft>
                <a:spcPts val="0"/>
              </a:spcAft>
              <a:buNone/>
              <a:defRPr>
                <a:latin typeface="Proxima Nova"/>
                <a:ea typeface="Proxima Nova"/>
                <a:cs typeface="Proxima Nova"/>
                <a:sym typeface="Proxima Nova"/>
              </a:defRPr>
            </a:lvl4pPr>
            <a:lvl5pPr lvl="4" rtl="0">
              <a:lnSpc>
                <a:spcPct val="100000"/>
              </a:lnSpc>
              <a:spcBef>
                <a:spcPts val="0"/>
              </a:spcBef>
              <a:spcAft>
                <a:spcPts val="0"/>
              </a:spcAft>
              <a:buNone/>
              <a:defRPr>
                <a:latin typeface="Proxima Nova"/>
                <a:ea typeface="Proxima Nova"/>
                <a:cs typeface="Proxima Nova"/>
                <a:sym typeface="Proxima Nova"/>
              </a:defRPr>
            </a:lvl5pPr>
            <a:lvl6pPr lvl="5" rtl="0">
              <a:lnSpc>
                <a:spcPct val="100000"/>
              </a:lnSpc>
              <a:spcBef>
                <a:spcPts val="0"/>
              </a:spcBef>
              <a:spcAft>
                <a:spcPts val="0"/>
              </a:spcAft>
              <a:buNone/>
              <a:defRPr>
                <a:latin typeface="Proxima Nova"/>
                <a:ea typeface="Proxima Nova"/>
                <a:cs typeface="Proxima Nova"/>
                <a:sym typeface="Proxima Nova"/>
              </a:defRPr>
            </a:lvl6pPr>
            <a:lvl7pPr lvl="6" rtl="0">
              <a:lnSpc>
                <a:spcPct val="100000"/>
              </a:lnSpc>
              <a:spcBef>
                <a:spcPts val="0"/>
              </a:spcBef>
              <a:spcAft>
                <a:spcPts val="0"/>
              </a:spcAft>
              <a:buNone/>
              <a:defRPr>
                <a:latin typeface="Proxima Nova"/>
                <a:ea typeface="Proxima Nova"/>
                <a:cs typeface="Proxima Nova"/>
                <a:sym typeface="Proxima Nova"/>
              </a:defRPr>
            </a:lvl7pPr>
            <a:lvl8pPr lvl="7" rtl="0">
              <a:lnSpc>
                <a:spcPct val="100000"/>
              </a:lnSpc>
              <a:spcBef>
                <a:spcPts val="0"/>
              </a:spcBef>
              <a:spcAft>
                <a:spcPts val="0"/>
              </a:spcAft>
              <a:buNone/>
              <a:defRPr>
                <a:latin typeface="Proxima Nova"/>
                <a:ea typeface="Proxima Nova"/>
                <a:cs typeface="Proxima Nova"/>
                <a:sym typeface="Proxima Nova"/>
              </a:defRPr>
            </a:lvl8pPr>
            <a:lvl9pPr lvl="8" rtl="0">
              <a:lnSpc>
                <a:spcPct val="100000"/>
              </a:lnSpc>
              <a:spcBef>
                <a:spcPts val="0"/>
              </a:spcBef>
              <a:spcAft>
                <a:spcPts val="0"/>
              </a:spcAft>
              <a:buNone/>
              <a:defRPr>
                <a:latin typeface="Proxima Nova"/>
                <a:ea typeface="Proxima Nova"/>
                <a:cs typeface="Proxima Nova"/>
                <a:sym typeface="Proxima Nova"/>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left, logos right">
  <p:cSld name="CUSTOM_3_1_1_1_1">
    <p:bg>
      <p:bgPr>
        <a:blipFill>
          <a:blip r:embed="rId2">
            <a:alphaModFix/>
          </a:blip>
          <a:stretch>
            <a:fillRect/>
          </a:stretch>
        </a:blipFill>
      </p:bgPr>
    </p:bg>
    <p:spTree>
      <p:nvGrpSpPr>
        <p:cNvPr id="212" name="Shape 212"/>
        <p:cNvGrpSpPr/>
        <p:nvPr/>
      </p:nvGrpSpPr>
      <p:grpSpPr>
        <a:xfrm>
          <a:off x="0" y="0"/>
          <a:ext cx="0" cy="0"/>
          <a:chOff x="0" y="0"/>
          <a:chExt cx="0" cy="0"/>
        </a:xfrm>
      </p:grpSpPr>
      <p:sp>
        <p:nvSpPr>
          <p:cNvPr id="213" name="Google Shape;213;p48"/>
          <p:cNvSpPr txBox="1"/>
          <p:nvPr>
            <p:ph idx="1" type="body"/>
          </p:nvPr>
        </p:nvSpPr>
        <p:spPr>
          <a:xfrm>
            <a:off x="826700" y="1625925"/>
            <a:ext cx="3585000" cy="2530500"/>
          </a:xfrm>
          <a:prstGeom prst="rect">
            <a:avLst/>
          </a:prstGeom>
        </p:spPr>
        <p:txBody>
          <a:bodyPr anchorCtr="0" anchor="t" bIns="91425" lIns="91425" spcFirstLastPara="1" rIns="91425" wrap="square" tIns="91425">
            <a:noAutofit/>
          </a:bodyPr>
          <a:lstStyle>
            <a:lvl1pPr indent="-292100" lvl="0" marL="457200" rtl="0">
              <a:spcBef>
                <a:spcPts val="600"/>
              </a:spcBef>
              <a:spcAft>
                <a:spcPts val="0"/>
              </a:spcAft>
              <a:buSzPts val="1000"/>
              <a:buChar char="●"/>
              <a:defRPr/>
            </a:lvl1pPr>
            <a:lvl2pPr indent="-292100" lvl="1" marL="914400" rtl="0">
              <a:spcBef>
                <a:spcPts val="0"/>
              </a:spcBef>
              <a:spcAft>
                <a:spcPts val="0"/>
              </a:spcAft>
              <a:buSzPts val="1000"/>
              <a:buChar char="○"/>
              <a:defRPr/>
            </a:lvl2pPr>
            <a:lvl3pPr indent="-292100" lvl="2" marL="1371600" rtl="0">
              <a:spcBef>
                <a:spcPts val="0"/>
              </a:spcBef>
              <a:spcAft>
                <a:spcPts val="0"/>
              </a:spcAft>
              <a:buSzPts val="1000"/>
              <a:buChar char="■"/>
              <a:defRPr/>
            </a:lvl3pPr>
            <a:lvl4pPr indent="-292100" lvl="3" marL="1828800" rtl="0">
              <a:spcBef>
                <a:spcPts val="0"/>
              </a:spcBef>
              <a:spcAft>
                <a:spcPts val="0"/>
              </a:spcAft>
              <a:buSzPts val="1000"/>
              <a:buChar char="●"/>
              <a:defRPr/>
            </a:lvl4pPr>
            <a:lvl5pPr indent="-292100" lvl="4" marL="2286000" rtl="0">
              <a:spcBef>
                <a:spcPts val="0"/>
              </a:spcBef>
              <a:spcAft>
                <a:spcPts val="0"/>
              </a:spcAft>
              <a:buSzPts val="1000"/>
              <a:buChar char="○"/>
              <a:defRPr/>
            </a:lvl5pPr>
            <a:lvl6pPr indent="-292100" lvl="5" marL="2743200" rtl="0">
              <a:spcBef>
                <a:spcPts val="0"/>
              </a:spcBef>
              <a:spcAft>
                <a:spcPts val="0"/>
              </a:spcAft>
              <a:buSzPts val="1000"/>
              <a:buChar char="■"/>
              <a:defRPr/>
            </a:lvl6pPr>
            <a:lvl7pPr indent="-292100" lvl="6" marL="3200400" rtl="0">
              <a:spcBef>
                <a:spcPts val="0"/>
              </a:spcBef>
              <a:spcAft>
                <a:spcPts val="0"/>
              </a:spcAft>
              <a:buSzPts val="1000"/>
              <a:buChar char="●"/>
              <a:defRPr/>
            </a:lvl7pPr>
            <a:lvl8pPr indent="-292100" lvl="7" marL="3657600" rtl="0">
              <a:spcBef>
                <a:spcPts val="0"/>
              </a:spcBef>
              <a:spcAft>
                <a:spcPts val="0"/>
              </a:spcAft>
              <a:buSzPts val="1000"/>
              <a:buChar char="○"/>
              <a:defRPr/>
            </a:lvl8pPr>
            <a:lvl9pPr indent="-292100" lvl="8" marL="4114800" rtl="0">
              <a:spcBef>
                <a:spcPts val="0"/>
              </a:spcBef>
              <a:spcAft>
                <a:spcPts val="0"/>
              </a:spcAft>
              <a:buSzPts val="1000"/>
              <a:buChar char="■"/>
              <a:defRPr/>
            </a:lvl9pPr>
          </a:lstStyle>
          <a:p/>
        </p:txBody>
      </p:sp>
      <p:sp>
        <p:nvSpPr>
          <p:cNvPr id="214" name="Google Shape;214;p48"/>
          <p:cNvSpPr txBox="1"/>
          <p:nvPr>
            <p:ph type="title"/>
          </p:nvPr>
        </p:nvSpPr>
        <p:spPr>
          <a:xfrm>
            <a:off x="826650" y="0"/>
            <a:ext cx="7490700" cy="10632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Font typeface="Proxima Nova"/>
              <a:buNone/>
              <a:defRPr>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9pPr>
          </a:lstStyle>
          <a:p/>
        </p:txBody>
      </p:sp>
      <p:sp>
        <p:nvSpPr>
          <p:cNvPr id="215" name="Google Shape;215;p48"/>
          <p:cNvSpPr txBox="1"/>
          <p:nvPr>
            <p:ph idx="2" type="subTitle"/>
          </p:nvPr>
        </p:nvSpPr>
        <p:spPr>
          <a:xfrm>
            <a:off x="826650" y="929775"/>
            <a:ext cx="7490700" cy="32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atin typeface="Proxima Nova"/>
                <a:ea typeface="Proxima Nova"/>
                <a:cs typeface="Proxima Nova"/>
                <a:sym typeface="Proxima Nova"/>
              </a:defRPr>
            </a:lvl1pPr>
            <a:lvl2pPr lvl="1" rtl="0">
              <a:lnSpc>
                <a:spcPct val="100000"/>
              </a:lnSpc>
              <a:spcBef>
                <a:spcPts val="0"/>
              </a:spcBef>
              <a:spcAft>
                <a:spcPts val="0"/>
              </a:spcAft>
              <a:buNone/>
              <a:defRPr>
                <a:latin typeface="Proxima Nova"/>
                <a:ea typeface="Proxima Nova"/>
                <a:cs typeface="Proxima Nova"/>
                <a:sym typeface="Proxima Nova"/>
              </a:defRPr>
            </a:lvl2pPr>
            <a:lvl3pPr lvl="2" rtl="0">
              <a:lnSpc>
                <a:spcPct val="100000"/>
              </a:lnSpc>
              <a:spcBef>
                <a:spcPts val="0"/>
              </a:spcBef>
              <a:spcAft>
                <a:spcPts val="0"/>
              </a:spcAft>
              <a:buNone/>
              <a:defRPr>
                <a:latin typeface="Proxima Nova"/>
                <a:ea typeface="Proxima Nova"/>
                <a:cs typeface="Proxima Nova"/>
                <a:sym typeface="Proxima Nova"/>
              </a:defRPr>
            </a:lvl3pPr>
            <a:lvl4pPr lvl="3" rtl="0">
              <a:lnSpc>
                <a:spcPct val="100000"/>
              </a:lnSpc>
              <a:spcBef>
                <a:spcPts val="0"/>
              </a:spcBef>
              <a:spcAft>
                <a:spcPts val="0"/>
              </a:spcAft>
              <a:buNone/>
              <a:defRPr>
                <a:latin typeface="Proxima Nova"/>
                <a:ea typeface="Proxima Nova"/>
                <a:cs typeface="Proxima Nova"/>
                <a:sym typeface="Proxima Nova"/>
              </a:defRPr>
            </a:lvl4pPr>
            <a:lvl5pPr lvl="4" rtl="0">
              <a:lnSpc>
                <a:spcPct val="100000"/>
              </a:lnSpc>
              <a:spcBef>
                <a:spcPts val="0"/>
              </a:spcBef>
              <a:spcAft>
                <a:spcPts val="0"/>
              </a:spcAft>
              <a:buNone/>
              <a:defRPr>
                <a:latin typeface="Proxima Nova"/>
                <a:ea typeface="Proxima Nova"/>
                <a:cs typeface="Proxima Nova"/>
                <a:sym typeface="Proxima Nova"/>
              </a:defRPr>
            </a:lvl5pPr>
            <a:lvl6pPr lvl="5" rtl="0">
              <a:lnSpc>
                <a:spcPct val="100000"/>
              </a:lnSpc>
              <a:spcBef>
                <a:spcPts val="0"/>
              </a:spcBef>
              <a:spcAft>
                <a:spcPts val="0"/>
              </a:spcAft>
              <a:buNone/>
              <a:defRPr>
                <a:latin typeface="Proxima Nova"/>
                <a:ea typeface="Proxima Nova"/>
                <a:cs typeface="Proxima Nova"/>
                <a:sym typeface="Proxima Nova"/>
              </a:defRPr>
            </a:lvl6pPr>
            <a:lvl7pPr lvl="6" rtl="0">
              <a:lnSpc>
                <a:spcPct val="100000"/>
              </a:lnSpc>
              <a:spcBef>
                <a:spcPts val="0"/>
              </a:spcBef>
              <a:spcAft>
                <a:spcPts val="0"/>
              </a:spcAft>
              <a:buNone/>
              <a:defRPr>
                <a:latin typeface="Proxima Nova"/>
                <a:ea typeface="Proxima Nova"/>
                <a:cs typeface="Proxima Nova"/>
                <a:sym typeface="Proxima Nova"/>
              </a:defRPr>
            </a:lvl7pPr>
            <a:lvl8pPr lvl="7" rtl="0">
              <a:lnSpc>
                <a:spcPct val="100000"/>
              </a:lnSpc>
              <a:spcBef>
                <a:spcPts val="0"/>
              </a:spcBef>
              <a:spcAft>
                <a:spcPts val="0"/>
              </a:spcAft>
              <a:buNone/>
              <a:defRPr>
                <a:latin typeface="Proxima Nova"/>
                <a:ea typeface="Proxima Nova"/>
                <a:cs typeface="Proxima Nova"/>
                <a:sym typeface="Proxima Nova"/>
              </a:defRPr>
            </a:lvl8pPr>
            <a:lvl9pPr lvl="8" rtl="0">
              <a:lnSpc>
                <a:spcPct val="100000"/>
              </a:lnSpc>
              <a:spcBef>
                <a:spcPts val="0"/>
              </a:spcBef>
              <a:spcAft>
                <a:spcPts val="0"/>
              </a:spcAft>
              <a:buNone/>
              <a:defRPr>
                <a:latin typeface="Proxima Nova"/>
                <a:ea typeface="Proxima Nova"/>
                <a:cs typeface="Proxima Nova"/>
                <a:sym typeface="Proxima Nova"/>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ogos left, text right">
  <p:cSld name="CUSTOM_3_1_1_1_1_1">
    <p:bg>
      <p:bgPr>
        <a:blipFill>
          <a:blip r:embed="rId2">
            <a:alphaModFix/>
          </a:blip>
          <a:stretch>
            <a:fillRect/>
          </a:stretch>
        </a:blipFill>
      </p:bgPr>
    </p:bg>
    <p:spTree>
      <p:nvGrpSpPr>
        <p:cNvPr id="216" name="Shape 216"/>
        <p:cNvGrpSpPr/>
        <p:nvPr/>
      </p:nvGrpSpPr>
      <p:grpSpPr>
        <a:xfrm>
          <a:off x="0" y="0"/>
          <a:ext cx="0" cy="0"/>
          <a:chOff x="0" y="0"/>
          <a:chExt cx="0" cy="0"/>
        </a:xfrm>
      </p:grpSpPr>
      <p:sp>
        <p:nvSpPr>
          <p:cNvPr id="217" name="Google Shape;217;p49"/>
          <p:cNvSpPr txBox="1"/>
          <p:nvPr>
            <p:ph idx="1" type="body"/>
          </p:nvPr>
        </p:nvSpPr>
        <p:spPr>
          <a:xfrm>
            <a:off x="4732350" y="1625925"/>
            <a:ext cx="3585000" cy="2536800"/>
          </a:xfrm>
          <a:prstGeom prst="rect">
            <a:avLst/>
          </a:prstGeom>
        </p:spPr>
        <p:txBody>
          <a:bodyPr anchorCtr="0" anchor="t" bIns="91425" lIns="91425" spcFirstLastPara="1" rIns="91425" wrap="square" tIns="91425">
            <a:noAutofit/>
          </a:bodyPr>
          <a:lstStyle>
            <a:lvl1pPr indent="-292100" lvl="0" marL="457200" rtl="0">
              <a:spcBef>
                <a:spcPts val="600"/>
              </a:spcBef>
              <a:spcAft>
                <a:spcPts val="0"/>
              </a:spcAft>
              <a:buSzPts val="1000"/>
              <a:buChar char="●"/>
              <a:defRPr/>
            </a:lvl1pPr>
            <a:lvl2pPr indent="-292100" lvl="1" marL="914400" rtl="0">
              <a:spcBef>
                <a:spcPts val="0"/>
              </a:spcBef>
              <a:spcAft>
                <a:spcPts val="0"/>
              </a:spcAft>
              <a:buSzPts val="1000"/>
              <a:buChar char="○"/>
              <a:defRPr/>
            </a:lvl2pPr>
            <a:lvl3pPr indent="-292100" lvl="2" marL="1371600" rtl="0">
              <a:spcBef>
                <a:spcPts val="0"/>
              </a:spcBef>
              <a:spcAft>
                <a:spcPts val="0"/>
              </a:spcAft>
              <a:buSzPts val="1000"/>
              <a:buChar char="■"/>
              <a:defRPr/>
            </a:lvl3pPr>
            <a:lvl4pPr indent="-292100" lvl="3" marL="1828800" rtl="0">
              <a:spcBef>
                <a:spcPts val="0"/>
              </a:spcBef>
              <a:spcAft>
                <a:spcPts val="0"/>
              </a:spcAft>
              <a:buSzPts val="1000"/>
              <a:buChar char="●"/>
              <a:defRPr/>
            </a:lvl4pPr>
            <a:lvl5pPr indent="-292100" lvl="4" marL="2286000" rtl="0">
              <a:spcBef>
                <a:spcPts val="0"/>
              </a:spcBef>
              <a:spcAft>
                <a:spcPts val="0"/>
              </a:spcAft>
              <a:buSzPts val="1000"/>
              <a:buChar char="○"/>
              <a:defRPr/>
            </a:lvl5pPr>
            <a:lvl6pPr indent="-292100" lvl="5" marL="2743200" rtl="0">
              <a:spcBef>
                <a:spcPts val="0"/>
              </a:spcBef>
              <a:spcAft>
                <a:spcPts val="0"/>
              </a:spcAft>
              <a:buSzPts val="1000"/>
              <a:buChar char="■"/>
              <a:defRPr/>
            </a:lvl6pPr>
            <a:lvl7pPr indent="-292100" lvl="6" marL="3200400" rtl="0">
              <a:spcBef>
                <a:spcPts val="0"/>
              </a:spcBef>
              <a:spcAft>
                <a:spcPts val="0"/>
              </a:spcAft>
              <a:buSzPts val="1000"/>
              <a:buChar char="●"/>
              <a:defRPr/>
            </a:lvl7pPr>
            <a:lvl8pPr indent="-292100" lvl="7" marL="3657600" rtl="0">
              <a:spcBef>
                <a:spcPts val="0"/>
              </a:spcBef>
              <a:spcAft>
                <a:spcPts val="0"/>
              </a:spcAft>
              <a:buSzPts val="1000"/>
              <a:buChar char="○"/>
              <a:defRPr/>
            </a:lvl8pPr>
            <a:lvl9pPr indent="-292100" lvl="8" marL="4114800" rtl="0">
              <a:spcBef>
                <a:spcPts val="0"/>
              </a:spcBef>
              <a:spcAft>
                <a:spcPts val="0"/>
              </a:spcAft>
              <a:buSzPts val="1000"/>
              <a:buChar char="■"/>
              <a:defRPr/>
            </a:lvl9pPr>
          </a:lstStyle>
          <a:p/>
        </p:txBody>
      </p:sp>
      <p:sp>
        <p:nvSpPr>
          <p:cNvPr id="218" name="Google Shape;218;p49"/>
          <p:cNvSpPr txBox="1"/>
          <p:nvPr>
            <p:ph type="title"/>
          </p:nvPr>
        </p:nvSpPr>
        <p:spPr>
          <a:xfrm>
            <a:off x="826650" y="0"/>
            <a:ext cx="7490700" cy="1063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Font typeface="Proxima Nova"/>
              <a:buNone/>
              <a:defRPr b="1">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9pPr>
          </a:lstStyle>
          <a:p/>
        </p:txBody>
      </p:sp>
      <p:sp>
        <p:nvSpPr>
          <p:cNvPr id="219" name="Google Shape;219;p49"/>
          <p:cNvSpPr txBox="1"/>
          <p:nvPr>
            <p:ph idx="2" type="subTitle"/>
          </p:nvPr>
        </p:nvSpPr>
        <p:spPr>
          <a:xfrm>
            <a:off x="826650" y="929775"/>
            <a:ext cx="7490700" cy="32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atin typeface="Proxima Nova"/>
                <a:ea typeface="Proxima Nova"/>
                <a:cs typeface="Proxima Nova"/>
                <a:sym typeface="Proxima Nova"/>
              </a:defRPr>
            </a:lvl1pPr>
            <a:lvl2pPr lvl="1" rtl="0">
              <a:lnSpc>
                <a:spcPct val="100000"/>
              </a:lnSpc>
              <a:spcBef>
                <a:spcPts val="0"/>
              </a:spcBef>
              <a:spcAft>
                <a:spcPts val="0"/>
              </a:spcAft>
              <a:buNone/>
              <a:defRPr>
                <a:latin typeface="Proxima Nova"/>
                <a:ea typeface="Proxima Nova"/>
                <a:cs typeface="Proxima Nova"/>
                <a:sym typeface="Proxima Nova"/>
              </a:defRPr>
            </a:lvl2pPr>
            <a:lvl3pPr lvl="2" rtl="0">
              <a:lnSpc>
                <a:spcPct val="100000"/>
              </a:lnSpc>
              <a:spcBef>
                <a:spcPts val="0"/>
              </a:spcBef>
              <a:spcAft>
                <a:spcPts val="0"/>
              </a:spcAft>
              <a:buNone/>
              <a:defRPr>
                <a:latin typeface="Proxima Nova"/>
                <a:ea typeface="Proxima Nova"/>
                <a:cs typeface="Proxima Nova"/>
                <a:sym typeface="Proxima Nova"/>
              </a:defRPr>
            </a:lvl3pPr>
            <a:lvl4pPr lvl="3" rtl="0">
              <a:lnSpc>
                <a:spcPct val="100000"/>
              </a:lnSpc>
              <a:spcBef>
                <a:spcPts val="0"/>
              </a:spcBef>
              <a:spcAft>
                <a:spcPts val="0"/>
              </a:spcAft>
              <a:buNone/>
              <a:defRPr>
                <a:latin typeface="Proxima Nova"/>
                <a:ea typeface="Proxima Nova"/>
                <a:cs typeface="Proxima Nova"/>
                <a:sym typeface="Proxima Nova"/>
              </a:defRPr>
            </a:lvl4pPr>
            <a:lvl5pPr lvl="4" rtl="0">
              <a:lnSpc>
                <a:spcPct val="100000"/>
              </a:lnSpc>
              <a:spcBef>
                <a:spcPts val="0"/>
              </a:spcBef>
              <a:spcAft>
                <a:spcPts val="0"/>
              </a:spcAft>
              <a:buNone/>
              <a:defRPr>
                <a:latin typeface="Proxima Nova"/>
                <a:ea typeface="Proxima Nova"/>
                <a:cs typeface="Proxima Nova"/>
                <a:sym typeface="Proxima Nova"/>
              </a:defRPr>
            </a:lvl5pPr>
            <a:lvl6pPr lvl="5" rtl="0">
              <a:lnSpc>
                <a:spcPct val="100000"/>
              </a:lnSpc>
              <a:spcBef>
                <a:spcPts val="0"/>
              </a:spcBef>
              <a:spcAft>
                <a:spcPts val="0"/>
              </a:spcAft>
              <a:buNone/>
              <a:defRPr>
                <a:latin typeface="Proxima Nova"/>
                <a:ea typeface="Proxima Nova"/>
                <a:cs typeface="Proxima Nova"/>
                <a:sym typeface="Proxima Nova"/>
              </a:defRPr>
            </a:lvl6pPr>
            <a:lvl7pPr lvl="6" rtl="0">
              <a:lnSpc>
                <a:spcPct val="100000"/>
              </a:lnSpc>
              <a:spcBef>
                <a:spcPts val="0"/>
              </a:spcBef>
              <a:spcAft>
                <a:spcPts val="0"/>
              </a:spcAft>
              <a:buNone/>
              <a:defRPr>
                <a:latin typeface="Proxima Nova"/>
                <a:ea typeface="Proxima Nova"/>
                <a:cs typeface="Proxima Nova"/>
                <a:sym typeface="Proxima Nova"/>
              </a:defRPr>
            </a:lvl7pPr>
            <a:lvl8pPr lvl="7" rtl="0">
              <a:lnSpc>
                <a:spcPct val="100000"/>
              </a:lnSpc>
              <a:spcBef>
                <a:spcPts val="0"/>
              </a:spcBef>
              <a:spcAft>
                <a:spcPts val="0"/>
              </a:spcAft>
              <a:buNone/>
              <a:defRPr>
                <a:latin typeface="Proxima Nova"/>
                <a:ea typeface="Proxima Nova"/>
                <a:cs typeface="Proxima Nova"/>
                <a:sym typeface="Proxima Nova"/>
              </a:defRPr>
            </a:lvl8pPr>
            <a:lvl9pPr lvl="8" rtl="0">
              <a:lnSpc>
                <a:spcPct val="100000"/>
              </a:lnSpc>
              <a:spcBef>
                <a:spcPts val="0"/>
              </a:spcBef>
              <a:spcAft>
                <a:spcPts val="0"/>
              </a:spcAft>
              <a:buNone/>
              <a:defRPr>
                <a:latin typeface="Proxima Nova"/>
                <a:ea typeface="Proxima Nova"/>
                <a:cs typeface="Proxima Nova"/>
                <a:sym typeface="Proxima Nova"/>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ofile left, text right">
  <p:cSld name="CUSTOM_3_1_1_1_1_1_1">
    <p:bg>
      <p:bgPr>
        <a:blipFill>
          <a:blip r:embed="rId2">
            <a:alphaModFix/>
          </a:blip>
          <a:stretch>
            <a:fillRect/>
          </a:stretch>
        </a:blipFill>
      </p:bgPr>
    </p:bg>
    <p:spTree>
      <p:nvGrpSpPr>
        <p:cNvPr id="220" name="Shape 220"/>
        <p:cNvGrpSpPr/>
        <p:nvPr/>
      </p:nvGrpSpPr>
      <p:grpSpPr>
        <a:xfrm>
          <a:off x="0" y="0"/>
          <a:ext cx="0" cy="0"/>
          <a:chOff x="0" y="0"/>
          <a:chExt cx="0" cy="0"/>
        </a:xfrm>
      </p:grpSpPr>
      <p:sp>
        <p:nvSpPr>
          <p:cNvPr id="221" name="Google Shape;221;p50"/>
          <p:cNvSpPr txBox="1"/>
          <p:nvPr>
            <p:ph idx="1" type="body"/>
          </p:nvPr>
        </p:nvSpPr>
        <p:spPr>
          <a:xfrm>
            <a:off x="4934725" y="2048925"/>
            <a:ext cx="3382500" cy="1955400"/>
          </a:xfrm>
          <a:prstGeom prst="rect">
            <a:avLst/>
          </a:prstGeom>
        </p:spPr>
        <p:txBody>
          <a:bodyPr anchorCtr="0" anchor="t" bIns="91425" lIns="91425" spcFirstLastPara="1" rIns="91425" wrap="square" tIns="91425">
            <a:noAutofit/>
          </a:bodyPr>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22" name="Google Shape;222;p50"/>
          <p:cNvSpPr txBox="1"/>
          <p:nvPr>
            <p:ph idx="2" type="subTitle"/>
          </p:nvPr>
        </p:nvSpPr>
        <p:spPr>
          <a:xfrm>
            <a:off x="4943325" y="1834500"/>
            <a:ext cx="3382500" cy="3288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a:lvl1pPr>
            <a:lvl2pPr lvl="1" rtl="0">
              <a:spcBef>
                <a:spcPts val="0"/>
              </a:spcBef>
              <a:spcAft>
                <a:spcPts val="0"/>
              </a:spcAft>
              <a:buNone/>
              <a:defRPr b="1"/>
            </a:lvl2pPr>
            <a:lvl3pPr lvl="2" rtl="0">
              <a:spcBef>
                <a:spcPts val="0"/>
              </a:spcBef>
              <a:spcAft>
                <a:spcPts val="0"/>
              </a:spcAft>
              <a:buNone/>
              <a:defRPr b="1"/>
            </a:lvl3pPr>
            <a:lvl4pPr lvl="3" rtl="0">
              <a:spcBef>
                <a:spcPts val="0"/>
              </a:spcBef>
              <a:spcAft>
                <a:spcPts val="0"/>
              </a:spcAft>
              <a:buNone/>
              <a:defRPr b="1"/>
            </a:lvl4pPr>
            <a:lvl5pPr lvl="4" rtl="0">
              <a:spcBef>
                <a:spcPts val="0"/>
              </a:spcBef>
              <a:spcAft>
                <a:spcPts val="0"/>
              </a:spcAft>
              <a:buNone/>
              <a:defRPr b="1"/>
            </a:lvl5pPr>
            <a:lvl6pPr lvl="5" rtl="0">
              <a:spcBef>
                <a:spcPts val="0"/>
              </a:spcBef>
              <a:spcAft>
                <a:spcPts val="0"/>
              </a:spcAft>
              <a:buNone/>
              <a:defRPr b="1"/>
            </a:lvl6pPr>
            <a:lvl7pPr lvl="6" rtl="0">
              <a:spcBef>
                <a:spcPts val="0"/>
              </a:spcBef>
              <a:spcAft>
                <a:spcPts val="0"/>
              </a:spcAft>
              <a:buNone/>
              <a:defRPr b="1"/>
            </a:lvl7pPr>
            <a:lvl8pPr lvl="7" rtl="0">
              <a:spcBef>
                <a:spcPts val="0"/>
              </a:spcBef>
              <a:spcAft>
                <a:spcPts val="0"/>
              </a:spcAft>
              <a:buNone/>
              <a:defRPr b="1"/>
            </a:lvl8pPr>
            <a:lvl9pPr lvl="8" rtl="0">
              <a:spcBef>
                <a:spcPts val="0"/>
              </a:spcBef>
              <a:spcAft>
                <a:spcPts val="0"/>
              </a:spcAft>
              <a:buNone/>
              <a:defRPr b="1"/>
            </a:lvl9pPr>
          </a:lstStyle>
          <a:p/>
        </p:txBody>
      </p:sp>
      <p:sp>
        <p:nvSpPr>
          <p:cNvPr id="223" name="Google Shape;223;p50"/>
          <p:cNvSpPr txBox="1"/>
          <p:nvPr>
            <p:ph type="title"/>
          </p:nvPr>
        </p:nvSpPr>
        <p:spPr>
          <a:xfrm>
            <a:off x="826650" y="0"/>
            <a:ext cx="7490700" cy="10632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Font typeface="Proxima Nova"/>
              <a:buNone/>
              <a:defRPr>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9pPr>
          </a:lstStyle>
          <a:p/>
        </p:txBody>
      </p:sp>
      <p:sp>
        <p:nvSpPr>
          <p:cNvPr id="224" name="Google Shape;224;p50"/>
          <p:cNvSpPr txBox="1"/>
          <p:nvPr>
            <p:ph idx="3" type="subTitle"/>
          </p:nvPr>
        </p:nvSpPr>
        <p:spPr>
          <a:xfrm>
            <a:off x="826650" y="929775"/>
            <a:ext cx="7490700" cy="32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atin typeface="Proxima Nova"/>
                <a:ea typeface="Proxima Nova"/>
                <a:cs typeface="Proxima Nova"/>
                <a:sym typeface="Proxima Nova"/>
              </a:defRPr>
            </a:lvl1pPr>
            <a:lvl2pPr lvl="1" rtl="0">
              <a:lnSpc>
                <a:spcPct val="100000"/>
              </a:lnSpc>
              <a:spcBef>
                <a:spcPts val="0"/>
              </a:spcBef>
              <a:spcAft>
                <a:spcPts val="0"/>
              </a:spcAft>
              <a:buNone/>
              <a:defRPr>
                <a:latin typeface="Proxima Nova"/>
                <a:ea typeface="Proxima Nova"/>
                <a:cs typeface="Proxima Nova"/>
                <a:sym typeface="Proxima Nova"/>
              </a:defRPr>
            </a:lvl2pPr>
            <a:lvl3pPr lvl="2" rtl="0">
              <a:lnSpc>
                <a:spcPct val="100000"/>
              </a:lnSpc>
              <a:spcBef>
                <a:spcPts val="0"/>
              </a:spcBef>
              <a:spcAft>
                <a:spcPts val="0"/>
              </a:spcAft>
              <a:buNone/>
              <a:defRPr>
                <a:latin typeface="Proxima Nova"/>
                <a:ea typeface="Proxima Nova"/>
                <a:cs typeface="Proxima Nova"/>
                <a:sym typeface="Proxima Nova"/>
              </a:defRPr>
            </a:lvl3pPr>
            <a:lvl4pPr lvl="3" rtl="0">
              <a:lnSpc>
                <a:spcPct val="100000"/>
              </a:lnSpc>
              <a:spcBef>
                <a:spcPts val="0"/>
              </a:spcBef>
              <a:spcAft>
                <a:spcPts val="0"/>
              </a:spcAft>
              <a:buNone/>
              <a:defRPr>
                <a:latin typeface="Proxima Nova"/>
                <a:ea typeface="Proxima Nova"/>
                <a:cs typeface="Proxima Nova"/>
                <a:sym typeface="Proxima Nova"/>
              </a:defRPr>
            </a:lvl4pPr>
            <a:lvl5pPr lvl="4" rtl="0">
              <a:lnSpc>
                <a:spcPct val="100000"/>
              </a:lnSpc>
              <a:spcBef>
                <a:spcPts val="0"/>
              </a:spcBef>
              <a:spcAft>
                <a:spcPts val="0"/>
              </a:spcAft>
              <a:buNone/>
              <a:defRPr>
                <a:latin typeface="Proxima Nova"/>
                <a:ea typeface="Proxima Nova"/>
                <a:cs typeface="Proxima Nova"/>
                <a:sym typeface="Proxima Nova"/>
              </a:defRPr>
            </a:lvl5pPr>
            <a:lvl6pPr lvl="5" rtl="0">
              <a:lnSpc>
                <a:spcPct val="100000"/>
              </a:lnSpc>
              <a:spcBef>
                <a:spcPts val="0"/>
              </a:spcBef>
              <a:spcAft>
                <a:spcPts val="0"/>
              </a:spcAft>
              <a:buNone/>
              <a:defRPr>
                <a:latin typeface="Proxima Nova"/>
                <a:ea typeface="Proxima Nova"/>
                <a:cs typeface="Proxima Nova"/>
                <a:sym typeface="Proxima Nova"/>
              </a:defRPr>
            </a:lvl6pPr>
            <a:lvl7pPr lvl="6" rtl="0">
              <a:lnSpc>
                <a:spcPct val="100000"/>
              </a:lnSpc>
              <a:spcBef>
                <a:spcPts val="0"/>
              </a:spcBef>
              <a:spcAft>
                <a:spcPts val="0"/>
              </a:spcAft>
              <a:buNone/>
              <a:defRPr>
                <a:latin typeface="Proxima Nova"/>
                <a:ea typeface="Proxima Nova"/>
                <a:cs typeface="Proxima Nova"/>
                <a:sym typeface="Proxima Nova"/>
              </a:defRPr>
            </a:lvl7pPr>
            <a:lvl8pPr lvl="7" rtl="0">
              <a:lnSpc>
                <a:spcPct val="100000"/>
              </a:lnSpc>
              <a:spcBef>
                <a:spcPts val="0"/>
              </a:spcBef>
              <a:spcAft>
                <a:spcPts val="0"/>
              </a:spcAft>
              <a:buNone/>
              <a:defRPr>
                <a:latin typeface="Proxima Nova"/>
                <a:ea typeface="Proxima Nova"/>
                <a:cs typeface="Proxima Nova"/>
                <a:sym typeface="Proxima Nova"/>
              </a:defRPr>
            </a:lvl8pPr>
            <a:lvl9pPr lvl="8" rtl="0">
              <a:lnSpc>
                <a:spcPct val="100000"/>
              </a:lnSpc>
              <a:spcBef>
                <a:spcPts val="0"/>
              </a:spcBef>
              <a:spcAft>
                <a:spcPts val="0"/>
              </a:spcAft>
              <a:buNone/>
              <a:defRPr>
                <a:latin typeface="Proxima Nova"/>
                <a:ea typeface="Proxima Nova"/>
                <a:cs typeface="Proxima Nova"/>
                <a:sym typeface="Proxima Nova"/>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5" name="Shape 25"/>
        <p:cNvGrpSpPr/>
        <p:nvPr/>
      </p:nvGrpSpPr>
      <p:grpSpPr>
        <a:xfrm>
          <a:off x="0" y="0"/>
          <a:ext cx="0" cy="0"/>
          <a:chOff x="0" y="0"/>
          <a:chExt cx="0" cy="0"/>
        </a:xfrm>
      </p:grpSpPr>
      <p:sp>
        <p:nvSpPr>
          <p:cNvPr id="26" name="Google Shape;26;p6"/>
          <p:cNvSpPr txBox="1"/>
          <p:nvPr>
            <p:ph idx="1" type="body"/>
          </p:nvPr>
        </p:nvSpPr>
        <p:spPr>
          <a:xfrm>
            <a:off x="457200" y="4406309"/>
            <a:ext cx="8229600" cy="519600"/>
          </a:xfrm>
          <a:prstGeom prst="rect">
            <a:avLst/>
          </a:prstGeom>
        </p:spPr>
        <p:txBody>
          <a:bodyPr anchorCtr="0" anchor="t" bIns="91425" lIns="91425" spcFirstLastPara="1" rIns="91425" wrap="square" tIns="91425">
            <a:noAutofit/>
          </a:bodyPr>
          <a:lstStyle>
            <a:lvl1pPr indent="-228600" lvl="0" marL="457200" rtl="0" algn="ctr">
              <a:spcBef>
                <a:spcPts val="360"/>
              </a:spcBef>
              <a:spcAft>
                <a:spcPts val="0"/>
              </a:spcAft>
              <a:buSzPts val="1800"/>
              <a:buNone/>
              <a:defRPr sz="1800"/>
            </a:lvl1pPr>
          </a:lstStyle>
          <a:p/>
        </p:txBody>
      </p:sp>
      <p:sp>
        <p:nvSpPr>
          <p:cNvPr id="27" name="Google Shape;27;p6"/>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8" name="Shape 28"/>
        <p:cNvGrpSpPr/>
        <p:nvPr/>
      </p:nvGrpSpPr>
      <p:grpSpPr>
        <a:xfrm>
          <a:off x="0" y="0"/>
          <a:ext cx="0" cy="0"/>
          <a:chOff x="0" y="0"/>
          <a:chExt cx="0" cy="0"/>
        </a:xfrm>
      </p:grpSpPr>
      <p:sp>
        <p:nvSpPr>
          <p:cNvPr id="29" name="Google Shape;29;p7"/>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RED" type="title">
  <p:cSld name="TITLE">
    <p:bg>
      <p:bgPr>
        <a:blipFill>
          <a:blip r:embed="rId2">
            <a:alphaModFix/>
          </a:blip>
          <a:stretch>
            <a:fillRect/>
          </a:stretch>
        </a:blipFill>
      </p:bgPr>
    </p:bg>
    <p:spTree>
      <p:nvGrpSpPr>
        <p:cNvPr id="31" name="Shape 31"/>
        <p:cNvGrpSpPr/>
        <p:nvPr/>
      </p:nvGrpSpPr>
      <p:grpSpPr>
        <a:xfrm>
          <a:off x="0" y="0"/>
          <a:ext cx="0" cy="0"/>
          <a:chOff x="0" y="0"/>
          <a:chExt cx="0" cy="0"/>
        </a:xfrm>
      </p:grpSpPr>
      <p:sp>
        <p:nvSpPr>
          <p:cNvPr id="32" name="Google Shape;32;p9"/>
          <p:cNvSpPr txBox="1"/>
          <p:nvPr>
            <p:ph type="title"/>
          </p:nvPr>
        </p:nvSpPr>
        <p:spPr>
          <a:xfrm>
            <a:off x="916950" y="1676525"/>
            <a:ext cx="7310100" cy="6858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None/>
              <a:defRPr b="1" sz="3600">
                <a:solidFill>
                  <a:schemeClr val="lt1"/>
                </a:solidFill>
                <a:latin typeface="Overpass"/>
                <a:ea typeface="Overpass"/>
                <a:cs typeface="Overpass"/>
                <a:sym typeface="Overpass"/>
              </a:defRPr>
            </a:lvl1pPr>
            <a:lvl2pPr lvl="1" rtl="0">
              <a:spcBef>
                <a:spcPts val="0"/>
              </a:spcBef>
              <a:spcAft>
                <a:spcPts val="0"/>
              </a:spcAft>
              <a:buNone/>
              <a:defRPr b="1" sz="2400">
                <a:solidFill>
                  <a:schemeClr val="lt1"/>
                </a:solidFill>
                <a:latin typeface="Proxima Nova"/>
                <a:ea typeface="Proxima Nova"/>
                <a:cs typeface="Proxima Nova"/>
                <a:sym typeface="Proxima Nova"/>
              </a:defRPr>
            </a:lvl2pPr>
            <a:lvl3pPr lvl="2" rtl="0">
              <a:spcBef>
                <a:spcPts val="0"/>
              </a:spcBef>
              <a:spcAft>
                <a:spcPts val="0"/>
              </a:spcAft>
              <a:buNone/>
              <a:defRPr b="1" sz="2400">
                <a:solidFill>
                  <a:schemeClr val="lt1"/>
                </a:solidFill>
                <a:latin typeface="Proxima Nova"/>
                <a:ea typeface="Proxima Nova"/>
                <a:cs typeface="Proxima Nova"/>
                <a:sym typeface="Proxima Nova"/>
              </a:defRPr>
            </a:lvl3pPr>
            <a:lvl4pPr lvl="3" rtl="0">
              <a:spcBef>
                <a:spcPts val="0"/>
              </a:spcBef>
              <a:spcAft>
                <a:spcPts val="0"/>
              </a:spcAft>
              <a:buNone/>
              <a:defRPr b="1" sz="2400">
                <a:solidFill>
                  <a:schemeClr val="lt1"/>
                </a:solidFill>
                <a:latin typeface="Proxima Nova"/>
                <a:ea typeface="Proxima Nova"/>
                <a:cs typeface="Proxima Nova"/>
                <a:sym typeface="Proxima Nova"/>
              </a:defRPr>
            </a:lvl4pPr>
            <a:lvl5pPr lvl="4" rtl="0">
              <a:spcBef>
                <a:spcPts val="0"/>
              </a:spcBef>
              <a:spcAft>
                <a:spcPts val="0"/>
              </a:spcAft>
              <a:buNone/>
              <a:defRPr b="1" sz="2400">
                <a:solidFill>
                  <a:schemeClr val="lt1"/>
                </a:solidFill>
                <a:latin typeface="Proxima Nova"/>
                <a:ea typeface="Proxima Nova"/>
                <a:cs typeface="Proxima Nova"/>
                <a:sym typeface="Proxima Nova"/>
              </a:defRPr>
            </a:lvl5pPr>
            <a:lvl6pPr lvl="5" rtl="0">
              <a:spcBef>
                <a:spcPts val="0"/>
              </a:spcBef>
              <a:spcAft>
                <a:spcPts val="0"/>
              </a:spcAft>
              <a:buNone/>
              <a:defRPr b="1" sz="2400">
                <a:solidFill>
                  <a:schemeClr val="lt1"/>
                </a:solidFill>
                <a:latin typeface="Proxima Nova"/>
                <a:ea typeface="Proxima Nova"/>
                <a:cs typeface="Proxima Nova"/>
                <a:sym typeface="Proxima Nova"/>
              </a:defRPr>
            </a:lvl6pPr>
            <a:lvl7pPr lvl="6" rtl="0">
              <a:spcBef>
                <a:spcPts val="0"/>
              </a:spcBef>
              <a:spcAft>
                <a:spcPts val="0"/>
              </a:spcAft>
              <a:buNone/>
              <a:defRPr b="1" sz="2400">
                <a:solidFill>
                  <a:schemeClr val="lt1"/>
                </a:solidFill>
                <a:latin typeface="Proxima Nova"/>
                <a:ea typeface="Proxima Nova"/>
                <a:cs typeface="Proxima Nova"/>
                <a:sym typeface="Proxima Nova"/>
              </a:defRPr>
            </a:lvl7pPr>
            <a:lvl8pPr lvl="7" rtl="0">
              <a:spcBef>
                <a:spcPts val="0"/>
              </a:spcBef>
              <a:spcAft>
                <a:spcPts val="0"/>
              </a:spcAft>
              <a:buNone/>
              <a:defRPr b="1" sz="2400">
                <a:solidFill>
                  <a:schemeClr val="lt1"/>
                </a:solidFill>
                <a:latin typeface="Proxima Nova"/>
                <a:ea typeface="Proxima Nova"/>
                <a:cs typeface="Proxima Nova"/>
                <a:sym typeface="Proxima Nova"/>
              </a:defRPr>
            </a:lvl8pPr>
            <a:lvl9pPr lvl="8" rtl="0">
              <a:spcBef>
                <a:spcPts val="0"/>
              </a:spcBef>
              <a:spcAft>
                <a:spcPts val="0"/>
              </a:spcAft>
              <a:buNone/>
              <a:defRPr b="1" sz="2400">
                <a:solidFill>
                  <a:schemeClr val="lt1"/>
                </a:solidFill>
                <a:latin typeface="Proxima Nova"/>
                <a:ea typeface="Proxima Nova"/>
                <a:cs typeface="Proxima Nova"/>
                <a:sym typeface="Proxima Nova"/>
              </a:defRPr>
            </a:lvl9pPr>
          </a:lstStyle>
          <a:p/>
        </p:txBody>
      </p:sp>
      <p:sp>
        <p:nvSpPr>
          <p:cNvPr id="33" name="Google Shape;33;p9"/>
          <p:cNvSpPr txBox="1"/>
          <p:nvPr>
            <p:ph idx="1" type="subTitle"/>
          </p:nvPr>
        </p:nvSpPr>
        <p:spPr>
          <a:xfrm>
            <a:off x="1188450" y="2504600"/>
            <a:ext cx="6772200" cy="285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sz="1600">
                <a:solidFill>
                  <a:srgbClr val="FFFFFF"/>
                </a:solidFill>
                <a:latin typeface="Overpass"/>
                <a:ea typeface="Overpass"/>
                <a:cs typeface="Overpass"/>
                <a:sym typeface="Overpass"/>
              </a:defRPr>
            </a:lvl1pPr>
            <a:lvl2pPr lvl="1" rtl="0">
              <a:spcBef>
                <a:spcPts val="0"/>
              </a:spcBef>
              <a:spcAft>
                <a:spcPts val="0"/>
              </a:spcAft>
              <a:buNone/>
              <a:defRPr sz="1600">
                <a:latin typeface="Proxima Nova"/>
                <a:ea typeface="Proxima Nova"/>
                <a:cs typeface="Proxima Nova"/>
                <a:sym typeface="Proxima Nova"/>
              </a:defRPr>
            </a:lvl2pPr>
            <a:lvl3pPr lvl="2" rtl="0">
              <a:spcBef>
                <a:spcPts val="0"/>
              </a:spcBef>
              <a:spcAft>
                <a:spcPts val="0"/>
              </a:spcAft>
              <a:buNone/>
              <a:defRPr sz="1600">
                <a:latin typeface="Proxima Nova"/>
                <a:ea typeface="Proxima Nova"/>
                <a:cs typeface="Proxima Nova"/>
                <a:sym typeface="Proxima Nova"/>
              </a:defRPr>
            </a:lvl3pPr>
            <a:lvl4pPr lvl="3" rtl="0">
              <a:spcBef>
                <a:spcPts val="0"/>
              </a:spcBef>
              <a:spcAft>
                <a:spcPts val="0"/>
              </a:spcAft>
              <a:buNone/>
              <a:defRPr sz="1600">
                <a:latin typeface="Proxima Nova"/>
                <a:ea typeface="Proxima Nova"/>
                <a:cs typeface="Proxima Nova"/>
                <a:sym typeface="Proxima Nova"/>
              </a:defRPr>
            </a:lvl4pPr>
            <a:lvl5pPr lvl="4" rtl="0">
              <a:spcBef>
                <a:spcPts val="0"/>
              </a:spcBef>
              <a:spcAft>
                <a:spcPts val="0"/>
              </a:spcAft>
              <a:buNone/>
              <a:defRPr sz="1600">
                <a:latin typeface="Proxima Nova"/>
                <a:ea typeface="Proxima Nova"/>
                <a:cs typeface="Proxima Nova"/>
                <a:sym typeface="Proxima Nova"/>
              </a:defRPr>
            </a:lvl5pPr>
            <a:lvl6pPr lvl="5" rtl="0">
              <a:spcBef>
                <a:spcPts val="0"/>
              </a:spcBef>
              <a:spcAft>
                <a:spcPts val="0"/>
              </a:spcAft>
              <a:buNone/>
              <a:defRPr sz="1600">
                <a:latin typeface="Proxima Nova"/>
                <a:ea typeface="Proxima Nova"/>
                <a:cs typeface="Proxima Nova"/>
                <a:sym typeface="Proxima Nova"/>
              </a:defRPr>
            </a:lvl6pPr>
            <a:lvl7pPr lvl="6" rtl="0">
              <a:spcBef>
                <a:spcPts val="0"/>
              </a:spcBef>
              <a:spcAft>
                <a:spcPts val="0"/>
              </a:spcAft>
              <a:buNone/>
              <a:defRPr sz="1600">
                <a:latin typeface="Proxima Nova"/>
                <a:ea typeface="Proxima Nova"/>
                <a:cs typeface="Proxima Nova"/>
                <a:sym typeface="Proxima Nova"/>
              </a:defRPr>
            </a:lvl7pPr>
            <a:lvl8pPr lvl="7" rtl="0">
              <a:spcBef>
                <a:spcPts val="0"/>
              </a:spcBef>
              <a:spcAft>
                <a:spcPts val="0"/>
              </a:spcAft>
              <a:buNone/>
              <a:defRPr sz="1600">
                <a:latin typeface="Proxima Nova"/>
                <a:ea typeface="Proxima Nova"/>
                <a:cs typeface="Proxima Nova"/>
                <a:sym typeface="Proxima Nova"/>
              </a:defRPr>
            </a:lvl8pPr>
            <a:lvl9pPr lvl="8" rtl="0">
              <a:spcBef>
                <a:spcPts val="0"/>
              </a:spcBef>
              <a:spcAft>
                <a:spcPts val="0"/>
              </a:spcAft>
              <a:buNone/>
              <a:defRPr sz="1600">
                <a:latin typeface="Proxima Nova"/>
                <a:ea typeface="Proxima Nova"/>
                <a:cs typeface="Proxima Nova"/>
                <a:sym typeface="Proxima Nova"/>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UE">
  <p:cSld name="TITLE_1">
    <p:bg>
      <p:bgPr>
        <a:blipFill>
          <a:blip r:embed="rId2">
            <a:alphaModFix/>
          </a:blip>
          <a:stretch>
            <a:fillRect/>
          </a:stretch>
        </a:blipFill>
      </p:bgPr>
    </p:bg>
    <p:spTree>
      <p:nvGrpSpPr>
        <p:cNvPr id="34" name="Shape 34"/>
        <p:cNvGrpSpPr/>
        <p:nvPr/>
      </p:nvGrpSpPr>
      <p:grpSpPr>
        <a:xfrm>
          <a:off x="0" y="0"/>
          <a:ext cx="0" cy="0"/>
          <a:chOff x="0" y="0"/>
          <a:chExt cx="0" cy="0"/>
        </a:xfrm>
      </p:grpSpPr>
      <p:sp>
        <p:nvSpPr>
          <p:cNvPr id="35" name="Google Shape;35;p10"/>
          <p:cNvSpPr txBox="1"/>
          <p:nvPr>
            <p:ph idx="12" type="sldNum"/>
          </p:nvPr>
        </p:nvSpPr>
        <p:spPr>
          <a:xfrm>
            <a:off x="1177578" y="4733944"/>
            <a:ext cx="360600" cy="393600"/>
          </a:xfrm>
          <a:prstGeom prst="rect">
            <a:avLst/>
          </a:prstGeom>
          <a:noFill/>
          <a:ln>
            <a:noFill/>
          </a:ln>
        </p:spPr>
        <p:txBody>
          <a:bodyPr anchorCtr="0" anchor="ctr" bIns="91425" lIns="91425" spcFirstLastPara="1" rIns="91425" wrap="square" tIns="91425">
            <a:noAutofit/>
          </a:bodyPr>
          <a:lstStyle>
            <a:lvl1pPr lvl="0" rtl="0" algn="ctr">
              <a:buNone/>
              <a:defRPr sz="600">
                <a:solidFill>
                  <a:srgbClr val="FFFFFF"/>
                </a:solidFill>
                <a:latin typeface="Proxima Nova"/>
                <a:ea typeface="Proxima Nova"/>
                <a:cs typeface="Proxima Nova"/>
                <a:sym typeface="Proxima Nova"/>
              </a:defRPr>
            </a:lvl1pPr>
            <a:lvl2pPr lvl="1" rtl="0" algn="ctr">
              <a:buNone/>
              <a:defRPr sz="600">
                <a:solidFill>
                  <a:srgbClr val="FFFFFF"/>
                </a:solidFill>
                <a:latin typeface="Proxima Nova"/>
                <a:ea typeface="Proxima Nova"/>
                <a:cs typeface="Proxima Nova"/>
                <a:sym typeface="Proxima Nova"/>
              </a:defRPr>
            </a:lvl2pPr>
            <a:lvl3pPr lvl="2" rtl="0" algn="ctr">
              <a:buNone/>
              <a:defRPr sz="600">
                <a:solidFill>
                  <a:srgbClr val="FFFFFF"/>
                </a:solidFill>
                <a:latin typeface="Proxima Nova"/>
                <a:ea typeface="Proxima Nova"/>
                <a:cs typeface="Proxima Nova"/>
                <a:sym typeface="Proxima Nova"/>
              </a:defRPr>
            </a:lvl3pPr>
            <a:lvl4pPr lvl="3" rtl="0" algn="ctr">
              <a:buNone/>
              <a:defRPr sz="600">
                <a:solidFill>
                  <a:srgbClr val="FFFFFF"/>
                </a:solidFill>
                <a:latin typeface="Proxima Nova"/>
                <a:ea typeface="Proxima Nova"/>
                <a:cs typeface="Proxima Nova"/>
                <a:sym typeface="Proxima Nova"/>
              </a:defRPr>
            </a:lvl4pPr>
            <a:lvl5pPr lvl="4" rtl="0" algn="ctr">
              <a:buNone/>
              <a:defRPr sz="600">
                <a:solidFill>
                  <a:srgbClr val="FFFFFF"/>
                </a:solidFill>
                <a:latin typeface="Proxima Nova"/>
                <a:ea typeface="Proxima Nova"/>
                <a:cs typeface="Proxima Nova"/>
                <a:sym typeface="Proxima Nova"/>
              </a:defRPr>
            </a:lvl5pPr>
            <a:lvl6pPr lvl="5" rtl="0" algn="ctr">
              <a:buNone/>
              <a:defRPr sz="600">
                <a:solidFill>
                  <a:srgbClr val="FFFFFF"/>
                </a:solidFill>
                <a:latin typeface="Proxima Nova"/>
                <a:ea typeface="Proxima Nova"/>
                <a:cs typeface="Proxima Nova"/>
                <a:sym typeface="Proxima Nova"/>
              </a:defRPr>
            </a:lvl6pPr>
            <a:lvl7pPr lvl="6" rtl="0" algn="ctr">
              <a:buNone/>
              <a:defRPr sz="600">
                <a:solidFill>
                  <a:srgbClr val="FFFFFF"/>
                </a:solidFill>
                <a:latin typeface="Proxima Nova"/>
                <a:ea typeface="Proxima Nova"/>
                <a:cs typeface="Proxima Nova"/>
                <a:sym typeface="Proxima Nova"/>
              </a:defRPr>
            </a:lvl7pPr>
            <a:lvl8pPr lvl="7" rtl="0" algn="ctr">
              <a:buNone/>
              <a:defRPr sz="600">
                <a:solidFill>
                  <a:srgbClr val="FFFFFF"/>
                </a:solidFill>
                <a:latin typeface="Proxima Nova"/>
                <a:ea typeface="Proxima Nova"/>
                <a:cs typeface="Proxima Nova"/>
                <a:sym typeface="Proxima Nova"/>
              </a:defRPr>
            </a:lvl8pPr>
            <a:lvl9pPr lvl="8" rtl="0" algn="ctr">
              <a:buNone/>
              <a:defRPr sz="600">
                <a:solidFill>
                  <a:srgbClr val="FFFFFF"/>
                </a:solidFill>
                <a:latin typeface="Proxima Nova"/>
                <a:ea typeface="Proxima Nova"/>
                <a:cs typeface="Proxima Nova"/>
                <a:sym typeface="Proxima Nova"/>
              </a:defRPr>
            </a:lvl9pPr>
          </a:lstStyle>
          <a:p>
            <a:pPr indent="0" lvl="0" marL="0" rtl="0" algn="ctr">
              <a:spcBef>
                <a:spcPts val="0"/>
              </a:spcBef>
              <a:spcAft>
                <a:spcPts val="0"/>
              </a:spcAft>
              <a:buNone/>
            </a:pPr>
            <a:fld id="{00000000-1234-1234-1234-123412341234}" type="slidenum">
              <a:rPr lang="en"/>
              <a:t>‹#›</a:t>
            </a:fld>
            <a:endParaRPr/>
          </a:p>
        </p:txBody>
      </p:sp>
      <p:sp>
        <p:nvSpPr>
          <p:cNvPr id="36" name="Google Shape;36;p10"/>
          <p:cNvSpPr txBox="1"/>
          <p:nvPr>
            <p:ph type="title"/>
          </p:nvPr>
        </p:nvSpPr>
        <p:spPr>
          <a:xfrm>
            <a:off x="916950" y="1676525"/>
            <a:ext cx="7310100" cy="6858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None/>
              <a:defRPr b="1" sz="3600">
                <a:solidFill>
                  <a:schemeClr val="lt1"/>
                </a:solidFill>
                <a:latin typeface="Overpass"/>
                <a:ea typeface="Overpass"/>
                <a:cs typeface="Overpass"/>
                <a:sym typeface="Overpass"/>
              </a:defRPr>
            </a:lvl1pPr>
            <a:lvl2pPr lvl="1" rtl="0">
              <a:spcBef>
                <a:spcPts val="0"/>
              </a:spcBef>
              <a:spcAft>
                <a:spcPts val="0"/>
              </a:spcAft>
              <a:buNone/>
              <a:defRPr b="1" sz="2400">
                <a:solidFill>
                  <a:schemeClr val="lt1"/>
                </a:solidFill>
                <a:latin typeface="Proxima Nova"/>
                <a:ea typeface="Proxima Nova"/>
                <a:cs typeface="Proxima Nova"/>
                <a:sym typeface="Proxima Nova"/>
              </a:defRPr>
            </a:lvl2pPr>
            <a:lvl3pPr lvl="2" rtl="0">
              <a:spcBef>
                <a:spcPts val="0"/>
              </a:spcBef>
              <a:spcAft>
                <a:spcPts val="0"/>
              </a:spcAft>
              <a:buNone/>
              <a:defRPr b="1" sz="2400">
                <a:solidFill>
                  <a:schemeClr val="lt1"/>
                </a:solidFill>
                <a:latin typeface="Proxima Nova"/>
                <a:ea typeface="Proxima Nova"/>
                <a:cs typeface="Proxima Nova"/>
                <a:sym typeface="Proxima Nova"/>
              </a:defRPr>
            </a:lvl3pPr>
            <a:lvl4pPr lvl="3" rtl="0">
              <a:spcBef>
                <a:spcPts val="0"/>
              </a:spcBef>
              <a:spcAft>
                <a:spcPts val="0"/>
              </a:spcAft>
              <a:buNone/>
              <a:defRPr b="1" sz="2400">
                <a:solidFill>
                  <a:schemeClr val="lt1"/>
                </a:solidFill>
                <a:latin typeface="Proxima Nova"/>
                <a:ea typeface="Proxima Nova"/>
                <a:cs typeface="Proxima Nova"/>
                <a:sym typeface="Proxima Nova"/>
              </a:defRPr>
            </a:lvl4pPr>
            <a:lvl5pPr lvl="4" rtl="0">
              <a:spcBef>
                <a:spcPts val="0"/>
              </a:spcBef>
              <a:spcAft>
                <a:spcPts val="0"/>
              </a:spcAft>
              <a:buNone/>
              <a:defRPr b="1" sz="2400">
                <a:solidFill>
                  <a:schemeClr val="lt1"/>
                </a:solidFill>
                <a:latin typeface="Proxima Nova"/>
                <a:ea typeface="Proxima Nova"/>
                <a:cs typeface="Proxima Nova"/>
                <a:sym typeface="Proxima Nova"/>
              </a:defRPr>
            </a:lvl5pPr>
            <a:lvl6pPr lvl="5" rtl="0">
              <a:spcBef>
                <a:spcPts val="0"/>
              </a:spcBef>
              <a:spcAft>
                <a:spcPts val="0"/>
              </a:spcAft>
              <a:buNone/>
              <a:defRPr b="1" sz="2400">
                <a:solidFill>
                  <a:schemeClr val="lt1"/>
                </a:solidFill>
                <a:latin typeface="Proxima Nova"/>
                <a:ea typeface="Proxima Nova"/>
                <a:cs typeface="Proxima Nova"/>
                <a:sym typeface="Proxima Nova"/>
              </a:defRPr>
            </a:lvl6pPr>
            <a:lvl7pPr lvl="6" rtl="0">
              <a:spcBef>
                <a:spcPts val="0"/>
              </a:spcBef>
              <a:spcAft>
                <a:spcPts val="0"/>
              </a:spcAft>
              <a:buNone/>
              <a:defRPr b="1" sz="2400">
                <a:solidFill>
                  <a:schemeClr val="lt1"/>
                </a:solidFill>
                <a:latin typeface="Proxima Nova"/>
                <a:ea typeface="Proxima Nova"/>
                <a:cs typeface="Proxima Nova"/>
                <a:sym typeface="Proxima Nova"/>
              </a:defRPr>
            </a:lvl7pPr>
            <a:lvl8pPr lvl="7" rtl="0">
              <a:spcBef>
                <a:spcPts val="0"/>
              </a:spcBef>
              <a:spcAft>
                <a:spcPts val="0"/>
              </a:spcAft>
              <a:buNone/>
              <a:defRPr b="1" sz="2400">
                <a:solidFill>
                  <a:schemeClr val="lt1"/>
                </a:solidFill>
                <a:latin typeface="Proxima Nova"/>
                <a:ea typeface="Proxima Nova"/>
                <a:cs typeface="Proxima Nova"/>
                <a:sym typeface="Proxima Nova"/>
              </a:defRPr>
            </a:lvl8pPr>
            <a:lvl9pPr lvl="8" rtl="0">
              <a:spcBef>
                <a:spcPts val="0"/>
              </a:spcBef>
              <a:spcAft>
                <a:spcPts val="0"/>
              </a:spcAft>
              <a:buNone/>
              <a:defRPr b="1" sz="2400">
                <a:solidFill>
                  <a:schemeClr val="lt1"/>
                </a:solidFill>
                <a:latin typeface="Proxima Nova"/>
                <a:ea typeface="Proxima Nova"/>
                <a:cs typeface="Proxima Nova"/>
                <a:sym typeface="Proxima Nova"/>
              </a:defRPr>
            </a:lvl9pPr>
          </a:lstStyle>
          <a:p/>
        </p:txBody>
      </p:sp>
      <p:sp>
        <p:nvSpPr>
          <p:cNvPr id="37" name="Google Shape;37;p10"/>
          <p:cNvSpPr txBox="1"/>
          <p:nvPr>
            <p:ph idx="1" type="subTitle"/>
          </p:nvPr>
        </p:nvSpPr>
        <p:spPr>
          <a:xfrm>
            <a:off x="1188450" y="2504600"/>
            <a:ext cx="6772200" cy="285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sz="1600">
                <a:solidFill>
                  <a:srgbClr val="FFFFFF"/>
                </a:solidFill>
                <a:latin typeface="Overpass"/>
                <a:ea typeface="Overpass"/>
                <a:cs typeface="Overpass"/>
                <a:sym typeface="Overpass"/>
              </a:defRPr>
            </a:lvl1pPr>
            <a:lvl2pPr lvl="1" rtl="0">
              <a:spcBef>
                <a:spcPts val="0"/>
              </a:spcBef>
              <a:spcAft>
                <a:spcPts val="0"/>
              </a:spcAft>
              <a:buNone/>
              <a:defRPr sz="1600">
                <a:latin typeface="Proxima Nova"/>
                <a:ea typeface="Proxima Nova"/>
                <a:cs typeface="Proxima Nova"/>
                <a:sym typeface="Proxima Nova"/>
              </a:defRPr>
            </a:lvl2pPr>
            <a:lvl3pPr lvl="2" rtl="0">
              <a:spcBef>
                <a:spcPts val="0"/>
              </a:spcBef>
              <a:spcAft>
                <a:spcPts val="0"/>
              </a:spcAft>
              <a:buNone/>
              <a:defRPr sz="1600">
                <a:latin typeface="Proxima Nova"/>
                <a:ea typeface="Proxima Nova"/>
                <a:cs typeface="Proxima Nova"/>
                <a:sym typeface="Proxima Nova"/>
              </a:defRPr>
            </a:lvl3pPr>
            <a:lvl4pPr lvl="3" rtl="0">
              <a:spcBef>
                <a:spcPts val="0"/>
              </a:spcBef>
              <a:spcAft>
                <a:spcPts val="0"/>
              </a:spcAft>
              <a:buNone/>
              <a:defRPr sz="1600">
                <a:latin typeface="Proxima Nova"/>
                <a:ea typeface="Proxima Nova"/>
                <a:cs typeface="Proxima Nova"/>
                <a:sym typeface="Proxima Nova"/>
              </a:defRPr>
            </a:lvl4pPr>
            <a:lvl5pPr lvl="4" rtl="0">
              <a:spcBef>
                <a:spcPts val="0"/>
              </a:spcBef>
              <a:spcAft>
                <a:spcPts val="0"/>
              </a:spcAft>
              <a:buNone/>
              <a:defRPr sz="1600">
                <a:latin typeface="Proxima Nova"/>
                <a:ea typeface="Proxima Nova"/>
                <a:cs typeface="Proxima Nova"/>
                <a:sym typeface="Proxima Nova"/>
              </a:defRPr>
            </a:lvl5pPr>
            <a:lvl6pPr lvl="5" rtl="0">
              <a:spcBef>
                <a:spcPts val="0"/>
              </a:spcBef>
              <a:spcAft>
                <a:spcPts val="0"/>
              </a:spcAft>
              <a:buNone/>
              <a:defRPr sz="1600">
                <a:latin typeface="Proxima Nova"/>
                <a:ea typeface="Proxima Nova"/>
                <a:cs typeface="Proxima Nova"/>
                <a:sym typeface="Proxima Nova"/>
              </a:defRPr>
            </a:lvl6pPr>
            <a:lvl7pPr lvl="6" rtl="0">
              <a:spcBef>
                <a:spcPts val="0"/>
              </a:spcBef>
              <a:spcAft>
                <a:spcPts val="0"/>
              </a:spcAft>
              <a:buNone/>
              <a:defRPr sz="1600">
                <a:latin typeface="Proxima Nova"/>
                <a:ea typeface="Proxima Nova"/>
                <a:cs typeface="Proxima Nova"/>
                <a:sym typeface="Proxima Nova"/>
              </a:defRPr>
            </a:lvl7pPr>
            <a:lvl8pPr lvl="7" rtl="0">
              <a:spcBef>
                <a:spcPts val="0"/>
              </a:spcBef>
              <a:spcAft>
                <a:spcPts val="0"/>
              </a:spcAft>
              <a:buNone/>
              <a:defRPr sz="1600">
                <a:latin typeface="Proxima Nova"/>
                <a:ea typeface="Proxima Nova"/>
                <a:cs typeface="Proxima Nova"/>
                <a:sym typeface="Proxima Nova"/>
              </a:defRPr>
            </a:lvl8pPr>
            <a:lvl9pPr lvl="8" rtl="0">
              <a:spcBef>
                <a:spcPts val="0"/>
              </a:spcBef>
              <a:spcAft>
                <a:spcPts val="0"/>
              </a:spcAft>
              <a:buNone/>
              <a:defRPr sz="1600">
                <a:latin typeface="Proxima Nova"/>
                <a:ea typeface="Proxima Nova"/>
                <a:cs typeface="Proxima Nova"/>
                <a:sym typeface="Proxima Nova"/>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GRAY">
  <p:cSld name="TITLE_1_1">
    <p:bg>
      <p:bgPr>
        <a:blipFill>
          <a:blip r:embed="rId2">
            <a:alphaModFix/>
          </a:blip>
          <a:stretch>
            <a:fillRect/>
          </a:stretch>
        </a:blipFill>
      </p:bgPr>
    </p:bg>
    <p:spTree>
      <p:nvGrpSpPr>
        <p:cNvPr id="38" name="Shape 38"/>
        <p:cNvGrpSpPr/>
        <p:nvPr/>
      </p:nvGrpSpPr>
      <p:grpSpPr>
        <a:xfrm>
          <a:off x="0" y="0"/>
          <a:ext cx="0" cy="0"/>
          <a:chOff x="0" y="0"/>
          <a:chExt cx="0" cy="0"/>
        </a:xfrm>
      </p:grpSpPr>
      <p:sp>
        <p:nvSpPr>
          <p:cNvPr id="39" name="Google Shape;39;p11"/>
          <p:cNvSpPr txBox="1"/>
          <p:nvPr>
            <p:ph idx="12" type="sldNum"/>
          </p:nvPr>
        </p:nvSpPr>
        <p:spPr>
          <a:xfrm>
            <a:off x="1177578" y="4733944"/>
            <a:ext cx="360600" cy="393600"/>
          </a:xfrm>
          <a:prstGeom prst="rect">
            <a:avLst/>
          </a:prstGeom>
          <a:noFill/>
          <a:ln>
            <a:noFill/>
          </a:ln>
        </p:spPr>
        <p:txBody>
          <a:bodyPr anchorCtr="0" anchor="ctr" bIns="91425" lIns="91425" spcFirstLastPara="1" rIns="91425" wrap="square" tIns="91425">
            <a:noAutofit/>
          </a:bodyPr>
          <a:lstStyle>
            <a:lvl1pPr lvl="0" rtl="0" algn="ctr">
              <a:buNone/>
              <a:defRPr sz="600">
                <a:solidFill>
                  <a:srgbClr val="FFFFFF"/>
                </a:solidFill>
                <a:latin typeface="Proxima Nova"/>
                <a:ea typeface="Proxima Nova"/>
                <a:cs typeface="Proxima Nova"/>
                <a:sym typeface="Proxima Nova"/>
              </a:defRPr>
            </a:lvl1pPr>
            <a:lvl2pPr lvl="1" rtl="0" algn="ctr">
              <a:buNone/>
              <a:defRPr sz="600">
                <a:solidFill>
                  <a:srgbClr val="FFFFFF"/>
                </a:solidFill>
                <a:latin typeface="Proxima Nova"/>
                <a:ea typeface="Proxima Nova"/>
                <a:cs typeface="Proxima Nova"/>
                <a:sym typeface="Proxima Nova"/>
              </a:defRPr>
            </a:lvl2pPr>
            <a:lvl3pPr lvl="2" rtl="0" algn="ctr">
              <a:buNone/>
              <a:defRPr sz="600">
                <a:solidFill>
                  <a:srgbClr val="FFFFFF"/>
                </a:solidFill>
                <a:latin typeface="Proxima Nova"/>
                <a:ea typeface="Proxima Nova"/>
                <a:cs typeface="Proxima Nova"/>
                <a:sym typeface="Proxima Nova"/>
              </a:defRPr>
            </a:lvl3pPr>
            <a:lvl4pPr lvl="3" rtl="0" algn="ctr">
              <a:buNone/>
              <a:defRPr sz="600">
                <a:solidFill>
                  <a:srgbClr val="FFFFFF"/>
                </a:solidFill>
                <a:latin typeface="Proxima Nova"/>
                <a:ea typeface="Proxima Nova"/>
                <a:cs typeface="Proxima Nova"/>
                <a:sym typeface="Proxima Nova"/>
              </a:defRPr>
            </a:lvl4pPr>
            <a:lvl5pPr lvl="4" rtl="0" algn="ctr">
              <a:buNone/>
              <a:defRPr sz="600">
                <a:solidFill>
                  <a:srgbClr val="FFFFFF"/>
                </a:solidFill>
                <a:latin typeface="Proxima Nova"/>
                <a:ea typeface="Proxima Nova"/>
                <a:cs typeface="Proxima Nova"/>
                <a:sym typeface="Proxima Nova"/>
              </a:defRPr>
            </a:lvl5pPr>
            <a:lvl6pPr lvl="5" rtl="0" algn="ctr">
              <a:buNone/>
              <a:defRPr sz="600">
                <a:solidFill>
                  <a:srgbClr val="FFFFFF"/>
                </a:solidFill>
                <a:latin typeface="Proxima Nova"/>
                <a:ea typeface="Proxima Nova"/>
                <a:cs typeface="Proxima Nova"/>
                <a:sym typeface="Proxima Nova"/>
              </a:defRPr>
            </a:lvl6pPr>
            <a:lvl7pPr lvl="6" rtl="0" algn="ctr">
              <a:buNone/>
              <a:defRPr sz="600">
                <a:solidFill>
                  <a:srgbClr val="FFFFFF"/>
                </a:solidFill>
                <a:latin typeface="Proxima Nova"/>
                <a:ea typeface="Proxima Nova"/>
                <a:cs typeface="Proxima Nova"/>
                <a:sym typeface="Proxima Nova"/>
              </a:defRPr>
            </a:lvl7pPr>
            <a:lvl8pPr lvl="7" rtl="0" algn="ctr">
              <a:buNone/>
              <a:defRPr sz="600">
                <a:solidFill>
                  <a:srgbClr val="FFFFFF"/>
                </a:solidFill>
                <a:latin typeface="Proxima Nova"/>
                <a:ea typeface="Proxima Nova"/>
                <a:cs typeface="Proxima Nova"/>
                <a:sym typeface="Proxima Nova"/>
              </a:defRPr>
            </a:lvl8pPr>
            <a:lvl9pPr lvl="8" rtl="0" algn="ctr">
              <a:buNone/>
              <a:defRPr sz="600">
                <a:solidFill>
                  <a:srgbClr val="FFFFFF"/>
                </a:solidFill>
                <a:latin typeface="Proxima Nova"/>
                <a:ea typeface="Proxima Nova"/>
                <a:cs typeface="Proxima Nova"/>
                <a:sym typeface="Proxima Nova"/>
              </a:defRPr>
            </a:lvl9pPr>
          </a:lstStyle>
          <a:p>
            <a:pPr indent="0" lvl="0" marL="0" rtl="0" algn="ctr">
              <a:spcBef>
                <a:spcPts val="0"/>
              </a:spcBef>
              <a:spcAft>
                <a:spcPts val="0"/>
              </a:spcAft>
              <a:buNone/>
            </a:pPr>
            <a:fld id="{00000000-1234-1234-1234-123412341234}" type="slidenum">
              <a:rPr lang="en"/>
              <a:t>‹#›</a:t>
            </a:fld>
            <a:endParaRPr/>
          </a:p>
        </p:txBody>
      </p:sp>
      <p:sp>
        <p:nvSpPr>
          <p:cNvPr id="40" name="Google Shape;40;p11"/>
          <p:cNvSpPr txBox="1"/>
          <p:nvPr>
            <p:ph type="title"/>
          </p:nvPr>
        </p:nvSpPr>
        <p:spPr>
          <a:xfrm>
            <a:off x="916950" y="1676525"/>
            <a:ext cx="7310100" cy="6858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None/>
              <a:defRPr b="1" sz="3600">
                <a:latin typeface="Overpass"/>
                <a:ea typeface="Overpass"/>
                <a:cs typeface="Overpass"/>
                <a:sym typeface="Overpass"/>
              </a:defRPr>
            </a:lvl1pPr>
            <a:lvl2pPr lvl="1" rtl="0">
              <a:spcBef>
                <a:spcPts val="0"/>
              </a:spcBef>
              <a:spcAft>
                <a:spcPts val="0"/>
              </a:spcAft>
              <a:buNone/>
              <a:defRPr b="1" sz="2400">
                <a:solidFill>
                  <a:schemeClr val="lt1"/>
                </a:solidFill>
                <a:latin typeface="Proxima Nova"/>
                <a:ea typeface="Proxima Nova"/>
                <a:cs typeface="Proxima Nova"/>
                <a:sym typeface="Proxima Nova"/>
              </a:defRPr>
            </a:lvl2pPr>
            <a:lvl3pPr lvl="2" rtl="0">
              <a:spcBef>
                <a:spcPts val="0"/>
              </a:spcBef>
              <a:spcAft>
                <a:spcPts val="0"/>
              </a:spcAft>
              <a:buNone/>
              <a:defRPr b="1" sz="2400">
                <a:solidFill>
                  <a:schemeClr val="lt1"/>
                </a:solidFill>
                <a:latin typeface="Proxima Nova"/>
                <a:ea typeface="Proxima Nova"/>
                <a:cs typeface="Proxima Nova"/>
                <a:sym typeface="Proxima Nova"/>
              </a:defRPr>
            </a:lvl3pPr>
            <a:lvl4pPr lvl="3" rtl="0">
              <a:spcBef>
                <a:spcPts val="0"/>
              </a:spcBef>
              <a:spcAft>
                <a:spcPts val="0"/>
              </a:spcAft>
              <a:buNone/>
              <a:defRPr b="1" sz="2400">
                <a:solidFill>
                  <a:schemeClr val="lt1"/>
                </a:solidFill>
                <a:latin typeface="Proxima Nova"/>
                <a:ea typeface="Proxima Nova"/>
                <a:cs typeface="Proxima Nova"/>
                <a:sym typeface="Proxima Nova"/>
              </a:defRPr>
            </a:lvl4pPr>
            <a:lvl5pPr lvl="4" rtl="0">
              <a:spcBef>
                <a:spcPts val="0"/>
              </a:spcBef>
              <a:spcAft>
                <a:spcPts val="0"/>
              </a:spcAft>
              <a:buNone/>
              <a:defRPr b="1" sz="2400">
                <a:solidFill>
                  <a:schemeClr val="lt1"/>
                </a:solidFill>
                <a:latin typeface="Proxima Nova"/>
                <a:ea typeface="Proxima Nova"/>
                <a:cs typeface="Proxima Nova"/>
                <a:sym typeface="Proxima Nova"/>
              </a:defRPr>
            </a:lvl5pPr>
            <a:lvl6pPr lvl="5" rtl="0">
              <a:spcBef>
                <a:spcPts val="0"/>
              </a:spcBef>
              <a:spcAft>
                <a:spcPts val="0"/>
              </a:spcAft>
              <a:buNone/>
              <a:defRPr b="1" sz="2400">
                <a:solidFill>
                  <a:schemeClr val="lt1"/>
                </a:solidFill>
                <a:latin typeface="Proxima Nova"/>
                <a:ea typeface="Proxima Nova"/>
                <a:cs typeface="Proxima Nova"/>
                <a:sym typeface="Proxima Nova"/>
              </a:defRPr>
            </a:lvl6pPr>
            <a:lvl7pPr lvl="6" rtl="0">
              <a:spcBef>
                <a:spcPts val="0"/>
              </a:spcBef>
              <a:spcAft>
                <a:spcPts val="0"/>
              </a:spcAft>
              <a:buNone/>
              <a:defRPr b="1" sz="2400">
                <a:solidFill>
                  <a:schemeClr val="lt1"/>
                </a:solidFill>
                <a:latin typeface="Proxima Nova"/>
                <a:ea typeface="Proxima Nova"/>
                <a:cs typeface="Proxima Nova"/>
                <a:sym typeface="Proxima Nova"/>
              </a:defRPr>
            </a:lvl7pPr>
            <a:lvl8pPr lvl="7" rtl="0">
              <a:spcBef>
                <a:spcPts val="0"/>
              </a:spcBef>
              <a:spcAft>
                <a:spcPts val="0"/>
              </a:spcAft>
              <a:buNone/>
              <a:defRPr b="1" sz="2400">
                <a:solidFill>
                  <a:schemeClr val="lt1"/>
                </a:solidFill>
                <a:latin typeface="Proxima Nova"/>
                <a:ea typeface="Proxima Nova"/>
                <a:cs typeface="Proxima Nova"/>
                <a:sym typeface="Proxima Nova"/>
              </a:defRPr>
            </a:lvl8pPr>
            <a:lvl9pPr lvl="8" rtl="0">
              <a:spcBef>
                <a:spcPts val="0"/>
              </a:spcBef>
              <a:spcAft>
                <a:spcPts val="0"/>
              </a:spcAft>
              <a:buNone/>
              <a:defRPr b="1" sz="2400">
                <a:solidFill>
                  <a:schemeClr val="lt1"/>
                </a:solidFill>
                <a:latin typeface="Proxima Nova"/>
                <a:ea typeface="Proxima Nova"/>
                <a:cs typeface="Proxima Nova"/>
                <a:sym typeface="Proxima Nova"/>
              </a:defRPr>
            </a:lvl9pPr>
          </a:lstStyle>
          <a:p/>
        </p:txBody>
      </p:sp>
      <p:sp>
        <p:nvSpPr>
          <p:cNvPr id="41" name="Google Shape;41;p11"/>
          <p:cNvSpPr txBox="1"/>
          <p:nvPr>
            <p:ph idx="1" type="subTitle"/>
          </p:nvPr>
        </p:nvSpPr>
        <p:spPr>
          <a:xfrm>
            <a:off x="1188450" y="2504600"/>
            <a:ext cx="6772200" cy="285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sz="1600">
                <a:latin typeface="Overpass"/>
                <a:ea typeface="Overpass"/>
                <a:cs typeface="Overpass"/>
                <a:sym typeface="Overpass"/>
              </a:defRPr>
            </a:lvl1pPr>
            <a:lvl2pPr lvl="1" rtl="0">
              <a:spcBef>
                <a:spcPts val="0"/>
              </a:spcBef>
              <a:spcAft>
                <a:spcPts val="0"/>
              </a:spcAft>
              <a:buNone/>
              <a:defRPr sz="1600">
                <a:latin typeface="Proxima Nova"/>
                <a:ea typeface="Proxima Nova"/>
                <a:cs typeface="Proxima Nova"/>
                <a:sym typeface="Proxima Nova"/>
              </a:defRPr>
            </a:lvl2pPr>
            <a:lvl3pPr lvl="2" rtl="0">
              <a:spcBef>
                <a:spcPts val="0"/>
              </a:spcBef>
              <a:spcAft>
                <a:spcPts val="0"/>
              </a:spcAft>
              <a:buNone/>
              <a:defRPr sz="1600">
                <a:latin typeface="Proxima Nova"/>
                <a:ea typeface="Proxima Nova"/>
                <a:cs typeface="Proxima Nova"/>
                <a:sym typeface="Proxima Nova"/>
              </a:defRPr>
            </a:lvl3pPr>
            <a:lvl4pPr lvl="3" rtl="0">
              <a:spcBef>
                <a:spcPts val="0"/>
              </a:spcBef>
              <a:spcAft>
                <a:spcPts val="0"/>
              </a:spcAft>
              <a:buNone/>
              <a:defRPr sz="1600">
                <a:latin typeface="Proxima Nova"/>
                <a:ea typeface="Proxima Nova"/>
                <a:cs typeface="Proxima Nova"/>
                <a:sym typeface="Proxima Nova"/>
              </a:defRPr>
            </a:lvl4pPr>
            <a:lvl5pPr lvl="4" rtl="0">
              <a:spcBef>
                <a:spcPts val="0"/>
              </a:spcBef>
              <a:spcAft>
                <a:spcPts val="0"/>
              </a:spcAft>
              <a:buNone/>
              <a:defRPr sz="1600">
                <a:latin typeface="Proxima Nova"/>
                <a:ea typeface="Proxima Nova"/>
                <a:cs typeface="Proxima Nova"/>
                <a:sym typeface="Proxima Nova"/>
              </a:defRPr>
            </a:lvl5pPr>
            <a:lvl6pPr lvl="5" rtl="0">
              <a:spcBef>
                <a:spcPts val="0"/>
              </a:spcBef>
              <a:spcAft>
                <a:spcPts val="0"/>
              </a:spcAft>
              <a:buNone/>
              <a:defRPr sz="1600">
                <a:latin typeface="Proxima Nova"/>
                <a:ea typeface="Proxima Nova"/>
                <a:cs typeface="Proxima Nova"/>
                <a:sym typeface="Proxima Nova"/>
              </a:defRPr>
            </a:lvl6pPr>
            <a:lvl7pPr lvl="6" rtl="0">
              <a:spcBef>
                <a:spcPts val="0"/>
              </a:spcBef>
              <a:spcAft>
                <a:spcPts val="0"/>
              </a:spcAft>
              <a:buNone/>
              <a:defRPr sz="1600">
                <a:latin typeface="Proxima Nova"/>
                <a:ea typeface="Proxima Nova"/>
                <a:cs typeface="Proxima Nova"/>
                <a:sym typeface="Proxima Nova"/>
              </a:defRPr>
            </a:lvl7pPr>
            <a:lvl8pPr lvl="7" rtl="0">
              <a:spcBef>
                <a:spcPts val="0"/>
              </a:spcBef>
              <a:spcAft>
                <a:spcPts val="0"/>
              </a:spcAft>
              <a:buNone/>
              <a:defRPr sz="1600">
                <a:latin typeface="Proxima Nova"/>
                <a:ea typeface="Proxima Nova"/>
                <a:cs typeface="Proxima Nova"/>
                <a:sym typeface="Proxima Nova"/>
              </a:defRPr>
            </a:lvl8pPr>
            <a:lvl9pPr lvl="8" rtl="0">
              <a:spcBef>
                <a:spcPts val="0"/>
              </a:spcBef>
              <a:spcAft>
                <a:spcPts val="0"/>
              </a:spcAft>
              <a:buNone/>
              <a:defRPr sz="1600">
                <a:latin typeface="Proxima Nova"/>
                <a:ea typeface="Proxima Nova"/>
                <a:cs typeface="Proxima Nova"/>
                <a:sym typeface="Proxima Nova"/>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6.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7.xml"/><Relationship Id="rId3" Type="http://schemas.openxmlformats.org/officeDocument/2006/relationships/slideLayout" Target="../slideLayouts/slideLayout8.xml"/><Relationship Id="rId4" Type="http://schemas.openxmlformats.org/officeDocument/2006/relationships/slideLayout" Target="../slideLayouts/slideLayout9.xml"/><Relationship Id="rId5"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0.xml"/><Relationship Id="rId3" Type="http://schemas.openxmlformats.org/officeDocument/2006/relationships/slideLayout" Target="../slideLayouts/slideLayout11.xml"/><Relationship Id="rId4" Type="http://schemas.openxmlformats.org/officeDocument/2006/relationships/slideLayout" Target="../slideLayouts/slideLayout12.xml"/><Relationship Id="rId10" Type="http://schemas.openxmlformats.org/officeDocument/2006/relationships/theme" Target="../theme/theme2.xml"/><Relationship Id="rId9" Type="http://schemas.openxmlformats.org/officeDocument/2006/relationships/slideLayout" Target="../slideLayouts/slideLayout17.xml"/><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27.xml"/><Relationship Id="rId10" Type="http://schemas.openxmlformats.org/officeDocument/2006/relationships/slideLayout" Target="../slideLayouts/slideLayout26.xml"/><Relationship Id="rId13" Type="http://schemas.openxmlformats.org/officeDocument/2006/relationships/slideLayout" Target="../slideLayouts/slideLayout29.xml"/><Relationship Id="rId12" Type="http://schemas.openxmlformats.org/officeDocument/2006/relationships/slideLayout" Target="../slideLayouts/slideLayout28.xml"/><Relationship Id="rId1" Type="http://schemas.openxmlformats.org/officeDocument/2006/relationships/image" Target="../media/image21.png"/><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5" Type="http://schemas.openxmlformats.org/officeDocument/2006/relationships/slideLayout" Target="../slideLayouts/slideLayout31.xml"/><Relationship Id="rId14" Type="http://schemas.openxmlformats.org/officeDocument/2006/relationships/slideLayout" Target="../slideLayouts/slideLayout30.xml"/><Relationship Id="rId16" Type="http://schemas.openxmlformats.org/officeDocument/2006/relationships/theme" Target="../theme/theme5.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41.xml"/><Relationship Id="rId10" Type="http://schemas.openxmlformats.org/officeDocument/2006/relationships/slideLayout" Target="../slideLayouts/slideLayout40.xml"/><Relationship Id="rId13" Type="http://schemas.openxmlformats.org/officeDocument/2006/relationships/slideLayout" Target="../slideLayouts/slideLayout43.xml"/><Relationship Id="rId12" Type="http://schemas.openxmlformats.org/officeDocument/2006/relationships/slideLayout" Target="../slideLayouts/slideLayout42.xml"/><Relationship Id="rId1" Type="http://schemas.openxmlformats.org/officeDocument/2006/relationships/image" Target="../media/image11.png"/><Relationship Id="rId2" Type="http://schemas.openxmlformats.org/officeDocument/2006/relationships/slideLayout" Target="../slideLayouts/slideLayout32.xml"/><Relationship Id="rId3" Type="http://schemas.openxmlformats.org/officeDocument/2006/relationships/slideLayout" Target="../slideLayouts/slideLayout33.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5" Type="http://schemas.openxmlformats.org/officeDocument/2006/relationships/slideLayout" Target="../slideLayouts/slideLayout45.xml"/><Relationship Id="rId14" Type="http://schemas.openxmlformats.org/officeDocument/2006/relationships/slideLayout" Target="../slideLayouts/slideLayout44.xml"/><Relationship Id="rId16" Type="http://schemas.openxmlformats.org/officeDocument/2006/relationships/theme" Target="../theme/theme1.xml"/><Relationship Id="rId5" Type="http://schemas.openxmlformats.org/officeDocument/2006/relationships/slideLayout" Target="../slideLayouts/slideLayout35.xml"/><Relationship Id="rId6" Type="http://schemas.openxmlformats.org/officeDocument/2006/relationships/slideLayout" Target="../slideLayouts/slideLayout36.xml"/><Relationship Id="rId7" Type="http://schemas.openxmlformats.org/officeDocument/2006/relationships/slideLayout" Target="../slideLayouts/slideLayout37.xml"/><Relationship Id="rId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1"/>
              </a:buClr>
              <a:buSzPts val="3600"/>
              <a:buNone/>
              <a:defRPr b="1" sz="3600">
                <a:solidFill>
                  <a:schemeClr val="dk1"/>
                </a:solidFill>
              </a:defRPr>
            </a:lvl1pPr>
            <a:lvl2pPr lvl="1" rtl="0">
              <a:spcBef>
                <a:spcPts val="0"/>
              </a:spcBef>
              <a:spcAft>
                <a:spcPts val="0"/>
              </a:spcAft>
              <a:buClr>
                <a:schemeClr val="dk1"/>
              </a:buClr>
              <a:buSzPts val="3600"/>
              <a:buNone/>
              <a:defRPr b="1" sz="3600">
                <a:solidFill>
                  <a:schemeClr val="dk1"/>
                </a:solidFill>
              </a:defRPr>
            </a:lvl2pPr>
            <a:lvl3pPr lvl="2" rtl="0">
              <a:spcBef>
                <a:spcPts val="0"/>
              </a:spcBef>
              <a:spcAft>
                <a:spcPts val="0"/>
              </a:spcAft>
              <a:buClr>
                <a:schemeClr val="dk1"/>
              </a:buClr>
              <a:buSzPts val="3600"/>
              <a:buNone/>
              <a:defRPr b="1" sz="3600">
                <a:solidFill>
                  <a:schemeClr val="dk1"/>
                </a:solidFill>
              </a:defRPr>
            </a:lvl3pPr>
            <a:lvl4pPr lvl="3" rtl="0">
              <a:spcBef>
                <a:spcPts val="0"/>
              </a:spcBef>
              <a:spcAft>
                <a:spcPts val="0"/>
              </a:spcAft>
              <a:buClr>
                <a:schemeClr val="dk1"/>
              </a:buClr>
              <a:buSzPts val="3600"/>
              <a:buNone/>
              <a:defRPr b="1" sz="3600">
                <a:solidFill>
                  <a:schemeClr val="dk1"/>
                </a:solidFill>
              </a:defRPr>
            </a:lvl4pPr>
            <a:lvl5pPr lvl="4" rtl="0">
              <a:spcBef>
                <a:spcPts val="0"/>
              </a:spcBef>
              <a:spcAft>
                <a:spcPts val="0"/>
              </a:spcAft>
              <a:buClr>
                <a:schemeClr val="dk1"/>
              </a:buClr>
              <a:buSzPts val="3600"/>
              <a:buNone/>
              <a:defRPr b="1" sz="3600">
                <a:solidFill>
                  <a:schemeClr val="dk1"/>
                </a:solidFill>
              </a:defRPr>
            </a:lvl5pPr>
            <a:lvl6pPr lvl="5" rtl="0">
              <a:spcBef>
                <a:spcPts val="0"/>
              </a:spcBef>
              <a:spcAft>
                <a:spcPts val="0"/>
              </a:spcAft>
              <a:buClr>
                <a:schemeClr val="dk1"/>
              </a:buClr>
              <a:buSzPts val="3600"/>
              <a:buNone/>
              <a:defRPr b="1" sz="3600">
                <a:solidFill>
                  <a:schemeClr val="dk1"/>
                </a:solidFill>
              </a:defRPr>
            </a:lvl6pPr>
            <a:lvl7pPr lvl="6" rtl="0">
              <a:spcBef>
                <a:spcPts val="0"/>
              </a:spcBef>
              <a:spcAft>
                <a:spcPts val="0"/>
              </a:spcAft>
              <a:buClr>
                <a:schemeClr val="dk1"/>
              </a:buClr>
              <a:buSzPts val="3600"/>
              <a:buNone/>
              <a:defRPr b="1" sz="3600">
                <a:solidFill>
                  <a:schemeClr val="dk1"/>
                </a:solidFill>
              </a:defRPr>
            </a:lvl7pPr>
            <a:lvl8pPr lvl="7" rtl="0">
              <a:spcBef>
                <a:spcPts val="0"/>
              </a:spcBef>
              <a:spcAft>
                <a:spcPts val="0"/>
              </a:spcAft>
              <a:buClr>
                <a:schemeClr val="dk1"/>
              </a:buClr>
              <a:buSzPts val="3600"/>
              <a:buNone/>
              <a:defRPr b="1" sz="3600">
                <a:solidFill>
                  <a:schemeClr val="dk1"/>
                </a:solidFill>
              </a:defRPr>
            </a:lvl8pPr>
            <a:lvl9pPr lvl="8" rtl="0">
              <a:spcBef>
                <a:spcPts val="0"/>
              </a:spcBef>
              <a:spcAft>
                <a:spcPts val="0"/>
              </a:spcAft>
              <a:buClr>
                <a:schemeClr val="dk1"/>
              </a:buClr>
              <a:buSzPts val="3600"/>
              <a:buNone/>
              <a:defRPr b="1" sz="3600">
                <a:solidFill>
                  <a:schemeClr val="dk1"/>
                </a:solidFill>
              </a:defRPr>
            </a:lvl9pPr>
          </a:lstStyle>
          <a:p/>
        </p:txBody>
      </p:sp>
      <p:sp>
        <p:nvSpPr>
          <p:cNvPr id="7" name="Google Shape;7;p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Clr>
                <a:schemeClr val="dk1"/>
              </a:buClr>
              <a:buSzPts val="3000"/>
              <a:buChar char="●"/>
              <a:defRPr sz="3000">
                <a:solidFill>
                  <a:schemeClr val="dk1"/>
                </a:solidFill>
              </a:defRPr>
            </a:lvl1pPr>
            <a:lvl2pPr indent="-381000" lvl="1" marL="914400" rtl="0">
              <a:spcBef>
                <a:spcPts val="0"/>
              </a:spcBef>
              <a:spcAft>
                <a:spcPts val="0"/>
              </a:spcAft>
              <a:buClr>
                <a:schemeClr val="dk1"/>
              </a:buClr>
              <a:buSzPts val="2400"/>
              <a:buChar char="○"/>
              <a:defRPr sz="2400">
                <a:solidFill>
                  <a:schemeClr val="dk1"/>
                </a:solidFill>
              </a:defRPr>
            </a:lvl2pPr>
            <a:lvl3pPr indent="-381000" lvl="2" marL="1371600" rtl="0">
              <a:spcBef>
                <a:spcPts val="0"/>
              </a:spcBef>
              <a:spcAft>
                <a:spcPts val="0"/>
              </a:spcAft>
              <a:buClr>
                <a:schemeClr val="dk1"/>
              </a:buClr>
              <a:buSzPts val="2400"/>
              <a:buChar char="■"/>
              <a:defRPr sz="2400">
                <a:solidFill>
                  <a:schemeClr val="dk1"/>
                </a:solidFill>
              </a:defRPr>
            </a:lvl3pPr>
            <a:lvl4pPr indent="-342900" lvl="3" marL="1828800" rtl="0">
              <a:spcBef>
                <a:spcPts val="0"/>
              </a:spcBef>
              <a:spcAft>
                <a:spcPts val="0"/>
              </a:spcAft>
              <a:buClr>
                <a:schemeClr val="dk1"/>
              </a:buClr>
              <a:buSzPts val="1800"/>
              <a:buChar char="●"/>
              <a:defRPr sz="1800">
                <a:solidFill>
                  <a:schemeClr val="dk1"/>
                </a:solidFill>
              </a:defRPr>
            </a:lvl4pPr>
            <a:lvl5pPr indent="-342900" lvl="4" marL="2286000" rtl="0">
              <a:spcBef>
                <a:spcPts val="0"/>
              </a:spcBef>
              <a:spcAft>
                <a:spcPts val="0"/>
              </a:spcAft>
              <a:buClr>
                <a:schemeClr val="dk1"/>
              </a:buClr>
              <a:buSzPts val="1800"/>
              <a:buChar char="○"/>
              <a:defRPr sz="1800">
                <a:solidFill>
                  <a:schemeClr val="dk1"/>
                </a:solidFill>
              </a:defRPr>
            </a:lvl5pPr>
            <a:lvl6pPr indent="-342900" lvl="5" marL="2743200" rtl="0">
              <a:spcBef>
                <a:spcPts val="0"/>
              </a:spcBef>
              <a:spcAft>
                <a:spcPts val="0"/>
              </a:spcAft>
              <a:buClr>
                <a:schemeClr val="dk1"/>
              </a:buClr>
              <a:buSzPts val="1800"/>
              <a:buChar char="■"/>
              <a:defRPr sz="1800">
                <a:solidFill>
                  <a:schemeClr val="dk1"/>
                </a:solidFill>
              </a:defRPr>
            </a:lvl6pPr>
            <a:lvl7pPr indent="-342900" lvl="6" marL="3200400" rtl="0">
              <a:spcBef>
                <a:spcPts val="0"/>
              </a:spcBef>
              <a:spcAft>
                <a:spcPts val="0"/>
              </a:spcAft>
              <a:buClr>
                <a:schemeClr val="dk1"/>
              </a:buClr>
              <a:buSzPts val="1800"/>
              <a:buChar char="●"/>
              <a:defRPr sz="1800">
                <a:solidFill>
                  <a:schemeClr val="dk1"/>
                </a:solidFill>
              </a:defRPr>
            </a:lvl7pPr>
            <a:lvl8pPr indent="-342900" lvl="7" marL="3657600" rtl="0">
              <a:spcBef>
                <a:spcPts val="0"/>
              </a:spcBef>
              <a:spcAft>
                <a:spcPts val="0"/>
              </a:spcAft>
              <a:buClr>
                <a:schemeClr val="dk1"/>
              </a:buClr>
              <a:buSzPts val="1800"/>
              <a:buChar char="○"/>
              <a:defRPr sz="1800">
                <a:solidFill>
                  <a:schemeClr val="dk1"/>
                </a:solidFill>
              </a:defRPr>
            </a:lvl8pPr>
            <a:lvl9pPr indent="-342900" lvl="8" marL="4114800" rtl="0">
              <a:spcBef>
                <a:spcPts val="0"/>
              </a:spcBef>
              <a:spcAft>
                <a:spcPts val="0"/>
              </a:spcAft>
              <a:buClr>
                <a:schemeClr val="dk1"/>
              </a:buClr>
              <a:buSzPts val="1800"/>
              <a:buChar char="■"/>
              <a:defRPr sz="1800">
                <a:solidFill>
                  <a:schemeClr val="dk1"/>
                </a:solidFill>
              </a:defRPr>
            </a:lvl9pPr>
          </a:lstStyle>
          <a:p/>
        </p:txBody>
      </p:sp>
      <p:sp>
        <p:nvSpPr>
          <p:cNvPr id="8" name="Google Shape;8;p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300">
                <a:solidFill>
                  <a:schemeClr val="dk1"/>
                </a:solidFill>
              </a:defRPr>
            </a:lvl1pPr>
            <a:lvl2pPr lvl="1" rtl="0" algn="r">
              <a:buNone/>
              <a:defRPr sz="1300">
                <a:solidFill>
                  <a:schemeClr val="dk1"/>
                </a:solidFill>
              </a:defRPr>
            </a:lvl2pPr>
            <a:lvl3pPr lvl="2" rtl="0" algn="r">
              <a:buNone/>
              <a:defRPr sz="1300">
                <a:solidFill>
                  <a:schemeClr val="dk1"/>
                </a:solidFill>
              </a:defRPr>
            </a:lvl3pPr>
            <a:lvl4pPr lvl="3" rtl="0" algn="r">
              <a:buNone/>
              <a:defRPr sz="1300">
                <a:solidFill>
                  <a:schemeClr val="dk1"/>
                </a:solidFill>
              </a:defRPr>
            </a:lvl4pPr>
            <a:lvl5pPr lvl="4" rtl="0" algn="r">
              <a:buNone/>
              <a:defRPr sz="1300">
                <a:solidFill>
                  <a:schemeClr val="dk1"/>
                </a:solidFill>
              </a:defRPr>
            </a:lvl5pPr>
            <a:lvl6pPr lvl="5" rtl="0" algn="r">
              <a:buNone/>
              <a:defRPr sz="1300">
                <a:solidFill>
                  <a:schemeClr val="dk1"/>
                </a:solidFill>
              </a:defRPr>
            </a:lvl6pPr>
            <a:lvl7pPr lvl="6" rtl="0" algn="r">
              <a:buNone/>
              <a:defRPr sz="1300">
                <a:solidFill>
                  <a:schemeClr val="dk1"/>
                </a:solidFill>
              </a:defRPr>
            </a:lvl7pPr>
            <a:lvl8pPr lvl="7" rtl="0" algn="r">
              <a:buNone/>
              <a:defRPr sz="1300">
                <a:solidFill>
                  <a:schemeClr val="dk1"/>
                </a:solidFill>
              </a:defRPr>
            </a:lvl8pPr>
            <a:lvl9pPr lvl="8" rtl="0" algn="r">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30" name="Shape 30"/>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4" r:id="rId2"/>
    <p:sldLayoutId id="2147483655" r:id="rId3"/>
    <p:sldLayoutId id="2147483656"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42" name="Shape 42"/>
        <p:cNvGrpSpPr/>
        <p:nvPr/>
      </p:nvGrpSpPr>
      <p:grpSpPr>
        <a:xfrm>
          <a:off x="0" y="0"/>
          <a:ext cx="0" cy="0"/>
          <a:chOff x="0" y="0"/>
          <a:chExt cx="0" cy="0"/>
        </a:xfrm>
      </p:grpSpPr>
      <p:sp>
        <p:nvSpPr>
          <p:cNvPr id="43" name="Google Shape;43;p12"/>
          <p:cNvSpPr txBox="1"/>
          <p:nvPr>
            <p:ph type="title"/>
          </p:nvPr>
        </p:nvSpPr>
        <p:spPr>
          <a:xfrm>
            <a:off x="826650" y="1524025"/>
            <a:ext cx="7490700" cy="1822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b="1" sz="3200">
                <a:solidFill>
                  <a:schemeClr val="lt1"/>
                </a:solidFill>
                <a:latin typeface="Overpass"/>
                <a:ea typeface="Overpass"/>
                <a:cs typeface="Overpass"/>
                <a:sym typeface="Overpass"/>
              </a:defRPr>
            </a:lvl1pPr>
            <a:lvl2pPr lvl="1" rtl="0" algn="ctr">
              <a:spcBef>
                <a:spcPts val="0"/>
              </a:spcBef>
              <a:spcAft>
                <a:spcPts val="0"/>
              </a:spcAft>
              <a:buNone/>
              <a:defRPr b="1" sz="3200">
                <a:solidFill>
                  <a:schemeClr val="lt1"/>
                </a:solidFill>
                <a:latin typeface="Proxima Nova"/>
                <a:ea typeface="Proxima Nova"/>
                <a:cs typeface="Proxima Nova"/>
                <a:sym typeface="Proxima Nova"/>
              </a:defRPr>
            </a:lvl2pPr>
            <a:lvl3pPr lvl="2" rtl="0" algn="ctr">
              <a:spcBef>
                <a:spcPts val="0"/>
              </a:spcBef>
              <a:spcAft>
                <a:spcPts val="0"/>
              </a:spcAft>
              <a:buNone/>
              <a:defRPr b="1" sz="3200">
                <a:solidFill>
                  <a:schemeClr val="lt1"/>
                </a:solidFill>
                <a:latin typeface="Proxima Nova"/>
                <a:ea typeface="Proxima Nova"/>
                <a:cs typeface="Proxima Nova"/>
                <a:sym typeface="Proxima Nova"/>
              </a:defRPr>
            </a:lvl3pPr>
            <a:lvl4pPr lvl="3" rtl="0" algn="ctr">
              <a:spcBef>
                <a:spcPts val="0"/>
              </a:spcBef>
              <a:spcAft>
                <a:spcPts val="0"/>
              </a:spcAft>
              <a:buNone/>
              <a:defRPr b="1" sz="3200">
                <a:solidFill>
                  <a:schemeClr val="lt1"/>
                </a:solidFill>
                <a:latin typeface="Proxima Nova"/>
                <a:ea typeface="Proxima Nova"/>
                <a:cs typeface="Proxima Nova"/>
                <a:sym typeface="Proxima Nova"/>
              </a:defRPr>
            </a:lvl4pPr>
            <a:lvl5pPr lvl="4" rtl="0" algn="ctr">
              <a:spcBef>
                <a:spcPts val="0"/>
              </a:spcBef>
              <a:spcAft>
                <a:spcPts val="0"/>
              </a:spcAft>
              <a:buNone/>
              <a:defRPr b="1" sz="3200">
                <a:solidFill>
                  <a:schemeClr val="lt1"/>
                </a:solidFill>
                <a:latin typeface="Proxima Nova"/>
                <a:ea typeface="Proxima Nova"/>
                <a:cs typeface="Proxima Nova"/>
                <a:sym typeface="Proxima Nova"/>
              </a:defRPr>
            </a:lvl5pPr>
            <a:lvl6pPr lvl="5" rtl="0" algn="ctr">
              <a:spcBef>
                <a:spcPts val="0"/>
              </a:spcBef>
              <a:spcAft>
                <a:spcPts val="0"/>
              </a:spcAft>
              <a:buNone/>
              <a:defRPr b="1" sz="3200">
                <a:solidFill>
                  <a:schemeClr val="lt1"/>
                </a:solidFill>
                <a:latin typeface="Proxima Nova"/>
                <a:ea typeface="Proxima Nova"/>
                <a:cs typeface="Proxima Nova"/>
                <a:sym typeface="Proxima Nova"/>
              </a:defRPr>
            </a:lvl6pPr>
            <a:lvl7pPr lvl="6" rtl="0" algn="ctr">
              <a:spcBef>
                <a:spcPts val="0"/>
              </a:spcBef>
              <a:spcAft>
                <a:spcPts val="0"/>
              </a:spcAft>
              <a:buNone/>
              <a:defRPr b="1" sz="3200">
                <a:solidFill>
                  <a:schemeClr val="lt1"/>
                </a:solidFill>
                <a:latin typeface="Proxima Nova"/>
                <a:ea typeface="Proxima Nova"/>
                <a:cs typeface="Proxima Nova"/>
                <a:sym typeface="Proxima Nova"/>
              </a:defRPr>
            </a:lvl7pPr>
            <a:lvl8pPr lvl="7" rtl="0" algn="ctr">
              <a:spcBef>
                <a:spcPts val="0"/>
              </a:spcBef>
              <a:spcAft>
                <a:spcPts val="0"/>
              </a:spcAft>
              <a:buNone/>
              <a:defRPr b="1" sz="3200">
                <a:solidFill>
                  <a:schemeClr val="lt1"/>
                </a:solidFill>
                <a:latin typeface="Proxima Nova"/>
                <a:ea typeface="Proxima Nova"/>
                <a:cs typeface="Proxima Nova"/>
                <a:sym typeface="Proxima Nova"/>
              </a:defRPr>
            </a:lvl8pPr>
            <a:lvl9pPr lvl="8" rtl="0" algn="ctr">
              <a:spcBef>
                <a:spcPts val="0"/>
              </a:spcBef>
              <a:spcAft>
                <a:spcPts val="0"/>
              </a:spcAft>
              <a:buNone/>
              <a:defRPr b="1" sz="3200">
                <a:solidFill>
                  <a:schemeClr val="lt1"/>
                </a:solidFill>
                <a:latin typeface="Proxima Nova"/>
                <a:ea typeface="Proxima Nova"/>
                <a:cs typeface="Proxima Nova"/>
                <a:sym typeface="Proxima Nova"/>
              </a:defRPr>
            </a:lvl9pPr>
          </a:lstStyle>
          <a:p/>
        </p:txBody>
      </p:sp>
      <p:sp>
        <p:nvSpPr>
          <p:cNvPr id="44" name="Google Shape;44;p12"/>
          <p:cNvSpPr txBox="1"/>
          <p:nvPr>
            <p:ph idx="12" type="sldNum"/>
          </p:nvPr>
        </p:nvSpPr>
        <p:spPr>
          <a:xfrm>
            <a:off x="1177578" y="4733944"/>
            <a:ext cx="360600" cy="393600"/>
          </a:xfrm>
          <a:prstGeom prst="rect">
            <a:avLst/>
          </a:prstGeom>
          <a:noFill/>
          <a:ln>
            <a:noFill/>
          </a:ln>
        </p:spPr>
        <p:txBody>
          <a:bodyPr anchorCtr="0" anchor="ctr" bIns="91425" lIns="91425" spcFirstLastPara="1" rIns="91425" wrap="square" tIns="91425">
            <a:noAutofit/>
          </a:bodyPr>
          <a:lstStyle>
            <a:lvl1pPr lvl="0" rtl="0" algn="ctr">
              <a:buNone/>
              <a:defRPr sz="600">
                <a:solidFill>
                  <a:srgbClr val="FFFFFF"/>
                </a:solidFill>
                <a:latin typeface="Proxima Nova"/>
                <a:ea typeface="Proxima Nova"/>
                <a:cs typeface="Proxima Nova"/>
                <a:sym typeface="Proxima Nova"/>
              </a:defRPr>
            </a:lvl1pPr>
            <a:lvl2pPr lvl="1" rtl="0" algn="ctr">
              <a:buNone/>
              <a:defRPr sz="600">
                <a:solidFill>
                  <a:srgbClr val="FFFFFF"/>
                </a:solidFill>
                <a:latin typeface="Proxima Nova"/>
                <a:ea typeface="Proxima Nova"/>
                <a:cs typeface="Proxima Nova"/>
                <a:sym typeface="Proxima Nova"/>
              </a:defRPr>
            </a:lvl2pPr>
            <a:lvl3pPr lvl="2" rtl="0" algn="ctr">
              <a:buNone/>
              <a:defRPr sz="600">
                <a:solidFill>
                  <a:srgbClr val="FFFFFF"/>
                </a:solidFill>
                <a:latin typeface="Proxima Nova"/>
                <a:ea typeface="Proxima Nova"/>
                <a:cs typeface="Proxima Nova"/>
                <a:sym typeface="Proxima Nova"/>
              </a:defRPr>
            </a:lvl3pPr>
            <a:lvl4pPr lvl="3" rtl="0" algn="ctr">
              <a:buNone/>
              <a:defRPr sz="600">
                <a:solidFill>
                  <a:srgbClr val="FFFFFF"/>
                </a:solidFill>
                <a:latin typeface="Proxima Nova"/>
                <a:ea typeface="Proxima Nova"/>
                <a:cs typeface="Proxima Nova"/>
                <a:sym typeface="Proxima Nova"/>
              </a:defRPr>
            </a:lvl4pPr>
            <a:lvl5pPr lvl="4" rtl="0" algn="ctr">
              <a:buNone/>
              <a:defRPr sz="600">
                <a:solidFill>
                  <a:srgbClr val="FFFFFF"/>
                </a:solidFill>
                <a:latin typeface="Proxima Nova"/>
                <a:ea typeface="Proxima Nova"/>
                <a:cs typeface="Proxima Nova"/>
                <a:sym typeface="Proxima Nova"/>
              </a:defRPr>
            </a:lvl5pPr>
            <a:lvl6pPr lvl="5" rtl="0" algn="ctr">
              <a:buNone/>
              <a:defRPr sz="600">
                <a:solidFill>
                  <a:srgbClr val="FFFFFF"/>
                </a:solidFill>
                <a:latin typeface="Proxima Nova"/>
                <a:ea typeface="Proxima Nova"/>
                <a:cs typeface="Proxima Nova"/>
                <a:sym typeface="Proxima Nova"/>
              </a:defRPr>
            </a:lvl6pPr>
            <a:lvl7pPr lvl="6" rtl="0" algn="ctr">
              <a:buNone/>
              <a:defRPr sz="600">
                <a:solidFill>
                  <a:srgbClr val="FFFFFF"/>
                </a:solidFill>
                <a:latin typeface="Proxima Nova"/>
                <a:ea typeface="Proxima Nova"/>
                <a:cs typeface="Proxima Nova"/>
                <a:sym typeface="Proxima Nova"/>
              </a:defRPr>
            </a:lvl7pPr>
            <a:lvl8pPr lvl="7" rtl="0" algn="ctr">
              <a:buNone/>
              <a:defRPr sz="600">
                <a:solidFill>
                  <a:srgbClr val="FFFFFF"/>
                </a:solidFill>
                <a:latin typeface="Proxima Nova"/>
                <a:ea typeface="Proxima Nova"/>
                <a:cs typeface="Proxima Nova"/>
                <a:sym typeface="Proxima Nova"/>
              </a:defRPr>
            </a:lvl8pPr>
            <a:lvl9pPr lvl="8" rtl="0" algn="ctr">
              <a:buNone/>
              <a:defRPr sz="600">
                <a:solidFill>
                  <a:srgbClr val="FFFFFF"/>
                </a:solidFill>
                <a:latin typeface="Proxima Nova"/>
                <a:ea typeface="Proxima Nova"/>
                <a:cs typeface="Proxima Nova"/>
                <a:sym typeface="Proxima Nova"/>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57" name="Shape 57"/>
        <p:cNvGrpSpPr/>
        <p:nvPr/>
      </p:nvGrpSpPr>
      <p:grpSpPr>
        <a:xfrm>
          <a:off x="0" y="0"/>
          <a:ext cx="0" cy="0"/>
          <a:chOff x="0" y="0"/>
          <a:chExt cx="0" cy="0"/>
        </a:xfrm>
      </p:grpSpPr>
      <p:sp>
        <p:nvSpPr>
          <p:cNvPr id="58" name="Google Shape;58;p21"/>
          <p:cNvSpPr txBox="1"/>
          <p:nvPr>
            <p:ph idx="1" type="body"/>
          </p:nvPr>
        </p:nvSpPr>
        <p:spPr>
          <a:xfrm>
            <a:off x="826650" y="1360219"/>
            <a:ext cx="7490700" cy="30621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600"/>
              </a:spcBef>
              <a:spcAft>
                <a:spcPts val="0"/>
              </a:spcAft>
              <a:buClr>
                <a:schemeClr val="dk1"/>
              </a:buClr>
              <a:buSzPts val="1400"/>
              <a:buFont typeface="Overpass"/>
              <a:buChar char="●"/>
              <a:defRPr>
                <a:solidFill>
                  <a:schemeClr val="dk1"/>
                </a:solidFill>
                <a:latin typeface="Overpass"/>
                <a:ea typeface="Overpass"/>
                <a:cs typeface="Overpass"/>
                <a:sym typeface="Overpass"/>
              </a:defRPr>
            </a:lvl1pPr>
            <a:lvl2pPr indent="-317500" lvl="1" marL="914400" rtl="0">
              <a:lnSpc>
                <a:spcPct val="115000"/>
              </a:lnSpc>
              <a:spcBef>
                <a:spcPts val="0"/>
              </a:spcBef>
              <a:spcAft>
                <a:spcPts val="0"/>
              </a:spcAft>
              <a:buClr>
                <a:schemeClr val="dk1"/>
              </a:buClr>
              <a:buSzPts val="1400"/>
              <a:buFont typeface="Overpass"/>
              <a:buChar char="○"/>
              <a:defRPr>
                <a:solidFill>
                  <a:schemeClr val="dk1"/>
                </a:solidFill>
                <a:latin typeface="Overpass"/>
                <a:ea typeface="Overpass"/>
                <a:cs typeface="Overpass"/>
                <a:sym typeface="Overpass"/>
              </a:defRPr>
            </a:lvl2pPr>
            <a:lvl3pPr indent="-317500" lvl="2" marL="1371600" rtl="0">
              <a:lnSpc>
                <a:spcPct val="115000"/>
              </a:lnSpc>
              <a:spcBef>
                <a:spcPts val="0"/>
              </a:spcBef>
              <a:spcAft>
                <a:spcPts val="0"/>
              </a:spcAft>
              <a:buClr>
                <a:schemeClr val="dk1"/>
              </a:buClr>
              <a:buSzPts val="1400"/>
              <a:buFont typeface="Overpass"/>
              <a:buChar char="■"/>
              <a:defRPr>
                <a:solidFill>
                  <a:schemeClr val="dk1"/>
                </a:solidFill>
                <a:latin typeface="Overpass"/>
                <a:ea typeface="Overpass"/>
                <a:cs typeface="Overpass"/>
                <a:sym typeface="Overpass"/>
              </a:defRPr>
            </a:lvl3pPr>
            <a:lvl4pPr indent="-317500" lvl="3" marL="1828800" rtl="0">
              <a:lnSpc>
                <a:spcPct val="115000"/>
              </a:lnSpc>
              <a:spcBef>
                <a:spcPts val="0"/>
              </a:spcBef>
              <a:spcAft>
                <a:spcPts val="0"/>
              </a:spcAft>
              <a:buClr>
                <a:schemeClr val="dk1"/>
              </a:buClr>
              <a:buSzPts val="1400"/>
              <a:buFont typeface="Overpass"/>
              <a:buChar char="●"/>
              <a:defRPr>
                <a:solidFill>
                  <a:schemeClr val="dk1"/>
                </a:solidFill>
                <a:latin typeface="Overpass"/>
                <a:ea typeface="Overpass"/>
                <a:cs typeface="Overpass"/>
                <a:sym typeface="Overpass"/>
              </a:defRPr>
            </a:lvl4pPr>
            <a:lvl5pPr indent="-317500" lvl="4" marL="2286000" rtl="0">
              <a:lnSpc>
                <a:spcPct val="115000"/>
              </a:lnSpc>
              <a:spcBef>
                <a:spcPts val="0"/>
              </a:spcBef>
              <a:spcAft>
                <a:spcPts val="0"/>
              </a:spcAft>
              <a:buClr>
                <a:schemeClr val="dk1"/>
              </a:buClr>
              <a:buSzPts val="1400"/>
              <a:buFont typeface="Overpass"/>
              <a:buChar char="○"/>
              <a:defRPr>
                <a:solidFill>
                  <a:schemeClr val="dk1"/>
                </a:solidFill>
                <a:latin typeface="Overpass"/>
                <a:ea typeface="Overpass"/>
                <a:cs typeface="Overpass"/>
                <a:sym typeface="Overpass"/>
              </a:defRPr>
            </a:lvl5pPr>
            <a:lvl6pPr indent="-317500" lvl="5" marL="2743200" rtl="0">
              <a:lnSpc>
                <a:spcPct val="115000"/>
              </a:lnSpc>
              <a:spcBef>
                <a:spcPts val="0"/>
              </a:spcBef>
              <a:spcAft>
                <a:spcPts val="0"/>
              </a:spcAft>
              <a:buClr>
                <a:schemeClr val="dk1"/>
              </a:buClr>
              <a:buSzPts val="1400"/>
              <a:buFont typeface="Overpass"/>
              <a:buChar char="■"/>
              <a:defRPr>
                <a:solidFill>
                  <a:schemeClr val="dk1"/>
                </a:solidFill>
                <a:latin typeface="Overpass"/>
                <a:ea typeface="Overpass"/>
                <a:cs typeface="Overpass"/>
                <a:sym typeface="Overpass"/>
              </a:defRPr>
            </a:lvl6pPr>
            <a:lvl7pPr indent="-317500" lvl="6" marL="3200400" rtl="0">
              <a:lnSpc>
                <a:spcPct val="115000"/>
              </a:lnSpc>
              <a:spcBef>
                <a:spcPts val="0"/>
              </a:spcBef>
              <a:spcAft>
                <a:spcPts val="0"/>
              </a:spcAft>
              <a:buClr>
                <a:schemeClr val="dk1"/>
              </a:buClr>
              <a:buSzPts val="1400"/>
              <a:buFont typeface="Overpass"/>
              <a:buChar char="●"/>
              <a:defRPr>
                <a:solidFill>
                  <a:schemeClr val="dk1"/>
                </a:solidFill>
                <a:latin typeface="Overpass"/>
                <a:ea typeface="Overpass"/>
                <a:cs typeface="Overpass"/>
                <a:sym typeface="Overpass"/>
              </a:defRPr>
            </a:lvl7pPr>
            <a:lvl8pPr indent="-317500" lvl="7" marL="3657600" rtl="0">
              <a:lnSpc>
                <a:spcPct val="115000"/>
              </a:lnSpc>
              <a:spcBef>
                <a:spcPts val="0"/>
              </a:spcBef>
              <a:spcAft>
                <a:spcPts val="0"/>
              </a:spcAft>
              <a:buClr>
                <a:schemeClr val="dk1"/>
              </a:buClr>
              <a:buSzPts val="1400"/>
              <a:buFont typeface="Overpass"/>
              <a:buChar char="○"/>
              <a:defRPr>
                <a:solidFill>
                  <a:schemeClr val="dk1"/>
                </a:solidFill>
                <a:latin typeface="Overpass"/>
                <a:ea typeface="Overpass"/>
                <a:cs typeface="Overpass"/>
                <a:sym typeface="Overpass"/>
              </a:defRPr>
            </a:lvl8pPr>
            <a:lvl9pPr indent="-317500" lvl="8" marL="4114800" rtl="0">
              <a:lnSpc>
                <a:spcPct val="115000"/>
              </a:lnSpc>
              <a:spcBef>
                <a:spcPts val="0"/>
              </a:spcBef>
              <a:spcAft>
                <a:spcPts val="0"/>
              </a:spcAft>
              <a:buClr>
                <a:schemeClr val="dk1"/>
              </a:buClr>
              <a:buSzPts val="1400"/>
              <a:buFont typeface="Overpass"/>
              <a:buChar char="■"/>
              <a:defRPr>
                <a:solidFill>
                  <a:schemeClr val="dk1"/>
                </a:solidFill>
                <a:latin typeface="Overpass"/>
                <a:ea typeface="Overpass"/>
                <a:cs typeface="Overpass"/>
                <a:sym typeface="Overpass"/>
              </a:defRPr>
            </a:lvl9pPr>
          </a:lstStyle>
          <a:p/>
        </p:txBody>
      </p:sp>
      <p:sp>
        <p:nvSpPr>
          <p:cNvPr id="59" name="Google Shape;59;p21"/>
          <p:cNvSpPr txBox="1"/>
          <p:nvPr>
            <p:ph type="title"/>
          </p:nvPr>
        </p:nvSpPr>
        <p:spPr>
          <a:xfrm>
            <a:off x="826650" y="0"/>
            <a:ext cx="7490700" cy="10632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2800"/>
              <a:buFont typeface="Overpass"/>
              <a:buNone/>
              <a:defRPr b="1" sz="2800">
                <a:solidFill>
                  <a:schemeClr val="dk1"/>
                </a:solidFill>
                <a:latin typeface="Overpass"/>
                <a:ea typeface="Overpass"/>
                <a:cs typeface="Overpass"/>
                <a:sym typeface="Overpass"/>
              </a:defRPr>
            </a:lvl1pPr>
            <a:lvl2pPr lvl="1" rtl="0">
              <a:spcBef>
                <a:spcPts val="0"/>
              </a:spcBef>
              <a:spcAft>
                <a:spcPts val="0"/>
              </a:spcAft>
              <a:buClr>
                <a:schemeClr val="dk1"/>
              </a:buClr>
              <a:buSzPts val="2800"/>
              <a:buFont typeface="Overpass"/>
              <a:buNone/>
              <a:defRPr b="1" sz="2800">
                <a:solidFill>
                  <a:schemeClr val="dk1"/>
                </a:solidFill>
                <a:latin typeface="Overpass"/>
                <a:ea typeface="Overpass"/>
                <a:cs typeface="Overpass"/>
                <a:sym typeface="Overpass"/>
              </a:defRPr>
            </a:lvl2pPr>
            <a:lvl3pPr lvl="2" rtl="0">
              <a:spcBef>
                <a:spcPts val="0"/>
              </a:spcBef>
              <a:spcAft>
                <a:spcPts val="0"/>
              </a:spcAft>
              <a:buClr>
                <a:schemeClr val="dk1"/>
              </a:buClr>
              <a:buSzPts val="2800"/>
              <a:buFont typeface="Overpass"/>
              <a:buNone/>
              <a:defRPr b="1" sz="2800">
                <a:solidFill>
                  <a:schemeClr val="dk1"/>
                </a:solidFill>
                <a:latin typeface="Overpass"/>
                <a:ea typeface="Overpass"/>
                <a:cs typeface="Overpass"/>
                <a:sym typeface="Overpass"/>
              </a:defRPr>
            </a:lvl3pPr>
            <a:lvl4pPr lvl="3" rtl="0">
              <a:spcBef>
                <a:spcPts val="0"/>
              </a:spcBef>
              <a:spcAft>
                <a:spcPts val="0"/>
              </a:spcAft>
              <a:buClr>
                <a:schemeClr val="dk1"/>
              </a:buClr>
              <a:buSzPts val="2800"/>
              <a:buFont typeface="Overpass"/>
              <a:buNone/>
              <a:defRPr b="1" sz="2800">
                <a:solidFill>
                  <a:schemeClr val="dk1"/>
                </a:solidFill>
                <a:latin typeface="Overpass"/>
                <a:ea typeface="Overpass"/>
                <a:cs typeface="Overpass"/>
                <a:sym typeface="Overpass"/>
              </a:defRPr>
            </a:lvl4pPr>
            <a:lvl5pPr lvl="4" rtl="0">
              <a:spcBef>
                <a:spcPts val="0"/>
              </a:spcBef>
              <a:spcAft>
                <a:spcPts val="0"/>
              </a:spcAft>
              <a:buClr>
                <a:schemeClr val="dk1"/>
              </a:buClr>
              <a:buSzPts val="2800"/>
              <a:buFont typeface="Overpass"/>
              <a:buNone/>
              <a:defRPr b="1" sz="2800">
                <a:solidFill>
                  <a:schemeClr val="dk1"/>
                </a:solidFill>
                <a:latin typeface="Overpass"/>
                <a:ea typeface="Overpass"/>
                <a:cs typeface="Overpass"/>
                <a:sym typeface="Overpass"/>
              </a:defRPr>
            </a:lvl5pPr>
            <a:lvl6pPr lvl="5" rtl="0">
              <a:spcBef>
                <a:spcPts val="0"/>
              </a:spcBef>
              <a:spcAft>
                <a:spcPts val="0"/>
              </a:spcAft>
              <a:buClr>
                <a:schemeClr val="dk1"/>
              </a:buClr>
              <a:buSzPts val="2800"/>
              <a:buFont typeface="Overpass"/>
              <a:buNone/>
              <a:defRPr b="1" sz="2800">
                <a:solidFill>
                  <a:schemeClr val="dk1"/>
                </a:solidFill>
                <a:latin typeface="Overpass"/>
                <a:ea typeface="Overpass"/>
                <a:cs typeface="Overpass"/>
                <a:sym typeface="Overpass"/>
              </a:defRPr>
            </a:lvl6pPr>
            <a:lvl7pPr lvl="6" rtl="0">
              <a:spcBef>
                <a:spcPts val="0"/>
              </a:spcBef>
              <a:spcAft>
                <a:spcPts val="0"/>
              </a:spcAft>
              <a:buClr>
                <a:schemeClr val="dk1"/>
              </a:buClr>
              <a:buSzPts val="2800"/>
              <a:buFont typeface="Overpass"/>
              <a:buNone/>
              <a:defRPr b="1" sz="2800">
                <a:solidFill>
                  <a:schemeClr val="dk1"/>
                </a:solidFill>
                <a:latin typeface="Overpass"/>
                <a:ea typeface="Overpass"/>
                <a:cs typeface="Overpass"/>
                <a:sym typeface="Overpass"/>
              </a:defRPr>
            </a:lvl7pPr>
            <a:lvl8pPr lvl="7" rtl="0">
              <a:spcBef>
                <a:spcPts val="0"/>
              </a:spcBef>
              <a:spcAft>
                <a:spcPts val="0"/>
              </a:spcAft>
              <a:buClr>
                <a:schemeClr val="dk1"/>
              </a:buClr>
              <a:buSzPts val="2800"/>
              <a:buFont typeface="Overpass"/>
              <a:buNone/>
              <a:defRPr b="1" sz="2800">
                <a:solidFill>
                  <a:schemeClr val="dk1"/>
                </a:solidFill>
                <a:latin typeface="Overpass"/>
                <a:ea typeface="Overpass"/>
                <a:cs typeface="Overpass"/>
                <a:sym typeface="Overpass"/>
              </a:defRPr>
            </a:lvl8pPr>
            <a:lvl9pPr lvl="8" rtl="0">
              <a:spcBef>
                <a:spcPts val="0"/>
              </a:spcBef>
              <a:spcAft>
                <a:spcPts val="0"/>
              </a:spcAft>
              <a:buClr>
                <a:schemeClr val="dk1"/>
              </a:buClr>
              <a:buSzPts val="2800"/>
              <a:buFont typeface="Overpass"/>
              <a:buNone/>
              <a:defRPr b="1" sz="2800">
                <a:solidFill>
                  <a:schemeClr val="dk1"/>
                </a:solidFill>
                <a:latin typeface="Overpass"/>
                <a:ea typeface="Overpass"/>
                <a:cs typeface="Overpass"/>
                <a:sym typeface="Overpass"/>
              </a:defRPr>
            </a:lvl9pPr>
          </a:lstStyle>
          <a:p/>
        </p:txBody>
      </p:sp>
    </p:spTree>
  </p:cSld>
  <p:clrMap accent1="accent1" accent2="accent2" accent3="accent3" accent4="accent4" accent5="accent5" accent6="accent6" bg1="lt1" bg2="dk2" tx1="dk1" tx2="lt2" folHlink="folHlink" hlink="hlink"/>
  <p:sldLayoutIdLst>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141" name="Shape 141"/>
        <p:cNvGrpSpPr/>
        <p:nvPr/>
      </p:nvGrpSpPr>
      <p:grpSpPr>
        <a:xfrm>
          <a:off x="0" y="0"/>
          <a:ext cx="0" cy="0"/>
          <a:chOff x="0" y="0"/>
          <a:chExt cx="0" cy="0"/>
        </a:xfrm>
      </p:grpSpPr>
      <p:sp>
        <p:nvSpPr>
          <p:cNvPr id="142" name="Google Shape;142;p36"/>
          <p:cNvSpPr txBox="1"/>
          <p:nvPr>
            <p:ph idx="1" type="body"/>
          </p:nvPr>
        </p:nvSpPr>
        <p:spPr>
          <a:xfrm>
            <a:off x="826650" y="1360219"/>
            <a:ext cx="7490700" cy="30621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600"/>
              </a:spcBef>
              <a:spcAft>
                <a:spcPts val="0"/>
              </a:spcAft>
              <a:buClr>
                <a:schemeClr val="dk1"/>
              </a:buClr>
              <a:buSzPts val="1400"/>
              <a:buFont typeface="Overpass"/>
              <a:buChar char="●"/>
              <a:defRPr>
                <a:solidFill>
                  <a:schemeClr val="dk1"/>
                </a:solidFill>
                <a:latin typeface="Overpass"/>
                <a:ea typeface="Overpass"/>
                <a:cs typeface="Overpass"/>
                <a:sym typeface="Overpass"/>
              </a:defRPr>
            </a:lvl1pPr>
            <a:lvl2pPr indent="-317500" lvl="1" marL="914400" rtl="0">
              <a:lnSpc>
                <a:spcPct val="115000"/>
              </a:lnSpc>
              <a:spcBef>
                <a:spcPts val="0"/>
              </a:spcBef>
              <a:spcAft>
                <a:spcPts val="0"/>
              </a:spcAft>
              <a:buClr>
                <a:schemeClr val="dk1"/>
              </a:buClr>
              <a:buSzPts val="1400"/>
              <a:buFont typeface="Overpass"/>
              <a:buChar char="○"/>
              <a:defRPr>
                <a:solidFill>
                  <a:schemeClr val="dk1"/>
                </a:solidFill>
                <a:latin typeface="Overpass"/>
                <a:ea typeface="Overpass"/>
                <a:cs typeface="Overpass"/>
                <a:sym typeface="Overpass"/>
              </a:defRPr>
            </a:lvl2pPr>
            <a:lvl3pPr indent="-317500" lvl="2" marL="1371600" rtl="0">
              <a:lnSpc>
                <a:spcPct val="115000"/>
              </a:lnSpc>
              <a:spcBef>
                <a:spcPts val="0"/>
              </a:spcBef>
              <a:spcAft>
                <a:spcPts val="0"/>
              </a:spcAft>
              <a:buClr>
                <a:schemeClr val="dk1"/>
              </a:buClr>
              <a:buSzPts val="1400"/>
              <a:buFont typeface="Overpass"/>
              <a:buChar char="■"/>
              <a:defRPr>
                <a:solidFill>
                  <a:schemeClr val="dk1"/>
                </a:solidFill>
                <a:latin typeface="Overpass"/>
                <a:ea typeface="Overpass"/>
                <a:cs typeface="Overpass"/>
                <a:sym typeface="Overpass"/>
              </a:defRPr>
            </a:lvl3pPr>
            <a:lvl4pPr indent="-317500" lvl="3" marL="1828800" rtl="0">
              <a:lnSpc>
                <a:spcPct val="115000"/>
              </a:lnSpc>
              <a:spcBef>
                <a:spcPts val="0"/>
              </a:spcBef>
              <a:spcAft>
                <a:spcPts val="0"/>
              </a:spcAft>
              <a:buClr>
                <a:schemeClr val="dk1"/>
              </a:buClr>
              <a:buSzPts val="1400"/>
              <a:buFont typeface="Overpass"/>
              <a:buChar char="●"/>
              <a:defRPr>
                <a:solidFill>
                  <a:schemeClr val="dk1"/>
                </a:solidFill>
                <a:latin typeface="Overpass"/>
                <a:ea typeface="Overpass"/>
                <a:cs typeface="Overpass"/>
                <a:sym typeface="Overpass"/>
              </a:defRPr>
            </a:lvl4pPr>
            <a:lvl5pPr indent="-317500" lvl="4" marL="2286000" rtl="0">
              <a:lnSpc>
                <a:spcPct val="115000"/>
              </a:lnSpc>
              <a:spcBef>
                <a:spcPts val="0"/>
              </a:spcBef>
              <a:spcAft>
                <a:spcPts val="0"/>
              </a:spcAft>
              <a:buClr>
                <a:schemeClr val="dk1"/>
              </a:buClr>
              <a:buSzPts val="1400"/>
              <a:buFont typeface="Overpass"/>
              <a:buChar char="○"/>
              <a:defRPr>
                <a:solidFill>
                  <a:schemeClr val="dk1"/>
                </a:solidFill>
                <a:latin typeface="Overpass"/>
                <a:ea typeface="Overpass"/>
                <a:cs typeface="Overpass"/>
                <a:sym typeface="Overpass"/>
              </a:defRPr>
            </a:lvl5pPr>
            <a:lvl6pPr indent="-317500" lvl="5" marL="2743200" rtl="0">
              <a:lnSpc>
                <a:spcPct val="115000"/>
              </a:lnSpc>
              <a:spcBef>
                <a:spcPts val="0"/>
              </a:spcBef>
              <a:spcAft>
                <a:spcPts val="0"/>
              </a:spcAft>
              <a:buClr>
                <a:schemeClr val="dk1"/>
              </a:buClr>
              <a:buSzPts val="1400"/>
              <a:buFont typeface="Overpass"/>
              <a:buChar char="■"/>
              <a:defRPr>
                <a:solidFill>
                  <a:schemeClr val="dk1"/>
                </a:solidFill>
                <a:latin typeface="Overpass"/>
                <a:ea typeface="Overpass"/>
                <a:cs typeface="Overpass"/>
                <a:sym typeface="Overpass"/>
              </a:defRPr>
            </a:lvl6pPr>
            <a:lvl7pPr indent="-317500" lvl="6" marL="3200400" rtl="0">
              <a:lnSpc>
                <a:spcPct val="115000"/>
              </a:lnSpc>
              <a:spcBef>
                <a:spcPts val="0"/>
              </a:spcBef>
              <a:spcAft>
                <a:spcPts val="0"/>
              </a:spcAft>
              <a:buClr>
                <a:schemeClr val="dk1"/>
              </a:buClr>
              <a:buSzPts val="1400"/>
              <a:buFont typeface="Overpass"/>
              <a:buChar char="●"/>
              <a:defRPr>
                <a:solidFill>
                  <a:schemeClr val="dk1"/>
                </a:solidFill>
                <a:latin typeface="Overpass"/>
                <a:ea typeface="Overpass"/>
                <a:cs typeface="Overpass"/>
                <a:sym typeface="Overpass"/>
              </a:defRPr>
            </a:lvl7pPr>
            <a:lvl8pPr indent="-317500" lvl="7" marL="3657600" rtl="0">
              <a:lnSpc>
                <a:spcPct val="115000"/>
              </a:lnSpc>
              <a:spcBef>
                <a:spcPts val="0"/>
              </a:spcBef>
              <a:spcAft>
                <a:spcPts val="0"/>
              </a:spcAft>
              <a:buClr>
                <a:schemeClr val="dk1"/>
              </a:buClr>
              <a:buSzPts val="1400"/>
              <a:buFont typeface="Overpass"/>
              <a:buChar char="○"/>
              <a:defRPr>
                <a:solidFill>
                  <a:schemeClr val="dk1"/>
                </a:solidFill>
                <a:latin typeface="Overpass"/>
                <a:ea typeface="Overpass"/>
                <a:cs typeface="Overpass"/>
                <a:sym typeface="Overpass"/>
              </a:defRPr>
            </a:lvl8pPr>
            <a:lvl9pPr indent="-317500" lvl="8" marL="4114800" rtl="0">
              <a:lnSpc>
                <a:spcPct val="115000"/>
              </a:lnSpc>
              <a:spcBef>
                <a:spcPts val="0"/>
              </a:spcBef>
              <a:spcAft>
                <a:spcPts val="0"/>
              </a:spcAft>
              <a:buClr>
                <a:schemeClr val="dk1"/>
              </a:buClr>
              <a:buSzPts val="1400"/>
              <a:buFont typeface="Overpass"/>
              <a:buChar char="■"/>
              <a:defRPr>
                <a:solidFill>
                  <a:schemeClr val="dk1"/>
                </a:solidFill>
                <a:latin typeface="Overpass"/>
                <a:ea typeface="Overpass"/>
                <a:cs typeface="Overpass"/>
                <a:sym typeface="Overpass"/>
              </a:defRPr>
            </a:lvl9pPr>
          </a:lstStyle>
          <a:p/>
        </p:txBody>
      </p:sp>
      <p:sp>
        <p:nvSpPr>
          <p:cNvPr id="143" name="Google Shape;143;p36"/>
          <p:cNvSpPr txBox="1"/>
          <p:nvPr>
            <p:ph type="title"/>
          </p:nvPr>
        </p:nvSpPr>
        <p:spPr>
          <a:xfrm>
            <a:off x="826650" y="0"/>
            <a:ext cx="7490700" cy="10632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2800"/>
              <a:buFont typeface="Overpass"/>
              <a:buNone/>
              <a:defRPr b="1" sz="2800">
                <a:solidFill>
                  <a:schemeClr val="dk1"/>
                </a:solidFill>
                <a:latin typeface="Overpass"/>
                <a:ea typeface="Overpass"/>
                <a:cs typeface="Overpass"/>
                <a:sym typeface="Overpass"/>
              </a:defRPr>
            </a:lvl1pPr>
            <a:lvl2pPr lvl="1" rtl="0">
              <a:spcBef>
                <a:spcPts val="0"/>
              </a:spcBef>
              <a:spcAft>
                <a:spcPts val="0"/>
              </a:spcAft>
              <a:buClr>
                <a:schemeClr val="dk1"/>
              </a:buClr>
              <a:buSzPts val="2800"/>
              <a:buFont typeface="Overpass"/>
              <a:buNone/>
              <a:defRPr b="1" sz="2800">
                <a:solidFill>
                  <a:schemeClr val="dk1"/>
                </a:solidFill>
                <a:latin typeface="Overpass"/>
                <a:ea typeface="Overpass"/>
                <a:cs typeface="Overpass"/>
                <a:sym typeface="Overpass"/>
              </a:defRPr>
            </a:lvl2pPr>
            <a:lvl3pPr lvl="2" rtl="0">
              <a:spcBef>
                <a:spcPts val="0"/>
              </a:spcBef>
              <a:spcAft>
                <a:spcPts val="0"/>
              </a:spcAft>
              <a:buClr>
                <a:schemeClr val="dk1"/>
              </a:buClr>
              <a:buSzPts val="2800"/>
              <a:buFont typeface="Overpass"/>
              <a:buNone/>
              <a:defRPr b="1" sz="2800">
                <a:solidFill>
                  <a:schemeClr val="dk1"/>
                </a:solidFill>
                <a:latin typeface="Overpass"/>
                <a:ea typeface="Overpass"/>
                <a:cs typeface="Overpass"/>
                <a:sym typeface="Overpass"/>
              </a:defRPr>
            </a:lvl3pPr>
            <a:lvl4pPr lvl="3" rtl="0">
              <a:spcBef>
                <a:spcPts val="0"/>
              </a:spcBef>
              <a:spcAft>
                <a:spcPts val="0"/>
              </a:spcAft>
              <a:buClr>
                <a:schemeClr val="dk1"/>
              </a:buClr>
              <a:buSzPts val="2800"/>
              <a:buFont typeface="Overpass"/>
              <a:buNone/>
              <a:defRPr b="1" sz="2800">
                <a:solidFill>
                  <a:schemeClr val="dk1"/>
                </a:solidFill>
                <a:latin typeface="Overpass"/>
                <a:ea typeface="Overpass"/>
                <a:cs typeface="Overpass"/>
                <a:sym typeface="Overpass"/>
              </a:defRPr>
            </a:lvl4pPr>
            <a:lvl5pPr lvl="4" rtl="0">
              <a:spcBef>
                <a:spcPts val="0"/>
              </a:spcBef>
              <a:spcAft>
                <a:spcPts val="0"/>
              </a:spcAft>
              <a:buClr>
                <a:schemeClr val="dk1"/>
              </a:buClr>
              <a:buSzPts val="2800"/>
              <a:buFont typeface="Overpass"/>
              <a:buNone/>
              <a:defRPr b="1" sz="2800">
                <a:solidFill>
                  <a:schemeClr val="dk1"/>
                </a:solidFill>
                <a:latin typeface="Overpass"/>
                <a:ea typeface="Overpass"/>
                <a:cs typeface="Overpass"/>
                <a:sym typeface="Overpass"/>
              </a:defRPr>
            </a:lvl5pPr>
            <a:lvl6pPr lvl="5" rtl="0">
              <a:spcBef>
                <a:spcPts val="0"/>
              </a:spcBef>
              <a:spcAft>
                <a:spcPts val="0"/>
              </a:spcAft>
              <a:buClr>
                <a:schemeClr val="dk1"/>
              </a:buClr>
              <a:buSzPts val="2800"/>
              <a:buFont typeface="Overpass"/>
              <a:buNone/>
              <a:defRPr b="1" sz="2800">
                <a:solidFill>
                  <a:schemeClr val="dk1"/>
                </a:solidFill>
                <a:latin typeface="Overpass"/>
                <a:ea typeface="Overpass"/>
                <a:cs typeface="Overpass"/>
                <a:sym typeface="Overpass"/>
              </a:defRPr>
            </a:lvl6pPr>
            <a:lvl7pPr lvl="6" rtl="0">
              <a:spcBef>
                <a:spcPts val="0"/>
              </a:spcBef>
              <a:spcAft>
                <a:spcPts val="0"/>
              </a:spcAft>
              <a:buClr>
                <a:schemeClr val="dk1"/>
              </a:buClr>
              <a:buSzPts val="2800"/>
              <a:buFont typeface="Overpass"/>
              <a:buNone/>
              <a:defRPr b="1" sz="2800">
                <a:solidFill>
                  <a:schemeClr val="dk1"/>
                </a:solidFill>
                <a:latin typeface="Overpass"/>
                <a:ea typeface="Overpass"/>
                <a:cs typeface="Overpass"/>
                <a:sym typeface="Overpass"/>
              </a:defRPr>
            </a:lvl7pPr>
            <a:lvl8pPr lvl="7" rtl="0">
              <a:spcBef>
                <a:spcPts val="0"/>
              </a:spcBef>
              <a:spcAft>
                <a:spcPts val="0"/>
              </a:spcAft>
              <a:buClr>
                <a:schemeClr val="dk1"/>
              </a:buClr>
              <a:buSzPts val="2800"/>
              <a:buFont typeface="Overpass"/>
              <a:buNone/>
              <a:defRPr b="1" sz="2800">
                <a:solidFill>
                  <a:schemeClr val="dk1"/>
                </a:solidFill>
                <a:latin typeface="Overpass"/>
                <a:ea typeface="Overpass"/>
                <a:cs typeface="Overpass"/>
                <a:sym typeface="Overpass"/>
              </a:defRPr>
            </a:lvl8pPr>
            <a:lvl9pPr lvl="8" rtl="0">
              <a:spcBef>
                <a:spcPts val="0"/>
              </a:spcBef>
              <a:spcAft>
                <a:spcPts val="0"/>
              </a:spcAft>
              <a:buClr>
                <a:schemeClr val="dk1"/>
              </a:buClr>
              <a:buSzPts val="2800"/>
              <a:buFont typeface="Overpass"/>
              <a:buNone/>
              <a:defRPr b="1" sz="2800">
                <a:solidFill>
                  <a:schemeClr val="dk1"/>
                </a:solidFill>
                <a:latin typeface="Overpass"/>
                <a:ea typeface="Overpass"/>
                <a:cs typeface="Overpass"/>
                <a:sym typeface="Overpass"/>
              </a:defRPr>
            </a:lvl9pPr>
          </a:lstStyle>
          <a:p/>
        </p:txBody>
      </p:sp>
    </p:spTree>
  </p:cSld>
  <p:clrMap accent1="accent1" accent2="accent2" accent3="accent3" accent4="accent4" accent5="accent5" accent6="accent6" bg1="lt1" bg2="dk2" tx1="dk1" tx2="lt2" folHlink="folHlink" hlink="hlink"/>
  <p:sldLayoutIdLst>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 Id="rId3" Type="http://schemas.openxmlformats.org/officeDocument/2006/relationships/hyperlink" Target="https://wiki.jenkins.io/display/JENKINS/Ansible+Tower+Plugin" TargetMode="External"/><Relationship Id="rId4" Type="http://schemas.openxmlformats.org/officeDocument/2006/relationships/hyperlink" Target="https://plugins.jenkins.io/ansible-tower" TargetMode="External"/><Relationship Id="rId5" Type="http://schemas.openxmlformats.org/officeDocument/2006/relationships/hyperlink" Target="https://docs.ansible.com/ansible/latest/modules/tower_team_module.html" TargetMode="External"/><Relationship Id="rId6" Type="http://schemas.openxmlformats.org/officeDocument/2006/relationships/hyperlink" Target="https://molecule.readthedocs.io/en/latest/" TargetMode="External"/><Relationship Id="rId7" Type="http://schemas.openxmlformats.org/officeDocument/2006/relationships/image" Target="../media/image25.png"/><Relationship Id="rId8"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 Id="rId3" Type="http://schemas.openxmlformats.org/officeDocument/2006/relationships/hyperlink" Target="https://github.com/redhat-cop/automate-cicd/tree/master/hackathons/rhte-2018-amer" TargetMode="External"/><Relationship Id="rId4" Type="http://schemas.openxmlformats.org/officeDocument/2006/relationships/hyperlink" Target="http://bit.ly/rhte-guidgrabber" TargetMode="External"/><Relationship Id="rId5" Type="http://schemas.openxmlformats.org/officeDocument/2006/relationships/hyperlink" Target="https://red.ht/autocop"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4.xml"/><Relationship Id="rId3" Type="http://schemas.openxmlformats.org/officeDocument/2006/relationships/image" Target="../media/image27.jpg"/><Relationship Id="rId4" Type="http://schemas.openxmlformats.org/officeDocument/2006/relationships/image" Target="../media/image24.jpg"/><Relationship Id="rId5"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6.xml"/><Relationship Id="rId3" Type="http://schemas.openxmlformats.org/officeDocument/2006/relationships/hyperlink" Target="https://github.com/redhat-cop/automate-cicd/tree/master/hackathons/rhte-2018-amer" TargetMode="External"/><Relationship Id="rId4" Type="http://schemas.openxmlformats.org/officeDocument/2006/relationships/hyperlink" Target="https://github.com/redhat-cop/automate-cicd/tree/master/hackathons/rhte-2018-emea" TargetMode="External"/><Relationship Id="rId5" Type="http://schemas.openxmlformats.org/officeDocument/2006/relationships/hyperlink" Target="https://github.com/redhat-cop/automate-cicd/tree/master/hackathons/rhte-2018-emea" TargetMode="External"/><Relationship Id="rId6" Type="http://schemas.openxmlformats.org/officeDocument/2006/relationships/hyperlink" Target="https://red.ht/autocop"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 Id="rId3" Type="http://schemas.openxmlformats.org/officeDocument/2006/relationships/image" Target="../media/image2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 Id="rId3" Type="http://schemas.openxmlformats.org/officeDocument/2006/relationships/image" Target="../media/image16.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 Id="rId3"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60"/>
          <p:cNvSpPr txBox="1"/>
          <p:nvPr>
            <p:ph idx="1" type="body"/>
          </p:nvPr>
        </p:nvSpPr>
        <p:spPr>
          <a:xfrm>
            <a:off x="826700" y="1625925"/>
            <a:ext cx="7490700" cy="2644800"/>
          </a:xfrm>
          <a:prstGeom prst="rect">
            <a:avLst/>
          </a:prstGeom>
        </p:spPr>
        <p:txBody>
          <a:bodyPr anchorCtr="0" anchor="t" bIns="91425" lIns="91425" spcFirstLastPara="1" rIns="91425" wrap="square" tIns="91425">
            <a:noAutofit/>
          </a:bodyPr>
          <a:lstStyle/>
          <a:p>
            <a:pPr indent="-292100" lvl="0" marL="457200" rtl="0" algn="l">
              <a:spcBef>
                <a:spcPts val="600"/>
              </a:spcBef>
              <a:spcAft>
                <a:spcPts val="0"/>
              </a:spcAft>
              <a:buSzPts val="1000"/>
              <a:buChar char="●"/>
            </a:pPr>
            <a:r>
              <a:rPr lang="en"/>
              <a:t>Common Ansible Tower Deployment Techniques </a:t>
            </a:r>
            <a:endParaRPr/>
          </a:p>
          <a:p>
            <a:pPr indent="-292100" lvl="1" marL="914400" rtl="0" algn="l">
              <a:spcBef>
                <a:spcPts val="0"/>
              </a:spcBef>
              <a:spcAft>
                <a:spcPts val="0"/>
              </a:spcAft>
              <a:buSzPts val="1000"/>
              <a:buChar char="○"/>
            </a:pPr>
            <a:r>
              <a:rPr lang="en"/>
              <a:t>Jenkins Tower Plugin</a:t>
            </a:r>
            <a:endParaRPr/>
          </a:p>
          <a:p>
            <a:pPr indent="-292100" lvl="1" marL="914400" rtl="0" algn="l">
              <a:spcBef>
                <a:spcPts val="0"/>
              </a:spcBef>
              <a:spcAft>
                <a:spcPts val="0"/>
              </a:spcAft>
              <a:buSzPts val="1000"/>
              <a:buChar char="○"/>
            </a:pPr>
            <a:r>
              <a:rPr lang="en"/>
              <a:t>Tower API</a:t>
            </a:r>
            <a:endParaRPr/>
          </a:p>
          <a:p>
            <a:pPr indent="-292100" lvl="1" marL="914400" rtl="0" algn="l">
              <a:spcBef>
                <a:spcPts val="0"/>
              </a:spcBef>
              <a:spcAft>
                <a:spcPts val="0"/>
              </a:spcAft>
              <a:buSzPts val="1000"/>
              <a:buChar char="○"/>
            </a:pPr>
            <a:r>
              <a:rPr lang="en"/>
              <a:t>Tower CLI</a:t>
            </a:r>
            <a:endParaRPr/>
          </a:p>
          <a:p>
            <a:pPr indent="-292100" lvl="1" marL="914400" rtl="0" algn="l">
              <a:lnSpc>
                <a:spcPct val="150000"/>
              </a:lnSpc>
              <a:spcBef>
                <a:spcPts val="0"/>
              </a:spcBef>
              <a:spcAft>
                <a:spcPts val="0"/>
              </a:spcAft>
              <a:buSzPts val="1000"/>
              <a:buChar char="○"/>
            </a:pPr>
            <a:r>
              <a:rPr lang="en"/>
              <a:t>Ansible Playbook Calling the Tower Management Modules</a:t>
            </a:r>
            <a:endParaRPr/>
          </a:p>
          <a:p>
            <a:pPr indent="-292100" lvl="0" marL="457200" rtl="0" algn="l">
              <a:lnSpc>
                <a:spcPct val="150000"/>
              </a:lnSpc>
              <a:spcBef>
                <a:spcPts val="0"/>
              </a:spcBef>
              <a:spcAft>
                <a:spcPts val="0"/>
              </a:spcAft>
              <a:buSzPts val="1000"/>
              <a:buChar char="●"/>
            </a:pPr>
            <a:r>
              <a:rPr lang="en"/>
              <a:t>Create Projects, Job Templates, Inventories from GIT source</a:t>
            </a:r>
            <a:endParaRPr/>
          </a:p>
          <a:p>
            <a:pPr indent="-292100" lvl="0" marL="457200" rtl="0" algn="l">
              <a:spcBef>
                <a:spcPts val="0"/>
              </a:spcBef>
              <a:spcAft>
                <a:spcPts val="0"/>
              </a:spcAft>
              <a:buSzPts val="1000"/>
              <a:buChar char="●"/>
            </a:pPr>
            <a:r>
              <a:rPr lang="en"/>
              <a:t>Run Jobs in Tower or set Schedule on Job Template</a:t>
            </a:r>
            <a:endParaRPr/>
          </a:p>
        </p:txBody>
      </p:sp>
      <p:sp>
        <p:nvSpPr>
          <p:cNvPr id="283" name="Google Shape;283;p60"/>
          <p:cNvSpPr txBox="1"/>
          <p:nvPr>
            <p:ph type="title"/>
          </p:nvPr>
        </p:nvSpPr>
        <p:spPr>
          <a:xfrm>
            <a:off x="826650" y="0"/>
            <a:ext cx="7490700" cy="106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Ansible Tower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61"/>
          <p:cNvSpPr txBox="1"/>
          <p:nvPr>
            <p:ph idx="1" type="body"/>
          </p:nvPr>
        </p:nvSpPr>
        <p:spPr>
          <a:xfrm>
            <a:off x="826700" y="1244925"/>
            <a:ext cx="8115600" cy="26448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600"/>
              </a:spcBef>
              <a:spcAft>
                <a:spcPts val="0"/>
              </a:spcAft>
              <a:buSzPts val="1400"/>
              <a:buAutoNum type="arabicPeriod"/>
            </a:pPr>
            <a:r>
              <a:rPr lang="en"/>
              <a:t>Give you the chance to </a:t>
            </a:r>
            <a:r>
              <a:rPr b="1" lang="en"/>
              <a:t>try things out</a:t>
            </a:r>
            <a:r>
              <a:rPr lang="en"/>
              <a:t>!</a:t>
            </a:r>
            <a:endParaRPr/>
          </a:p>
          <a:p>
            <a:pPr indent="-317500" lvl="1" marL="914400" rtl="0" algn="l">
              <a:lnSpc>
                <a:spcPct val="150000"/>
              </a:lnSpc>
              <a:spcBef>
                <a:spcPts val="0"/>
              </a:spcBef>
              <a:spcAft>
                <a:spcPts val="0"/>
              </a:spcAft>
              <a:buSzPts val="1400"/>
              <a:buAutoNum type="alphaLcPeriod"/>
            </a:pPr>
            <a:r>
              <a:rPr lang="en"/>
              <a:t>We’ve prepared examples of implementations for you to try out</a:t>
            </a:r>
            <a:endParaRPr/>
          </a:p>
          <a:p>
            <a:pPr indent="-317500" lvl="0" marL="457200" rtl="0" algn="l">
              <a:lnSpc>
                <a:spcPct val="150000"/>
              </a:lnSpc>
              <a:spcBef>
                <a:spcPts val="0"/>
              </a:spcBef>
              <a:spcAft>
                <a:spcPts val="0"/>
              </a:spcAft>
              <a:buSzPts val="1400"/>
              <a:buAutoNum type="arabicPeriod"/>
            </a:pPr>
            <a:r>
              <a:rPr lang="en"/>
              <a:t>Feed in your own </a:t>
            </a:r>
            <a:r>
              <a:rPr b="1" lang="en"/>
              <a:t>experience and opinions</a:t>
            </a:r>
            <a:r>
              <a:rPr lang="en"/>
              <a:t> on implementation</a:t>
            </a:r>
            <a:endParaRPr/>
          </a:p>
          <a:p>
            <a:pPr indent="-317500" lvl="0" marL="457200" rtl="0" algn="l">
              <a:lnSpc>
                <a:spcPct val="150000"/>
              </a:lnSpc>
              <a:spcBef>
                <a:spcPts val="0"/>
              </a:spcBef>
              <a:spcAft>
                <a:spcPts val="0"/>
              </a:spcAft>
              <a:buSzPts val="1400"/>
              <a:buAutoNum type="arabicPeriod"/>
            </a:pPr>
            <a:r>
              <a:rPr b="1" lang="en"/>
              <a:t>Design your own “Best Practices”</a:t>
            </a:r>
            <a:r>
              <a:rPr lang="en"/>
              <a:t> architecture diagram (on posterboard or lucidchart)</a:t>
            </a:r>
            <a:endParaRPr/>
          </a:p>
          <a:p>
            <a:pPr indent="-317500" lvl="0" marL="457200" rtl="0" algn="l">
              <a:lnSpc>
                <a:spcPct val="150000"/>
              </a:lnSpc>
              <a:spcBef>
                <a:spcPts val="0"/>
              </a:spcBef>
              <a:spcAft>
                <a:spcPts val="0"/>
              </a:spcAft>
              <a:buSzPts val="1400"/>
              <a:buAutoNum type="arabicPeriod"/>
            </a:pPr>
            <a:r>
              <a:rPr b="1" lang="en"/>
              <a:t>Improve</a:t>
            </a:r>
            <a:r>
              <a:rPr lang="en"/>
              <a:t> the existing examples</a:t>
            </a:r>
            <a:endParaRPr/>
          </a:p>
          <a:p>
            <a:pPr indent="-317500" lvl="0" marL="457200" rtl="0" algn="l">
              <a:lnSpc>
                <a:spcPct val="150000"/>
              </a:lnSpc>
              <a:spcBef>
                <a:spcPts val="0"/>
              </a:spcBef>
              <a:spcAft>
                <a:spcPts val="0"/>
              </a:spcAft>
              <a:buSzPts val="1400"/>
              <a:buAutoNum type="arabicPeriod"/>
            </a:pPr>
            <a:r>
              <a:rPr b="1" lang="en"/>
              <a:t>Start the discussion</a:t>
            </a:r>
            <a:r>
              <a:rPr lang="en"/>
              <a:t> about best practices in CI/CD</a:t>
            </a:r>
            <a:endParaRPr/>
          </a:p>
          <a:p>
            <a:pPr indent="-317500" lvl="0" marL="457200" rtl="0" algn="l">
              <a:lnSpc>
                <a:spcPct val="150000"/>
              </a:lnSpc>
              <a:spcBef>
                <a:spcPts val="0"/>
              </a:spcBef>
              <a:spcAft>
                <a:spcPts val="0"/>
              </a:spcAft>
              <a:buSzPts val="1400"/>
              <a:buAutoNum type="arabicPeriod"/>
            </a:pPr>
            <a:r>
              <a:rPr lang="en"/>
              <a:t>Have a central Git repo to </a:t>
            </a:r>
            <a:r>
              <a:rPr b="1" lang="en"/>
              <a:t>keep and maintain reference implementations</a:t>
            </a:r>
            <a:r>
              <a:rPr lang="en"/>
              <a:t>, also after the RHTE</a:t>
            </a:r>
            <a:endParaRPr/>
          </a:p>
        </p:txBody>
      </p:sp>
      <p:sp>
        <p:nvSpPr>
          <p:cNvPr id="289" name="Google Shape;289;p61"/>
          <p:cNvSpPr txBox="1"/>
          <p:nvPr>
            <p:ph type="title"/>
          </p:nvPr>
        </p:nvSpPr>
        <p:spPr>
          <a:xfrm>
            <a:off x="826650" y="0"/>
            <a:ext cx="7490700" cy="106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What do we want to reach?</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62"/>
          <p:cNvSpPr txBox="1"/>
          <p:nvPr>
            <p:ph idx="1" type="body"/>
          </p:nvPr>
        </p:nvSpPr>
        <p:spPr>
          <a:xfrm>
            <a:off x="826700" y="1321125"/>
            <a:ext cx="7490700" cy="2644800"/>
          </a:xfrm>
          <a:prstGeom prst="rect">
            <a:avLst/>
          </a:prstGeom>
        </p:spPr>
        <p:txBody>
          <a:bodyPr anchorCtr="0" anchor="t" bIns="91425" lIns="91425" spcFirstLastPara="1" rIns="91425" wrap="square" tIns="91425">
            <a:noAutofit/>
          </a:bodyPr>
          <a:lstStyle/>
          <a:p>
            <a:pPr indent="-292100" lvl="0" marL="457200" rtl="0" algn="l">
              <a:spcBef>
                <a:spcPts val="600"/>
              </a:spcBef>
              <a:spcAft>
                <a:spcPts val="0"/>
              </a:spcAft>
              <a:buSzPts val="1000"/>
              <a:buChar char="●"/>
            </a:pPr>
            <a:r>
              <a:rPr lang="en"/>
              <a:t>Ansible Tower Plugin</a:t>
            </a:r>
            <a:endParaRPr/>
          </a:p>
          <a:p>
            <a:pPr indent="-292100" lvl="1" marL="914400" rtl="0" algn="l">
              <a:spcBef>
                <a:spcPts val="0"/>
              </a:spcBef>
              <a:spcAft>
                <a:spcPts val="0"/>
              </a:spcAft>
              <a:buSzPts val="1000"/>
              <a:buChar char="○"/>
            </a:pPr>
            <a:r>
              <a:rPr lang="en" u="sng">
                <a:solidFill>
                  <a:schemeClr val="hlink"/>
                </a:solidFill>
                <a:hlinkClick r:id="rId3"/>
              </a:rPr>
              <a:t>https://wiki.jenkins.io/display/JENKINS/Ansible+Tower+Plugin</a:t>
            </a:r>
            <a:endParaRPr/>
          </a:p>
          <a:p>
            <a:pPr indent="-292100" lvl="1" marL="914400" rtl="0" algn="l">
              <a:spcBef>
                <a:spcPts val="0"/>
              </a:spcBef>
              <a:spcAft>
                <a:spcPts val="0"/>
              </a:spcAft>
              <a:buSzPts val="1000"/>
              <a:buChar char="○"/>
            </a:pPr>
            <a:r>
              <a:rPr lang="en" u="sng">
                <a:solidFill>
                  <a:schemeClr val="hlink"/>
                </a:solidFill>
                <a:hlinkClick r:id="rId4"/>
              </a:rPr>
              <a:t>https://plugins.jenkins.io/ansible-tower</a:t>
            </a:r>
            <a:endParaRPr/>
          </a:p>
          <a:p>
            <a:pPr indent="-292100" lvl="0" marL="457200" rtl="0" algn="l">
              <a:spcBef>
                <a:spcPts val="0"/>
              </a:spcBef>
              <a:spcAft>
                <a:spcPts val="0"/>
              </a:spcAft>
              <a:buSzPts val="1000"/>
              <a:buChar char="●"/>
            </a:pPr>
            <a:r>
              <a:rPr lang="en"/>
              <a:t>Ansible Tower Team Module</a:t>
            </a:r>
            <a:endParaRPr/>
          </a:p>
          <a:p>
            <a:pPr indent="-292100" lvl="1" marL="914400" rtl="0" algn="l">
              <a:spcBef>
                <a:spcPts val="0"/>
              </a:spcBef>
              <a:spcAft>
                <a:spcPts val="0"/>
              </a:spcAft>
              <a:buSzPts val="1000"/>
              <a:buChar char="○"/>
            </a:pPr>
            <a:r>
              <a:rPr lang="en" u="sng">
                <a:solidFill>
                  <a:schemeClr val="hlink"/>
                </a:solidFill>
                <a:hlinkClick r:id="rId5"/>
              </a:rPr>
              <a:t>https://docs.ansible.com/ansible/latest/modules/tower_team_module.html</a:t>
            </a:r>
            <a:r>
              <a:rPr lang="en"/>
              <a:t> </a:t>
            </a:r>
            <a:endParaRPr/>
          </a:p>
          <a:p>
            <a:pPr indent="-292100" lvl="0" marL="457200" rtl="0" algn="l">
              <a:spcBef>
                <a:spcPts val="0"/>
              </a:spcBef>
              <a:spcAft>
                <a:spcPts val="0"/>
              </a:spcAft>
              <a:buSzPts val="1000"/>
              <a:buChar char="●"/>
            </a:pPr>
            <a:r>
              <a:rPr lang="en"/>
              <a:t>Molecule </a:t>
            </a:r>
            <a:endParaRPr/>
          </a:p>
          <a:p>
            <a:pPr indent="-292100" lvl="1" marL="914400" rtl="0" algn="l">
              <a:spcBef>
                <a:spcPts val="0"/>
              </a:spcBef>
              <a:spcAft>
                <a:spcPts val="0"/>
              </a:spcAft>
              <a:buSzPts val="1000"/>
              <a:buChar char="○"/>
            </a:pPr>
            <a:r>
              <a:rPr lang="en" u="sng">
                <a:solidFill>
                  <a:schemeClr val="hlink"/>
                </a:solidFill>
                <a:hlinkClick r:id="rId6"/>
              </a:rPr>
              <a:t>https://molecule.readthedocs.io/en/latest/</a:t>
            </a:r>
            <a:endParaRPr/>
          </a:p>
        </p:txBody>
      </p:sp>
      <p:sp>
        <p:nvSpPr>
          <p:cNvPr id="295" name="Google Shape;295;p62"/>
          <p:cNvSpPr txBox="1"/>
          <p:nvPr>
            <p:ph type="title"/>
          </p:nvPr>
        </p:nvSpPr>
        <p:spPr>
          <a:xfrm>
            <a:off x="826650" y="0"/>
            <a:ext cx="7490700" cy="106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Ideas/Tech to Look at...</a:t>
            </a:r>
            <a:endParaRPr/>
          </a:p>
        </p:txBody>
      </p:sp>
      <p:pic>
        <p:nvPicPr>
          <p:cNvPr id="296" name="Google Shape;296;p62"/>
          <p:cNvPicPr preferRelativeResize="0"/>
          <p:nvPr/>
        </p:nvPicPr>
        <p:blipFill>
          <a:blip r:embed="rId7">
            <a:alphaModFix/>
          </a:blip>
          <a:stretch>
            <a:fillRect/>
          </a:stretch>
        </p:blipFill>
        <p:spPr>
          <a:xfrm>
            <a:off x="5860325" y="3314288"/>
            <a:ext cx="1715325" cy="1715325"/>
          </a:xfrm>
          <a:prstGeom prst="rect">
            <a:avLst/>
          </a:prstGeom>
          <a:noFill/>
          <a:ln>
            <a:noFill/>
          </a:ln>
        </p:spPr>
      </p:pic>
      <p:pic>
        <p:nvPicPr>
          <p:cNvPr id="297" name="Google Shape;297;p62"/>
          <p:cNvPicPr preferRelativeResize="0"/>
          <p:nvPr/>
        </p:nvPicPr>
        <p:blipFill>
          <a:blip r:embed="rId8">
            <a:alphaModFix/>
          </a:blip>
          <a:stretch>
            <a:fillRect/>
          </a:stretch>
        </p:blipFill>
        <p:spPr>
          <a:xfrm>
            <a:off x="882025" y="3452725"/>
            <a:ext cx="3417549" cy="1438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63"/>
          <p:cNvSpPr txBox="1"/>
          <p:nvPr>
            <p:ph idx="1" type="body"/>
          </p:nvPr>
        </p:nvSpPr>
        <p:spPr>
          <a:xfrm>
            <a:off x="826700" y="1151050"/>
            <a:ext cx="7490700" cy="38139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sz="1800"/>
              <a:t>Instructions under </a:t>
            </a:r>
            <a:r>
              <a:rPr lang="en" sz="1800" u="sng">
                <a:solidFill>
                  <a:schemeClr val="hlink"/>
                </a:solidFill>
                <a:hlinkClick r:id="rId3"/>
              </a:rPr>
              <a:t>https://github.com/redhat-cop/automate-cicd</a:t>
            </a:r>
            <a:endParaRPr sz="1800"/>
          </a:p>
          <a:p>
            <a:pPr indent="0" lvl="0" marL="914400" rtl="0" algn="l">
              <a:spcBef>
                <a:spcPts val="600"/>
              </a:spcBef>
              <a:spcAft>
                <a:spcPts val="0"/>
              </a:spcAft>
              <a:buNone/>
            </a:pPr>
            <a:r>
              <a:rPr lang="en" sz="1800"/>
              <a:t>→ hackathons → rhte-2018-amer</a:t>
            </a:r>
            <a:endParaRPr sz="1800"/>
          </a:p>
          <a:p>
            <a:pPr indent="-342900" lvl="1" marL="914400" rtl="0" algn="l">
              <a:spcBef>
                <a:spcPts val="480"/>
              </a:spcBef>
              <a:spcAft>
                <a:spcPts val="0"/>
              </a:spcAft>
              <a:buSzPts val="1800"/>
              <a:buChar char="○"/>
            </a:pPr>
            <a:r>
              <a:rPr b="1" lang="en" sz="1800" u="sng">
                <a:solidFill>
                  <a:schemeClr val="hlink"/>
                </a:solidFill>
                <a:hlinkClick r:id="rId4"/>
              </a:rPr>
              <a:t>http://bit.ly/rhte-guidgrabber</a:t>
            </a:r>
            <a:endParaRPr b="1" sz="1800"/>
          </a:p>
          <a:p>
            <a:pPr indent="-342900" lvl="1" marL="914400" rtl="0" algn="l">
              <a:spcBef>
                <a:spcPts val="0"/>
              </a:spcBef>
              <a:spcAft>
                <a:spcPts val="0"/>
              </a:spcAft>
              <a:buSzPts val="1800"/>
              <a:buChar char="○"/>
            </a:pPr>
            <a:r>
              <a:rPr lang="en" sz="1800"/>
              <a:t>Lab Code: </a:t>
            </a:r>
            <a:r>
              <a:rPr b="1" lang="en" sz="1800"/>
              <a:t>A1014</a:t>
            </a:r>
            <a:endParaRPr b="1" sz="1800"/>
          </a:p>
          <a:p>
            <a:pPr indent="-342900" lvl="1" marL="914400" rtl="0" algn="l">
              <a:spcBef>
                <a:spcPts val="0"/>
              </a:spcBef>
              <a:spcAft>
                <a:spcPts val="0"/>
              </a:spcAft>
              <a:buSzPts val="1800"/>
              <a:buChar char="○"/>
            </a:pPr>
            <a:r>
              <a:rPr lang="en" sz="1800"/>
              <a:t>GuidGrabber activation key: </a:t>
            </a:r>
            <a:r>
              <a:rPr b="1" lang="en" sz="1800"/>
              <a:t>cicd</a:t>
            </a:r>
            <a:endParaRPr b="1" sz="1800"/>
          </a:p>
          <a:p>
            <a:pPr indent="-342900" lvl="1" marL="914400" rtl="0" algn="l">
              <a:spcBef>
                <a:spcPts val="0"/>
              </a:spcBef>
              <a:spcAft>
                <a:spcPts val="0"/>
              </a:spcAft>
              <a:buSzPts val="1800"/>
              <a:buChar char="○"/>
            </a:pPr>
            <a:r>
              <a:rPr lang="en" sz="1800"/>
              <a:t>bastion user: </a:t>
            </a:r>
            <a:r>
              <a:rPr b="1" lang="en" sz="1800"/>
              <a:t>lab-user</a:t>
            </a:r>
            <a:endParaRPr b="1" sz="1800"/>
          </a:p>
          <a:p>
            <a:pPr indent="-342900" lvl="1" marL="914400" rtl="0" algn="l">
              <a:spcBef>
                <a:spcPts val="0"/>
              </a:spcBef>
              <a:spcAft>
                <a:spcPts val="0"/>
              </a:spcAft>
              <a:buSzPts val="1800"/>
              <a:buChar char="○"/>
            </a:pPr>
            <a:r>
              <a:rPr lang="en" sz="1800"/>
              <a:t>Password: </a:t>
            </a:r>
            <a:r>
              <a:rPr b="1" lang="en" sz="1800"/>
              <a:t>r3dh4t1!</a:t>
            </a:r>
            <a:endParaRPr b="1" sz="1800"/>
          </a:p>
          <a:p>
            <a:pPr indent="-342900" lvl="0" marL="457200" rtl="0" algn="l">
              <a:spcBef>
                <a:spcPts val="0"/>
              </a:spcBef>
              <a:spcAft>
                <a:spcPts val="0"/>
              </a:spcAft>
              <a:buSzPts val="1800"/>
              <a:buChar char="●"/>
            </a:pPr>
            <a:r>
              <a:rPr lang="en" sz="1800"/>
              <a:t>Automation CoP @ </a:t>
            </a:r>
            <a:r>
              <a:rPr lang="en" sz="1800" u="sng">
                <a:solidFill>
                  <a:schemeClr val="hlink"/>
                </a:solidFill>
                <a:hlinkClick r:id="rId5"/>
              </a:rPr>
              <a:t>https://red.ht/autocop</a:t>
            </a:r>
            <a:r>
              <a:rPr lang="en" sz="1800"/>
              <a:t> </a:t>
            </a:r>
            <a:endParaRPr sz="1800"/>
          </a:p>
        </p:txBody>
      </p:sp>
      <p:sp>
        <p:nvSpPr>
          <p:cNvPr id="303" name="Google Shape;303;p63"/>
          <p:cNvSpPr txBox="1"/>
          <p:nvPr>
            <p:ph type="title"/>
          </p:nvPr>
        </p:nvSpPr>
        <p:spPr>
          <a:xfrm>
            <a:off x="826650" y="0"/>
            <a:ext cx="7490700" cy="106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 Short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64"/>
          <p:cNvSpPr txBox="1"/>
          <p:nvPr/>
        </p:nvSpPr>
        <p:spPr>
          <a:xfrm>
            <a:off x="643700" y="102900"/>
            <a:ext cx="7284300" cy="781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b="1" lang="en" sz="3600">
                <a:latin typeface="Overpass"/>
                <a:ea typeface="Overpass"/>
                <a:cs typeface="Overpass"/>
                <a:sym typeface="Overpass"/>
              </a:rPr>
              <a:t>Get Credit for This Session!</a:t>
            </a:r>
            <a:endParaRPr b="1" sz="3600">
              <a:solidFill>
                <a:srgbClr val="000000"/>
              </a:solidFill>
              <a:latin typeface="Overpass"/>
              <a:ea typeface="Overpass"/>
              <a:cs typeface="Overpass"/>
              <a:sym typeface="Overpass"/>
            </a:endParaRPr>
          </a:p>
        </p:txBody>
      </p:sp>
      <p:sp>
        <p:nvSpPr>
          <p:cNvPr id="309" name="Google Shape;309;p64"/>
          <p:cNvSpPr txBox="1"/>
          <p:nvPr/>
        </p:nvSpPr>
        <p:spPr>
          <a:xfrm>
            <a:off x="370600" y="1222574"/>
            <a:ext cx="4232700" cy="3111600"/>
          </a:xfrm>
          <a:prstGeom prst="rect">
            <a:avLst/>
          </a:prstGeom>
          <a:noFill/>
          <a:ln>
            <a:noFill/>
          </a:ln>
        </p:spPr>
        <p:txBody>
          <a:bodyPr anchorCtr="0" anchor="t" bIns="45700" lIns="91425" spcFirstLastPara="1" rIns="91425" wrap="square" tIns="45700">
            <a:noAutofit/>
          </a:bodyPr>
          <a:lstStyle/>
          <a:p>
            <a:pPr indent="-302831" lvl="0" marL="342900" marR="0" rtl="0" algn="l">
              <a:lnSpc>
                <a:spcPct val="80000"/>
              </a:lnSpc>
              <a:spcBef>
                <a:spcPts val="999"/>
              </a:spcBef>
              <a:spcAft>
                <a:spcPts val="0"/>
              </a:spcAft>
              <a:buSzPts val="1200"/>
              <a:buFont typeface="Overpass"/>
              <a:buAutoNum type="arabicPeriod"/>
            </a:pPr>
            <a:r>
              <a:rPr lang="en" sz="1200">
                <a:solidFill>
                  <a:srgbClr val="3F3F3F"/>
                </a:solidFill>
                <a:latin typeface="Overpass"/>
                <a:ea typeface="Overpass"/>
                <a:cs typeface="Overpass"/>
                <a:sym typeface="Overpass"/>
              </a:rPr>
              <a:t>In the mobile app, go to </a:t>
            </a:r>
            <a:r>
              <a:rPr i="0" lang="en" sz="1200" u="none" cap="none" strike="noStrike">
                <a:solidFill>
                  <a:srgbClr val="3F3F3F"/>
                </a:solidFill>
                <a:latin typeface="Overpass"/>
                <a:ea typeface="Overpass"/>
                <a:cs typeface="Overpass"/>
                <a:sym typeface="Overpass"/>
              </a:rPr>
              <a:t>the </a:t>
            </a:r>
            <a:r>
              <a:rPr i="1" lang="en" sz="1200">
                <a:solidFill>
                  <a:srgbClr val="3F3F3F"/>
                </a:solidFill>
                <a:latin typeface="Overpass"/>
                <a:ea typeface="Overpass"/>
                <a:cs typeface="Overpass"/>
                <a:sym typeface="Overpass"/>
              </a:rPr>
              <a:t>MY ATTENDANCE </a:t>
            </a:r>
            <a:r>
              <a:rPr i="0" lang="en" sz="1200" u="none" cap="none" strike="noStrike">
                <a:solidFill>
                  <a:srgbClr val="3F3F3F"/>
                </a:solidFill>
                <a:latin typeface="Overpass"/>
                <a:ea typeface="Overpass"/>
                <a:cs typeface="Overpass"/>
                <a:sym typeface="Overpass"/>
              </a:rPr>
              <a:t> page</a:t>
            </a:r>
            <a:endParaRPr sz="1200">
              <a:latin typeface="Overpass"/>
              <a:ea typeface="Overpass"/>
              <a:cs typeface="Overpass"/>
              <a:sym typeface="Overpass"/>
            </a:endParaRPr>
          </a:p>
          <a:p>
            <a:pPr indent="-302831" lvl="0" marL="342900" marR="0" rtl="0" algn="l">
              <a:lnSpc>
                <a:spcPct val="80000"/>
              </a:lnSpc>
              <a:spcBef>
                <a:spcPts val="999"/>
              </a:spcBef>
              <a:spcAft>
                <a:spcPts val="0"/>
              </a:spcAft>
              <a:buSzPts val="1200"/>
              <a:buFont typeface="Overpass"/>
              <a:buAutoNum type="arabicPeriod"/>
            </a:pPr>
            <a:r>
              <a:rPr i="0" lang="en" sz="1200" u="none" cap="none" strike="noStrike">
                <a:solidFill>
                  <a:srgbClr val="3F3F3F"/>
                </a:solidFill>
                <a:latin typeface="Overpass"/>
                <a:ea typeface="Overpass"/>
                <a:cs typeface="Overpass"/>
                <a:sym typeface="Overpass"/>
              </a:rPr>
              <a:t>On this page, please enter </a:t>
            </a:r>
            <a:r>
              <a:rPr lang="en" sz="1200">
                <a:solidFill>
                  <a:srgbClr val="3F3F3F"/>
                </a:solidFill>
                <a:latin typeface="Overpass"/>
                <a:ea typeface="Overpass"/>
                <a:cs typeface="Overpass"/>
                <a:sym typeface="Overpass"/>
              </a:rPr>
              <a:t>the below</a:t>
            </a:r>
            <a:r>
              <a:rPr i="0" lang="en" sz="1200" u="none" cap="none" strike="noStrike">
                <a:solidFill>
                  <a:srgbClr val="3F3F3F"/>
                </a:solidFill>
                <a:latin typeface="Overpass"/>
                <a:ea typeface="Overpass"/>
                <a:cs typeface="Overpass"/>
                <a:sym typeface="Overpass"/>
              </a:rPr>
              <a:t> PIN code in the designated box</a:t>
            </a:r>
            <a:br>
              <a:rPr i="0" lang="en" sz="1200" u="none" cap="none" strike="noStrike">
                <a:solidFill>
                  <a:srgbClr val="3F3F3F"/>
                </a:solidFill>
                <a:latin typeface="Overpass"/>
                <a:ea typeface="Overpass"/>
                <a:cs typeface="Overpass"/>
                <a:sym typeface="Overpass"/>
              </a:rPr>
            </a:br>
            <a:br>
              <a:rPr i="0" lang="en" sz="1200" u="none" cap="none" strike="noStrike">
                <a:solidFill>
                  <a:srgbClr val="3F3F3F"/>
                </a:solidFill>
                <a:latin typeface="Overpass"/>
                <a:ea typeface="Overpass"/>
                <a:cs typeface="Overpass"/>
                <a:sym typeface="Overpass"/>
              </a:rPr>
            </a:br>
            <a:r>
              <a:rPr b="1" lang="en" sz="3600">
                <a:solidFill>
                  <a:srgbClr val="FF0000"/>
                </a:solidFill>
                <a:latin typeface="Overpass"/>
                <a:ea typeface="Overpass"/>
                <a:cs typeface="Overpass"/>
                <a:sym typeface="Overpass"/>
              </a:rPr>
              <a:t>DLGCK</a:t>
            </a:r>
            <a:br>
              <a:rPr i="0" lang="en" sz="1200" u="none" cap="none" strike="noStrike">
                <a:solidFill>
                  <a:srgbClr val="3F3F3F"/>
                </a:solidFill>
                <a:latin typeface="Overpass"/>
                <a:ea typeface="Overpass"/>
                <a:cs typeface="Overpass"/>
                <a:sym typeface="Overpass"/>
              </a:rPr>
            </a:br>
            <a:endParaRPr sz="1200">
              <a:latin typeface="Overpass"/>
              <a:ea typeface="Overpass"/>
              <a:cs typeface="Overpass"/>
              <a:sym typeface="Overpass"/>
            </a:endParaRPr>
          </a:p>
          <a:p>
            <a:pPr indent="-302831" lvl="0" marL="342900" marR="0" rtl="0" algn="l">
              <a:lnSpc>
                <a:spcPct val="80000"/>
              </a:lnSpc>
              <a:spcBef>
                <a:spcPts val="999"/>
              </a:spcBef>
              <a:spcAft>
                <a:spcPts val="0"/>
              </a:spcAft>
              <a:buSzPts val="1200"/>
              <a:buFont typeface="Overpass"/>
              <a:buAutoNum type="arabicPeriod"/>
            </a:pPr>
            <a:r>
              <a:rPr i="0" lang="en" sz="1200" u="none" cap="none" strike="noStrike">
                <a:solidFill>
                  <a:srgbClr val="3F3F3F"/>
                </a:solidFill>
                <a:latin typeface="Overpass"/>
                <a:ea typeface="Overpass"/>
                <a:cs typeface="Overpass"/>
                <a:sym typeface="Overpass"/>
              </a:rPr>
              <a:t>Tap </a:t>
            </a:r>
            <a:r>
              <a:rPr i="1" lang="en" sz="1200" u="none" cap="none" strike="noStrike">
                <a:solidFill>
                  <a:srgbClr val="3F3F3F"/>
                </a:solidFill>
                <a:latin typeface="Overpass"/>
                <a:ea typeface="Overpass"/>
                <a:cs typeface="Overpass"/>
                <a:sym typeface="Overpass"/>
              </a:rPr>
              <a:t>Save</a:t>
            </a:r>
            <a:r>
              <a:rPr i="0" lang="en" sz="1200" u="none" cap="none" strike="noStrike">
                <a:solidFill>
                  <a:srgbClr val="3F3F3F"/>
                </a:solidFill>
                <a:latin typeface="Overpass"/>
                <a:ea typeface="Overpass"/>
                <a:cs typeface="Overpass"/>
                <a:sym typeface="Overpass"/>
              </a:rPr>
              <a:t> to submit your PIN</a:t>
            </a:r>
            <a:endParaRPr sz="1200">
              <a:latin typeface="Overpass"/>
              <a:ea typeface="Overpass"/>
              <a:cs typeface="Overpass"/>
              <a:sym typeface="Overpass"/>
            </a:endParaRPr>
          </a:p>
          <a:p>
            <a:pPr indent="-302831" lvl="0" marL="342900" marR="0" rtl="0" algn="l">
              <a:lnSpc>
                <a:spcPct val="80000"/>
              </a:lnSpc>
              <a:spcBef>
                <a:spcPts val="999"/>
              </a:spcBef>
              <a:spcAft>
                <a:spcPts val="0"/>
              </a:spcAft>
              <a:buSzPts val="1200"/>
              <a:buFont typeface="Overpass"/>
              <a:buAutoNum type="arabicPeriod"/>
            </a:pPr>
            <a:r>
              <a:rPr lang="en" sz="1200">
                <a:solidFill>
                  <a:srgbClr val="3F3F3F"/>
                </a:solidFill>
                <a:latin typeface="Overpass"/>
                <a:ea typeface="Overpass"/>
                <a:cs typeface="Overpass"/>
                <a:sym typeface="Overpass"/>
              </a:rPr>
              <a:t>Open/Review the</a:t>
            </a:r>
            <a:r>
              <a:rPr i="0" lang="en" sz="1200" u="none" cap="none" strike="noStrike">
                <a:solidFill>
                  <a:srgbClr val="3F3F3F"/>
                </a:solidFill>
                <a:latin typeface="Overpass"/>
                <a:ea typeface="Overpass"/>
                <a:cs typeface="Overpass"/>
                <a:sym typeface="Overpass"/>
              </a:rPr>
              <a:t> </a:t>
            </a:r>
            <a:r>
              <a:rPr i="1" lang="en" sz="1200" u="none" cap="none" strike="noStrike">
                <a:solidFill>
                  <a:srgbClr val="3F3F3F"/>
                </a:solidFill>
                <a:latin typeface="Overpass"/>
                <a:ea typeface="Overpass"/>
                <a:cs typeface="Overpass"/>
                <a:sym typeface="Overpass"/>
              </a:rPr>
              <a:t>My Attendance</a:t>
            </a:r>
            <a:r>
              <a:rPr i="0" lang="en" sz="1200" u="none" cap="none" strike="noStrike">
                <a:solidFill>
                  <a:srgbClr val="3F3F3F"/>
                </a:solidFill>
                <a:latin typeface="Overpass"/>
                <a:ea typeface="Overpass"/>
                <a:cs typeface="Overpass"/>
                <a:sym typeface="Overpass"/>
              </a:rPr>
              <a:t> list </a:t>
            </a:r>
            <a:endParaRPr sz="1200">
              <a:latin typeface="Overpass"/>
              <a:ea typeface="Overpass"/>
              <a:cs typeface="Overpass"/>
              <a:sym typeface="Overpass"/>
            </a:endParaRPr>
          </a:p>
          <a:p>
            <a:pPr indent="-302831" lvl="0" marL="342900" marR="0" rtl="0" algn="l">
              <a:lnSpc>
                <a:spcPct val="80000"/>
              </a:lnSpc>
              <a:spcBef>
                <a:spcPts val="999"/>
              </a:spcBef>
              <a:spcAft>
                <a:spcPts val="0"/>
              </a:spcAft>
              <a:buSzPts val="1200"/>
              <a:buFont typeface="Overpass"/>
              <a:buAutoNum type="arabicPeriod"/>
            </a:pPr>
            <a:r>
              <a:rPr lang="en" sz="1200">
                <a:solidFill>
                  <a:srgbClr val="3F3F3F"/>
                </a:solidFill>
                <a:latin typeface="Overpass"/>
                <a:ea typeface="Overpass"/>
                <a:cs typeface="Overpass"/>
                <a:sym typeface="Overpass"/>
              </a:rPr>
              <a:t>Select</a:t>
            </a:r>
            <a:r>
              <a:rPr i="0" lang="en" sz="1200" u="none" cap="none" strike="noStrike">
                <a:solidFill>
                  <a:srgbClr val="3F3F3F"/>
                </a:solidFill>
                <a:latin typeface="Overpass"/>
                <a:ea typeface="Overpass"/>
                <a:cs typeface="Overpass"/>
                <a:sym typeface="Overpass"/>
              </a:rPr>
              <a:t> </a:t>
            </a:r>
            <a:r>
              <a:rPr i="1" lang="en" sz="1200" u="none" cap="none" strike="noStrike">
                <a:solidFill>
                  <a:srgbClr val="3F3F3F"/>
                </a:solidFill>
                <a:latin typeface="Overpass"/>
                <a:ea typeface="Overpass"/>
                <a:cs typeface="Overpass"/>
                <a:sym typeface="Overpass"/>
              </a:rPr>
              <a:t>Complete your </a:t>
            </a:r>
            <a:r>
              <a:rPr i="1" lang="en" sz="1200">
                <a:solidFill>
                  <a:srgbClr val="3F3F3F"/>
                </a:solidFill>
                <a:latin typeface="Overpass"/>
                <a:ea typeface="Overpass"/>
                <a:cs typeface="Overpass"/>
                <a:sym typeface="Overpass"/>
              </a:rPr>
              <a:t>Session Survey</a:t>
            </a:r>
            <a:r>
              <a:rPr i="1" lang="en" sz="1200" u="none" cap="none" strike="noStrike">
                <a:solidFill>
                  <a:srgbClr val="3F3F3F"/>
                </a:solidFill>
                <a:latin typeface="Overpass"/>
                <a:ea typeface="Overpass"/>
                <a:cs typeface="Overpass"/>
                <a:sym typeface="Overpass"/>
              </a:rPr>
              <a:t>(s) Now</a:t>
            </a:r>
            <a:endParaRPr sz="1200">
              <a:latin typeface="Overpass"/>
              <a:ea typeface="Overpass"/>
              <a:cs typeface="Overpass"/>
              <a:sym typeface="Overpass"/>
            </a:endParaRPr>
          </a:p>
        </p:txBody>
      </p:sp>
      <p:pic>
        <p:nvPicPr>
          <p:cNvPr id="310" name="Google Shape;310;p64"/>
          <p:cNvPicPr preferRelativeResize="0"/>
          <p:nvPr/>
        </p:nvPicPr>
        <p:blipFill rotWithShape="1">
          <a:blip r:embed="rId3">
            <a:alphaModFix/>
          </a:blip>
          <a:srcRect b="0" l="0" r="0" t="0"/>
          <a:stretch/>
        </p:blipFill>
        <p:spPr>
          <a:xfrm>
            <a:off x="4767954" y="1080175"/>
            <a:ext cx="1478922" cy="3297467"/>
          </a:xfrm>
          <a:prstGeom prst="rect">
            <a:avLst/>
          </a:prstGeom>
          <a:noFill/>
          <a:ln>
            <a:noFill/>
          </a:ln>
        </p:spPr>
      </p:pic>
      <p:pic>
        <p:nvPicPr>
          <p:cNvPr id="311" name="Google Shape;311;p64"/>
          <p:cNvPicPr preferRelativeResize="0"/>
          <p:nvPr/>
        </p:nvPicPr>
        <p:blipFill rotWithShape="1">
          <a:blip r:embed="rId4">
            <a:alphaModFix/>
          </a:blip>
          <a:srcRect b="0" l="0" r="0" t="0"/>
          <a:stretch/>
        </p:blipFill>
        <p:spPr>
          <a:xfrm>
            <a:off x="7093551" y="1115333"/>
            <a:ext cx="1478922" cy="3297467"/>
          </a:xfrm>
          <a:prstGeom prst="rect">
            <a:avLst/>
          </a:prstGeom>
          <a:noFill/>
          <a:ln>
            <a:noFill/>
          </a:ln>
        </p:spPr>
      </p:pic>
      <p:sp>
        <p:nvSpPr>
          <p:cNvPr id="312" name="Google Shape;312;p64"/>
          <p:cNvSpPr/>
          <p:nvPr/>
        </p:nvSpPr>
        <p:spPr>
          <a:xfrm>
            <a:off x="4767954" y="3126632"/>
            <a:ext cx="1479000" cy="458100"/>
          </a:xfrm>
          <a:prstGeom prst="rect">
            <a:avLst/>
          </a:prstGeom>
          <a:noFill/>
          <a:ln cap="flat" cmpd="sng" w="3810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13" name="Google Shape;313;p64"/>
          <p:cNvSpPr txBox="1"/>
          <p:nvPr/>
        </p:nvSpPr>
        <p:spPr>
          <a:xfrm>
            <a:off x="4403275" y="3212550"/>
            <a:ext cx="403500" cy="28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 sz="1800" u="none" cap="none" strike="noStrike">
                <a:solidFill>
                  <a:srgbClr val="00B050"/>
                </a:solidFill>
                <a:latin typeface="Calibri"/>
                <a:ea typeface="Calibri"/>
                <a:cs typeface="Calibri"/>
                <a:sym typeface="Calibri"/>
              </a:rPr>
              <a:t>1.</a:t>
            </a:r>
            <a:endParaRPr/>
          </a:p>
        </p:txBody>
      </p:sp>
      <p:sp>
        <p:nvSpPr>
          <p:cNvPr id="314" name="Google Shape;314;p64"/>
          <p:cNvSpPr/>
          <p:nvPr/>
        </p:nvSpPr>
        <p:spPr>
          <a:xfrm>
            <a:off x="7114057" y="1839687"/>
            <a:ext cx="1458300" cy="382800"/>
          </a:xfrm>
          <a:prstGeom prst="rect">
            <a:avLst/>
          </a:prstGeom>
          <a:noFill/>
          <a:ln cap="flat" cmpd="sng" w="3810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15" name="Google Shape;315;p64"/>
          <p:cNvSpPr txBox="1"/>
          <p:nvPr/>
        </p:nvSpPr>
        <p:spPr>
          <a:xfrm>
            <a:off x="6739626" y="1842225"/>
            <a:ext cx="372900" cy="286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 sz="1800">
                <a:solidFill>
                  <a:srgbClr val="00B050"/>
                </a:solidFill>
                <a:latin typeface="Calibri"/>
                <a:ea typeface="Calibri"/>
                <a:cs typeface="Calibri"/>
                <a:sym typeface="Calibri"/>
              </a:rPr>
              <a:t>2.</a:t>
            </a:r>
            <a:endParaRPr/>
          </a:p>
        </p:txBody>
      </p:sp>
      <p:sp>
        <p:nvSpPr>
          <p:cNvPr id="316" name="Google Shape;316;p64"/>
          <p:cNvSpPr txBox="1"/>
          <p:nvPr/>
        </p:nvSpPr>
        <p:spPr>
          <a:xfrm>
            <a:off x="6739626" y="2162150"/>
            <a:ext cx="448800" cy="286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 sz="1800">
                <a:solidFill>
                  <a:srgbClr val="FF3800"/>
                </a:solidFill>
                <a:latin typeface="Calibri"/>
                <a:ea typeface="Calibri"/>
                <a:cs typeface="Calibri"/>
                <a:sym typeface="Calibri"/>
              </a:rPr>
              <a:t>3.</a:t>
            </a:r>
            <a:endParaRPr/>
          </a:p>
        </p:txBody>
      </p:sp>
      <p:sp>
        <p:nvSpPr>
          <p:cNvPr id="317" name="Google Shape;317;p64"/>
          <p:cNvSpPr/>
          <p:nvPr/>
        </p:nvSpPr>
        <p:spPr>
          <a:xfrm>
            <a:off x="7093551" y="2764067"/>
            <a:ext cx="1489800" cy="324300"/>
          </a:xfrm>
          <a:prstGeom prst="rect">
            <a:avLst/>
          </a:prstGeom>
          <a:noFill/>
          <a:ln cap="flat" cmpd="sng" w="3810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18" name="Google Shape;318;p64"/>
          <p:cNvSpPr txBox="1"/>
          <p:nvPr/>
        </p:nvSpPr>
        <p:spPr>
          <a:xfrm>
            <a:off x="6739626" y="2482075"/>
            <a:ext cx="434700" cy="286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 sz="1800">
                <a:solidFill>
                  <a:srgbClr val="00B050"/>
                </a:solidFill>
                <a:latin typeface="Calibri"/>
                <a:ea typeface="Calibri"/>
                <a:cs typeface="Calibri"/>
                <a:sym typeface="Calibri"/>
              </a:rPr>
              <a:t>4.</a:t>
            </a:r>
            <a:endParaRPr/>
          </a:p>
        </p:txBody>
      </p:sp>
      <p:sp>
        <p:nvSpPr>
          <p:cNvPr id="319" name="Google Shape;319;p64"/>
          <p:cNvSpPr/>
          <p:nvPr/>
        </p:nvSpPr>
        <p:spPr>
          <a:xfrm>
            <a:off x="7109232" y="2443170"/>
            <a:ext cx="1458300" cy="268500"/>
          </a:xfrm>
          <a:prstGeom prst="rect">
            <a:avLst/>
          </a:prstGeom>
          <a:noFill/>
          <a:ln cap="flat" cmpd="sng" w="3810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20" name="Google Shape;320;p64"/>
          <p:cNvSpPr txBox="1"/>
          <p:nvPr/>
        </p:nvSpPr>
        <p:spPr>
          <a:xfrm>
            <a:off x="6739626" y="2802000"/>
            <a:ext cx="370800" cy="286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 sz="1800">
                <a:solidFill>
                  <a:srgbClr val="00B050"/>
                </a:solidFill>
                <a:latin typeface="Calibri"/>
                <a:ea typeface="Calibri"/>
                <a:cs typeface="Calibri"/>
                <a:sym typeface="Calibri"/>
              </a:rPr>
              <a:t>5.</a:t>
            </a:r>
            <a:endParaRPr/>
          </a:p>
        </p:txBody>
      </p:sp>
      <p:cxnSp>
        <p:nvCxnSpPr>
          <p:cNvPr id="321" name="Google Shape;321;p64"/>
          <p:cNvCxnSpPr>
            <a:stCxn id="310" idx="3"/>
            <a:endCxn id="315" idx="1"/>
          </p:cNvCxnSpPr>
          <p:nvPr/>
        </p:nvCxnSpPr>
        <p:spPr>
          <a:xfrm flipH="1" rot="10800000">
            <a:off x="6246876" y="1985208"/>
            <a:ext cx="492600" cy="743700"/>
          </a:xfrm>
          <a:prstGeom prst="bentConnector3">
            <a:avLst>
              <a:gd fmla="val 28380" name="adj1"/>
            </a:avLst>
          </a:prstGeom>
          <a:noFill/>
          <a:ln cap="flat" cmpd="sng" w="38100">
            <a:solidFill>
              <a:srgbClr val="00B050"/>
            </a:solidFill>
            <a:prstDash val="solid"/>
            <a:miter lim="800000"/>
            <a:headEnd len="sm" w="sm" type="none"/>
            <a:tailEnd len="med" w="med" type="triangle"/>
          </a:ln>
          <a:effectLst>
            <a:outerShdw blurRad="38100" rotWithShape="0">
              <a:srgbClr val="000000">
                <a:alpha val="24710"/>
              </a:srgbClr>
            </a:outerShdw>
          </a:effectLst>
        </p:spPr>
      </p:cxnSp>
      <p:pic>
        <p:nvPicPr>
          <p:cNvPr id="322" name="Google Shape;322;p64"/>
          <p:cNvPicPr preferRelativeResize="0"/>
          <p:nvPr/>
        </p:nvPicPr>
        <p:blipFill rotWithShape="1">
          <a:blip r:embed="rId5">
            <a:alphaModFix/>
          </a:blip>
          <a:srcRect b="0" l="0" r="0" t="0"/>
          <a:stretch/>
        </p:blipFill>
        <p:spPr>
          <a:xfrm>
            <a:off x="7775604" y="2267336"/>
            <a:ext cx="291890" cy="299065"/>
          </a:xfrm>
          <a:prstGeom prst="rect">
            <a:avLst/>
          </a:prstGeom>
          <a:noFill/>
          <a:ln>
            <a:noFill/>
          </a:ln>
        </p:spPr>
      </p:pic>
      <p:sp>
        <p:nvSpPr>
          <p:cNvPr id="323" name="Google Shape;323;p64"/>
          <p:cNvSpPr txBox="1"/>
          <p:nvPr/>
        </p:nvSpPr>
        <p:spPr>
          <a:xfrm>
            <a:off x="6960350" y="95525"/>
            <a:ext cx="1788000" cy="74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Overpass"/>
                <a:ea typeface="Overpass"/>
                <a:cs typeface="Overpass"/>
                <a:sym typeface="Overpass"/>
              </a:rPr>
              <a:t>Session 1: </a:t>
            </a:r>
            <a:endParaRPr b="1">
              <a:latin typeface="Overpass"/>
              <a:ea typeface="Overpass"/>
              <a:cs typeface="Overpass"/>
              <a:sym typeface="Overpass"/>
            </a:endParaRPr>
          </a:p>
          <a:p>
            <a:pPr indent="0" lvl="0" marL="0" rtl="0" algn="ctr">
              <a:spcBef>
                <a:spcPts val="0"/>
              </a:spcBef>
              <a:spcAft>
                <a:spcPts val="0"/>
              </a:spcAft>
              <a:buNone/>
            </a:pPr>
            <a:r>
              <a:rPr b="1" lang="en">
                <a:latin typeface="Overpass"/>
                <a:ea typeface="Overpass"/>
                <a:cs typeface="Overpass"/>
                <a:sym typeface="Overpass"/>
              </a:rPr>
              <a:t>Tuesday @ 1:00pm</a:t>
            </a:r>
            <a:endParaRPr b="1">
              <a:latin typeface="Overpass"/>
              <a:ea typeface="Overpass"/>
              <a:cs typeface="Overpass"/>
              <a:sym typeface="Overpas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31" name="Shape 331"/>
        <p:cNvGrpSpPr/>
        <p:nvPr/>
      </p:nvGrpSpPr>
      <p:grpSpPr>
        <a:xfrm>
          <a:off x="0" y="0"/>
          <a:ext cx="0" cy="0"/>
          <a:chOff x="0" y="0"/>
          <a:chExt cx="0" cy="0"/>
        </a:xfrm>
      </p:grpSpPr>
      <p:sp>
        <p:nvSpPr>
          <p:cNvPr id="332" name="Google Shape;332;p66"/>
          <p:cNvSpPr txBox="1"/>
          <p:nvPr>
            <p:ph idx="1" type="body"/>
          </p:nvPr>
        </p:nvSpPr>
        <p:spPr>
          <a:xfrm>
            <a:off x="826700" y="1244925"/>
            <a:ext cx="7490700" cy="26448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SzPts val="1400"/>
              <a:buAutoNum type="arabicPeriod"/>
            </a:pPr>
            <a:r>
              <a:rPr lang="en"/>
              <a:t>Point your browser at </a:t>
            </a:r>
            <a:r>
              <a:rPr lang="en" u="sng">
                <a:solidFill>
                  <a:schemeClr val="hlink"/>
                </a:solidFill>
                <a:hlinkClick r:id="rId3"/>
              </a:rPr>
              <a:t>https://github.com/redhat-cop/automate-cicd/tree/master/hackathons/rhte-2018-amer</a:t>
            </a:r>
            <a:r>
              <a:rPr lang="en"/>
              <a:t> (or </a:t>
            </a:r>
            <a:r>
              <a:rPr lang="en" u="sng">
                <a:solidFill>
                  <a:schemeClr val="hlink"/>
                </a:solidFill>
                <a:hlinkClick r:id="rId4"/>
              </a:rPr>
              <a:t>https://github.com/redhat-cop/automate-cicd</a:t>
            </a:r>
            <a:r>
              <a:rPr lang="en"/>
              <a:t> → hackathons → rhte-2018-emea).</a:t>
            </a:r>
            <a:endParaRPr/>
          </a:p>
          <a:p>
            <a:pPr indent="-317500" lvl="0" marL="457200" rtl="0" algn="l">
              <a:spcBef>
                <a:spcPts val="0"/>
              </a:spcBef>
              <a:spcAft>
                <a:spcPts val="0"/>
              </a:spcAft>
              <a:buSzPts val="1400"/>
              <a:buAutoNum type="arabicPeriod"/>
            </a:pPr>
            <a:r>
              <a:rPr lang="en"/>
              <a:t>Read the instructions, try out, fork and create pull requests…</a:t>
            </a:r>
            <a:endParaRPr/>
          </a:p>
          <a:p>
            <a:pPr indent="-317500" lvl="1" marL="914400" rtl="0" algn="l">
              <a:spcBef>
                <a:spcPts val="0"/>
              </a:spcBef>
              <a:spcAft>
                <a:spcPts val="0"/>
              </a:spcAft>
              <a:buSzPts val="1400"/>
              <a:buAutoNum type="alphaLcPeriod"/>
            </a:pPr>
            <a:r>
              <a:rPr lang="en"/>
              <a:t>The password is ALWAYS: r3dh4t1!</a:t>
            </a:r>
            <a:endParaRPr/>
          </a:p>
          <a:p>
            <a:pPr indent="-317500" lvl="0" marL="457200" rtl="0" algn="l">
              <a:spcBef>
                <a:spcPts val="0"/>
              </a:spcBef>
              <a:spcAft>
                <a:spcPts val="0"/>
              </a:spcAft>
              <a:buSzPts val="1400"/>
              <a:buAutoNum type="arabicPeriod"/>
            </a:pPr>
            <a:r>
              <a:rPr lang="en"/>
              <a:t>At the end we’ll have a short discussion to summarize your learnings and deeds</a:t>
            </a:r>
            <a:endParaRPr/>
          </a:p>
          <a:p>
            <a:pPr indent="-317500" lvl="0" marL="457200" rtl="0" algn="l">
              <a:spcBef>
                <a:spcPts val="0"/>
              </a:spcBef>
              <a:spcAft>
                <a:spcPts val="0"/>
              </a:spcAft>
              <a:buSzPts val="1400"/>
              <a:buAutoNum type="arabicPeriod"/>
            </a:pPr>
            <a:r>
              <a:rPr lang="en"/>
              <a:t>After the RHTE, the </a:t>
            </a:r>
            <a:r>
              <a:rPr lang="en" u="sng">
                <a:solidFill>
                  <a:schemeClr val="hlink"/>
                </a:solidFill>
                <a:hlinkClick r:id="rId5"/>
              </a:rPr>
              <a:t>https://github.com/redhat-cop/automate-cicd</a:t>
            </a:r>
            <a:r>
              <a:rPr lang="en"/>
              <a:t> repo will remain</a:t>
            </a:r>
            <a:endParaRPr/>
          </a:p>
          <a:p>
            <a:pPr indent="-317500" lvl="1" marL="914400" rtl="0" algn="l">
              <a:spcBef>
                <a:spcPts val="0"/>
              </a:spcBef>
              <a:spcAft>
                <a:spcPts val="0"/>
              </a:spcAft>
              <a:buSzPts val="1400"/>
              <a:buAutoNum type="alphaLcPeriod"/>
            </a:pPr>
            <a:r>
              <a:rPr lang="en"/>
              <a:t>with your help and input</a:t>
            </a:r>
            <a:endParaRPr/>
          </a:p>
          <a:p>
            <a:pPr indent="-317500" lvl="1" marL="914400" rtl="0" algn="l">
              <a:spcBef>
                <a:spcPts val="0"/>
              </a:spcBef>
              <a:spcAft>
                <a:spcPts val="0"/>
              </a:spcAft>
              <a:buSzPts val="1400"/>
              <a:buAutoNum type="alphaLcPeriod"/>
            </a:pPr>
            <a:r>
              <a:rPr lang="en"/>
              <a:t>under the custody of the Automation CoP </a:t>
            </a:r>
            <a:r>
              <a:rPr lang="en" u="sng">
                <a:solidFill>
                  <a:schemeClr val="hlink"/>
                </a:solidFill>
                <a:hlinkClick r:id="rId6"/>
              </a:rPr>
              <a:t>https://red.ht/autocop</a:t>
            </a:r>
            <a:r>
              <a:rPr lang="en"/>
              <a:t> </a:t>
            </a:r>
            <a:endParaRPr/>
          </a:p>
        </p:txBody>
      </p:sp>
      <p:sp>
        <p:nvSpPr>
          <p:cNvPr id="333" name="Google Shape;333;p66"/>
          <p:cNvSpPr txBox="1"/>
          <p:nvPr>
            <p:ph type="title"/>
          </p:nvPr>
        </p:nvSpPr>
        <p:spPr>
          <a:xfrm>
            <a:off x="826650" y="76200"/>
            <a:ext cx="7490700" cy="106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Proceeding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37" name="Shape 337"/>
        <p:cNvGrpSpPr/>
        <p:nvPr/>
      </p:nvGrpSpPr>
      <p:grpSpPr>
        <a:xfrm>
          <a:off x="0" y="0"/>
          <a:ext cx="0" cy="0"/>
          <a:chOff x="0" y="0"/>
          <a:chExt cx="0" cy="0"/>
        </a:xfrm>
      </p:grpSpPr>
      <p:sp>
        <p:nvSpPr>
          <p:cNvPr id="338" name="Google Shape;338;p67"/>
          <p:cNvSpPr txBox="1"/>
          <p:nvPr>
            <p:ph idx="1" type="body"/>
          </p:nvPr>
        </p:nvSpPr>
        <p:spPr>
          <a:xfrm>
            <a:off x="826700" y="1625925"/>
            <a:ext cx="7490700" cy="2644800"/>
          </a:xfrm>
          <a:prstGeom prst="rect">
            <a:avLst/>
          </a:prstGeom>
        </p:spPr>
        <p:txBody>
          <a:bodyPr anchorCtr="0" anchor="t" bIns="91425" lIns="91425" spcFirstLastPara="1" rIns="91425" wrap="square" tIns="91425">
            <a:noAutofit/>
          </a:bodyPr>
          <a:lstStyle/>
          <a:p>
            <a:pPr indent="-292100" lvl="0" marL="457200" rtl="0" algn="l">
              <a:spcBef>
                <a:spcPts val="600"/>
              </a:spcBef>
              <a:spcAft>
                <a:spcPts val="0"/>
              </a:spcAft>
              <a:buSzPts val="1000"/>
              <a:buChar char="●"/>
            </a:pPr>
            <a:r>
              <a:rPr lang="en"/>
              <a:t>Ansible / Automation is “Infrastructure as Code”</a:t>
            </a:r>
            <a:endParaRPr/>
          </a:p>
          <a:p>
            <a:pPr indent="-292100" lvl="0" marL="457200" rtl="0" algn="l">
              <a:spcBef>
                <a:spcPts val="0"/>
              </a:spcBef>
              <a:spcAft>
                <a:spcPts val="0"/>
              </a:spcAft>
              <a:buSzPts val="1000"/>
              <a:buChar char="●"/>
            </a:pPr>
            <a:r>
              <a:rPr b="1" lang="en"/>
              <a:t>IF</a:t>
            </a:r>
            <a:r>
              <a:rPr lang="en"/>
              <a:t> Infrastructure </a:t>
            </a:r>
            <a:r>
              <a:rPr i="1" lang="en"/>
              <a:t>is</a:t>
            </a:r>
            <a:r>
              <a:rPr lang="en"/>
              <a:t> Code </a:t>
            </a:r>
            <a:r>
              <a:rPr b="1" lang="en"/>
              <a:t>THEN</a:t>
            </a:r>
            <a:r>
              <a:rPr lang="en"/>
              <a:t> we should treat it like code!</a:t>
            </a:r>
            <a:endParaRPr/>
          </a:p>
          <a:p>
            <a:pPr indent="-292100" lvl="1" marL="914400" rtl="0" algn="l">
              <a:spcBef>
                <a:spcPts val="0"/>
              </a:spcBef>
              <a:spcAft>
                <a:spcPts val="0"/>
              </a:spcAft>
              <a:buSzPts val="1000"/>
              <a:buChar char="○"/>
            </a:pPr>
            <a:r>
              <a:rPr lang="en"/>
              <a:t>Write it</a:t>
            </a:r>
            <a:endParaRPr/>
          </a:p>
          <a:p>
            <a:pPr indent="-292100" lvl="1" marL="914400" rtl="0" algn="l">
              <a:spcBef>
                <a:spcPts val="0"/>
              </a:spcBef>
              <a:spcAft>
                <a:spcPts val="0"/>
              </a:spcAft>
              <a:buSzPts val="1000"/>
              <a:buChar char="○"/>
            </a:pPr>
            <a:r>
              <a:rPr lang="en"/>
              <a:t>Version it (Git)</a:t>
            </a:r>
            <a:endParaRPr/>
          </a:p>
          <a:p>
            <a:pPr indent="-292100" lvl="1" marL="914400" rtl="0" algn="l">
              <a:spcBef>
                <a:spcPts val="0"/>
              </a:spcBef>
              <a:spcAft>
                <a:spcPts val="0"/>
              </a:spcAft>
              <a:buSzPts val="1000"/>
              <a:buChar char="○"/>
            </a:pPr>
            <a:r>
              <a:rPr lang="en"/>
              <a:t>Review it</a:t>
            </a:r>
            <a:endParaRPr/>
          </a:p>
          <a:p>
            <a:pPr indent="-292100" lvl="1" marL="914400" rtl="0" algn="l">
              <a:spcBef>
                <a:spcPts val="0"/>
              </a:spcBef>
              <a:spcAft>
                <a:spcPts val="0"/>
              </a:spcAft>
              <a:buSzPts val="1000"/>
              <a:buChar char="○"/>
            </a:pPr>
            <a:r>
              <a:rPr lang="en"/>
              <a:t>Test it ⇒ automatically aka Continuous Integration, </a:t>
            </a:r>
            <a:r>
              <a:rPr b="1" i="1" lang="en"/>
              <a:t>that’s today’s topic!</a:t>
            </a:r>
            <a:endParaRPr b="1" i="1"/>
          </a:p>
          <a:p>
            <a:pPr indent="-292100" lvl="1" marL="914400" rtl="0" algn="l">
              <a:spcBef>
                <a:spcPts val="0"/>
              </a:spcBef>
              <a:spcAft>
                <a:spcPts val="0"/>
              </a:spcAft>
              <a:buSzPts val="1000"/>
              <a:buChar char="○"/>
            </a:pPr>
            <a:r>
              <a:rPr lang="en"/>
              <a:t>Deploy it ⇒ automatically aka Continuous Deployment</a:t>
            </a:r>
            <a:endParaRPr/>
          </a:p>
        </p:txBody>
      </p:sp>
      <p:sp>
        <p:nvSpPr>
          <p:cNvPr id="339" name="Google Shape;339;p67"/>
          <p:cNvSpPr txBox="1"/>
          <p:nvPr>
            <p:ph type="title"/>
          </p:nvPr>
        </p:nvSpPr>
        <p:spPr>
          <a:xfrm>
            <a:off x="826650" y="0"/>
            <a:ext cx="7490700" cy="106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Context</a:t>
            </a:r>
            <a:endParaRPr/>
          </a:p>
        </p:txBody>
      </p:sp>
      <p:sp>
        <p:nvSpPr>
          <p:cNvPr id="340" name="Google Shape;340;p67"/>
          <p:cNvSpPr txBox="1"/>
          <p:nvPr>
            <p:ph idx="2" type="subTitle"/>
          </p:nvPr>
        </p:nvSpPr>
        <p:spPr>
          <a:xfrm>
            <a:off x="826650" y="929775"/>
            <a:ext cx="7490700" cy="65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Why are we here?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52"/>
          <p:cNvSpPr txBox="1"/>
          <p:nvPr>
            <p:ph type="title"/>
          </p:nvPr>
        </p:nvSpPr>
        <p:spPr>
          <a:xfrm>
            <a:off x="916950" y="1676525"/>
            <a:ext cx="7310100" cy="68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Ansible CI/CD Lab</a:t>
            </a:r>
            <a:endParaRPr/>
          </a:p>
        </p:txBody>
      </p:sp>
      <p:sp>
        <p:nvSpPr>
          <p:cNvPr id="234" name="Google Shape;234;p52"/>
          <p:cNvSpPr txBox="1"/>
          <p:nvPr>
            <p:ph idx="1" type="subTitle"/>
          </p:nvPr>
        </p:nvSpPr>
        <p:spPr>
          <a:xfrm>
            <a:off x="1188450" y="2504600"/>
            <a:ext cx="6772200" cy="285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Testing Ansible and Tower with Ansible and other things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53"/>
          <p:cNvSpPr txBox="1"/>
          <p:nvPr>
            <p:ph idx="1" type="body"/>
          </p:nvPr>
        </p:nvSpPr>
        <p:spPr>
          <a:xfrm>
            <a:off x="826700" y="1625925"/>
            <a:ext cx="7490700" cy="2644800"/>
          </a:xfrm>
          <a:prstGeom prst="rect">
            <a:avLst/>
          </a:prstGeom>
        </p:spPr>
        <p:txBody>
          <a:bodyPr anchorCtr="0" anchor="t" bIns="91425" lIns="91425" spcFirstLastPara="1" rIns="91425" wrap="square" tIns="91425">
            <a:noAutofit/>
          </a:bodyPr>
          <a:lstStyle/>
          <a:p>
            <a:pPr indent="-292100" lvl="0" marL="457200" rtl="0" algn="l">
              <a:spcBef>
                <a:spcPts val="600"/>
              </a:spcBef>
              <a:spcAft>
                <a:spcPts val="0"/>
              </a:spcAft>
              <a:buSzPts val="1000"/>
              <a:buChar char="●"/>
            </a:pPr>
            <a:r>
              <a:rPr b="1" lang="en"/>
              <a:t>Joe Pisciotta</a:t>
            </a:r>
            <a:r>
              <a:rPr lang="en"/>
              <a:t>, Cloud and Devops Senior Consultant in the NE</a:t>
            </a:r>
            <a:endParaRPr/>
          </a:p>
          <a:p>
            <a:pPr indent="-292100" lvl="1" marL="914400" rtl="0" algn="l">
              <a:spcBef>
                <a:spcPts val="0"/>
              </a:spcBef>
              <a:spcAft>
                <a:spcPts val="0"/>
              </a:spcAft>
              <a:buSzPts val="1000"/>
              <a:buChar char="○"/>
            </a:pPr>
            <a:r>
              <a:rPr lang="en"/>
              <a:t>Specializes in Infrastructure, Cloud Management and Automation, as well as DevOps, Infrastructure Management, and OpenShift</a:t>
            </a:r>
            <a:endParaRPr/>
          </a:p>
          <a:p>
            <a:pPr indent="0" lvl="0" marL="457200" rtl="0" algn="l">
              <a:spcBef>
                <a:spcPts val="600"/>
              </a:spcBef>
              <a:spcAft>
                <a:spcPts val="0"/>
              </a:spcAft>
              <a:buNone/>
            </a:pPr>
            <a:r>
              <a:t/>
            </a:r>
            <a:endParaRPr/>
          </a:p>
          <a:p>
            <a:pPr indent="-292100" lvl="0" marL="457200" rtl="0" algn="l">
              <a:spcBef>
                <a:spcPts val="600"/>
              </a:spcBef>
              <a:spcAft>
                <a:spcPts val="0"/>
              </a:spcAft>
              <a:buSzPts val="1000"/>
              <a:buChar char="●"/>
            </a:pPr>
            <a:r>
              <a:rPr b="1" lang="en"/>
              <a:t>Patrick Carney</a:t>
            </a:r>
            <a:r>
              <a:rPr lang="en"/>
              <a:t>, Senior Consulting Engineer with Open Innovation Labs</a:t>
            </a:r>
            <a:endParaRPr/>
          </a:p>
          <a:p>
            <a:pPr indent="-292100" lvl="1" marL="914400" rtl="0" algn="l">
              <a:spcBef>
                <a:spcPts val="0"/>
              </a:spcBef>
              <a:spcAft>
                <a:spcPts val="0"/>
              </a:spcAft>
              <a:buSzPts val="1000"/>
              <a:buChar char="○"/>
            </a:pPr>
            <a:r>
              <a:rPr lang="en"/>
              <a:t>Specializes in CI/CD, DevOps, Automation, Integration and Container Development on OpenShift</a:t>
            </a:r>
            <a:endParaRPr/>
          </a:p>
          <a:p>
            <a:pPr indent="0" lvl="0" marL="457200" rtl="0" algn="l">
              <a:spcBef>
                <a:spcPts val="600"/>
              </a:spcBef>
              <a:spcAft>
                <a:spcPts val="0"/>
              </a:spcAft>
              <a:buNone/>
            </a:pPr>
            <a:r>
              <a:t/>
            </a:r>
            <a:endParaRPr/>
          </a:p>
        </p:txBody>
      </p:sp>
      <p:sp>
        <p:nvSpPr>
          <p:cNvPr id="240" name="Google Shape;240;p53"/>
          <p:cNvSpPr txBox="1"/>
          <p:nvPr>
            <p:ph type="title"/>
          </p:nvPr>
        </p:nvSpPr>
        <p:spPr>
          <a:xfrm>
            <a:off x="826650" y="0"/>
            <a:ext cx="7490700" cy="106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Presenters</a:t>
            </a:r>
            <a:endParaRPr/>
          </a:p>
        </p:txBody>
      </p:sp>
      <p:sp>
        <p:nvSpPr>
          <p:cNvPr id="241" name="Google Shape;241;p53"/>
          <p:cNvSpPr txBox="1"/>
          <p:nvPr>
            <p:ph idx="2" type="subTitle"/>
          </p:nvPr>
        </p:nvSpPr>
        <p:spPr>
          <a:xfrm>
            <a:off x="826650" y="929775"/>
            <a:ext cx="7490700" cy="65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Who’s in front of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54"/>
          <p:cNvSpPr txBox="1"/>
          <p:nvPr>
            <p:ph type="title"/>
          </p:nvPr>
        </p:nvSpPr>
        <p:spPr>
          <a:xfrm>
            <a:off x="826650" y="0"/>
            <a:ext cx="7490700" cy="106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What is CI/CD</a:t>
            </a:r>
            <a:endParaRPr/>
          </a:p>
        </p:txBody>
      </p:sp>
      <p:sp>
        <p:nvSpPr>
          <p:cNvPr id="247" name="Google Shape;247;p54"/>
          <p:cNvSpPr txBox="1"/>
          <p:nvPr>
            <p:ph idx="1" type="body"/>
          </p:nvPr>
        </p:nvSpPr>
        <p:spPr>
          <a:xfrm>
            <a:off x="826700" y="1625925"/>
            <a:ext cx="7490700" cy="2644800"/>
          </a:xfrm>
          <a:prstGeom prst="rect">
            <a:avLst/>
          </a:prstGeom>
        </p:spPr>
        <p:txBody>
          <a:bodyPr anchorCtr="0" anchor="t" bIns="91425" lIns="91425" spcFirstLastPara="1" rIns="91425" wrap="square" tIns="91425">
            <a:noAutofit/>
          </a:bodyPr>
          <a:lstStyle/>
          <a:p>
            <a:pPr indent="-292100" lvl="0" marL="457200" rtl="0" algn="l">
              <a:spcBef>
                <a:spcPts val="600"/>
              </a:spcBef>
              <a:spcAft>
                <a:spcPts val="0"/>
              </a:spcAft>
              <a:buSzPts val="1000"/>
              <a:buChar char="●"/>
            </a:pPr>
            <a:r>
              <a:rPr b="1" lang="en"/>
              <a:t>Continuous Integration</a:t>
            </a:r>
            <a:r>
              <a:rPr lang="en"/>
              <a:t> basically just means that the developer's working copies are synchronized with a shared mainline several times a day.</a:t>
            </a:r>
            <a:endParaRPr/>
          </a:p>
          <a:p>
            <a:pPr indent="0" lvl="0" marL="457200" rtl="0" algn="l">
              <a:spcBef>
                <a:spcPts val="600"/>
              </a:spcBef>
              <a:spcAft>
                <a:spcPts val="0"/>
              </a:spcAft>
              <a:buNone/>
            </a:pPr>
            <a:r>
              <a:t/>
            </a:r>
            <a:endParaRPr/>
          </a:p>
          <a:p>
            <a:pPr indent="-292100" lvl="0" marL="457200" rtl="0" algn="l">
              <a:spcBef>
                <a:spcPts val="600"/>
              </a:spcBef>
              <a:spcAft>
                <a:spcPts val="0"/>
              </a:spcAft>
              <a:buSzPts val="1000"/>
              <a:buChar char="●"/>
            </a:pPr>
            <a:r>
              <a:rPr b="1" lang="en"/>
              <a:t>Continuous Delivery</a:t>
            </a:r>
            <a:r>
              <a:rPr lang="en"/>
              <a:t> is described as the logical evolution of continuous integration: </a:t>
            </a:r>
            <a:r>
              <a:rPr lang="en"/>
              <a:t>Always be able to put a product into production.</a:t>
            </a:r>
            <a:endParaRPr/>
          </a:p>
          <a:p>
            <a:pPr indent="0" lvl="0" marL="457200" rtl="0" algn="l">
              <a:spcBef>
                <a:spcPts val="600"/>
              </a:spcBef>
              <a:spcAft>
                <a:spcPts val="0"/>
              </a:spcAft>
              <a:buNone/>
            </a:pPr>
            <a:r>
              <a:t/>
            </a:r>
            <a:endParaRPr/>
          </a:p>
          <a:p>
            <a:pPr indent="-292100" lvl="0" marL="457200" rtl="0" algn="l">
              <a:spcBef>
                <a:spcPts val="600"/>
              </a:spcBef>
              <a:spcAft>
                <a:spcPts val="0"/>
              </a:spcAft>
              <a:buSzPts val="1000"/>
              <a:buChar char="●"/>
            </a:pPr>
            <a:r>
              <a:rPr b="1" lang="en"/>
              <a:t>Continuous Deployment</a:t>
            </a:r>
            <a:r>
              <a:rPr lang="en"/>
              <a:t> is described as the logical next step after continuous delivery: Automatically deploy the product into production whenever it passes QA.</a:t>
            </a:r>
            <a:endParaRPr/>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55"/>
          <p:cNvSpPr txBox="1"/>
          <p:nvPr>
            <p:ph idx="1" type="body"/>
          </p:nvPr>
        </p:nvSpPr>
        <p:spPr>
          <a:xfrm>
            <a:off x="2884100" y="1473525"/>
            <a:ext cx="5992200" cy="264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Jenkins®</a:t>
            </a:r>
            <a:r>
              <a:rPr lang="en"/>
              <a:t> </a:t>
            </a:r>
            <a:r>
              <a:rPr lang="en"/>
              <a:t>is an </a:t>
            </a:r>
            <a:r>
              <a:rPr lang="en"/>
              <a:t>open source automation server</a:t>
            </a:r>
            <a:endParaRPr/>
          </a:p>
          <a:p>
            <a:pPr indent="0" lvl="0" marL="0" rtl="0" algn="l">
              <a:spcBef>
                <a:spcPts val="600"/>
              </a:spcBef>
              <a:spcAft>
                <a:spcPts val="0"/>
              </a:spcAft>
              <a:buNone/>
            </a:pPr>
            <a:r>
              <a:rPr lang="en"/>
              <a:t>(The butler formerly known as Hudson)</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With Jenkins, organizations can accelerate the software development process by automating it. Jenkins manages and controls software delivery processes throughout the entire lifecycle, including build, document, test, package, stage, deployment, static code analysis and much more.</a:t>
            </a:r>
            <a:endParaRPr/>
          </a:p>
        </p:txBody>
      </p:sp>
      <p:sp>
        <p:nvSpPr>
          <p:cNvPr id="253" name="Google Shape;253;p55"/>
          <p:cNvSpPr txBox="1"/>
          <p:nvPr>
            <p:ph type="title"/>
          </p:nvPr>
        </p:nvSpPr>
        <p:spPr>
          <a:xfrm>
            <a:off x="826650" y="0"/>
            <a:ext cx="7490700" cy="106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What/Who is Jenkins</a:t>
            </a:r>
            <a:endParaRPr/>
          </a:p>
        </p:txBody>
      </p:sp>
      <p:pic>
        <p:nvPicPr>
          <p:cNvPr id="254" name="Google Shape;254;p55"/>
          <p:cNvPicPr preferRelativeResize="0"/>
          <p:nvPr/>
        </p:nvPicPr>
        <p:blipFill>
          <a:blip r:embed="rId3">
            <a:alphaModFix/>
          </a:blip>
          <a:stretch>
            <a:fillRect/>
          </a:stretch>
        </p:blipFill>
        <p:spPr>
          <a:xfrm>
            <a:off x="-23283" y="0"/>
            <a:ext cx="3856566" cy="51434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56"/>
          <p:cNvSpPr txBox="1"/>
          <p:nvPr>
            <p:ph type="title"/>
          </p:nvPr>
        </p:nvSpPr>
        <p:spPr>
          <a:xfrm>
            <a:off x="826650" y="0"/>
            <a:ext cx="7490700" cy="106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What does CI/CD look like</a:t>
            </a:r>
            <a:endParaRPr/>
          </a:p>
        </p:txBody>
      </p:sp>
      <p:pic>
        <p:nvPicPr>
          <p:cNvPr id="260" name="Google Shape;260;p56"/>
          <p:cNvPicPr preferRelativeResize="0"/>
          <p:nvPr/>
        </p:nvPicPr>
        <p:blipFill>
          <a:blip r:embed="rId3">
            <a:alphaModFix/>
          </a:blip>
          <a:stretch>
            <a:fillRect/>
          </a:stretch>
        </p:blipFill>
        <p:spPr>
          <a:xfrm>
            <a:off x="2532825" y="1139400"/>
            <a:ext cx="4078350" cy="3179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pic>
        <p:nvPicPr>
          <p:cNvPr id="265" name="Google Shape;265;p57"/>
          <p:cNvPicPr preferRelativeResize="0"/>
          <p:nvPr/>
        </p:nvPicPr>
        <p:blipFill>
          <a:blip r:embed="rId3">
            <a:alphaModFix/>
          </a:blip>
          <a:stretch>
            <a:fillRect/>
          </a:stretch>
        </p:blipFill>
        <p:spPr>
          <a:xfrm>
            <a:off x="-241250" y="-609600"/>
            <a:ext cx="11012798" cy="63626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58"/>
          <p:cNvSpPr txBox="1"/>
          <p:nvPr>
            <p:ph idx="1" type="body"/>
          </p:nvPr>
        </p:nvSpPr>
        <p:spPr>
          <a:xfrm>
            <a:off x="826700" y="1168725"/>
            <a:ext cx="7490700" cy="3319500"/>
          </a:xfrm>
          <a:prstGeom prst="rect">
            <a:avLst/>
          </a:prstGeom>
        </p:spPr>
        <p:txBody>
          <a:bodyPr anchorCtr="0" anchor="t" bIns="91425" lIns="91425" spcFirstLastPara="1" rIns="91425" wrap="square" tIns="91425">
            <a:noAutofit/>
          </a:bodyPr>
          <a:lstStyle/>
          <a:p>
            <a:pPr indent="-292100" lvl="0" marL="457200" rtl="0" algn="l">
              <a:spcBef>
                <a:spcPts val="600"/>
              </a:spcBef>
              <a:spcAft>
                <a:spcPts val="0"/>
              </a:spcAft>
              <a:buSzPts val="1000"/>
              <a:buChar char="●"/>
            </a:pPr>
            <a:r>
              <a:rPr b="1" lang="en"/>
              <a:t>Automation is code and should be treated as such</a:t>
            </a:r>
            <a:endParaRPr b="1"/>
          </a:p>
          <a:p>
            <a:pPr indent="-292100" lvl="1" marL="914400" rtl="0" algn="l">
              <a:spcBef>
                <a:spcPts val="0"/>
              </a:spcBef>
              <a:spcAft>
                <a:spcPts val="0"/>
              </a:spcAft>
              <a:buSzPts val="1000"/>
              <a:buChar char="○"/>
            </a:pPr>
            <a:r>
              <a:rPr lang="en"/>
              <a:t>Develop</a:t>
            </a:r>
            <a:endParaRPr/>
          </a:p>
          <a:p>
            <a:pPr indent="-292100" lvl="1" marL="914400" rtl="0" algn="l">
              <a:spcBef>
                <a:spcPts val="0"/>
              </a:spcBef>
              <a:spcAft>
                <a:spcPts val="0"/>
              </a:spcAft>
              <a:buSzPts val="1000"/>
              <a:buChar char="○"/>
            </a:pPr>
            <a:r>
              <a:rPr lang="en"/>
              <a:t>Version</a:t>
            </a:r>
            <a:endParaRPr/>
          </a:p>
          <a:p>
            <a:pPr indent="-292100" lvl="1" marL="914400" rtl="0" algn="l">
              <a:spcBef>
                <a:spcPts val="0"/>
              </a:spcBef>
              <a:spcAft>
                <a:spcPts val="0"/>
              </a:spcAft>
              <a:buSzPts val="1000"/>
              <a:buChar char="○"/>
            </a:pPr>
            <a:r>
              <a:rPr lang="en"/>
              <a:t>Test</a:t>
            </a:r>
            <a:endParaRPr/>
          </a:p>
          <a:p>
            <a:pPr indent="-292100" lvl="1" marL="914400" rtl="0" algn="l">
              <a:spcBef>
                <a:spcPts val="0"/>
              </a:spcBef>
              <a:spcAft>
                <a:spcPts val="0"/>
              </a:spcAft>
              <a:buSzPts val="1000"/>
              <a:buChar char="○"/>
            </a:pPr>
            <a:r>
              <a:rPr lang="en"/>
              <a:t>Review</a:t>
            </a:r>
            <a:endParaRPr/>
          </a:p>
          <a:p>
            <a:pPr indent="-292100" lvl="1" marL="914400" rtl="0" algn="l">
              <a:lnSpc>
                <a:spcPct val="150000"/>
              </a:lnSpc>
              <a:spcBef>
                <a:spcPts val="0"/>
              </a:spcBef>
              <a:spcAft>
                <a:spcPts val="0"/>
              </a:spcAft>
              <a:buSzPts val="1000"/>
              <a:buChar char="○"/>
            </a:pPr>
            <a:r>
              <a:rPr lang="en"/>
              <a:t>Deploy</a:t>
            </a:r>
            <a:endParaRPr/>
          </a:p>
          <a:p>
            <a:pPr indent="-292100" lvl="0" marL="457200" rtl="0" algn="l">
              <a:spcBef>
                <a:spcPts val="0"/>
              </a:spcBef>
              <a:spcAft>
                <a:spcPts val="0"/>
              </a:spcAft>
              <a:buSzPts val="1000"/>
              <a:buChar char="●"/>
            </a:pPr>
            <a:r>
              <a:rPr lang="en"/>
              <a:t>Deployment of Ansible automation in an automated manner</a:t>
            </a:r>
            <a:endParaRPr/>
          </a:p>
          <a:p>
            <a:pPr indent="-292100" lvl="1" marL="914400" rtl="0" algn="l">
              <a:spcBef>
                <a:spcPts val="0"/>
              </a:spcBef>
              <a:spcAft>
                <a:spcPts val="0"/>
              </a:spcAft>
              <a:buSzPts val="1000"/>
              <a:buChar char="○"/>
            </a:pPr>
            <a:r>
              <a:rPr b="1" lang="en"/>
              <a:t>Accept</a:t>
            </a:r>
            <a:r>
              <a:rPr lang="en"/>
              <a:t> into initial Lifecycle Environment </a:t>
            </a:r>
            <a:endParaRPr/>
          </a:p>
          <a:p>
            <a:pPr indent="-292100" lvl="1" marL="914400" rtl="0" algn="l">
              <a:spcBef>
                <a:spcPts val="0"/>
              </a:spcBef>
              <a:spcAft>
                <a:spcPts val="0"/>
              </a:spcAft>
              <a:buSzPts val="1000"/>
              <a:buChar char="○"/>
            </a:pPr>
            <a:r>
              <a:rPr b="1" lang="en"/>
              <a:t>Deploy</a:t>
            </a:r>
            <a:r>
              <a:rPr lang="en"/>
              <a:t> into initial Lifecycle Environment</a:t>
            </a:r>
            <a:r>
              <a:rPr lang="en"/>
              <a:t> </a:t>
            </a:r>
            <a:endParaRPr/>
          </a:p>
          <a:p>
            <a:pPr indent="-292100" lvl="1" marL="914400" rtl="0" algn="l">
              <a:spcBef>
                <a:spcPts val="0"/>
              </a:spcBef>
              <a:spcAft>
                <a:spcPts val="0"/>
              </a:spcAft>
              <a:buSzPts val="1000"/>
              <a:buChar char="○"/>
            </a:pPr>
            <a:r>
              <a:rPr lang="en"/>
              <a:t>If all is okay then </a:t>
            </a:r>
            <a:r>
              <a:rPr b="1" lang="en"/>
              <a:t>request promotion</a:t>
            </a:r>
            <a:r>
              <a:rPr lang="en"/>
              <a:t> into next Environment until Prod</a:t>
            </a:r>
            <a:endParaRPr/>
          </a:p>
          <a:p>
            <a:pPr indent="-292100" lvl="1" marL="914400" rtl="0" algn="l">
              <a:spcBef>
                <a:spcPts val="0"/>
              </a:spcBef>
              <a:spcAft>
                <a:spcPts val="0"/>
              </a:spcAft>
              <a:buSzPts val="1000"/>
              <a:buChar char="○"/>
            </a:pPr>
            <a:r>
              <a:rPr lang="en"/>
              <a:t>Code is </a:t>
            </a:r>
            <a:r>
              <a:rPr b="1" lang="en"/>
              <a:t>accepted into production</a:t>
            </a:r>
            <a:endParaRPr b="1"/>
          </a:p>
          <a:p>
            <a:pPr indent="-292100" lvl="1" marL="914400" rtl="0" algn="l">
              <a:spcBef>
                <a:spcPts val="0"/>
              </a:spcBef>
              <a:spcAft>
                <a:spcPts val="0"/>
              </a:spcAft>
              <a:buSzPts val="1000"/>
              <a:buChar char="○"/>
            </a:pPr>
            <a:r>
              <a:rPr lang="en"/>
              <a:t>Code is then </a:t>
            </a:r>
            <a:r>
              <a:rPr b="1" lang="en"/>
              <a:t>deployed automatically</a:t>
            </a:r>
            <a:endParaRPr b="1"/>
          </a:p>
        </p:txBody>
      </p:sp>
      <p:sp>
        <p:nvSpPr>
          <p:cNvPr id="271" name="Google Shape;271;p58"/>
          <p:cNvSpPr txBox="1"/>
          <p:nvPr>
            <p:ph type="title"/>
          </p:nvPr>
        </p:nvSpPr>
        <p:spPr>
          <a:xfrm>
            <a:off x="826650" y="0"/>
            <a:ext cx="7490700" cy="106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Ansible Playbook and Role CI/CD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59"/>
          <p:cNvSpPr txBox="1"/>
          <p:nvPr>
            <p:ph idx="1" type="body"/>
          </p:nvPr>
        </p:nvSpPr>
        <p:spPr>
          <a:xfrm>
            <a:off x="826700" y="1625925"/>
            <a:ext cx="7490700" cy="2644800"/>
          </a:xfrm>
          <a:prstGeom prst="rect">
            <a:avLst/>
          </a:prstGeom>
        </p:spPr>
        <p:txBody>
          <a:bodyPr anchorCtr="0" anchor="t" bIns="91425" lIns="91425" spcFirstLastPara="1" rIns="91425" wrap="square" tIns="91425">
            <a:noAutofit/>
          </a:bodyPr>
          <a:lstStyle/>
          <a:p>
            <a:pPr indent="-292100" lvl="0" marL="457200" rtl="0" algn="l">
              <a:lnSpc>
                <a:spcPct val="150000"/>
              </a:lnSpc>
              <a:spcBef>
                <a:spcPts val="600"/>
              </a:spcBef>
              <a:spcAft>
                <a:spcPts val="0"/>
              </a:spcAft>
              <a:buSzPts val="1000"/>
              <a:buChar char="●"/>
            </a:pPr>
            <a:r>
              <a:rPr b="1" lang="en"/>
              <a:t>Ensures</a:t>
            </a:r>
            <a:r>
              <a:rPr lang="en"/>
              <a:t> automation code has been validated before deployment</a:t>
            </a:r>
            <a:endParaRPr/>
          </a:p>
          <a:p>
            <a:pPr indent="-292100" lvl="0" marL="457200" rtl="0" algn="l">
              <a:lnSpc>
                <a:spcPct val="150000"/>
              </a:lnSpc>
              <a:spcBef>
                <a:spcPts val="0"/>
              </a:spcBef>
              <a:spcAft>
                <a:spcPts val="0"/>
              </a:spcAft>
              <a:buSzPts val="1000"/>
              <a:buChar char="●"/>
            </a:pPr>
            <a:r>
              <a:rPr b="1" lang="en"/>
              <a:t>Enforces</a:t>
            </a:r>
            <a:r>
              <a:rPr lang="en"/>
              <a:t> deployment processes</a:t>
            </a:r>
            <a:endParaRPr/>
          </a:p>
          <a:p>
            <a:pPr indent="-292100" lvl="0" marL="457200" rtl="0" algn="l">
              <a:lnSpc>
                <a:spcPct val="150000"/>
              </a:lnSpc>
              <a:spcBef>
                <a:spcPts val="0"/>
              </a:spcBef>
              <a:spcAft>
                <a:spcPts val="0"/>
              </a:spcAft>
              <a:buSzPts val="1000"/>
              <a:buChar char="●"/>
            </a:pPr>
            <a:r>
              <a:rPr lang="en"/>
              <a:t>Quicker and more </a:t>
            </a:r>
            <a:r>
              <a:rPr b="1" lang="en"/>
              <a:t>reliable</a:t>
            </a:r>
            <a:r>
              <a:rPr lang="en"/>
              <a:t> development of Ansible code</a:t>
            </a:r>
            <a:endParaRPr/>
          </a:p>
          <a:p>
            <a:pPr indent="-292100" lvl="0" marL="457200" rtl="0" algn="l">
              <a:lnSpc>
                <a:spcPct val="150000"/>
              </a:lnSpc>
              <a:spcBef>
                <a:spcPts val="0"/>
              </a:spcBef>
              <a:spcAft>
                <a:spcPts val="0"/>
              </a:spcAft>
              <a:buSzPts val="1000"/>
              <a:buChar char="●"/>
            </a:pPr>
            <a:r>
              <a:rPr b="1" lang="en"/>
              <a:t>Decrease</a:t>
            </a:r>
            <a:r>
              <a:rPr lang="en"/>
              <a:t> code review time</a:t>
            </a:r>
            <a:endParaRPr/>
          </a:p>
          <a:p>
            <a:pPr indent="-292100" lvl="0" marL="457200" rtl="0" algn="l">
              <a:lnSpc>
                <a:spcPct val="150000"/>
              </a:lnSpc>
              <a:spcBef>
                <a:spcPts val="0"/>
              </a:spcBef>
              <a:spcAft>
                <a:spcPts val="0"/>
              </a:spcAft>
              <a:buSzPts val="1000"/>
              <a:buChar char="●"/>
            </a:pPr>
            <a:r>
              <a:rPr b="1" lang="en"/>
              <a:t>Test</a:t>
            </a:r>
            <a:r>
              <a:rPr lang="en"/>
              <a:t> code deployment in the same manner as the production deployment</a:t>
            </a:r>
            <a:endParaRPr/>
          </a:p>
        </p:txBody>
      </p:sp>
      <p:sp>
        <p:nvSpPr>
          <p:cNvPr id="277" name="Google Shape;277;p59"/>
          <p:cNvSpPr txBox="1"/>
          <p:nvPr>
            <p:ph type="title"/>
          </p:nvPr>
        </p:nvSpPr>
        <p:spPr>
          <a:xfrm>
            <a:off x="826650" y="0"/>
            <a:ext cx="7490700" cy="106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Why use CI/CD for Ansible Playbooks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ont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R">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itl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Cont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