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S.SHREE LAXMI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122204053 asunm1659122204053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CORPORATE SECRETARYSHIP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8E77B-D7D3-8C20-DB78-BFF066C8666E}"/>
              </a:ext>
            </a:extLst>
          </p:cNvPr>
          <p:cNvSpPr txBox="1"/>
          <p:nvPr/>
        </p:nvSpPr>
        <p:spPr>
          <a:xfrm>
            <a:off x="1199555" y="1094661"/>
            <a:ext cx="6101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COLLECTION
1 </a:t>
            </a:r>
            <a:r>
              <a:rPr lang="en-GB" dirty="0" err="1"/>
              <a:t>Kaggle</a:t>
            </a:r>
            <a:r>
              <a:rPr lang="en-GB" dirty="0"/>
              <a:t>
2 selecting data
3 grouping up into </a:t>
            </a:r>
            <a:r>
              <a:rPr lang="en-GB" dirty="0" err="1"/>
              <a:t>Excal</a:t>
            </a:r>
            <a:r>
              <a:rPr lang="en-GB" dirty="0"/>
              <a:t>
FEATURE COLLECTION
Employ name
</a:t>
            </a:r>
            <a:r>
              <a:rPr lang="en-GB" dirty="0" err="1"/>
              <a:t>Empolyee</a:t>
            </a:r>
            <a:r>
              <a:rPr lang="en-GB" dirty="0"/>
              <a:t>  ID
Employee </a:t>
            </a:r>
            <a:r>
              <a:rPr lang="en-GB" dirty="0" err="1"/>
              <a:t>rateing</a:t>
            </a:r>
            <a:r>
              <a:rPr lang="en-GB" dirty="0"/>
              <a:t>
</a:t>
            </a:r>
            <a:r>
              <a:rPr lang="en-GB" dirty="0" err="1"/>
              <a:t>empolyee</a:t>
            </a:r>
            <a:r>
              <a:rPr lang="en-GB" dirty="0"/>
              <a:t>  gender
PROFORMANCE LEVEL
Exceptional Performance
Above Average Performance
Benchmark Performance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C963A-E010-AF06-5217-6F141092F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343014"/>
            <a:ext cx="8128000" cy="2819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31AA8-2898-0942-15A5-16EE2D3FD276}"/>
              </a:ext>
            </a:extLst>
          </p:cNvPr>
          <p:cNvSpPr txBox="1"/>
          <p:nvPr/>
        </p:nvSpPr>
        <p:spPr>
          <a:xfrm>
            <a:off x="755332" y="1590228"/>
            <a:ext cx="6101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"In conclusion, our gender analysis has revealed significant insights into the gender dynamics and disparities within [specific area or industry]. </a:t>
            </a:r>
            <a:endParaRPr lang="en-GB" dirty="0"/>
          </a:p>
          <a:p>
            <a:r>
              <a:rPr lang="en-US" dirty="0"/>
              <a:t>The findings highlight the need for intentional efforts to address gender inequalities and empower underrepresented groups.</a:t>
            </a:r>
            <a:endParaRPr lang="en-GB" dirty="0"/>
          </a:p>
          <a:p>
            <a:r>
              <a:rPr lang="en-US" dirty="0"/>
              <a:t>This gender analysis serves as a crucial step towards a more gender-aware and responsive [organization/industry]. </a:t>
            </a:r>
            <a:endParaRPr lang="en-GB" dirty="0"/>
          </a:p>
          <a:p>
            <a:r>
              <a:rPr lang="en-US" dirty="0"/>
              <a:t>We look forward to continued collaboration and progress towards a more equitable future."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0773" y="277316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67D6E-52AE-1D3E-A3CA-E1D3E822CD6E}"/>
              </a:ext>
            </a:extLst>
          </p:cNvPr>
          <p:cNvSpPr txBox="1"/>
          <p:nvPr/>
        </p:nvSpPr>
        <p:spPr>
          <a:xfrm>
            <a:off x="925979" y="2093617"/>
            <a:ext cx="6828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well-crafted problem statement for gender analysis should: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Identify a specific issue or gap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2. Recognize the gendered dimensions of the </a:t>
            </a:r>
            <a:r>
              <a:rPr lang="en-US" dirty="0" err="1"/>
              <a:t>issu</a:t>
            </a:r>
            <a:r>
              <a:rPr lang="en-GB" dirty="0"/>
              <a:t>e</a:t>
            </a:r>
          </a:p>
          <a:p>
            <a:pPr marL="342900" indent="-342900">
              <a:buAutoNum type="arabicPeriod"/>
            </a:pPr>
            <a:r>
              <a:rPr lang="en-US" dirty="0"/>
              <a:t>3. Suggest potential consequences or impacts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4. Imply a need for change or intervention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 This problem statement serves as a starting point for investigation, analysis, and </a:t>
            </a:r>
            <a:r>
              <a:rPr lang="en-US" b="1" dirty="0"/>
              <a:t>potential</a:t>
            </a:r>
            <a:r>
              <a:rPr lang="en-US" dirty="0"/>
              <a:t> solutions to address gender-based inequalities.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61045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-Research and analysis of existing data and literature on gender-based inequalities
- Primary data collection through surveys, interviews, and focus groups
- Case studies of organizations, communities, or policies with innovative gender equity initiatives
- Identification of best practices and lessons learned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A464-0262-8B05-7392-8781D30C1A69}"/>
              </a:ext>
            </a:extLst>
          </p:cNvPr>
          <p:cNvSpPr txBox="1"/>
          <p:nvPr/>
        </p:nvSpPr>
        <p:spPr>
          <a:xfrm>
            <a:off x="1116212" y="2345412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A1BFD-D97A-E00D-FFFA-5FF67F0866E5}"/>
              </a:ext>
            </a:extLst>
          </p:cNvPr>
          <p:cNvSpPr txBox="1"/>
          <p:nvPr/>
        </p:nvSpPr>
        <p:spPr>
          <a:xfrm>
            <a:off x="1116212" y="2791245"/>
            <a:ext cx="5860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Personnel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5FB01-96AF-8F02-A1FD-ABF3A24EDF68}"/>
              </a:ext>
            </a:extLst>
          </p:cNvPr>
          <p:cNvSpPr txBox="1"/>
          <p:nvPr/>
        </p:nvSpPr>
        <p:spPr>
          <a:xfrm>
            <a:off x="1116212" y="323707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Managers/Supervisors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0D41A-8B51-9C2F-945F-5A7C57EDC61A}"/>
              </a:ext>
            </a:extLst>
          </p:cNvPr>
          <p:cNvSpPr txBox="1"/>
          <p:nvPr/>
        </p:nvSpPr>
        <p:spPr>
          <a:xfrm>
            <a:off x="1116212" y="3812973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Payroll Department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9E05C-546A-D7AB-A380-C1413A9A1CA0}"/>
              </a:ext>
            </a:extLst>
          </p:cNvPr>
          <p:cNvSpPr txBox="1"/>
          <p:nvPr/>
        </p:nvSpPr>
        <p:spPr>
          <a:xfrm>
            <a:off x="1116212" y="4232025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IT/Admin Staff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03F2B-CAC4-63EC-FFEE-020693DF2945}"/>
              </a:ext>
            </a:extLst>
          </p:cNvPr>
          <p:cNvSpPr txBox="1"/>
          <p:nvPr/>
        </p:nvSpPr>
        <p:spPr>
          <a:xfrm>
            <a:off x="3050977" y="2280791"/>
            <a:ext cx="6101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Informed Decision-Making: Data-driven insights to guide policy and business decisions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Improved Outcomes: Enhanced performance, reputation, and social impact through inclusive practices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Increased Diversity: Foster a culture of equality, diversity, and belonging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Competitive Advantage: Stay ahead with gender-smart strategies and empowered teams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Social Impact: Contribute to a more equitable society through gender equality and empowerment6.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6A7AF-FD48-C477-B781-8CB15C254A6A}"/>
              </a:ext>
            </a:extLst>
          </p:cNvPr>
          <p:cNvSpPr txBox="1"/>
          <p:nvPr/>
        </p:nvSpPr>
        <p:spPr>
          <a:xfrm>
            <a:off x="925710" y="1663601"/>
            <a:ext cx="6101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Employee-</a:t>
            </a:r>
            <a:r>
              <a:rPr lang="en-GB" dirty="0" err="1"/>
              <a:t>kaggle</a:t>
            </a:r>
            <a:r>
              <a:rPr lang="en-GB" dirty="0"/>
              <a:t>
26 features
 9-features
 Employee ID – number
Name-text
Employee type
 </a:t>
            </a:r>
            <a:r>
              <a:rPr lang="en-GB" dirty="0" err="1"/>
              <a:t>Proformance</a:t>
            </a:r>
            <a:r>
              <a:rPr lang="en-GB" dirty="0"/>
              <a:t> level
 Gender-</a:t>
            </a:r>
            <a:r>
              <a:rPr lang="en-GB" dirty="0" err="1"/>
              <a:t>Male,Female</a:t>
            </a:r>
            <a:r>
              <a:rPr lang="en-GB" dirty="0"/>
              <a:t>
 Employee rating-number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 rot="10800000" flipV="1">
            <a:off x="488348" y="1619820"/>
            <a:ext cx="10277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makes us feel appreciated, respected and heard, we are impressed. ‘Wow’ is down to how you make your customers feel. That is what they’ll remember.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Shree S</cp:lastModifiedBy>
  <cp:revision>14</cp:revision>
  <dcterms:created xsi:type="dcterms:W3CDTF">2024-03-29T15:07:22Z</dcterms:created>
  <dcterms:modified xsi:type="dcterms:W3CDTF">2024-09-06T06:02:35Z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