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57" r:id="rId4"/>
    <p:sldId id="263" r:id="rId5"/>
    <p:sldId id="267" r:id="rId6"/>
    <p:sldId id="269" r:id="rId7"/>
    <p:sldId id="268" r:id="rId8"/>
    <p:sldId id="272" r:id="rId9"/>
    <p:sldId id="274" r:id="rId10"/>
    <p:sldId id="275" r:id="rId11"/>
    <p:sldId id="266" r:id="rId12"/>
    <p:sldId id="264" r:id="rId13"/>
    <p:sldId id="265" r:id="rId14"/>
    <p:sldId id="259" r:id="rId15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9ED565-74AC-4C80-BD31-B2B751EFD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 smtClean="0"/>
              <a:t>Cliquez pour modifier les styles du texte du masque</a:t>
            </a:r>
          </a:p>
          <a:p>
            <a:pPr lvl="1"/>
            <a:r>
              <a:rPr lang="fr-CA" noProof="0" smtClean="0"/>
              <a:t>Deuxième niveau</a:t>
            </a:r>
          </a:p>
          <a:p>
            <a:pPr lvl="2"/>
            <a:r>
              <a:rPr lang="fr-CA" noProof="0" smtClean="0"/>
              <a:t>Troisième niveau</a:t>
            </a:r>
          </a:p>
          <a:p>
            <a:pPr lvl="3"/>
            <a:r>
              <a:rPr lang="fr-CA" noProof="0" smtClean="0"/>
              <a:t>Quatrième niveau</a:t>
            </a:r>
          </a:p>
          <a:p>
            <a:pPr lvl="4"/>
            <a:r>
              <a:rPr lang="fr-CA" noProof="0" smtClean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A5CC1E-11A8-4D62-AB3F-A3F8B441891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57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2B0BFC-521F-4961-88DB-1A8A832741EC}" type="slidenum">
              <a:rPr lang="fr-CA" smtClean="0"/>
              <a:pPr eaLnBrk="1" hangingPunct="1"/>
              <a:t>1</a:t>
            </a:fld>
            <a:endParaRPr lang="fr-CA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5CC1E-11A8-4D62-AB3F-A3F8B4418917}" type="slidenum">
              <a:rPr lang="fr-CA" smtClean="0"/>
              <a:pPr>
                <a:defRPr/>
              </a:pPr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7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43EE61-AFFA-4AA6-B303-A794C325A707}" type="slidenum">
              <a:rPr lang="fr-CA" smtClean="0"/>
              <a:pPr eaLnBrk="1" hangingPunct="1"/>
              <a:t>11</a:t>
            </a:fld>
            <a:endParaRPr lang="fr-CA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4B49A3-A17C-4100-879D-86AFAD2FDB59}" type="slidenum">
              <a:rPr lang="fr-CA" smtClean="0"/>
              <a:pPr eaLnBrk="1" hangingPunct="1"/>
              <a:t>12</a:t>
            </a:fld>
            <a:endParaRPr lang="fr-CA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005B7E-749A-4CE8-98A6-62FBBC57EA5E}" type="slidenum">
              <a:rPr lang="fr-CA" smtClean="0"/>
              <a:pPr eaLnBrk="1" hangingPunct="1"/>
              <a:t>13</a:t>
            </a:fld>
            <a:endParaRPr lang="fr-CA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3ABA19-8F00-4AE0-BB62-888C2E7EA02C}" type="slidenum">
              <a:rPr lang="fr-CA" smtClean="0"/>
              <a:pPr eaLnBrk="1" hangingPunct="1"/>
              <a:t>14</a:t>
            </a:fld>
            <a:endParaRPr lang="fr-CA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A23623-D759-40BF-BCC1-768802B1F054}" type="slidenum">
              <a:rPr lang="fr-CA" smtClean="0"/>
              <a:pPr eaLnBrk="1" hangingPunct="1"/>
              <a:t>2</a:t>
            </a:fld>
            <a:endParaRPr lang="fr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2B987C-7C9D-4409-B24A-AD705A2CDCD3}" type="slidenum">
              <a:rPr lang="fr-CA" smtClean="0"/>
              <a:pPr eaLnBrk="1" hangingPunct="1"/>
              <a:t>3</a:t>
            </a:fld>
            <a:endParaRPr lang="fr-CA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759BC7-9AD3-4984-AFAB-BAD698BE2C14}" type="slidenum">
              <a:rPr lang="fr-CA" smtClean="0"/>
              <a:pPr eaLnBrk="1" hangingPunct="1"/>
              <a:t>4</a:t>
            </a:fld>
            <a:endParaRPr lang="fr-CA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5CC1E-11A8-4D62-AB3F-A3F8B4418917}" type="slidenum">
              <a:rPr lang="fr-CA" smtClean="0"/>
              <a:pPr>
                <a:defRPr/>
              </a:pPr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5175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5CC1E-11A8-4D62-AB3F-A3F8B4418917}" type="slidenum">
              <a:rPr lang="fr-CA" smtClean="0"/>
              <a:pPr>
                <a:defRPr/>
              </a:pPr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479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5CC1E-11A8-4D62-AB3F-A3F8B4418917}" type="slidenum">
              <a:rPr lang="fr-CA" smtClean="0"/>
              <a:pPr>
                <a:defRPr/>
              </a:pPr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0820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5CC1E-11A8-4D62-AB3F-A3F8B4418917}" type="slidenum">
              <a:rPr lang="fr-CA" smtClean="0"/>
              <a:pPr>
                <a:defRPr/>
              </a:pPr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109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5CC1E-11A8-4D62-AB3F-A3F8B4418917}" type="slidenum">
              <a:rPr lang="fr-CA" smtClean="0"/>
              <a:pPr>
                <a:defRPr/>
              </a:pPr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824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  <p:sldLayoutId id="2147483978" r:id="rId17"/>
    <p:sldLayoutId id="2147483979" r:id="rId1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 descr="&lt;TAG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Enterprise Portal/PSA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Member </a:t>
            </a:r>
            <a:r>
              <a:rPr lang="en-US" dirty="0"/>
              <a:t>r</a:t>
            </a:r>
            <a:r>
              <a:rPr lang="en-US" dirty="0" smtClean="0"/>
              <a:t>esume upload </a:t>
            </a:r>
            <a:r>
              <a:rPr lang="en-US" dirty="0"/>
              <a:t>p</a:t>
            </a:r>
            <a:r>
              <a:rPr lang="en-US" dirty="0" smtClean="0"/>
              <a:t>rocess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429500" y="2809875"/>
            <a:ext cx="1371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000"/>
              <a:t>July 2013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licenses and certification details, if any.</a:t>
            </a:r>
          </a:p>
        </p:txBody>
      </p:sp>
      <p:pic>
        <p:nvPicPr>
          <p:cNvPr id="19459" name="Content Placeholder 5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485789"/>
            <a:ext cx="8250237" cy="444522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6862" y="5536160"/>
            <a:ext cx="1754857" cy="360362"/>
          </a:xfrm>
          <a:prstGeom prst="ellipse">
            <a:avLst/>
          </a:prstGeom>
          <a:noFill/>
          <a:ln>
            <a:solidFill>
              <a:srgbClr val="E31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485" name="TextBox 9"/>
          <p:cNvSpPr txBox="1">
            <a:spLocks noChangeArrowheads="1"/>
          </p:cNvSpPr>
          <p:nvPr/>
        </p:nvSpPr>
        <p:spPr bwMode="auto">
          <a:xfrm>
            <a:off x="184150" y="728663"/>
            <a:ext cx="8709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0" indent="0" eaLnBrk="1" hangingPunct="1"/>
            <a:r>
              <a:rPr lang="en-US" sz="1400" i="1" dirty="0" smtClean="0">
                <a:solidFill>
                  <a:srgbClr val="000000"/>
                </a:solidFill>
                <a:latin typeface="Arial"/>
              </a:rPr>
              <a:t>Move </a:t>
            </a:r>
            <a:r>
              <a:rPr lang="en-US" sz="1400" i="1" dirty="0">
                <a:solidFill>
                  <a:srgbClr val="000000"/>
                </a:solidFill>
                <a:latin typeface="Arial"/>
              </a:rPr>
              <a:t>to </a:t>
            </a:r>
            <a:r>
              <a:rPr lang="en-US" sz="1400" i="1" dirty="0" smtClean="0">
                <a:solidFill>
                  <a:srgbClr val="000000"/>
                </a:solidFill>
                <a:latin typeface="Arial"/>
              </a:rPr>
              <a:t>‘Profile compliance’ tab, select ‘Profile completed’ </a:t>
            </a:r>
            <a:r>
              <a:rPr lang="en-US" sz="1400" i="1" dirty="0">
                <a:solidFill>
                  <a:srgbClr val="000000"/>
                </a:solidFill>
                <a:latin typeface="Arial"/>
              </a:rPr>
              <a:t>check box. </a:t>
            </a:r>
            <a:r>
              <a:rPr lang="en-US" sz="1400" i="1" dirty="0" smtClean="0">
                <a:solidFill>
                  <a:srgbClr val="000000"/>
                </a:solidFill>
                <a:latin typeface="Arial"/>
              </a:rPr>
              <a:t>Save </a:t>
            </a:r>
            <a:r>
              <a:rPr lang="en-US" sz="1400" i="1" dirty="0">
                <a:solidFill>
                  <a:srgbClr val="000000"/>
                </a:solidFill>
                <a:latin typeface="Arial"/>
              </a:rPr>
              <a:t>your profile and click on </a:t>
            </a:r>
            <a:r>
              <a:rPr lang="en-US" sz="1400" i="1" dirty="0" smtClean="0">
                <a:solidFill>
                  <a:srgbClr val="000000"/>
                </a:solidFill>
                <a:latin typeface="Arial"/>
              </a:rPr>
              <a:t>‘Notify </a:t>
            </a:r>
            <a:r>
              <a:rPr lang="en-US" sz="1400" i="1" dirty="0">
                <a:solidFill>
                  <a:srgbClr val="000000"/>
                </a:solidFill>
                <a:latin typeface="Arial"/>
              </a:rPr>
              <a:t>to inform your RM and RMG SPOC of </a:t>
            </a:r>
            <a:r>
              <a:rPr lang="en-US" sz="1400" i="1" dirty="0" smtClean="0">
                <a:solidFill>
                  <a:srgbClr val="000000"/>
                </a:solidFill>
                <a:latin typeface="Arial"/>
              </a:rPr>
              <a:t>completion’</a:t>
            </a:r>
          </a:p>
          <a:p>
            <a:pPr marL="0" lvl="0" indent="0" eaLnBrk="1" hangingPunct="1"/>
            <a:endParaRPr lang="en-US" sz="1400" i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340768"/>
            <a:ext cx="8569647" cy="485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84150" y="4508500"/>
            <a:ext cx="1147763" cy="360363"/>
          </a:xfrm>
          <a:prstGeom prst="ellipse">
            <a:avLst/>
          </a:prstGeom>
          <a:noFill/>
          <a:ln>
            <a:solidFill>
              <a:srgbClr val="AA13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7" b="705"/>
          <a:stretch/>
        </p:blipFill>
        <p:spPr bwMode="auto">
          <a:xfrm>
            <a:off x="323529" y="1230313"/>
            <a:ext cx="7442934" cy="469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763687" y="5634038"/>
            <a:ext cx="1060475" cy="287337"/>
          </a:xfrm>
          <a:prstGeom prst="roundRect">
            <a:avLst/>
          </a:prstGeom>
          <a:noFill/>
          <a:ln w="50800">
            <a:solidFill>
              <a:srgbClr val="AA13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223" name="TextBox 9"/>
          <p:cNvSpPr txBox="1">
            <a:spLocks noChangeArrowheads="1"/>
          </p:cNvSpPr>
          <p:nvPr/>
        </p:nvSpPr>
        <p:spPr bwMode="auto">
          <a:xfrm>
            <a:off x="242587" y="793138"/>
            <a:ext cx="8709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0" indent="0" eaLnBrk="1" hangingPunct="1"/>
            <a:r>
              <a:rPr lang="en-US" i="1" dirty="0" smtClean="0">
                <a:solidFill>
                  <a:srgbClr val="000000"/>
                </a:solidFill>
                <a:latin typeface="Arial"/>
              </a:rPr>
              <a:t>On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i="1" dirty="0" smtClean="0">
                <a:solidFill>
                  <a:srgbClr val="000000"/>
                </a:solidFill>
                <a:latin typeface="Arial"/>
              </a:rPr>
              <a:t>‘Work Experience’  tab  click on ‘Add Resume’ button and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upload </a:t>
            </a:r>
            <a:r>
              <a:rPr lang="en-US" i="1" dirty="0" smtClean="0">
                <a:solidFill>
                  <a:srgbClr val="000000"/>
                </a:solidFill>
                <a:latin typeface="Arial"/>
              </a:rPr>
              <a:t>your profile</a:t>
            </a:r>
            <a:endParaRPr lang="en-US" i="1" dirty="0">
              <a:solidFill>
                <a:srgbClr val="000000"/>
              </a:solidFill>
              <a:latin typeface="Arial"/>
            </a:endParaRPr>
          </a:p>
          <a:p>
            <a:pPr marL="0" lvl="0" indent="0" eaLnBrk="1" hangingPunct="1">
              <a:buFont typeface="Arial" charset="0"/>
              <a:buChar char="•"/>
            </a:pPr>
            <a:endParaRPr lang="en-US" i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Oval 1"/>
          <p:cNvSpPr/>
          <p:nvPr/>
        </p:nvSpPr>
        <p:spPr>
          <a:xfrm>
            <a:off x="2301082" y="1541463"/>
            <a:ext cx="1046162" cy="292100"/>
          </a:xfrm>
          <a:prstGeom prst="ellipse">
            <a:avLst/>
          </a:prstGeom>
          <a:noFill/>
          <a:ln>
            <a:solidFill>
              <a:srgbClr val="E31837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Steps to upload your resume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245" name="TextBox 9"/>
          <p:cNvSpPr txBox="1">
            <a:spLocks noChangeArrowheads="1"/>
          </p:cNvSpPr>
          <p:nvPr/>
        </p:nvSpPr>
        <p:spPr bwMode="auto">
          <a:xfrm>
            <a:off x="184150" y="880631"/>
            <a:ext cx="8709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0" indent="0" eaLnBrk="1" hangingPunct="1"/>
            <a:r>
              <a:rPr lang="en-US" i="1" dirty="0" smtClean="0">
                <a:solidFill>
                  <a:srgbClr val="000000"/>
                </a:solidFill>
                <a:latin typeface="Arial"/>
              </a:rPr>
              <a:t>   Click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on the highlighted check box and </a:t>
            </a:r>
            <a:r>
              <a:rPr lang="en-US" i="1" dirty="0" smtClean="0">
                <a:solidFill>
                  <a:srgbClr val="000000"/>
                </a:solidFill>
                <a:latin typeface="Arial"/>
              </a:rPr>
              <a:t>then save</a:t>
            </a:r>
            <a:endParaRPr lang="en-US" i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268413"/>
            <a:ext cx="80867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450103"/>
          </a:xfrm>
        </p:spPr>
        <p:txBody>
          <a:bodyPr>
            <a:normAutofit/>
          </a:bodyPr>
          <a:lstStyle/>
          <a:p>
            <a:pPr algn="ctr"/>
            <a:r>
              <a:rPr lang="en-US" sz="2900" dirty="0" smtClean="0"/>
              <a:t>Steps to </a:t>
            </a:r>
            <a:r>
              <a:rPr lang="en-US" sz="2900" dirty="0" smtClean="0"/>
              <a:t>update your profile</a:t>
            </a:r>
            <a:endParaRPr lang="en-US" sz="29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150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t="4126" r="1529" b="9730"/>
          <a:stretch/>
        </p:blipFill>
        <p:spPr bwMode="auto">
          <a:xfrm>
            <a:off x="205104" y="1566620"/>
            <a:ext cx="8848098" cy="451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11022" y="3518120"/>
            <a:ext cx="1296144" cy="198911"/>
          </a:xfrm>
          <a:prstGeom prst="roundRect">
            <a:avLst/>
          </a:prstGeom>
          <a:noFill/>
          <a:ln w="50800">
            <a:solidFill>
              <a:srgbClr val="AA13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2" name="TextBox 5"/>
          <p:cNvSpPr txBox="1">
            <a:spLocks noChangeArrowheads="1"/>
          </p:cNvSpPr>
          <p:nvPr/>
        </p:nvSpPr>
        <p:spPr bwMode="auto">
          <a:xfrm>
            <a:off x="194070" y="917081"/>
            <a:ext cx="8709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0" indent="0" eaLnBrk="1" hangingPunct="1"/>
            <a:r>
              <a:rPr lang="en-US" i="1" dirty="0" smtClean="0">
                <a:solidFill>
                  <a:srgbClr val="000000"/>
                </a:solidFill>
                <a:latin typeface="Arial"/>
              </a:rPr>
              <a:t>   Login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to Enterprise Portal </a:t>
            </a:r>
            <a:r>
              <a:rPr lang="en-US" i="1" dirty="0" smtClean="0">
                <a:solidFill>
                  <a:srgbClr val="000000"/>
                </a:solidFill>
                <a:latin typeface="Arial"/>
              </a:rPr>
              <a:t>and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click on the </a:t>
            </a:r>
            <a:r>
              <a:rPr lang="en-US" i="1" dirty="0" smtClean="0">
                <a:solidFill>
                  <a:srgbClr val="000000"/>
                </a:solidFill>
                <a:latin typeface="Arial"/>
              </a:rPr>
              <a:t>‘Resource Management Tools’ tab</a:t>
            </a:r>
            <a:endParaRPr lang="en-US" i="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7" b="3504"/>
          <a:stretch/>
        </p:blipFill>
        <p:spPr bwMode="auto">
          <a:xfrm>
            <a:off x="428159" y="1412776"/>
            <a:ext cx="8086449" cy="471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42394" y="3383681"/>
            <a:ext cx="1368425" cy="219075"/>
          </a:xfrm>
          <a:prstGeom prst="roundRect">
            <a:avLst/>
          </a:prstGeom>
          <a:noFill/>
          <a:ln w="50800">
            <a:solidFill>
              <a:srgbClr val="AA13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595411"/>
          </a:xfrm>
        </p:spPr>
        <p:txBody>
          <a:bodyPr>
            <a:normAutofit/>
          </a:bodyPr>
          <a:lstStyle/>
          <a:p>
            <a:pPr algn="ctr"/>
            <a:r>
              <a:rPr lang="en-US" sz="2900" dirty="0" smtClean="0"/>
              <a:t>Steps to </a:t>
            </a:r>
            <a:r>
              <a:rPr lang="en-US" sz="2900" dirty="0"/>
              <a:t>update your profile</a:t>
            </a:r>
            <a:endParaRPr lang="en-US" sz="29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5" name="TextBox 12"/>
          <p:cNvSpPr txBox="1">
            <a:spLocks noChangeArrowheads="1"/>
          </p:cNvSpPr>
          <p:nvPr/>
        </p:nvSpPr>
        <p:spPr bwMode="auto">
          <a:xfrm>
            <a:off x="413351" y="912813"/>
            <a:ext cx="8709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0" indent="0" eaLnBrk="1" hangingPunct="1"/>
            <a:r>
              <a:rPr lang="en-US" i="1" dirty="0" smtClean="0">
                <a:solidFill>
                  <a:srgbClr val="000000"/>
                </a:solidFill>
                <a:latin typeface="Arial"/>
              </a:rPr>
              <a:t>Click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on the </a:t>
            </a:r>
            <a:r>
              <a:rPr lang="en-US" i="1" dirty="0" smtClean="0">
                <a:solidFill>
                  <a:srgbClr val="000000"/>
                </a:solidFill>
                <a:latin typeface="Arial"/>
              </a:rPr>
              <a:t>‘My Profile’ tab</a:t>
            </a:r>
            <a:endParaRPr lang="en-US" i="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4" y="1412776"/>
            <a:ext cx="8208466" cy="470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835696" y="2025650"/>
            <a:ext cx="683072" cy="219075"/>
          </a:xfrm>
          <a:prstGeom prst="roundRect">
            <a:avLst/>
          </a:prstGeom>
          <a:noFill/>
          <a:ln w="50800">
            <a:solidFill>
              <a:srgbClr val="AA13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531047"/>
          </a:xfrm>
        </p:spPr>
        <p:txBody>
          <a:bodyPr>
            <a:normAutofit/>
          </a:bodyPr>
          <a:lstStyle/>
          <a:p>
            <a:pPr algn="ctr"/>
            <a:r>
              <a:rPr lang="en-US" sz="2900" dirty="0" smtClean="0"/>
              <a:t>Steps to </a:t>
            </a:r>
            <a:r>
              <a:rPr lang="en-US" sz="2900" dirty="0"/>
              <a:t>update your profile</a:t>
            </a:r>
            <a:endParaRPr lang="en-US" sz="29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199" name="TextBox 8"/>
          <p:cNvSpPr txBox="1">
            <a:spLocks noChangeArrowheads="1"/>
          </p:cNvSpPr>
          <p:nvPr/>
        </p:nvSpPr>
        <p:spPr bwMode="auto">
          <a:xfrm>
            <a:off x="410560" y="880631"/>
            <a:ext cx="8709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0" indent="0" eaLnBrk="1" hangingPunct="1"/>
            <a:r>
              <a:rPr lang="en-US" i="1" dirty="0" smtClean="0">
                <a:solidFill>
                  <a:srgbClr val="000000"/>
                </a:solidFill>
                <a:latin typeface="Arial"/>
              </a:rPr>
              <a:t>Click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on the </a:t>
            </a:r>
            <a:r>
              <a:rPr lang="en-US" i="1" dirty="0" smtClean="0">
                <a:solidFill>
                  <a:srgbClr val="000000"/>
                </a:solidFill>
                <a:latin typeface="Arial"/>
              </a:rPr>
              <a:t>‘Overview’ tab and update information here</a:t>
            </a:r>
            <a:endParaRPr lang="en-US" i="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Qualifications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7"/>
          </p:nvPr>
        </p:nvSpPr>
        <p:spPr>
          <a:xfrm>
            <a:off x="467544" y="1201977"/>
            <a:ext cx="8250237" cy="4889742"/>
          </a:xfrm>
        </p:spPr>
        <p:txBody>
          <a:bodyPr/>
          <a:lstStyle/>
          <a:p>
            <a:r>
              <a:rPr lang="en-US" dirty="0" smtClean="0"/>
              <a:t>Click on “add/update competencies” and update your technical skills 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270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5"/>
          <a:stretch/>
        </p:blipFill>
        <p:spPr bwMode="auto">
          <a:xfrm>
            <a:off x="576263" y="1989138"/>
            <a:ext cx="6592887" cy="388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Content Placeholder 10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1" y="1263650"/>
            <a:ext cx="8068481" cy="48895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979712" y="3004664"/>
            <a:ext cx="720080" cy="215900"/>
          </a:xfrm>
          <a:prstGeom prst="ellipse">
            <a:avLst/>
          </a:prstGeom>
          <a:noFill/>
          <a:ln>
            <a:solidFill>
              <a:srgbClr val="E31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3568" y="332656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Update your competencies here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Competency List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mtClean="0"/>
              <a:t>Select your core competency(technical skills) from the list</a:t>
            </a:r>
          </a:p>
          <a:p>
            <a:r>
              <a:rPr lang="en-US" smtClean="0"/>
              <a:t>Click on ‘Advanced lookup’ and search for specific technical skills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39951"/>
            <a:ext cx="6192291" cy="40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186752" y="2695945"/>
            <a:ext cx="288925" cy="144463"/>
          </a:xfrm>
          <a:prstGeom prst="straightConnector1">
            <a:avLst/>
          </a:prstGeom>
          <a:ln w="25400" cmpd="sng">
            <a:solidFill>
              <a:srgbClr val="E318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Content Placeholder 5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485789"/>
            <a:ext cx="8250237" cy="444522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27313" y="3249613"/>
            <a:ext cx="215900" cy="71437"/>
          </a:xfrm>
          <a:prstGeom prst="straightConnector1">
            <a:avLst/>
          </a:prstGeom>
          <a:ln w="25400">
            <a:solidFill>
              <a:srgbClr val="E318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55888" y="4090988"/>
            <a:ext cx="215900" cy="71437"/>
          </a:xfrm>
          <a:prstGeom prst="straightConnector1">
            <a:avLst/>
          </a:prstGeom>
          <a:ln w="25400">
            <a:solidFill>
              <a:srgbClr val="E318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7544" y="476672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Include your proficiency level for each skill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Content Placeholder 5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250237" cy="444522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47813" y="5013325"/>
            <a:ext cx="1008062" cy="287338"/>
          </a:xfrm>
          <a:prstGeom prst="ellipse">
            <a:avLst/>
          </a:prstGeom>
          <a:noFill/>
          <a:ln>
            <a:solidFill>
              <a:srgbClr val="E31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5536" y="620688"/>
            <a:ext cx="506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Save the changes by clicking on the ‘OK’ button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219</Words>
  <Application>Microsoft Office PowerPoint</Application>
  <PresentationFormat>On-screen Show (4:3)</PresentationFormat>
  <Paragraphs>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Verdana</vt:lpstr>
      <vt:lpstr>CGI Beet</vt:lpstr>
      <vt:lpstr>Enterprise Portal/PSA</vt:lpstr>
      <vt:lpstr>Steps to update your profile</vt:lpstr>
      <vt:lpstr>Steps to update your profile</vt:lpstr>
      <vt:lpstr>Steps to update your profile</vt:lpstr>
      <vt:lpstr>Qualifications</vt:lpstr>
      <vt:lpstr>PowerPoint Presentation</vt:lpstr>
      <vt:lpstr>Competency List</vt:lpstr>
      <vt:lpstr>PowerPoint Presentation</vt:lpstr>
      <vt:lpstr>PowerPoint Presentation</vt:lpstr>
      <vt:lpstr>Update licenses and certification details, if any.</vt:lpstr>
      <vt:lpstr>PowerPoint Presentation</vt:lpstr>
      <vt:lpstr>PowerPoint Presentation</vt:lpstr>
      <vt:lpstr>Steps to upload your resume</vt:lpstr>
      <vt:lpstr>Thank you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Arial 40 pts</dc:title>
  <dc:creator>louise.leonard</dc:creator>
  <cp:lastModifiedBy>Natarajan, Sriranjani</cp:lastModifiedBy>
  <cp:revision>53</cp:revision>
  <dcterms:created xsi:type="dcterms:W3CDTF">2010-03-08T23:27:40Z</dcterms:created>
  <dcterms:modified xsi:type="dcterms:W3CDTF">2018-06-25T06:12:02Z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0x01010005E88B5A4C166F4D845B9CCD5CB96BA1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Sector">
    <vt:lpwstr/>
  </property>
  <property fmtid="{D5CDD505-2E9C-101B-9397-08002B2CF9AE}" pid="10" name="Organisation">
    <vt:lpwstr/>
  </property>
  <property fmtid="{D5CDD505-2E9C-101B-9397-08002B2CF9AE}" pid="11" name="Business_x0020_theme">
    <vt:lpwstr/>
  </property>
  <property fmtid="{D5CDD505-2E9C-101B-9397-08002B2CF9AE}" pid="12" name="Business theme">
    <vt:lpwstr/>
  </property>
  <property fmtid="{D5CDD505-2E9C-101B-9397-08002B2CF9AE}" pid="13" name="Business_x0020_Practice">
    <vt:lpwstr/>
  </property>
  <property fmtid="{D5CDD505-2E9C-101B-9397-08002B2CF9AE}" pid="14" name="Business Practice">
    <vt:lpwstr/>
  </property>
  <property fmtid="{D5CDD505-2E9C-101B-9397-08002B2CF9AE}" pid="15" name="CSMeta2010Field">
    <vt:lpwstr>e3756241-2df6-41de-be5e-75b6e6bb08f6;2012-09-21 22:00:55;PENDINGCLASSIFICATION;False</vt:lpwstr>
  </property>
</Properties>
</file>