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C80C"/>
    <a:srgbClr val="83D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0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2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649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3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63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59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4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3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2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1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0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1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6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22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8F4483-AD07-40C3-9EBC-1DB4244FA27A}"/>
              </a:ext>
            </a:extLst>
          </p:cNvPr>
          <p:cNvSpPr txBox="1"/>
          <p:nvPr/>
        </p:nvSpPr>
        <p:spPr>
          <a:xfrm>
            <a:off x="3060240" y="1602002"/>
            <a:ext cx="6301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		      </a:t>
            </a:r>
            <a:r>
              <a:rPr lang="en-US" sz="3600" b="1" dirty="0"/>
              <a:t>Presentation on</a:t>
            </a:r>
          </a:p>
          <a:p>
            <a:r>
              <a:rPr lang="en-US" sz="3600" b="1" dirty="0"/>
              <a:t> E-Commerce(Online Shopping)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3205B7-BE8C-C09F-47B0-049C7270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4" y="3107772"/>
            <a:ext cx="5659678" cy="158805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44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9DB7-B3E9-846C-B681-57B0476E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of E-commerce: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22BE9-4C57-5B0F-D6D6-7F51A1D8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6084"/>
            <a:ext cx="9905999" cy="39851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buying/selling procedure, as well as easy to find products.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Buying/selling 24/7.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reach to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customers,there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no theoretical geographic limitations.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operational costs and better quality of services.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of physical company set-ups.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start and mange a business.</a:t>
            </a:r>
          </a:p>
        </p:txBody>
      </p:sp>
    </p:spTree>
    <p:extLst>
      <p:ext uri="{BB962C8B-B14F-4D97-AF65-F5344CB8AC3E}">
        <p14:creationId xmlns:p14="http://schemas.microsoft.com/office/powerpoint/2010/main" val="71554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DC63-7B6D-3AA1-2B5C-9EE5C3D4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 of e-commerce: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C741B-8B2B-A908-ECA4-F5A629C0D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0412"/>
            <a:ext cx="9564688" cy="23225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Unable to examine products personally.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everyone is connected to the internet.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the possibility of credit card number theft.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Mechanical failures can cause unpredictable effects on the total processes.</a:t>
            </a:r>
          </a:p>
        </p:txBody>
      </p:sp>
    </p:spTree>
    <p:extLst>
      <p:ext uri="{BB962C8B-B14F-4D97-AF65-F5344CB8AC3E}">
        <p14:creationId xmlns:p14="http://schemas.microsoft.com/office/powerpoint/2010/main" val="265427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F70ADB-16C2-C3BB-CD9C-2A38FD15F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62" t="39326" r="13919" b="16488"/>
          <a:stretch/>
        </p:blipFill>
        <p:spPr>
          <a:xfrm>
            <a:off x="0" y="9471"/>
            <a:ext cx="12209271" cy="68485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447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65AA72D-1ABC-2C08-68E5-5F0597B04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903589"/>
            <a:ext cx="6223504" cy="479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78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ADBD-F902-3BFA-019F-58AA2C3CA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26" y="1097907"/>
            <a:ext cx="8791575" cy="920621"/>
          </a:xfrm>
        </p:spPr>
        <p:txBody>
          <a:bodyPr>
            <a:normAutofit/>
          </a:bodyPr>
          <a:lstStyle/>
          <a:p>
            <a:pPr algn="ctr"/>
            <a:r>
              <a:rPr lang="en-US" sz="3500" b="1" u="sng" dirty="0">
                <a:solidFill>
                  <a:srgbClr val="6AC8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  <a:r>
              <a:rPr lang="en-US" sz="3500" b="1" dirty="0">
                <a:solidFill>
                  <a:srgbClr val="6AC8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A3AF5F0-6AEE-45BA-824A-623D03C5E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71737"/>
              </p:ext>
            </p:extLst>
          </p:nvPr>
        </p:nvGraphicFramePr>
        <p:xfrm>
          <a:off x="2437971" y="2753498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100675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137143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98535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LMS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29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2129a42178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SEENU.S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95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2129a42179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SHAFETHA.K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19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2129a42180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SHANMUGA RAJAN.G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9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2129a42181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SHREE VASANTH.B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19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97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564E-F0D5-10A7-5B87-CD308111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1" y="1456718"/>
            <a:ext cx="9905998" cy="895956"/>
          </a:xfrm>
        </p:spPr>
        <p:txBody>
          <a:bodyPr>
            <a:normAutofit/>
          </a:bodyPr>
          <a:lstStyle/>
          <a:p>
            <a:r>
              <a:rPr lang="en-US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EA8C5A-D5A4-F74A-1A84-9462EDF5E7F4}"/>
              </a:ext>
            </a:extLst>
          </p:cNvPr>
          <p:cNvSpPr/>
          <p:nvPr/>
        </p:nvSpPr>
        <p:spPr>
          <a:xfrm>
            <a:off x="1419225" y="3143250"/>
            <a:ext cx="3562350" cy="17145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E-Commerce </a:t>
            </a:r>
            <a:r>
              <a:rPr lang="en-US" b="1" dirty="0" err="1">
                <a:solidFill>
                  <a:schemeClr val="bg1"/>
                </a:solidFill>
              </a:rPr>
              <a:t>Defination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75EC48-A7FF-3BB0-EAA5-6C55B27497BD}"/>
              </a:ext>
            </a:extLst>
          </p:cNvPr>
          <p:cNvSpPr/>
          <p:nvPr/>
        </p:nvSpPr>
        <p:spPr>
          <a:xfrm>
            <a:off x="6905625" y="3143250"/>
            <a:ext cx="3562350" cy="17145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About Our System</a:t>
            </a:r>
          </a:p>
        </p:txBody>
      </p:sp>
    </p:spTree>
    <p:extLst>
      <p:ext uri="{BB962C8B-B14F-4D97-AF65-F5344CB8AC3E}">
        <p14:creationId xmlns:p14="http://schemas.microsoft.com/office/powerpoint/2010/main" val="85311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9E66-3AB5-7E28-7421-4EEA2773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 is e-commerce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80C534-13E4-4242-0930-92ECEE2E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commonly known as Electronic Marketing.</a:t>
            </a:r>
          </a:p>
          <a:p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consist of buying ad selling goods and services over an electronic system such as the internet and other computer network</a:t>
            </a:r>
          </a:p>
        </p:txBody>
      </p:sp>
    </p:spTree>
    <p:extLst>
      <p:ext uri="{BB962C8B-B14F-4D97-AF65-F5344CB8AC3E}">
        <p14:creationId xmlns:p14="http://schemas.microsoft.com/office/powerpoint/2010/main" val="355643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EEA1-2660-4E72-E735-066CDE12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75EB-3B02-884B-B9C0-D9AE21202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system is a e-commerce website from where people can buy products through online.</a:t>
            </a:r>
          </a:p>
          <a:p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Admins monitor the activity of the users and checks the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95888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ruck">
            <a:extLst>
              <a:ext uri="{FF2B5EF4-FFF2-40B4-BE49-F238E27FC236}">
                <a16:creationId xmlns:a16="http://schemas.microsoft.com/office/drawing/2014/main" id="{94B77C9A-E704-B704-9C6B-6B5625C10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1128" y="1935958"/>
            <a:ext cx="914400" cy="91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298AC-6FC5-2472-BFC8-EFEAEF3414B9}"/>
              </a:ext>
            </a:extLst>
          </p:cNvPr>
          <p:cNvSpPr txBox="1"/>
          <p:nvPr/>
        </p:nvSpPr>
        <p:spPr>
          <a:xfrm>
            <a:off x="2743200" y="17145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of E-Commerce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DFD264-C718-E5B5-9633-3077F132CBC9}"/>
              </a:ext>
            </a:extLst>
          </p:cNvPr>
          <p:cNvSpPr/>
          <p:nvPr/>
        </p:nvSpPr>
        <p:spPr>
          <a:xfrm>
            <a:off x="4905375" y="847725"/>
            <a:ext cx="1323975" cy="7143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334462-F7EF-9567-A1E0-E7E65035A7A3}"/>
              </a:ext>
            </a:extLst>
          </p:cNvPr>
          <p:cNvSpPr/>
          <p:nvPr/>
        </p:nvSpPr>
        <p:spPr>
          <a:xfrm>
            <a:off x="4938712" y="2206050"/>
            <a:ext cx="135255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1.Search and Identification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BE41C9-D093-3DD1-9CB0-B51C54668427}"/>
              </a:ext>
            </a:extLst>
          </p:cNvPr>
          <p:cNvSpPr/>
          <p:nvPr/>
        </p:nvSpPr>
        <p:spPr>
          <a:xfrm>
            <a:off x="6600826" y="3682426"/>
            <a:ext cx="1581150" cy="676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2.Selection and  Negotiation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042E14A4-2055-3A75-8D04-DF784705E1E2}"/>
              </a:ext>
            </a:extLst>
          </p:cNvPr>
          <p:cNvSpPr/>
          <p:nvPr/>
        </p:nvSpPr>
        <p:spPr>
          <a:xfrm rot="5400000">
            <a:off x="6179340" y="2714628"/>
            <a:ext cx="1219200" cy="576260"/>
          </a:xfrm>
          <a:prstGeom prst="bentArrow">
            <a:avLst>
              <a:gd name="adj1" fmla="val 15083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AF716D-79DD-728E-AEA8-B9085CC3936D}"/>
              </a:ext>
            </a:extLst>
          </p:cNvPr>
          <p:cNvSpPr/>
          <p:nvPr/>
        </p:nvSpPr>
        <p:spPr>
          <a:xfrm>
            <a:off x="5072061" y="5619750"/>
            <a:ext cx="1428749" cy="50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3.Purchasing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0A6ED4-C1EC-5DA1-D515-9B9ED6ECFE10}"/>
              </a:ext>
            </a:extLst>
          </p:cNvPr>
          <p:cNvSpPr/>
          <p:nvPr/>
        </p:nvSpPr>
        <p:spPr>
          <a:xfrm>
            <a:off x="3609975" y="4047106"/>
            <a:ext cx="1764507" cy="483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4.Product and Service Delivery</a:t>
            </a: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51480BD0-CC38-9178-A96C-3809AFE48D52}"/>
              </a:ext>
            </a:extLst>
          </p:cNvPr>
          <p:cNvSpPr/>
          <p:nvPr/>
        </p:nvSpPr>
        <p:spPr>
          <a:xfrm rot="10800000">
            <a:off x="6541291" y="4632037"/>
            <a:ext cx="495298" cy="1318200"/>
          </a:xfrm>
          <a:prstGeom prst="bentArrow">
            <a:avLst>
              <a:gd name="adj1" fmla="val 19231"/>
              <a:gd name="adj2" fmla="val 26923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78D0E8E5-0BFA-2629-FBD9-6AAD1F2EEE7B}"/>
              </a:ext>
            </a:extLst>
          </p:cNvPr>
          <p:cNvSpPr/>
          <p:nvPr/>
        </p:nvSpPr>
        <p:spPr>
          <a:xfrm rot="16200000">
            <a:off x="4007645" y="5003008"/>
            <a:ext cx="1219200" cy="576260"/>
          </a:xfrm>
          <a:prstGeom prst="bentArrow">
            <a:avLst>
              <a:gd name="adj1" fmla="val 15083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5C6893-3E20-D973-0ED7-290E6CEDEFEE}"/>
              </a:ext>
            </a:extLst>
          </p:cNvPr>
          <p:cNvSpPr/>
          <p:nvPr/>
        </p:nvSpPr>
        <p:spPr>
          <a:xfrm>
            <a:off x="4028530" y="3019633"/>
            <a:ext cx="1085850" cy="483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5.After-sale service</a:t>
            </a:r>
          </a:p>
        </p:txBody>
      </p:sp>
      <p:sp>
        <p:nvSpPr>
          <p:cNvPr id="17" name="Arrow: Left-Up 16">
            <a:extLst>
              <a:ext uri="{FF2B5EF4-FFF2-40B4-BE49-F238E27FC236}">
                <a16:creationId xmlns:a16="http://schemas.microsoft.com/office/drawing/2014/main" id="{65989EBF-8B0D-3BCF-EE7A-753495CEEA22}"/>
              </a:ext>
            </a:extLst>
          </p:cNvPr>
          <p:cNvSpPr/>
          <p:nvPr/>
        </p:nvSpPr>
        <p:spPr>
          <a:xfrm rot="10800000">
            <a:off x="4219571" y="2259952"/>
            <a:ext cx="614367" cy="685805"/>
          </a:xfrm>
          <a:prstGeom prst="leftUpArrow">
            <a:avLst>
              <a:gd name="adj1" fmla="val 10794"/>
              <a:gd name="adj2" fmla="val 18023"/>
              <a:gd name="adj3" fmla="val 2034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828E07C1-C2DB-5558-4734-2BF738AAF32A}"/>
              </a:ext>
            </a:extLst>
          </p:cNvPr>
          <p:cNvSpPr/>
          <p:nvPr/>
        </p:nvSpPr>
        <p:spPr>
          <a:xfrm>
            <a:off x="2543176" y="1106113"/>
            <a:ext cx="2181224" cy="1002453"/>
          </a:xfrm>
          <a:prstGeom prst="bentArrow">
            <a:avLst>
              <a:gd name="adj1" fmla="val 8288"/>
              <a:gd name="adj2" fmla="val 13494"/>
              <a:gd name="adj3" fmla="val 24050"/>
              <a:gd name="adj4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CD98DB35-C2B4-471F-13C7-2607343B74A0}"/>
              </a:ext>
            </a:extLst>
          </p:cNvPr>
          <p:cNvSpPr/>
          <p:nvPr/>
        </p:nvSpPr>
        <p:spPr>
          <a:xfrm rot="16200000">
            <a:off x="2178084" y="3008269"/>
            <a:ext cx="1633028" cy="1067840"/>
          </a:xfrm>
          <a:prstGeom prst="bentArrow">
            <a:avLst>
              <a:gd name="adj1" fmla="val 6816"/>
              <a:gd name="adj2" fmla="val 13494"/>
              <a:gd name="adj3" fmla="val 24050"/>
              <a:gd name="adj4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E709F1CD-6563-322A-8689-F449AD28F6DE}"/>
              </a:ext>
            </a:extLst>
          </p:cNvPr>
          <p:cNvSpPr/>
          <p:nvPr/>
        </p:nvSpPr>
        <p:spPr>
          <a:xfrm>
            <a:off x="4329115" y="3542188"/>
            <a:ext cx="147635" cy="483039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A28BBBD-0B2A-F2B6-6ADA-51B806428614}"/>
              </a:ext>
            </a:extLst>
          </p:cNvPr>
          <p:cNvSpPr/>
          <p:nvPr/>
        </p:nvSpPr>
        <p:spPr>
          <a:xfrm>
            <a:off x="5501282" y="1620215"/>
            <a:ext cx="132159" cy="45121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DA11B2A-A73B-D986-D1B7-0EC20399C1F4}"/>
              </a:ext>
            </a:extLst>
          </p:cNvPr>
          <p:cNvSpPr/>
          <p:nvPr/>
        </p:nvSpPr>
        <p:spPr>
          <a:xfrm rot="10800000">
            <a:off x="3738064" y="2504810"/>
            <a:ext cx="147635" cy="137162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032E74B-0D47-7BEA-C293-AC05FB3B4ED9}"/>
              </a:ext>
            </a:extLst>
          </p:cNvPr>
          <p:cNvSpPr/>
          <p:nvPr/>
        </p:nvSpPr>
        <p:spPr>
          <a:xfrm rot="10800000">
            <a:off x="3738064" y="2504803"/>
            <a:ext cx="147635" cy="137162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B04AEFB-2A0E-E86C-4725-BE1286A93A90}"/>
              </a:ext>
            </a:extLst>
          </p:cNvPr>
          <p:cNvSpPr/>
          <p:nvPr/>
        </p:nvSpPr>
        <p:spPr>
          <a:xfrm rot="13780064">
            <a:off x="4542940" y="1263258"/>
            <a:ext cx="145370" cy="72039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FFB2A214-B3A4-B076-7507-F4A92E9C28AF}"/>
              </a:ext>
            </a:extLst>
          </p:cNvPr>
          <p:cNvSpPr/>
          <p:nvPr/>
        </p:nvSpPr>
        <p:spPr>
          <a:xfrm rot="16552075">
            <a:off x="3744190" y="1927247"/>
            <a:ext cx="558704" cy="477880"/>
          </a:xfrm>
          <a:prstGeom prst="lightningBol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9BFEF-79E2-9D3B-2DEC-A64F88A38318}"/>
              </a:ext>
            </a:extLst>
          </p:cNvPr>
          <p:cNvSpPr txBox="1"/>
          <p:nvPr/>
        </p:nvSpPr>
        <p:spPr>
          <a:xfrm>
            <a:off x="3322684" y="1561607"/>
            <a:ext cx="94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7809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3AD2-8813-58C1-AF20-CD45ACB6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6700"/>
            <a:ext cx="9905998" cy="800099"/>
          </a:xfrm>
        </p:spPr>
        <p:txBody>
          <a:bodyPr>
            <a:normAutofit/>
          </a:bodyPr>
          <a:lstStyle/>
          <a:p>
            <a:r>
              <a:rPr lang="en-US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DB1E-12AE-97A7-1A8C-64F13D82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962" y="1162050"/>
            <a:ext cx="9905999" cy="51435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Browsing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Categories List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Product 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Browsing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Product Reviews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Related Products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Shopping Cart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Generated Bill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Gateway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7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DE30-1387-98D0-7058-546E0B33C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0CA10-C171-BD14-1EAB-D3A1A4BD82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Tools: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Adobe Photoshop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Sublime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Xampp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Amiri" panose="00000500000000000000" pitchFamily="2" charset="-7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4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E61C91-55B9-F0A9-37D1-5EE7D1AD8FC6}"/>
              </a:ext>
            </a:extLst>
          </p:cNvPr>
          <p:cNvSpPr txBox="1"/>
          <p:nvPr/>
        </p:nvSpPr>
        <p:spPr>
          <a:xfrm>
            <a:off x="1304925" y="600075"/>
            <a:ext cx="45434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 Diagram: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016EE-BE91-2317-2271-1CF0C94C5695}"/>
              </a:ext>
            </a:extLst>
          </p:cNvPr>
          <p:cNvSpPr/>
          <p:nvPr/>
        </p:nvSpPr>
        <p:spPr>
          <a:xfrm>
            <a:off x="4219575" y="1353354"/>
            <a:ext cx="2362200" cy="895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C6EA3C-0B1A-2DD7-94C4-92954033C90F}"/>
              </a:ext>
            </a:extLst>
          </p:cNvPr>
          <p:cNvSpPr/>
          <p:nvPr/>
        </p:nvSpPr>
        <p:spPr>
          <a:xfrm>
            <a:off x="1012573" y="3389322"/>
            <a:ext cx="1828800" cy="604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5F2150-42B8-CE31-E104-3BDA3F8D0003}"/>
              </a:ext>
            </a:extLst>
          </p:cNvPr>
          <p:cNvSpPr/>
          <p:nvPr/>
        </p:nvSpPr>
        <p:spPr>
          <a:xfrm>
            <a:off x="4400551" y="5391150"/>
            <a:ext cx="2095500" cy="657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25FD96-6ABD-D5A4-2276-67A94E5C698F}"/>
              </a:ext>
            </a:extLst>
          </p:cNvPr>
          <p:cNvSpPr/>
          <p:nvPr/>
        </p:nvSpPr>
        <p:spPr>
          <a:xfrm>
            <a:off x="8172450" y="3351222"/>
            <a:ext cx="1828802" cy="6429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C7EC18-CD69-92C7-E78D-4C9D9FEE5ACC}"/>
              </a:ext>
            </a:extLst>
          </p:cNvPr>
          <p:cNvSpPr/>
          <p:nvPr/>
        </p:nvSpPr>
        <p:spPr>
          <a:xfrm>
            <a:off x="4400551" y="3058329"/>
            <a:ext cx="2095500" cy="11906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eEasy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Shopping Store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2A0ADBE-488F-ED1A-5ABE-DDCA69CB70DB}"/>
              </a:ext>
            </a:extLst>
          </p:cNvPr>
          <p:cNvSpPr/>
          <p:nvPr/>
        </p:nvSpPr>
        <p:spPr>
          <a:xfrm rot="2985799">
            <a:off x="5077671" y="2067045"/>
            <a:ext cx="1223357" cy="1360496"/>
          </a:xfrm>
          <a:prstGeom prst="arc">
            <a:avLst>
              <a:gd name="adj1" fmla="val 16000901"/>
              <a:gd name="adj2" fmla="val 2025289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A830CFE-EDC6-D63D-8577-3C33B2E6B45D}"/>
              </a:ext>
            </a:extLst>
          </p:cNvPr>
          <p:cNvSpPr/>
          <p:nvPr/>
        </p:nvSpPr>
        <p:spPr>
          <a:xfrm rot="14444445">
            <a:off x="4788997" y="1968103"/>
            <a:ext cx="1223357" cy="1360496"/>
          </a:xfrm>
          <a:prstGeom prst="arc">
            <a:avLst>
              <a:gd name="adj1" fmla="val 16000901"/>
              <a:gd name="adj2" fmla="val 2025289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C1DB9833-EAC4-8FEC-393B-5F1C8D743703}"/>
              </a:ext>
            </a:extLst>
          </p:cNvPr>
          <p:cNvSpPr/>
          <p:nvPr/>
        </p:nvSpPr>
        <p:spPr>
          <a:xfrm rot="18978653">
            <a:off x="6274801" y="2938258"/>
            <a:ext cx="2080798" cy="2068892"/>
          </a:xfrm>
          <a:prstGeom prst="arc">
            <a:avLst>
              <a:gd name="adj1" fmla="val 16106546"/>
              <a:gd name="adj2" fmla="val 36172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391683F-5483-9153-A633-7ACEE122F227}"/>
              </a:ext>
            </a:extLst>
          </p:cNvPr>
          <p:cNvSpPr/>
          <p:nvPr/>
        </p:nvSpPr>
        <p:spPr>
          <a:xfrm rot="8013983">
            <a:off x="6336181" y="2329370"/>
            <a:ext cx="2080798" cy="2068892"/>
          </a:xfrm>
          <a:prstGeom prst="arc">
            <a:avLst>
              <a:gd name="adj1" fmla="val 16106546"/>
              <a:gd name="adj2" fmla="val 36172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CBDBED52-CD80-F5AC-5761-26FF09353E5A}"/>
              </a:ext>
            </a:extLst>
          </p:cNvPr>
          <p:cNvSpPr/>
          <p:nvPr/>
        </p:nvSpPr>
        <p:spPr>
          <a:xfrm rot="8013983">
            <a:off x="2469249" y="2296740"/>
            <a:ext cx="2187305" cy="2186743"/>
          </a:xfrm>
          <a:prstGeom prst="arc">
            <a:avLst>
              <a:gd name="adj1" fmla="val 16106546"/>
              <a:gd name="adj2" fmla="val 36172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B05E85A-489C-1EB8-5D37-56D9757E0268}"/>
              </a:ext>
            </a:extLst>
          </p:cNvPr>
          <p:cNvSpPr/>
          <p:nvPr/>
        </p:nvSpPr>
        <p:spPr>
          <a:xfrm rot="18978653">
            <a:off x="2321582" y="2975335"/>
            <a:ext cx="2299015" cy="2023545"/>
          </a:xfrm>
          <a:prstGeom prst="arc">
            <a:avLst>
              <a:gd name="adj1" fmla="val 16106546"/>
              <a:gd name="adj2" fmla="val 36172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D7A3A7-CAD2-F2E8-37EE-038BFF1E65A6}"/>
              </a:ext>
            </a:extLst>
          </p:cNvPr>
          <p:cNvCxnSpPr>
            <a:cxnSpLocks/>
          </p:cNvCxnSpPr>
          <p:nvPr/>
        </p:nvCxnSpPr>
        <p:spPr>
          <a:xfrm>
            <a:off x="5524500" y="4352925"/>
            <a:ext cx="0" cy="9032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9C96D7-6BE4-31A0-179D-676B447F3869}"/>
              </a:ext>
            </a:extLst>
          </p:cNvPr>
          <p:cNvSpPr txBox="1"/>
          <p:nvPr/>
        </p:nvSpPr>
        <p:spPr>
          <a:xfrm>
            <a:off x="6253163" y="2220780"/>
            <a:ext cx="139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Activity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6EFB76-F43B-6C9F-E8E7-4AC5BAB91F22}"/>
              </a:ext>
            </a:extLst>
          </p:cNvPr>
          <p:cNvSpPr txBox="1"/>
          <p:nvPr/>
        </p:nvSpPr>
        <p:spPr>
          <a:xfrm>
            <a:off x="6978148" y="2683027"/>
            <a:ext cx="1610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C1D08C-AE65-BC55-CB5D-A9D09C2D7C8F}"/>
              </a:ext>
            </a:extLst>
          </p:cNvPr>
          <p:cNvSpPr txBox="1"/>
          <p:nvPr/>
        </p:nvSpPr>
        <p:spPr>
          <a:xfrm>
            <a:off x="6829423" y="4346793"/>
            <a:ext cx="17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 Purchase details &amp; Desire Product Information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D78233-80A7-895D-A601-03CA5A5AD686}"/>
              </a:ext>
            </a:extLst>
          </p:cNvPr>
          <p:cNvSpPr txBox="1"/>
          <p:nvPr/>
        </p:nvSpPr>
        <p:spPr>
          <a:xfrm>
            <a:off x="4578809" y="4887736"/>
            <a:ext cx="136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Information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575C7C-9C78-BEDB-F66A-8EAF30ED452C}"/>
              </a:ext>
            </a:extLst>
          </p:cNvPr>
          <p:cNvSpPr txBox="1"/>
          <p:nvPr/>
        </p:nvSpPr>
        <p:spPr>
          <a:xfrm>
            <a:off x="3152434" y="2946929"/>
            <a:ext cx="123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Information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15FB5F-48D3-CC25-94D2-390F8CCC10AA}"/>
              </a:ext>
            </a:extLst>
          </p:cNvPr>
          <p:cNvSpPr txBox="1"/>
          <p:nvPr/>
        </p:nvSpPr>
        <p:spPr>
          <a:xfrm>
            <a:off x="3676513" y="2251891"/>
            <a:ext cx="123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BEA102-1976-630F-B5B0-A94A7FC65169}"/>
              </a:ext>
            </a:extLst>
          </p:cNvPr>
          <p:cNvSpPr txBox="1"/>
          <p:nvPr/>
        </p:nvSpPr>
        <p:spPr>
          <a:xfrm>
            <a:off x="3245101" y="4207993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1191473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268</TotalTime>
  <Words>313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PowerPoint Presentation</vt:lpstr>
      <vt:lpstr>Group members:</vt:lpstr>
      <vt:lpstr>introduction</vt:lpstr>
      <vt:lpstr>What  is e-commerce ?</vt:lpstr>
      <vt:lpstr>Our system</vt:lpstr>
      <vt:lpstr>PowerPoint Presentation</vt:lpstr>
      <vt:lpstr>Features:</vt:lpstr>
      <vt:lpstr>PowerPoint Presentation</vt:lpstr>
      <vt:lpstr>PowerPoint Presentation</vt:lpstr>
      <vt:lpstr>Advantages of E-commerce:</vt:lpstr>
      <vt:lpstr>Disadvantages of e-commerce: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</dc:title>
  <dc:creator>Gokul</dc:creator>
  <cp:lastModifiedBy>Unknown User</cp:lastModifiedBy>
  <cp:revision>6</cp:revision>
  <dcterms:created xsi:type="dcterms:W3CDTF">2023-03-02T16:22:39Z</dcterms:created>
  <dcterms:modified xsi:type="dcterms:W3CDTF">2023-03-09T16:06:15Z</dcterms:modified>
</cp:coreProperties>
</file>