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241C0EF-4781-4A58-A8F4-58AF731FF00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588A4D4-1E21-4DF6-9BF5-0C05052A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4800600"/>
            <a:ext cx="1853460" cy="155298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BY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R.SHREEMATHI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M.ISHWARIYA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2819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PYTHON,FAST API,POSTMAN,  </a:t>
            </a:r>
            <a:br>
              <a:rPr lang="en-US" dirty="0" smtClean="0"/>
            </a:br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FAST API</a:t>
            </a:r>
          </a:p>
          <a:p>
            <a:r>
              <a:rPr lang="en-US" dirty="0" smtClean="0"/>
              <a:t>INSTALLATION OF POSTMAN</a:t>
            </a:r>
          </a:p>
          <a:p>
            <a:r>
              <a:rPr lang="en-US" dirty="0" smtClean="0"/>
              <a:t>CLIENT : POSTMAN</a:t>
            </a:r>
          </a:p>
          <a:p>
            <a:r>
              <a:rPr lang="en-US" dirty="0" smtClean="0"/>
              <a:t>SERVER:UVICORN</a:t>
            </a:r>
          </a:p>
          <a:p>
            <a:r>
              <a:rPr lang="en-US" dirty="0" smtClean="0"/>
              <a:t>SAMPLE CODES UNDER CONNECTING POST MAN AND VS CODE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2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run the </a:t>
            </a:r>
            <a:r>
              <a:rPr lang="en-US" dirty="0" err="1" smtClean="0"/>
              <a:t>vscode</a:t>
            </a:r>
            <a:r>
              <a:rPr lang="en-US" dirty="0" smtClean="0"/>
              <a:t> we need to install some packages and that packages are given below</a:t>
            </a:r>
          </a:p>
          <a:p>
            <a:r>
              <a:rPr lang="en-US" dirty="0" smtClean="0"/>
              <a:t>Pip install </a:t>
            </a:r>
            <a:r>
              <a:rPr lang="en-US" dirty="0" err="1" smtClean="0"/>
              <a:t>fastapi</a:t>
            </a:r>
            <a:endParaRPr lang="en-US" dirty="0" smtClean="0"/>
          </a:p>
          <a:p>
            <a:r>
              <a:rPr lang="en-US" dirty="0" smtClean="0"/>
              <a:t>Pip install “</a:t>
            </a:r>
            <a:r>
              <a:rPr lang="en-US" dirty="0" err="1" smtClean="0"/>
              <a:t>uvicorn</a:t>
            </a:r>
            <a:r>
              <a:rPr lang="en-US" dirty="0" smtClean="0"/>
              <a:t>[standard]”</a:t>
            </a:r>
          </a:p>
          <a:p>
            <a:r>
              <a:rPr lang="en-US" dirty="0" smtClean="0"/>
              <a:t>Pip install jinja2</a:t>
            </a:r>
          </a:p>
          <a:p>
            <a:r>
              <a:rPr lang="en-US" dirty="0" smtClean="0"/>
              <a:t>Pip install python-multipart</a:t>
            </a:r>
          </a:p>
          <a:p>
            <a:pPr marL="0" indent="0">
              <a:buNone/>
            </a:pPr>
            <a:r>
              <a:rPr lang="en-US" dirty="0" smtClean="0"/>
              <a:t>After complete the installation process to run the program :</a:t>
            </a:r>
            <a:r>
              <a:rPr lang="en-US" dirty="0" err="1" smtClean="0"/>
              <a:t>uvicorn</a:t>
            </a:r>
            <a:r>
              <a:rPr lang="en-US" dirty="0" smtClean="0"/>
              <a:t> </a:t>
            </a:r>
            <a:r>
              <a:rPr lang="en-US" dirty="0" err="1" smtClean="0"/>
              <a:t>main:app</a:t>
            </a:r>
            <a:r>
              <a:rPr lang="en-US" dirty="0" smtClean="0"/>
              <a:t> --reload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PROCESS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3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CRUD- Create </a:t>
            </a:r>
            <a:r>
              <a:rPr lang="en-US" dirty="0" err="1" smtClean="0"/>
              <a:t>Retrive</a:t>
            </a:r>
            <a:r>
              <a:rPr lang="en-US" dirty="0" smtClean="0"/>
              <a:t> Update Delete</a:t>
            </a:r>
          </a:p>
          <a:p>
            <a:pPr marL="0" indent="0">
              <a:buNone/>
            </a:pPr>
            <a:r>
              <a:rPr lang="en-US" dirty="0" smtClean="0"/>
              <a:t>In this we have some methods:</a:t>
            </a:r>
          </a:p>
          <a:p>
            <a:r>
              <a:rPr lang="en-US" dirty="0" smtClean="0"/>
              <a:t>Get method</a:t>
            </a:r>
          </a:p>
          <a:p>
            <a:r>
              <a:rPr lang="en-US" dirty="0" smtClean="0"/>
              <a:t>Put method</a:t>
            </a:r>
          </a:p>
          <a:p>
            <a:r>
              <a:rPr lang="en-US" dirty="0" smtClean="0"/>
              <a:t>Post method</a:t>
            </a:r>
          </a:p>
          <a:p>
            <a:r>
              <a:rPr lang="en-US" dirty="0" smtClean="0"/>
              <a:t>Update method</a:t>
            </a:r>
          </a:p>
          <a:p>
            <a:r>
              <a:rPr lang="en-US" dirty="0" smtClean="0"/>
              <a:t>Delete method</a:t>
            </a:r>
          </a:p>
          <a:p>
            <a:r>
              <a:rPr lang="en-US" dirty="0" err="1" smtClean="0"/>
              <a:t>Find_one</a:t>
            </a:r>
            <a:r>
              <a:rPr lang="en-US" dirty="0" smtClean="0"/>
              <a:t> method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CRUD METHODS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2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a account in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Crate database with database name and collection name</a:t>
            </a:r>
          </a:p>
          <a:p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Paste it </a:t>
            </a:r>
            <a:r>
              <a:rPr lang="en-US" dirty="0" err="1" smtClean="0"/>
              <a:t>vscode</a:t>
            </a:r>
            <a:r>
              <a:rPr lang="en-US" dirty="0" smtClean="0"/>
              <a:t> to connect the 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MONGODB(DATABASE)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 OUR  PROJECT WE GIVEN THE DETAILS ABOUT THE SCHOOL</a:t>
            </a:r>
          </a:p>
          <a:p>
            <a:r>
              <a:rPr lang="en-US" dirty="0" smtClean="0"/>
              <a:t>MOTO OF THE SCHOOL</a:t>
            </a:r>
          </a:p>
          <a:p>
            <a:r>
              <a:rPr lang="en-US" dirty="0" smtClean="0"/>
              <a:t>FUTURE GOAL OF SCHOOL</a:t>
            </a:r>
          </a:p>
          <a:p>
            <a:r>
              <a:rPr lang="en-US" dirty="0" smtClean="0"/>
              <a:t>VISION AND MISSION OF COLOLEGE</a:t>
            </a:r>
          </a:p>
          <a:p>
            <a:r>
              <a:rPr lang="en-US" dirty="0" smtClean="0"/>
              <a:t>REGISTRATION PAGE</a:t>
            </a:r>
          </a:p>
          <a:p>
            <a:r>
              <a:rPr lang="en-US" dirty="0" smtClean="0"/>
              <a:t>STUDENT RESULT</a:t>
            </a:r>
          </a:p>
          <a:p>
            <a:r>
              <a:rPr lang="en-US" dirty="0" smtClean="0"/>
              <a:t>ADMIN PAGE</a:t>
            </a:r>
          </a:p>
          <a:p>
            <a:r>
              <a:rPr lang="en-US" dirty="0" smtClean="0"/>
              <a:t>SCHOOL EXAM DETAILS</a:t>
            </a:r>
          </a:p>
          <a:p>
            <a:pPr marL="4572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student 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76483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used html </a:t>
            </a:r>
            <a:r>
              <a:rPr lang="en-US" dirty="0" err="1" smtClean="0"/>
              <a:t>css</a:t>
            </a:r>
            <a:r>
              <a:rPr lang="en-US" dirty="0" smtClean="0"/>
              <a:t> as frontend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home page      			</a:t>
            </a:r>
            <a:r>
              <a:rPr lang="en-US" dirty="0"/>
              <a:t> </a:t>
            </a:r>
            <a:r>
              <a:rPr lang="en-US" dirty="0" smtClean="0"/>
              <a:t>          registration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84" y="228600"/>
            <a:ext cx="8381260" cy="1054394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4114800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38399"/>
            <a:ext cx="3200400" cy="266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3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used </a:t>
            </a:r>
            <a:r>
              <a:rPr lang="en-US" dirty="0" err="1" smtClean="0"/>
              <a:t>python,FastAPI,mongodb</a:t>
            </a:r>
            <a:r>
              <a:rPr lang="en-US" dirty="0" smtClean="0"/>
              <a:t> as backend.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4343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7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9262"/>
            <a:ext cx="8686800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05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55</TotalTime>
  <Words>189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PYTHON,FAST API,POSTMAN,   MONGODB</vt:lpstr>
      <vt:lpstr>FAST API</vt:lpstr>
      <vt:lpstr>RUNNING PROCESS </vt:lpstr>
      <vt:lpstr>CRUD METHODS </vt:lpstr>
      <vt:lpstr>MONGODB(DATABASE)</vt:lpstr>
      <vt:lpstr>Project student result management</vt:lpstr>
      <vt:lpstr>frontend</vt:lpstr>
      <vt:lpstr>backend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, FAST API , POSTMAN ,  MONGODB</dc:title>
  <dc:creator>Lenovo</dc:creator>
  <cp:lastModifiedBy>Lenovo</cp:lastModifiedBy>
  <cp:revision>8</cp:revision>
  <dcterms:created xsi:type="dcterms:W3CDTF">2022-11-11T08:29:02Z</dcterms:created>
  <dcterms:modified xsi:type="dcterms:W3CDTF">2022-11-11T09:24:56Z</dcterms:modified>
</cp:coreProperties>
</file>