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2" r:id="rId7"/>
    <p:sldId id="264" r:id="rId8"/>
    <p:sldId id="266" r:id="rId9"/>
    <p:sldId id="268" r:id="rId10"/>
    <p:sldId id="269" r:id="rId11"/>
    <p:sldId id="271" r:id="rId12"/>
    <p:sldId id="272" r:id="rId13"/>
    <p:sldId id="273" r:id="rId14"/>
    <p:sldId id="275" r:id="rId15"/>
    <p:sldId id="288" r:id="rId16"/>
    <p:sldId id="280" r:id="rId17"/>
    <p:sldId id="282" r:id="rId18"/>
    <p:sldId id="284" r:id="rId19"/>
  </p:sldIdLst>
  <p:sldSz cx="7556500" cy="10693400"/>
  <p:notesSz cx="6858000" cy="9144000"/>
  <p:embeddedFontLst>
    <p:embeddedFont>
      <p:font typeface="Calibri" panose="020F0502020204030204" pitchFamily="34" charset="0"/>
      <p:regular r:id="rId20"/>
      <p:bold r:id="rId21"/>
      <p:italic r:id="rId22"/>
      <p:boldItalic r:id="rId23"/>
    </p:embeddedFont>
    <p:embeddedFont>
      <p:font typeface="Times New Roman" panose="02020603050405020304" pitchFamily="18" charset="0"/>
      <p:regular r:id="rId24"/>
    </p:embeddedFont>
    <p:embeddedFont>
      <p:font typeface="Times New Roman Bold" panose="02020803070505020304" pitchFamily="18" charset="0"/>
      <p:regular r:id="rId25"/>
      <p:bold r:id="rId26"/>
    </p:embeddedFont>
    <p:embeddedFont>
      <p:font typeface="Times New Roman Bold Italics"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90" autoAdjust="0"/>
    <p:restoredTop sz="94622" autoAdjust="0"/>
  </p:normalViewPr>
  <p:slideViewPr>
    <p:cSldViewPr>
      <p:cViewPr>
        <p:scale>
          <a:sx n="150" d="100"/>
          <a:sy n="150" d="100"/>
        </p:scale>
        <p:origin x="82" y="-18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esh K" userId="cdfb20586752dcc1" providerId="LiveId" clId="{8E879367-EFC9-4BF9-ADA4-0C238C267C27}"/>
    <pc:docChg chg="undo custSel delSld modSld">
      <pc:chgData name="Nithesh K" userId="cdfb20586752dcc1" providerId="LiveId" clId="{8E879367-EFC9-4BF9-ADA4-0C238C267C27}" dt="2023-04-01T12:34:18.139" v="102" actId="20577"/>
      <pc:docMkLst>
        <pc:docMk/>
      </pc:docMkLst>
      <pc:sldChg chg="modSp mod">
        <pc:chgData name="Nithesh K" userId="cdfb20586752dcc1" providerId="LiveId" clId="{8E879367-EFC9-4BF9-ADA4-0C238C267C27}" dt="2023-04-01T10:50:53.250" v="95" actId="1076"/>
        <pc:sldMkLst>
          <pc:docMk/>
          <pc:sldMk cId="0" sldId="256"/>
        </pc:sldMkLst>
        <pc:spChg chg="mod">
          <ac:chgData name="Nithesh K" userId="cdfb20586752dcc1" providerId="LiveId" clId="{8E879367-EFC9-4BF9-ADA4-0C238C267C27}" dt="2023-04-01T10:50:53.250" v="95" actId="1076"/>
          <ac:spMkLst>
            <pc:docMk/>
            <pc:sldMk cId="0" sldId="256"/>
            <ac:spMk id="8" creationId="{00000000-0000-0000-0000-000000000000}"/>
          </ac:spMkLst>
        </pc:spChg>
      </pc:sldChg>
      <pc:sldChg chg="modSp mod">
        <pc:chgData name="Nithesh K" userId="cdfb20586752dcc1" providerId="LiveId" clId="{8E879367-EFC9-4BF9-ADA4-0C238C267C27}" dt="2023-04-01T10:16:37.874" v="12" actId="404"/>
        <pc:sldMkLst>
          <pc:docMk/>
          <pc:sldMk cId="0" sldId="258"/>
        </pc:sldMkLst>
        <pc:spChg chg="mod">
          <ac:chgData name="Nithesh K" userId="cdfb20586752dcc1" providerId="LiveId" clId="{8E879367-EFC9-4BF9-ADA4-0C238C267C27}" dt="2023-04-01T10:16:37.874" v="12" actId="404"/>
          <ac:spMkLst>
            <pc:docMk/>
            <pc:sldMk cId="0" sldId="258"/>
            <ac:spMk id="4" creationId="{00000000-0000-0000-0000-000000000000}"/>
          </ac:spMkLst>
        </pc:spChg>
      </pc:sldChg>
      <pc:sldChg chg="modSp mod">
        <pc:chgData name="Nithesh K" userId="cdfb20586752dcc1" providerId="LiveId" clId="{8E879367-EFC9-4BF9-ADA4-0C238C267C27}" dt="2023-04-01T12:34:02.049" v="100" actId="6549"/>
        <pc:sldMkLst>
          <pc:docMk/>
          <pc:sldMk cId="0" sldId="259"/>
        </pc:sldMkLst>
        <pc:spChg chg="mod">
          <ac:chgData name="Nithesh K" userId="cdfb20586752dcc1" providerId="LiveId" clId="{8E879367-EFC9-4BF9-ADA4-0C238C267C27}" dt="2023-04-01T12:34:02.049" v="100" actId="6549"/>
          <ac:spMkLst>
            <pc:docMk/>
            <pc:sldMk cId="0" sldId="259"/>
            <ac:spMk id="3" creationId="{00000000-0000-0000-0000-000000000000}"/>
          </ac:spMkLst>
        </pc:spChg>
        <pc:spChg chg="mod">
          <ac:chgData name="Nithesh K" userId="cdfb20586752dcc1" providerId="LiveId" clId="{8E879367-EFC9-4BF9-ADA4-0C238C267C27}" dt="2023-04-01T10:16:32.496" v="11" actId="255"/>
          <ac:spMkLst>
            <pc:docMk/>
            <pc:sldMk cId="0" sldId="259"/>
            <ac:spMk id="4" creationId="{00000000-0000-0000-0000-000000000000}"/>
          </ac:spMkLst>
        </pc:spChg>
      </pc:sldChg>
      <pc:sldChg chg="modSp mod">
        <pc:chgData name="Nithesh K" userId="cdfb20586752dcc1" providerId="LiveId" clId="{8E879367-EFC9-4BF9-ADA4-0C238C267C27}" dt="2023-04-01T12:34:18.139" v="102" actId="20577"/>
        <pc:sldMkLst>
          <pc:docMk/>
          <pc:sldMk cId="0" sldId="260"/>
        </pc:sldMkLst>
        <pc:spChg chg="mod">
          <ac:chgData name="Nithesh K" userId="cdfb20586752dcc1" providerId="LiveId" clId="{8E879367-EFC9-4BF9-ADA4-0C238C267C27}" dt="2023-04-01T12:34:18.139" v="102" actId="20577"/>
          <ac:spMkLst>
            <pc:docMk/>
            <pc:sldMk cId="0" sldId="260"/>
            <ac:spMk id="3" creationId="{00000000-0000-0000-0000-000000000000}"/>
          </ac:spMkLst>
        </pc:spChg>
        <pc:spChg chg="mod">
          <ac:chgData name="Nithesh K" userId="cdfb20586752dcc1" providerId="LiveId" clId="{8E879367-EFC9-4BF9-ADA4-0C238C267C27}" dt="2023-04-01T12:34:13.907" v="101" actId="20577"/>
          <ac:spMkLst>
            <pc:docMk/>
            <pc:sldMk cId="0" sldId="260"/>
            <ac:spMk id="4" creationId="{00000000-0000-0000-0000-000000000000}"/>
          </ac:spMkLst>
        </pc:spChg>
        <pc:spChg chg="mod">
          <ac:chgData name="Nithesh K" userId="cdfb20586752dcc1" providerId="LiveId" clId="{8E879367-EFC9-4BF9-ADA4-0C238C267C27}" dt="2023-04-01T10:49:33.584" v="87" actId="1076"/>
          <ac:spMkLst>
            <pc:docMk/>
            <pc:sldMk cId="0" sldId="260"/>
            <ac:spMk id="32" creationId="{00000000-0000-0000-0000-000000000000}"/>
          </ac:spMkLst>
        </pc:spChg>
        <pc:spChg chg="mod">
          <ac:chgData name="Nithesh K" userId="cdfb20586752dcc1" providerId="LiveId" clId="{8E879367-EFC9-4BF9-ADA4-0C238C267C27}" dt="2023-04-01T10:49:24.777" v="86" actId="1076"/>
          <ac:spMkLst>
            <pc:docMk/>
            <pc:sldMk cId="0" sldId="260"/>
            <ac:spMk id="33" creationId="{00000000-0000-0000-0000-000000000000}"/>
          </ac:spMkLst>
        </pc:spChg>
        <pc:spChg chg="mod">
          <ac:chgData name="Nithesh K" userId="cdfb20586752dcc1" providerId="LiveId" clId="{8E879367-EFC9-4BF9-ADA4-0C238C267C27}" dt="2023-04-01T10:49:17.444" v="85" actId="1076"/>
          <ac:spMkLst>
            <pc:docMk/>
            <pc:sldMk cId="0" sldId="260"/>
            <ac:spMk id="34" creationId="{00000000-0000-0000-0000-000000000000}"/>
          </ac:spMkLst>
        </pc:spChg>
        <pc:spChg chg="mod">
          <ac:chgData name="Nithesh K" userId="cdfb20586752dcc1" providerId="LiveId" clId="{8E879367-EFC9-4BF9-ADA4-0C238C267C27}" dt="2023-04-01T10:50:00.685" v="91" actId="1076"/>
          <ac:spMkLst>
            <pc:docMk/>
            <pc:sldMk cId="0" sldId="260"/>
            <ac:spMk id="35" creationId="{00000000-0000-0000-0000-000000000000}"/>
          </ac:spMkLst>
        </pc:spChg>
        <pc:spChg chg="mod">
          <ac:chgData name="Nithesh K" userId="cdfb20586752dcc1" providerId="LiveId" clId="{8E879367-EFC9-4BF9-ADA4-0C238C267C27}" dt="2023-04-01T10:50:04.834" v="92" actId="1076"/>
          <ac:spMkLst>
            <pc:docMk/>
            <pc:sldMk cId="0" sldId="260"/>
            <ac:spMk id="36" creationId="{00000000-0000-0000-0000-000000000000}"/>
          </ac:spMkLst>
        </pc:spChg>
        <pc:spChg chg="mod">
          <ac:chgData name="Nithesh K" userId="cdfb20586752dcc1" providerId="LiveId" clId="{8E879367-EFC9-4BF9-ADA4-0C238C267C27}" dt="2023-04-01T10:50:10.141" v="93" actId="1076"/>
          <ac:spMkLst>
            <pc:docMk/>
            <pc:sldMk cId="0" sldId="260"/>
            <ac:spMk id="37" creationId="{00000000-0000-0000-0000-000000000000}"/>
          </ac:spMkLst>
        </pc:spChg>
        <pc:spChg chg="mod">
          <ac:chgData name="Nithesh K" userId="cdfb20586752dcc1" providerId="LiveId" clId="{8E879367-EFC9-4BF9-ADA4-0C238C267C27}" dt="2023-04-01T10:49:37.981" v="88" actId="1076"/>
          <ac:spMkLst>
            <pc:docMk/>
            <pc:sldMk cId="0" sldId="260"/>
            <ac:spMk id="38" creationId="{00000000-0000-0000-0000-000000000000}"/>
          </ac:spMkLst>
        </pc:spChg>
        <pc:spChg chg="mod">
          <ac:chgData name="Nithesh K" userId="cdfb20586752dcc1" providerId="LiveId" clId="{8E879367-EFC9-4BF9-ADA4-0C238C267C27}" dt="2023-04-01T10:46:08.329" v="64" actId="20577"/>
          <ac:spMkLst>
            <pc:docMk/>
            <pc:sldMk cId="0" sldId="260"/>
            <ac:spMk id="39" creationId="{00000000-0000-0000-0000-000000000000}"/>
          </ac:spMkLst>
        </pc:spChg>
        <pc:spChg chg="mod">
          <ac:chgData name="Nithesh K" userId="cdfb20586752dcc1" providerId="LiveId" clId="{8E879367-EFC9-4BF9-ADA4-0C238C267C27}" dt="2023-04-01T10:49:43.273" v="89" actId="1076"/>
          <ac:spMkLst>
            <pc:docMk/>
            <pc:sldMk cId="0" sldId="260"/>
            <ac:spMk id="40" creationId="{00000000-0000-0000-0000-000000000000}"/>
          </ac:spMkLst>
        </pc:spChg>
        <pc:spChg chg="mod">
          <ac:chgData name="Nithesh K" userId="cdfb20586752dcc1" providerId="LiveId" clId="{8E879367-EFC9-4BF9-ADA4-0C238C267C27}" dt="2023-04-01T10:50:15.400" v="94" actId="1076"/>
          <ac:spMkLst>
            <pc:docMk/>
            <pc:sldMk cId="0" sldId="260"/>
            <ac:spMk id="41" creationId="{00000000-0000-0000-0000-000000000000}"/>
          </ac:spMkLst>
        </pc:spChg>
      </pc:sldChg>
      <pc:sldChg chg="del">
        <pc:chgData name="Nithesh K" userId="cdfb20586752dcc1" providerId="LiveId" clId="{8E879367-EFC9-4BF9-ADA4-0C238C267C27}" dt="2023-04-01T10:09:26.730" v="0" actId="2696"/>
        <pc:sldMkLst>
          <pc:docMk/>
          <pc:sldMk cId="0" sldId="261"/>
        </pc:sldMkLst>
      </pc:sldChg>
      <pc:sldChg chg="modSp mod">
        <pc:chgData name="Nithesh K" userId="cdfb20586752dcc1" providerId="LiveId" clId="{8E879367-EFC9-4BF9-ADA4-0C238C267C27}" dt="2023-04-01T10:38:32.836" v="21" actId="20577"/>
        <pc:sldMkLst>
          <pc:docMk/>
          <pc:sldMk cId="0" sldId="262"/>
        </pc:sldMkLst>
        <pc:spChg chg="mod">
          <ac:chgData name="Nithesh K" userId="cdfb20586752dcc1" providerId="LiveId" clId="{8E879367-EFC9-4BF9-ADA4-0C238C267C27}" dt="2023-04-01T10:38:32.836" v="21" actId="20577"/>
          <ac:spMkLst>
            <pc:docMk/>
            <pc:sldMk cId="0" sldId="262"/>
            <ac:spMk id="3" creationId="{00000000-0000-0000-0000-000000000000}"/>
          </ac:spMkLst>
        </pc:spChg>
        <pc:spChg chg="mod">
          <ac:chgData name="Nithesh K" userId="cdfb20586752dcc1" providerId="LiveId" clId="{8E879367-EFC9-4BF9-ADA4-0C238C267C27}" dt="2023-04-01T10:16:53.909" v="13" actId="404"/>
          <ac:spMkLst>
            <pc:docMk/>
            <pc:sldMk cId="0" sldId="262"/>
            <ac:spMk id="5" creationId="{00000000-0000-0000-0000-000000000000}"/>
          </ac:spMkLst>
        </pc:spChg>
      </pc:sldChg>
      <pc:sldChg chg="del">
        <pc:chgData name="Nithesh K" userId="cdfb20586752dcc1" providerId="LiveId" clId="{8E879367-EFC9-4BF9-ADA4-0C238C267C27}" dt="2023-04-01T10:09:28.932" v="1" actId="2696"/>
        <pc:sldMkLst>
          <pc:docMk/>
          <pc:sldMk cId="0" sldId="263"/>
        </pc:sldMkLst>
      </pc:sldChg>
      <pc:sldChg chg="modSp mod">
        <pc:chgData name="Nithesh K" userId="cdfb20586752dcc1" providerId="LiveId" clId="{8E879367-EFC9-4BF9-ADA4-0C238C267C27}" dt="2023-04-01T10:38:41.581" v="23" actId="20577"/>
        <pc:sldMkLst>
          <pc:docMk/>
          <pc:sldMk cId="0" sldId="264"/>
        </pc:sldMkLst>
        <pc:spChg chg="mod">
          <ac:chgData name="Nithesh K" userId="cdfb20586752dcc1" providerId="LiveId" clId="{8E879367-EFC9-4BF9-ADA4-0C238C267C27}" dt="2023-04-01T10:38:41.581" v="23" actId="20577"/>
          <ac:spMkLst>
            <pc:docMk/>
            <pc:sldMk cId="0" sldId="264"/>
            <ac:spMk id="3" creationId="{00000000-0000-0000-0000-000000000000}"/>
          </ac:spMkLst>
        </pc:spChg>
      </pc:sldChg>
      <pc:sldChg chg="del">
        <pc:chgData name="Nithesh K" userId="cdfb20586752dcc1" providerId="LiveId" clId="{8E879367-EFC9-4BF9-ADA4-0C238C267C27}" dt="2023-04-01T10:09:37.943" v="2" actId="2696"/>
        <pc:sldMkLst>
          <pc:docMk/>
          <pc:sldMk cId="0" sldId="265"/>
        </pc:sldMkLst>
      </pc:sldChg>
      <pc:sldChg chg="modSp mod">
        <pc:chgData name="Nithesh K" userId="cdfb20586752dcc1" providerId="LiveId" clId="{8E879367-EFC9-4BF9-ADA4-0C238C267C27}" dt="2023-04-01T10:38:53.500" v="25" actId="6549"/>
        <pc:sldMkLst>
          <pc:docMk/>
          <pc:sldMk cId="0" sldId="266"/>
        </pc:sldMkLst>
        <pc:spChg chg="mod">
          <ac:chgData name="Nithesh K" userId="cdfb20586752dcc1" providerId="LiveId" clId="{8E879367-EFC9-4BF9-ADA4-0C238C267C27}" dt="2023-04-01T10:38:53.500" v="25" actId="6549"/>
          <ac:spMkLst>
            <pc:docMk/>
            <pc:sldMk cId="0" sldId="266"/>
            <ac:spMk id="3" creationId="{00000000-0000-0000-0000-000000000000}"/>
          </ac:spMkLst>
        </pc:spChg>
      </pc:sldChg>
      <pc:sldChg chg="del">
        <pc:chgData name="Nithesh K" userId="cdfb20586752dcc1" providerId="LiveId" clId="{8E879367-EFC9-4BF9-ADA4-0C238C267C27}" dt="2023-04-01T10:09:39.766" v="3" actId="2696"/>
        <pc:sldMkLst>
          <pc:docMk/>
          <pc:sldMk cId="0" sldId="267"/>
        </pc:sldMkLst>
      </pc:sldChg>
      <pc:sldChg chg="modSp mod">
        <pc:chgData name="Nithesh K" userId="cdfb20586752dcc1" providerId="LiveId" clId="{8E879367-EFC9-4BF9-ADA4-0C238C267C27}" dt="2023-04-01T10:39:13.641" v="28" actId="20577"/>
        <pc:sldMkLst>
          <pc:docMk/>
          <pc:sldMk cId="0" sldId="268"/>
        </pc:sldMkLst>
        <pc:spChg chg="mod">
          <ac:chgData name="Nithesh K" userId="cdfb20586752dcc1" providerId="LiveId" clId="{8E879367-EFC9-4BF9-ADA4-0C238C267C27}" dt="2023-04-01T10:39:13.641" v="28" actId="20577"/>
          <ac:spMkLst>
            <pc:docMk/>
            <pc:sldMk cId="0" sldId="268"/>
            <ac:spMk id="3" creationId="{00000000-0000-0000-0000-000000000000}"/>
          </ac:spMkLst>
        </pc:spChg>
      </pc:sldChg>
      <pc:sldChg chg="modSp mod">
        <pc:chgData name="Nithesh K" userId="cdfb20586752dcc1" providerId="LiveId" clId="{8E879367-EFC9-4BF9-ADA4-0C238C267C27}" dt="2023-04-01T10:39:24.949" v="30" actId="20577"/>
        <pc:sldMkLst>
          <pc:docMk/>
          <pc:sldMk cId="0" sldId="269"/>
        </pc:sldMkLst>
        <pc:spChg chg="mod">
          <ac:chgData name="Nithesh K" userId="cdfb20586752dcc1" providerId="LiveId" clId="{8E879367-EFC9-4BF9-ADA4-0C238C267C27}" dt="2023-04-01T10:39:24.949" v="30" actId="20577"/>
          <ac:spMkLst>
            <pc:docMk/>
            <pc:sldMk cId="0" sldId="269"/>
            <ac:spMk id="3" creationId="{00000000-0000-0000-0000-000000000000}"/>
          </ac:spMkLst>
        </pc:spChg>
      </pc:sldChg>
      <pc:sldChg chg="del">
        <pc:chgData name="Nithesh K" userId="cdfb20586752dcc1" providerId="LiveId" clId="{8E879367-EFC9-4BF9-ADA4-0C238C267C27}" dt="2023-04-01T10:09:46.094" v="4" actId="2696"/>
        <pc:sldMkLst>
          <pc:docMk/>
          <pc:sldMk cId="0" sldId="270"/>
        </pc:sldMkLst>
      </pc:sldChg>
      <pc:sldChg chg="addSp delSp modSp mod">
        <pc:chgData name="Nithesh K" userId="cdfb20586752dcc1" providerId="LiveId" clId="{8E879367-EFC9-4BF9-ADA4-0C238C267C27}" dt="2023-04-01T10:40:10.975" v="33" actId="20577"/>
        <pc:sldMkLst>
          <pc:docMk/>
          <pc:sldMk cId="0" sldId="271"/>
        </pc:sldMkLst>
        <pc:spChg chg="add del mod">
          <ac:chgData name="Nithesh K" userId="cdfb20586752dcc1" providerId="LiveId" clId="{8E879367-EFC9-4BF9-ADA4-0C238C267C27}" dt="2023-04-01T10:40:10.975" v="33" actId="20577"/>
          <ac:spMkLst>
            <pc:docMk/>
            <pc:sldMk cId="0" sldId="271"/>
            <ac:spMk id="3" creationId="{00000000-0000-0000-0000-000000000000}"/>
          </ac:spMkLst>
        </pc:spChg>
      </pc:sldChg>
      <pc:sldChg chg="modSp mod">
        <pc:chgData name="Nithesh K" userId="cdfb20586752dcc1" providerId="LiveId" clId="{8E879367-EFC9-4BF9-ADA4-0C238C267C27}" dt="2023-04-01T10:40:20.911" v="34" actId="20577"/>
        <pc:sldMkLst>
          <pc:docMk/>
          <pc:sldMk cId="0" sldId="272"/>
        </pc:sldMkLst>
        <pc:spChg chg="mod">
          <ac:chgData name="Nithesh K" userId="cdfb20586752dcc1" providerId="LiveId" clId="{8E879367-EFC9-4BF9-ADA4-0C238C267C27}" dt="2023-04-01T10:40:20.911" v="34" actId="20577"/>
          <ac:spMkLst>
            <pc:docMk/>
            <pc:sldMk cId="0" sldId="272"/>
            <ac:spMk id="3" creationId="{00000000-0000-0000-0000-000000000000}"/>
          </ac:spMkLst>
        </pc:spChg>
      </pc:sldChg>
      <pc:sldChg chg="modSp mod">
        <pc:chgData name="Nithesh K" userId="cdfb20586752dcc1" providerId="LiveId" clId="{8E879367-EFC9-4BF9-ADA4-0C238C267C27}" dt="2023-04-01T10:40:27.413" v="35" actId="20577"/>
        <pc:sldMkLst>
          <pc:docMk/>
          <pc:sldMk cId="0" sldId="273"/>
        </pc:sldMkLst>
        <pc:spChg chg="mod">
          <ac:chgData name="Nithesh K" userId="cdfb20586752dcc1" providerId="LiveId" clId="{8E879367-EFC9-4BF9-ADA4-0C238C267C27}" dt="2023-04-01T10:40:27.413" v="35" actId="20577"/>
          <ac:spMkLst>
            <pc:docMk/>
            <pc:sldMk cId="0" sldId="273"/>
            <ac:spMk id="3" creationId="{00000000-0000-0000-0000-000000000000}"/>
          </ac:spMkLst>
        </pc:spChg>
      </pc:sldChg>
      <pc:sldChg chg="del">
        <pc:chgData name="Nithesh K" userId="cdfb20586752dcc1" providerId="LiveId" clId="{8E879367-EFC9-4BF9-ADA4-0C238C267C27}" dt="2023-04-01T10:09:50.054" v="5" actId="2696"/>
        <pc:sldMkLst>
          <pc:docMk/>
          <pc:sldMk cId="0" sldId="274"/>
        </pc:sldMkLst>
      </pc:sldChg>
      <pc:sldChg chg="modSp mod">
        <pc:chgData name="Nithesh K" userId="cdfb20586752dcc1" providerId="LiveId" clId="{8E879367-EFC9-4BF9-ADA4-0C238C267C27}" dt="2023-04-01T10:40:32.927" v="36" actId="20577"/>
        <pc:sldMkLst>
          <pc:docMk/>
          <pc:sldMk cId="0" sldId="275"/>
        </pc:sldMkLst>
        <pc:spChg chg="mod">
          <ac:chgData name="Nithesh K" userId="cdfb20586752dcc1" providerId="LiveId" clId="{8E879367-EFC9-4BF9-ADA4-0C238C267C27}" dt="2023-04-01T10:40:32.927" v="36" actId="20577"/>
          <ac:spMkLst>
            <pc:docMk/>
            <pc:sldMk cId="0" sldId="275"/>
            <ac:spMk id="5" creationId="{00000000-0000-0000-0000-000000000000}"/>
          </ac:spMkLst>
        </pc:spChg>
      </pc:sldChg>
      <pc:sldChg chg="modSp mod">
        <pc:chgData name="Nithesh K" userId="cdfb20586752dcc1" providerId="LiveId" clId="{8E879367-EFC9-4BF9-ADA4-0C238C267C27}" dt="2023-04-01T10:40:37.653" v="38" actId="20577"/>
        <pc:sldMkLst>
          <pc:docMk/>
          <pc:sldMk cId="0" sldId="276"/>
        </pc:sldMkLst>
        <pc:spChg chg="mod">
          <ac:chgData name="Nithesh K" userId="cdfb20586752dcc1" providerId="LiveId" clId="{8E879367-EFC9-4BF9-ADA4-0C238C267C27}" dt="2023-04-01T10:40:37.653" v="38" actId="20577"/>
          <ac:spMkLst>
            <pc:docMk/>
            <pc:sldMk cId="0" sldId="276"/>
            <ac:spMk id="4" creationId="{00000000-0000-0000-0000-000000000000}"/>
          </ac:spMkLst>
        </pc:spChg>
      </pc:sldChg>
      <pc:sldChg chg="del">
        <pc:chgData name="Nithesh K" userId="cdfb20586752dcc1" providerId="LiveId" clId="{8E879367-EFC9-4BF9-ADA4-0C238C267C27}" dt="2023-04-01T10:09:53.825" v="6" actId="2696"/>
        <pc:sldMkLst>
          <pc:docMk/>
          <pc:sldMk cId="0" sldId="277"/>
        </pc:sldMkLst>
      </pc:sldChg>
      <pc:sldChg chg="modSp mod">
        <pc:chgData name="Nithesh K" userId="cdfb20586752dcc1" providerId="LiveId" clId="{8E879367-EFC9-4BF9-ADA4-0C238C267C27}" dt="2023-04-01T10:40:43.543" v="40" actId="20577"/>
        <pc:sldMkLst>
          <pc:docMk/>
          <pc:sldMk cId="0" sldId="278"/>
        </pc:sldMkLst>
        <pc:spChg chg="mod">
          <ac:chgData name="Nithesh K" userId="cdfb20586752dcc1" providerId="LiveId" clId="{8E879367-EFC9-4BF9-ADA4-0C238C267C27}" dt="2023-04-01T10:40:43.543" v="40" actId="20577"/>
          <ac:spMkLst>
            <pc:docMk/>
            <pc:sldMk cId="0" sldId="278"/>
            <ac:spMk id="4" creationId="{00000000-0000-0000-0000-000000000000}"/>
          </ac:spMkLst>
        </pc:spChg>
      </pc:sldChg>
      <pc:sldChg chg="del">
        <pc:chgData name="Nithesh K" userId="cdfb20586752dcc1" providerId="LiveId" clId="{8E879367-EFC9-4BF9-ADA4-0C238C267C27}" dt="2023-04-01T10:09:56.934" v="7" actId="2696"/>
        <pc:sldMkLst>
          <pc:docMk/>
          <pc:sldMk cId="0" sldId="279"/>
        </pc:sldMkLst>
      </pc:sldChg>
      <pc:sldChg chg="modSp mod">
        <pc:chgData name="Nithesh K" userId="cdfb20586752dcc1" providerId="LiveId" clId="{8E879367-EFC9-4BF9-ADA4-0C238C267C27}" dt="2023-04-01T10:42:05.777" v="47" actId="14100"/>
        <pc:sldMkLst>
          <pc:docMk/>
          <pc:sldMk cId="0" sldId="280"/>
        </pc:sldMkLst>
        <pc:spChg chg="mod">
          <ac:chgData name="Nithesh K" userId="cdfb20586752dcc1" providerId="LiveId" clId="{8E879367-EFC9-4BF9-ADA4-0C238C267C27}" dt="2023-04-01T10:40:51.362" v="42" actId="20577"/>
          <ac:spMkLst>
            <pc:docMk/>
            <pc:sldMk cId="0" sldId="280"/>
            <ac:spMk id="4" creationId="{00000000-0000-0000-0000-000000000000}"/>
          </ac:spMkLst>
        </pc:spChg>
        <pc:spChg chg="mod">
          <ac:chgData name="Nithesh K" userId="cdfb20586752dcc1" providerId="LiveId" clId="{8E879367-EFC9-4BF9-ADA4-0C238C267C27}" dt="2023-04-01T10:42:05.777" v="47" actId="14100"/>
          <ac:spMkLst>
            <pc:docMk/>
            <pc:sldMk cId="0" sldId="280"/>
            <ac:spMk id="7" creationId="{00000000-0000-0000-0000-000000000000}"/>
          </ac:spMkLst>
        </pc:spChg>
      </pc:sldChg>
      <pc:sldChg chg="del">
        <pc:chgData name="Nithesh K" userId="cdfb20586752dcc1" providerId="LiveId" clId="{8E879367-EFC9-4BF9-ADA4-0C238C267C27}" dt="2023-04-01T10:09:59.244" v="8" actId="2696"/>
        <pc:sldMkLst>
          <pc:docMk/>
          <pc:sldMk cId="0" sldId="281"/>
        </pc:sldMkLst>
      </pc:sldChg>
      <pc:sldChg chg="modSp mod">
        <pc:chgData name="Nithesh K" userId="cdfb20586752dcc1" providerId="LiveId" clId="{8E879367-EFC9-4BF9-ADA4-0C238C267C27}" dt="2023-04-01T10:40:56.968" v="44" actId="20577"/>
        <pc:sldMkLst>
          <pc:docMk/>
          <pc:sldMk cId="0" sldId="282"/>
        </pc:sldMkLst>
        <pc:spChg chg="mod">
          <ac:chgData name="Nithesh K" userId="cdfb20586752dcc1" providerId="LiveId" clId="{8E879367-EFC9-4BF9-ADA4-0C238C267C27}" dt="2023-04-01T10:40:56.968" v="44" actId="20577"/>
          <ac:spMkLst>
            <pc:docMk/>
            <pc:sldMk cId="0" sldId="282"/>
            <ac:spMk id="3" creationId="{00000000-0000-0000-0000-000000000000}"/>
          </ac:spMkLst>
        </pc:spChg>
      </pc:sldChg>
      <pc:sldChg chg="del">
        <pc:chgData name="Nithesh K" userId="cdfb20586752dcc1" providerId="LiveId" clId="{8E879367-EFC9-4BF9-ADA4-0C238C267C27}" dt="2023-04-01T10:10:01.372" v="9" actId="2696"/>
        <pc:sldMkLst>
          <pc:docMk/>
          <pc:sldMk cId="0" sldId="283"/>
        </pc:sldMkLst>
      </pc:sldChg>
      <pc:sldChg chg="modSp mod">
        <pc:chgData name="Nithesh K" userId="cdfb20586752dcc1" providerId="LiveId" clId="{8E879367-EFC9-4BF9-ADA4-0C238C267C27}" dt="2023-04-01T10:41:01.584" v="46" actId="20577"/>
        <pc:sldMkLst>
          <pc:docMk/>
          <pc:sldMk cId="0" sldId="284"/>
        </pc:sldMkLst>
        <pc:spChg chg="mod">
          <ac:chgData name="Nithesh K" userId="cdfb20586752dcc1" providerId="LiveId" clId="{8E879367-EFC9-4BF9-ADA4-0C238C267C27}" dt="2023-04-01T10:41:01.584" v="46" actId="20577"/>
          <ac:spMkLst>
            <pc:docMk/>
            <pc:sldMk cId="0" sldId="284"/>
            <ac:spMk id="3" creationId="{00000000-0000-0000-0000-000000000000}"/>
          </ac:spMkLst>
        </pc:spChg>
      </pc:sldChg>
    </pc:docChg>
  </pc:docChgLst>
  <pc:docChgLst>
    <pc:chgData name="Nithesh K" userId="cdfb20586752dcc1" providerId="LiveId" clId="{F94DFA7F-1785-4D94-A546-84933170B40E}"/>
    <pc:docChg chg="undo custSel addSld delSld modSld sldOrd">
      <pc:chgData name="Nithesh K" userId="cdfb20586752dcc1" providerId="LiveId" clId="{F94DFA7F-1785-4D94-A546-84933170B40E}" dt="2023-04-24T10:28:07.402" v="1182" actId="1076"/>
      <pc:docMkLst>
        <pc:docMk/>
      </pc:docMkLst>
      <pc:sldChg chg="modSp mod">
        <pc:chgData name="Nithesh K" userId="cdfb20586752dcc1" providerId="LiveId" clId="{F94DFA7F-1785-4D94-A546-84933170B40E}" dt="2023-04-24T09:16:44.477" v="12" actId="20577"/>
        <pc:sldMkLst>
          <pc:docMk/>
          <pc:sldMk cId="0" sldId="257"/>
        </pc:sldMkLst>
        <pc:spChg chg="mod">
          <ac:chgData name="Nithesh K" userId="cdfb20586752dcc1" providerId="LiveId" clId="{F94DFA7F-1785-4D94-A546-84933170B40E}" dt="2023-04-24T09:16:44.477" v="12" actId="20577"/>
          <ac:spMkLst>
            <pc:docMk/>
            <pc:sldMk cId="0" sldId="257"/>
            <ac:spMk id="9" creationId="{00000000-0000-0000-0000-000000000000}"/>
          </ac:spMkLst>
        </pc:spChg>
      </pc:sldChg>
      <pc:sldChg chg="modSp mod">
        <pc:chgData name="Nithesh K" userId="cdfb20586752dcc1" providerId="LiveId" clId="{F94DFA7F-1785-4D94-A546-84933170B40E}" dt="2023-04-24T09:17:33.724" v="17" actId="113"/>
        <pc:sldMkLst>
          <pc:docMk/>
          <pc:sldMk cId="0" sldId="258"/>
        </pc:sldMkLst>
        <pc:spChg chg="mod">
          <ac:chgData name="Nithesh K" userId="cdfb20586752dcc1" providerId="LiveId" clId="{F94DFA7F-1785-4D94-A546-84933170B40E}" dt="2023-04-24T09:17:33.724" v="17" actId="113"/>
          <ac:spMkLst>
            <pc:docMk/>
            <pc:sldMk cId="0" sldId="258"/>
            <ac:spMk id="4" creationId="{00000000-0000-0000-0000-000000000000}"/>
          </ac:spMkLst>
        </pc:spChg>
      </pc:sldChg>
      <pc:sldChg chg="modSp mod">
        <pc:chgData name="Nithesh K" userId="cdfb20586752dcc1" providerId="LiveId" clId="{F94DFA7F-1785-4D94-A546-84933170B40E}" dt="2023-04-24T09:43:39.769" v="261" actId="6549"/>
        <pc:sldMkLst>
          <pc:docMk/>
          <pc:sldMk cId="0" sldId="259"/>
        </pc:sldMkLst>
        <pc:spChg chg="mod">
          <ac:chgData name="Nithesh K" userId="cdfb20586752dcc1" providerId="LiveId" clId="{F94DFA7F-1785-4D94-A546-84933170B40E}" dt="2023-04-24T09:43:39.769" v="261" actId="6549"/>
          <ac:spMkLst>
            <pc:docMk/>
            <pc:sldMk cId="0" sldId="259"/>
            <ac:spMk id="4" creationId="{00000000-0000-0000-0000-000000000000}"/>
          </ac:spMkLst>
        </pc:spChg>
      </pc:sldChg>
      <pc:sldChg chg="modSp mod">
        <pc:chgData name="Nithesh K" userId="cdfb20586752dcc1" providerId="LiveId" clId="{F94DFA7F-1785-4D94-A546-84933170B40E}" dt="2023-04-24T10:24:58.694" v="1062" actId="6549"/>
        <pc:sldMkLst>
          <pc:docMk/>
          <pc:sldMk cId="0" sldId="260"/>
        </pc:sldMkLst>
        <pc:spChg chg="mod">
          <ac:chgData name="Nithesh K" userId="cdfb20586752dcc1" providerId="LiveId" clId="{F94DFA7F-1785-4D94-A546-84933170B40E}" dt="2023-04-24T09:22:30.756" v="95" actId="6549"/>
          <ac:spMkLst>
            <pc:docMk/>
            <pc:sldMk cId="0" sldId="260"/>
            <ac:spMk id="14" creationId="{00000000-0000-0000-0000-000000000000}"/>
          </ac:spMkLst>
        </pc:spChg>
        <pc:spChg chg="mod">
          <ac:chgData name="Nithesh K" userId="cdfb20586752dcc1" providerId="LiveId" clId="{F94DFA7F-1785-4D94-A546-84933170B40E}" dt="2023-04-24T09:22:27.751" v="94"/>
          <ac:spMkLst>
            <pc:docMk/>
            <pc:sldMk cId="0" sldId="260"/>
            <ac:spMk id="15" creationId="{00000000-0000-0000-0000-000000000000}"/>
          </ac:spMkLst>
        </pc:spChg>
        <pc:spChg chg="mod">
          <ac:chgData name="Nithesh K" userId="cdfb20586752dcc1" providerId="LiveId" clId="{F94DFA7F-1785-4D94-A546-84933170B40E}" dt="2023-04-24T09:22:37.895" v="96" actId="1076"/>
          <ac:spMkLst>
            <pc:docMk/>
            <pc:sldMk cId="0" sldId="260"/>
            <ac:spMk id="16" creationId="{00000000-0000-0000-0000-000000000000}"/>
          </ac:spMkLst>
        </pc:spChg>
        <pc:spChg chg="mod">
          <ac:chgData name="Nithesh K" userId="cdfb20586752dcc1" providerId="LiveId" clId="{F94DFA7F-1785-4D94-A546-84933170B40E}" dt="2023-04-24T09:22:10.852" v="92" actId="1076"/>
          <ac:spMkLst>
            <pc:docMk/>
            <pc:sldMk cId="0" sldId="260"/>
            <ac:spMk id="19" creationId="{00000000-0000-0000-0000-000000000000}"/>
          </ac:spMkLst>
        </pc:spChg>
        <pc:spChg chg="mod">
          <ac:chgData name="Nithesh K" userId="cdfb20586752dcc1" providerId="LiveId" clId="{F94DFA7F-1785-4D94-A546-84933170B40E}" dt="2023-04-24T10:24:55.928" v="1060" actId="20577"/>
          <ac:spMkLst>
            <pc:docMk/>
            <pc:sldMk cId="0" sldId="260"/>
            <ac:spMk id="30" creationId="{00000000-0000-0000-0000-000000000000}"/>
          </ac:spMkLst>
        </pc:spChg>
        <pc:spChg chg="mod">
          <ac:chgData name="Nithesh K" userId="cdfb20586752dcc1" providerId="LiveId" clId="{F94DFA7F-1785-4D94-A546-84933170B40E}" dt="2023-04-24T10:23:42.197" v="1047" actId="20577"/>
          <ac:spMkLst>
            <pc:docMk/>
            <pc:sldMk cId="0" sldId="260"/>
            <ac:spMk id="32" creationId="{00000000-0000-0000-0000-000000000000}"/>
          </ac:spMkLst>
        </pc:spChg>
        <pc:spChg chg="mod">
          <ac:chgData name="Nithesh K" userId="cdfb20586752dcc1" providerId="LiveId" clId="{F94DFA7F-1785-4D94-A546-84933170B40E}" dt="2023-04-24T10:23:52.729" v="1049" actId="20577"/>
          <ac:spMkLst>
            <pc:docMk/>
            <pc:sldMk cId="0" sldId="260"/>
            <ac:spMk id="33" creationId="{00000000-0000-0000-0000-000000000000}"/>
          </ac:spMkLst>
        </pc:spChg>
        <pc:spChg chg="mod">
          <ac:chgData name="Nithesh K" userId="cdfb20586752dcc1" providerId="LiveId" clId="{F94DFA7F-1785-4D94-A546-84933170B40E}" dt="2023-04-24T10:24:01.101" v="1052" actId="20577"/>
          <ac:spMkLst>
            <pc:docMk/>
            <pc:sldMk cId="0" sldId="260"/>
            <ac:spMk id="34" creationId="{00000000-0000-0000-0000-000000000000}"/>
          </ac:spMkLst>
        </pc:spChg>
        <pc:spChg chg="mod">
          <ac:chgData name="Nithesh K" userId="cdfb20586752dcc1" providerId="LiveId" clId="{F94DFA7F-1785-4D94-A546-84933170B40E}" dt="2023-04-24T10:24:09.508" v="1054" actId="20577"/>
          <ac:spMkLst>
            <pc:docMk/>
            <pc:sldMk cId="0" sldId="260"/>
            <ac:spMk id="35" creationId="{00000000-0000-0000-0000-000000000000}"/>
          </ac:spMkLst>
        </pc:spChg>
        <pc:spChg chg="mod">
          <ac:chgData name="Nithesh K" userId="cdfb20586752dcc1" providerId="LiveId" clId="{F94DFA7F-1785-4D94-A546-84933170B40E}" dt="2023-04-24T10:24:15.168" v="1056" actId="20577"/>
          <ac:spMkLst>
            <pc:docMk/>
            <pc:sldMk cId="0" sldId="260"/>
            <ac:spMk id="36" creationId="{00000000-0000-0000-0000-000000000000}"/>
          </ac:spMkLst>
        </pc:spChg>
        <pc:spChg chg="mod">
          <ac:chgData name="Nithesh K" userId="cdfb20586752dcc1" providerId="LiveId" clId="{F94DFA7F-1785-4D94-A546-84933170B40E}" dt="2023-04-24T10:24:46.048" v="1058" actId="20577"/>
          <ac:spMkLst>
            <pc:docMk/>
            <pc:sldMk cId="0" sldId="260"/>
            <ac:spMk id="37" creationId="{00000000-0000-0000-0000-000000000000}"/>
          </ac:spMkLst>
        </pc:spChg>
        <pc:spChg chg="mod">
          <ac:chgData name="Nithesh K" userId="cdfb20586752dcc1" providerId="LiveId" clId="{F94DFA7F-1785-4D94-A546-84933170B40E}" dt="2023-04-24T10:23:31.788" v="1045" actId="20577"/>
          <ac:spMkLst>
            <pc:docMk/>
            <pc:sldMk cId="0" sldId="260"/>
            <ac:spMk id="39" creationId="{00000000-0000-0000-0000-000000000000}"/>
          </ac:spMkLst>
        </pc:spChg>
        <pc:spChg chg="mod">
          <ac:chgData name="Nithesh K" userId="cdfb20586752dcc1" providerId="LiveId" clId="{F94DFA7F-1785-4D94-A546-84933170B40E}" dt="2023-04-24T10:24:58.694" v="1062" actId="6549"/>
          <ac:spMkLst>
            <pc:docMk/>
            <pc:sldMk cId="0" sldId="260"/>
            <ac:spMk id="41" creationId="{00000000-0000-0000-0000-000000000000}"/>
          </ac:spMkLst>
        </pc:spChg>
        <pc:picChg chg="mod">
          <ac:chgData name="Nithesh K" userId="cdfb20586752dcc1" providerId="LiveId" clId="{F94DFA7F-1785-4D94-A546-84933170B40E}" dt="2023-04-24T09:22:43.420" v="97" actId="1076"/>
          <ac:picMkLst>
            <pc:docMk/>
            <pc:sldMk cId="0" sldId="260"/>
            <ac:picMk id="2" creationId="{00000000-0000-0000-0000-000000000000}"/>
          </ac:picMkLst>
        </pc:picChg>
      </pc:sldChg>
      <pc:sldChg chg="addSp modSp mod">
        <pc:chgData name="Nithesh K" userId="cdfb20586752dcc1" providerId="LiveId" clId="{F94DFA7F-1785-4D94-A546-84933170B40E}" dt="2023-04-24T10:13:57.137" v="643" actId="1076"/>
        <pc:sldMkLst>
          <pc:docMk/>
          <pc:sldMk cId="0" sldId="264"/>
        </pc:sldMkLst>
        <pc:spChg chg="mod">
          <ac:chgData name="Nithesh K" userId="cdfb20586752dcc1" providerId="LiveId" clId="{F94DFA7F-1785-4D94-A546-84933170B40E}" dt="2023-04-24T10:13:51.195" v="642" actId="2710"/>
          <ac:spMkLst>
            <pc:docMk/>
            <pc:sldMk cId="0" sldId="264"/>
            <ac:spMk id="3" creationId="{00000000-0000-0000-0000-000000000000}"/>
          </ac:spMkLst>
        </pc:spChg>
        <pc:spChg chg="mod">
          <ac:chgData name="Nithesh K" userId="cdfb20586752dcc1" providerId="LiveId" clId="{F94DFA7F-1785-4D94-A546-84933170B40E}" dt="2023-04-24T10:13:51.195" v="642" actId="2710"/>
          <ac:spMkLst>
            <pc:docMk/>
            <pc:sldMk cId="0" sldId="264"/>
            <ac:spMk id="4" creationId="{00000000-0000-0000-0000-000000000000}"/>
          </ac:spMkLst>
        </pc:spChg>
        <pc:spChg chg="mod">
          <ac:chgData name="Nithesh K" userId="cdfb20586752dcc1" providerId="LiveId" clId="{F94DFA7F-1785-4D94-A546-84933170B40E}" dt="2023-04-24T10:13:51.195" v="642" actId="2710"/>
          <ac:spMkLst>
            <pc:docMk/>
            <pc:sldMk cId="0" sldId="264"/>
            <ac:spMk id="5" creationId="{00000000-0000-0000-0000-000000000000}"/>
          </ac:spMkLst>
        </pc:spChg>
        <pc:spChg chg="mod">
          <ac:chgData name="Nithesh K" userId="cdfb20586752dcc1" providerId="LiveId" clId="{F94DFA7F-1785-4D94-A546-84933170B40E}" dt="2023-04-24T10:13:51.195" v="642" actId="2710"/>
          <ac:spMkLst>
            <pc:docMk/>
            <pc:sldMk cId="0" sldId="264"/>
            <ac:spMk id="6" creationId="{00000000-0000-0000-0000-000000000000}"/>
          </ac:spMkLst>
        </pc:spChg>
        <pc:spChg chg="mod">
          <ac:chgData name="Nithesh K" userId="cdfb20586752dcc1" providerId="LiveId" clId="{F94DFA7F-1785-4D94-A546-84933170B40E}" dt="2023-04-24T10:13:51.195" v="642" actId="2710"/>
          <ac:spMkLst>
            <pc:docMk/>
            <pc:sldMk cId="0" sldId="264"/>
            <ac:spMk id="7" creationId="{00000000-0000-0000-0000-000000000000}"/>
          </ac:spMkLst>
        </pc:spChg>
        <pc:spChg chg="mod">
          <ac:chgData name="Nithesh K" userId="cdfb20586752dcc1" providerId="LiveId" clId="{F94DFA7F-1785-4D94-A546-84933170B40E}" dt="2023-04-24T10:13:51.195" v="642" actId="2710"/>
          <ac:spMkLst>
            <pc:docMk/>
            <pc:sldMk cId="0" sldId="264"/>
            <ac:spMk id="8" creationId="{00000000-0000-0000-0000-000000000000}"/>
          </ac:spMkLst>
        </pc:spChg>
        <pc:spChg chg="mod">
          <ac:chgData name="Nithesh K" userId="cdfb20586752dcc1" providerId="LiveId" clId="{F94DFA7F-1785-4D94-A546-84933170B40E}" dt="2023-04-24T10:13:51.195" v="642" actId="2710"/>
          <ac:spMkLst>
            <pc:docMk/>
            <pc:sldMk cId="0" sldId="264"/>
            <ac:spMk id="9" creationId="{00000000-0000-0000-0000-000000000000}"/>
          </ac:spMkLst>
        </pc:spChg>
        <pc:spChg chg="mod">
          <ac:chgData name="Nithesh K" userId="cdfb20586752dcc1" providerId="LiveId" clId="{F94DFA7F-1785-4D94-A546-84933170B40E}" dt="2023-04-24T10:13:51.195" v="642" actId="2710"/>
          <ac:spMkLst>
            <pc:docMk/>
            <pc:sldMk cId="0" sldId="264"/>
            <ac:spMk id="10" creationId="{00000000-0000-0000-0000-000000000000}"/>
          </ac:spMkLst>
        </pc:spChg>
        <pc:spChg chg="mod">
          <ac:chgData name="Nithesh K" userId="cdfb20586752dcc1" providerId="LiveId" clId="{F94DFA7F-1785-4D94-A546-84933170B40E}" dt="2023-04-24T10:13:51.195" v="642" actId="2710"/>
          <ac:spMkLst>
            <pc:docMk/>
            <pc:sldMk cId="0" sldId="264"/>
            <ac:spMk id="11" creationId="{00000000-0000-0000-0000-000000000000}"/>
          </ac:spMkLst>
        </pc:spChg>
        <pc:spChg chg="mod">
          <ac:chgData name="Nithesh K" userId="cdfb20586752dcc1" providerId="LiveId" clId="{F94DFA7F-1785-4D94-A546-84933170B40E}" dt="2023-04-24T10:13:51.195" v="642" actId="2710"/>
          <ac:spMkLst>
            <pc:docMk/>
            <pc:sldMk cId="0" sldId="264"/>
            <ac:spMk id="12" creationId="{00000000-0000-0000-0000-000000000000}"/>
          </ac:spMkLst>
        </pc:spChg>
        <pc:spChg chg="add mod">
          <ac:chgData name="Nithesh K" userId="cdfb20586752dcc1" providerId="LiveId" clId="{F94DFA7F-1785-4D94-A546-84933170B40E}" dt="2023-04-24T10:13:51.195" v="642" actId="2710"/>
          <ac:spMkLst>
            <pc:docMk/>
            <pc:sldMk cId="0" sldId="264"/>
            <ac:spMk id="14" creationId="{DAAFF6BE-5EEB-4DE3-A20F-9E58D085B6AA}"/>
          </ac:spMkLst>
        </pc:spChg>
        <pc:spChg chg="add mod">
          <ac:chgData name="Nithesh K" userId="cdfb20586752dcc1" providerId="LiveId" clId="{F94DFA7F-1785-4D94-A546-84933170B40E}" dt="2023-04-24T10:13:51.195" v="642" actId="2710"/>
          <ac:spMkLst>
            <pc:docMk/>
            <pc:sldMk cId="0" sldId="264"/>
            <ac:spMk id="16" creationId="{5E22D8B6-DDA4-4ACC-AA9D-2EE38701CF0D}"/>
          </ac:spMkLst>
        </pc:spChg>
        <pc:spChg chg="add mod">
          <ac:chgData name="Nithesh K" userId="cdfb20586752dcc1" providerId="LiveId" clId="{F94DFA7F-1785-4D94-A546-84933170B40E}" dt="2023-04-24T10:13:51.195" v="642" actId="2710"/>
          <ac:spMkLst>
            <pc:docMk/>
            <pc:sldMk cId="0" sldId="264"/>
            <ac:spMk id="18" creationId="{4BC21284-91A9-4478-B694-CD3810EC1337}"/>
          </ac:spMkLst>
        </pc:spChg>
        <pc:picChg chg="mod">
          <ac:chgData name="Nithesh K" userId="cdfb20586752dcc1" providerId="LiveId" clId="{F94DFA7F-1785-4D94-A546-84933170B40E}" dt="2023-04-24T10:13:57.137" v="643" actId="1076"/>
          <ac:picMkLst>
            <pc:docMk/>
            <pc:sldMk cId="0" sldId="264"/>
            <ac:picMk id="2" creationId="{00000000-0000-0000-0000-000000000000}"/>
          </ac:picMkLst>
        </pc:picChg>
      </pc:sldChg>
      <pc:sldChg chg="modSp mod">
        <pc:chgData name="Nithesh K" userId="cdfb20586752dcc1" providerId="LiveId" clId="{F94DFA7F-1785-4D94-A546-84933170B40E}" dt="2023-04-24T09:44:04.467" v="265" actId="20577"/>
        <pc:sldMkLst>
          <pc:docMk/>
          <pc:sldMk cId="0" sldId="266"/>
        </pc:sldMkLst>
        <pc:spChg chg="mod">
          <ac:chgData name="Nithesh K" userId="cdfb20586752dcc1" providerId="LiveId" clId="{F94DFA7F-1785-4D94-A546-84933170B40E}" dt="2023-04-24T09:44:04.467" v="265" actId="20577"/>
          <ac:spMkLst>
            <pc:docMk/>
            <pc:sldMk cId="0" sldId="266"/>
            <ac:spMk id="3" creationId="{00000000-0000-0000-0000-000000000000}"/>
          </ac:spMkLst>
        </pc:spChg>
      </pc:sldChg>
      <pc:sldChg chg="modSp mod">
        <pc:chgData name="Nithesh K" userId="cdfb20586752dcc1" providerId="LiveId" clId="{F94DFA7F-1785-4D94-A546-84933170B40E}" dt="2023-04-24T09:44:10.039" v="267" actId="20577"/>
        <pc:sldMkLst>
          <pc:docMk/>
          <pc:sldMk cId="0" sldId="268"/>
        </pc:sldMkLst>
        <pc:spChg chg="mod">
          <ac:chgData name="Nithesh K" userId="cdfb20586752dcc1" providerId="LiveId" clId="{F94DFA7F-1785-4D94-A546-84933170B40E}" dt="2023-04-24T09:44:10.039" v="267" actId="20577"/>
          <ac:spMkLst>
            <pc:docMk/>
            <pc:sldMk cId="0" sldId="268"/>
            <ac:spMk id="3" creationId="{00000000-0000-0000-0000-000000000000}"/>
          </ac:spMkLst>
        </pc:spChg>
        <pc:spChg chg="mod">
          <ac:chgData name="Nithesh K" userId="cdfb20586752dcc1" providerId="LiveId" clId="{F94DFA7F-1785-4D94-A546-84933170B40E}" dt="2023-04-24T09:19:33.775" v="69" actId="6549"/>
          <ac:spMkLst>
            <pc:docMk/>
            <pc:sldMk cId="0" sldId="268"/>
            <ac:spMk id="6" creationId="{00000000-0000-0000-0000-000000000000}"/>
          </ac:spMkLst>
        </pc:spChg>
      </pc:sldChg>
      <pc:sldChg chg="modSp mod">
        <pc:chgData name="Nithesh K" userId="cdfb20586752dcc1" providerId="LiveId" clId="{F94DFA7F-1785-4D94-A546-84933170B40E}" dt="2023-04-24T09:44:43.816" v="276" actId="20577"/>
        <pc:sldMkLst>
          <pc:docMk/>
          <pc:sldMk cId="0" sldId="269"/>
        </pc:sldMkLst>
        <pc:spChg chg="mod">
          <ac:chgData name="Nithesh K" userId="cdfb20586752dcc1" providerId="LiveId" clId="{F94DFA7F-1785-4D94-A546-84933170B40E}" dt="2023-04-24T09:44:43.816" v="276" actId="20577"/>
          <ac:spMkLst>
            <pc:docMk/>
            <pc:sldMk cId="0" sldId="269"/>
            <ac:spMk id="3" creationId="{00000000-0000-0000-0000-000000000000}"/>
          </ac:spMkLst>
        </pc:spChg>
      </pc:sldChg>
      <pc:sldChg chg="addSp modSp mod">
        <pc:chgData name="Nithesh K" userId="cdfb20586752dcc1" providerId="LiveId" clId="{F94DFA7F-1785-4D94-A546-84933170B40E}" dt="2023-04-24T10:19:10.018" v="652" actId="14100"/>
        <pc:sldMkLst>
          <pc:docMk/>
          <pc:sldMk cId="0" sldId="271"/>
        </pc:sldMkLst>
        <pc:spChg chg="mod">
          <ac:chgData name="Nithesh K" userId="cdfb20586752dcc1" providerId="LiveId" clId="{F94DFA7F-1785-4D94-A546-84933170B40E}" dt="2023-04-24T09:45:14.819" v="281" actId="20577"/>
          <ac:spMkLst>
            <pc:docMk/>
            <pc:sldMk cId="0" sldId="271"/>
            <ac:spMk id="3" creationId="{00000000-0000-0000-0000-000000000000}"/>
          </ac:spMkLst>
        </pc:spChg>
        <pc:spChg chg="mod">
          <ac:chgData name="Nithesh K" userId="cdfb20586752dcc1" providerId="LiveId" clId="{F94DFA7F-1785-4D94-A546-84933170B40E}" dt="2023-04-24T10:19:10.018" v="652" actId="14100"/>
          <ac:spMkLst>
            <pc:docMk/>
            <pc:sldMk cId="0" sldId="271"/>
            <ac:spMk id="7" creationId="{00000000-0000-0000-0000-000000000000}"/>
          </ac:spMkLst>
        </pc:spChg>
        <pc:spChg chg="mod ord">
          <ac:chgData name="Nithesh K" userId="cdfb20586752dcc1" providerId="LiveId" clId="{F94DFA7F-1785-4D94-A546-84933170B40E}" dt="2023-04-24T10:19:06.527" v="651" actId="14100"/>
          <ac:spMkLst>
            <pc:docMk/>
            <pc:sldMk cId="0" sldId="271"/>
            <ac:spMk id="9" creationId="{00000000-0000-0000-0000-000000000000}"/>
          </ac:spMkLst>
        </pc:spChg>
        <pc:spChg chg="add mod">
          <ac:chgData name="Nithesh K" userId="cdfb20586752dcc1" providerId="LiveId" clId="{F94DFA7F-1785-4D94-A546-84933170B40E}" dt="2023-04-24T09:46:03.936" v="325" actId="1076"/>
          <ac:spMkLst>
            <pc:docMk/>
            <pc:sldMk cId="0" sldId="271"/>
            <ac:spMk id="10" creationId="{FFADC5DD-E34C-47B1-B578-E9D787FEB2DC}"/>
          </ac:spMkLst>
        </pc:spChg>
      </pc:sldChg>
      <pc:sldChg chg="addSp delSp modSp mod">
        <pc:chgData name="Nithesh K" userId="cdfb20586752dcc1" providerId="LiveId" clId="{F94DFA7F-1785-4D94-A546-84933170B40E}" dt="2023-04-24T09:48:18.748" v="411" actId="1076"/>
        <pc:sldMkLst>
          <pc:docMk/>
          <pc:sldMk cId="0" sldId="272"/>
        </pc:sldMkLst>
        <pc:spChg chg="mod">
          <ac:chgData name="Nithesh K" userId="cdfb20586752dcc1" providerId="LiveId" clId="{F94DFA7F-1785-4D94-A546-84933170B40E}" dt="2023-04-24T09:48:07.280" v="409" actId="20577"/>
          <ac:spMkLst>
            <pc:docMk/>
            <pc:sldMk cId="0" sldId="272"/>
            <ac:spMk id="3" creationId="{00000000-0000-0000-0000-000000000000}"/>
          </ac:spMkLst>
        </pc:spChg>
        <pc:spChg chg="mod">
          <ac:chgData name="Nithesh K" userId="cdfb20586752dcc1" providerId="LiveId" clId="{F94DFA7F-1785-4D94-A546-84933170B40E}" dt="2023-04-24T09:46:13.164" v="327" actId="20577"/>
          <ac:spMkLst>
            <pc:docMk/>
            <pc:sldMk cId="0" sldId="272"/>
            <ac:spMk id="6" creationId="{00000000-0000-0000-0000-000000000000}"/>
          </ac:spMkLst>
        </pc:spChg>
        <pc:spChg chg="mod">
          <ac:chgData name="Nithesh K" userId="cdfb20586752dcc1" providerId="LiveId" clId="{F94DFA7F-1785-4D94-A546-84933170B40E}" dt="2023-04-24T09:46:56.663" v="366" actId="20577"/>
          <ac:spMkLst>
            <pc:docMk/>
            <pc:sldMk cId="0" sldId="272"/>
            <ac:spMk id="9" creationId="{00000000-0000-0000-0000-000000000000}"/>
          </ac:spMkLst>
        </pc:spChg>
        <pc:spChg chg="add mod">
          <ac:chgData name="Nithesh K" userId="cdfb20586752dcc1" providerId="LiveId" clId="{F94DFA7F-1785-4D94-A546-84933170B40E}" dt="2023-04-24T09:46:49.804" v="364" actId="1076"/>
          <ac:spMkLst>
            <pc:docMk/>
            <pc:sldMk cId="0" sldId="272"/>
            <ac:spMk id="11" creationId="{6ED61EBD-0F9B-4D6D-BE84-84F244248A58}"/>
          </ac:spMkLst>
        </pc:spChg>
        <pc:spChg chg="add del mod">
          <ac:chgData name="Nithesh K" userId="cdfb20586752dcc1" providerId="LiveId" clId="{F94DFA7F-1785-4D94-A546-84933170B40E}" dt="2023-04-24T09:48:18.748" v="411" actId="1076"/>
          <ac:spMkLst>
            <pc:docMk/>
            <pc:sldMk cId="0" sldId="272"/>
            <ac:spMk id="12" creationId="{349BD55F-2D1A-4458-8785-BBB0E1D13029}"/>
          </ac:spMkLst>
        </pc:spChg>
        <pc:picChg chg="mod">
          <ac:chgData name="Nithesh K" userId="cdfb20586752dcc1" providerId="LiveId" clId="{F94DFA7F-1785-4D94-A546-84933170B40E}" dt="2023-04-24T09:48:11.674" v="410" actId="1076"/>
          <ac:picMkLst>
            <pc:docMk/>
            <pc:sldMk cId="0" sldId="272"/>
            <ac:picMk id="2" creationId="{00000000-0000-0000-0000-000000000000}"/>
          </ac:picMkLst>
        </pc:picChg>
      </pc:sldChg>
      <pc:sldChg chg="addSp modSp mod">
        <pc:chgData name="Nithesh K" userId="cdfb20586752dcc1" providerId="LiveId" clId="{F94DFA7F-1785-4D94-A546-84933170B40E}" dt="2023-04-24T09:51:33.271" v="469" actId="20577"/>
        <pc:sldMkLst>
          <pc:docMk/>
          <pc:sldMk cId="0" sldId="273"/>
        </pc:sldMkLst>
        <pc:spChg chg="mod">
          <ac:chgData name="Nithesh K" userId="cdfb20586752dcc1" providerId="LiveId" clId="{F94DFA7F-1785-4D94-A546-84933170B40E}" dt="2023-04-24T09:51:33.271" v="469" actId="20577"/>
          <ac:spMkLst>
            <pc:docMk/>
            <pc:sldMk cId="0" sldId="273"/>
            <ac:spMk id="3" creationId="{00000000-0000-0000-0000-000000000000}"/>
          </ac:spMkLst>
        </pc:spChg>
        <pc:spChg chg="mod">
          <ac:chgData name="Nithesh K" userId="cdfb20586752dcc1" providerId="LiveId" clId="{F94DFA7F-1785-4D94-A546-84933170B40E}" dt="2023-04-24T09:48:25.222" v="413" actId="20577"/>
          <ac:spMkLst>
            <pc:docMk/>
            <pc:sldMk cId="0" sldId="273"/>
            <ac:spMk id="6" creationId="{00000000-0000-0000-0000-000000000000}"/>
          </ac:spMkLst>
        </pc:spChg>
        <pc:spChg chg="add mod">
          <ac:chgData name="Nithesh K" userId="cdfb20586752dcc1" providerId="LiveId" clId="{F94DFA7F-1785-4D94-A546-84933170B40E}" dt="2023-04-24T09:49:10.148" v="431" actId="6549"/>
          <ac:spMkLst>
            <pc:docMk/>
            <pc:sldMk cId="0" sldId="273"/>
            <ac:spMk id="8" creationId="{8C46EB05-AFCA-4594-AAE9-30E4F6234046}"/>
          </ac:spMkLst>
        </pc:spChg>
      </pc:sldChg>
      <pc:sldChg chg="addSp modSp mod">
        <pc:chgData name="Nithesh K" userId="cdfb20586752dcc1" providerId="LiveId" clId="{F94DFA7F-1785-4D94-A546-84933170B40E}" dt="2023-04-24T09:51:39.138" v="472" actId="20577"/>
        <pc:sldMkLst>
          <pc:docMk/>
          <pc:sldMk cId="0" sldId="275"/>
        </pc:sldMkLst>
        <pc:spChg chg="mod">
          <ac:chgData name="Nithesh K" userId="cdfb20586752dcc1" providerId="LiveId" clId="{F94DFA7F-1785-4D94-A546-84933170B40E}" dt="2023-04-24T09:51:39.138" v="472" actId="20577"/>
          <ac:spMkLst>
            <pc:docMk/>
            <pc:sldMk cId="0" sldId="275"/>
            <ac:spMk id="5" creationId="{00000000-0000-0000-0000-000000000000}"/>
          </ac:spMkLst>
        </pc:spChg>
        <pc:spChg chg="mod">
          <ac:chgData name="Nithesh K" userId="cdfb20586752dcc1" providerId="LiveId" clId="{F94DFA7F-1785-4D94-A546-84933170B40E}" dt="2023-04-24T09:49:21.717" v="433" actId="20577"/>
          <ac:spMkLst>
            <pc:docMk/>
            <pc:sldMk cId="0" sldId="275"/>
            <ac:spMk id="7" creationId="{00000000-0000-0000-0000-000000000000}"/>
          </ac:spMkLst>
        </pc:spChg>
        <pc:spChg chg="add mod">
          <ac:chgData name="Nithesh K" userId="cdfb20586752dcc1" providerId="LiveId" clId="{F94DFA7F-1785-4D94-A546-84933170B40E}" dt="2023-04-24T09:50:31.758" v="447" actId="1076"/>
          <ac:spMkLst>
            <pc:docMk/>
            <pc:sldMk cId="0" sldId="275"/>
            <ac:spMk id="12" creationId="{0F40A52B-4936-4919-B88E-AEC5B47E5D07}"/>
          </ac:spMkLst>
        </pc:spChg>
      </pc:sldChg>
      <pc:sldChg chg="addSp modSp mod">
        <pc:chgData name="Nithesh K" userId="cdfb20586752dcc1" providerId="LiveId" clId="{F94DFA7F-1785-4D94-A546-84933170B40E}" dt="2023-04-24T10:19:43.024" v="654" actId="1076"/>
        <pc:sldMkLst>
          <pc:docMk/>
          <pc:sldMk cId="0" sldId="276"/>
        </pc:sldMkLst>
        <pc:spChg chg="mod">
          <ac:chgData name="Nithesh K" userId="cdfb20586752dcc1" providerId="LiveId" clId="{F94DFA7F-1785-4D94-A546-84933170B40E}" dt="2023-04-24T09:51:43.311" v="474" actId="20577"/>
          <ac:spMkLst>
            <pc:docMk/>
            <pc:sldMk cId="0" sldId="276"/>
            <ac:spMk id="4" creationId="{00000000-0000-0000-0000-000000000000}"/>
          </ac:spMkLst>
        </pc:spChg>
        <pc:spChg chg="mod">
          <ac:chgData name="Nithesh K" userId="cdfb20586752dcc1" providerId="LiveId" clId="{F94DFA7F-1785-4D94-A546-84933170B40E}" dt="2023-04-24T09:51:16.760" v="466" actId="20577"/>
          <ac:spMkLst>
            <pc:docMk/>
            <pc:sldMk cId="0" sldId="276"/>
            <ac:spMk id="5" creationId="{00000000-0000-0000-0000-000000000000}"/>
          </ac:spMkLst>
        </pc:spChg>
        <pc:spChg chg="add mod">
          <ac:chgData name="Nithesh K" userId="cdfb20586752dcc1" providerId="LiveId" clId="{F94DFA7F-1785-4D94-A546-84933170B40E}" dt="2023-04-24T09:51:10.273" v="464" actId="20577"/>
          <ac:spMkLst>
            <pc:docMk/>
            <pc:sldMk cId="0" sldId="276"/>
            <ac:spMk id="8" creationId="{7308D9E3-7E7C-4BAA-ABE1-18073E804787}"/>
          </ac:spMkLst>
        </pc:spChg>
        <pc:picChg chg="mod">
          <ac:chgData name="Nithesh K" userId="cdfb20586752dcc1" providerId="LiveId" clId="{F94DFA7F-1785-4D94-A546-84933170B40E}" dt="2023-04-24T10:19:43.024" v="654" actId="1076"/>
          <ac:picMkLst>
            <pc:docMk/>
            <pc:sldMk cId="0" sldId="276"/>
            <ac:picMk id="2" creationId="{00000000-0000-0000-0000-000000000000}"/>
          </ac:picMkLst>
        </pc:picChg>
      </pc:sldChg>
      <pc:sldChg chg="addSp delSp modSp mod ord">
        <pc:chgData name="Nithesh K" userId="cdfb20586752dcc1" providerId="LiveId" clId="{F94DFA7F-1785-4D94-A546-84933170B40E}" dt="2023-04-24T10:18:31.147" v="650" actId="1076"/>
        <pc:sldMkLst>
          <pc:docMk/>
          <pc:sldMk cId="0" sldId="278"/>
        </pc:sldMkLst>
        <pc:spChg chg="mod">
          <ac:chgData name="Nithesh K" userId="cdfb20586752dcc1" providerId="LiveId" clId="{F94DFA7F-1785-4D94-A546-84933170B40E}" dt="2023-04-24T09:44:32.965" v="274" actId="20577"/>
          <ac:spMkLst>
            <pc:docMk/>
            <pc:sldMk cId="0" sldId="278"/>
            <ac:spMk id="4" creationId="{00000000-0000-0000-0000-000000000000}"/>
          </ac:spMkLst>
        </pc:spChg>
        <pc:spChg chg="add del mod">
          <ac:chgData name="Nithesh K" userId="cdfb20586752dcc1" providerId="LiveId" clId="{F94DFA7F-1785-4D94-A546-84933170B40E}" dt="2023-04-24T09:19:57.493" v="84"/>
          <ac:spMkLst>
            <pc:docMk/>
            <pc:sldMk cId="0" sldId="278"/>
            <ac:spMk id="5" creationId="{00000000-0000-0000-0000-000000000000}"/>
          </ac:spMkLst>
        </pc:spChg>
        <pc:picChg chg="mod">
          <ac:chgData name="Nithesh K" userId="cdfb20586752dcc1" providerId="LiveId" clId="{F94DFA7F-1785-4D94-A546-84933170B40E}" dt="2023-04-24T10:18:31.147" v="650" actId="1076"/>
          <ac:picMkLst>
            <pc:docMk/>
            <pc:sldMk cId="0" sldId="278"/>
            <ac:picMk id="2" creationId="{00000000-0000-0000-0000-000000000000}"/>
          </ac:picMkLst>
        </pc:picChg>
        <pc:picChg chg="add del mod">
          <ac:chgData name="Nithesh K" userId="cdfb20586752dcc1" providerId="LiveId" clId="{F94DFA7F-1785-4D94-A546-84933170B40E}" dt="2023-04-24T09:44:25.218" v="271" actId="1076"/>
          <ac:picMkLst>
            <pc:docMk/>
            <pc:sldMk cId="0" sldId="278"/>
            <ac:picMk id="3" creationId="{00000000-0000-0000-0000-000000000000}"/>
          </ac:picMkLst>
        </pc:picChg>
      </pc:sldChg>
      <pc:sldChg chg="addSp delSp modSp mod">
        <pc:chgData name="Nithesh K" userId="cdfb20586752dcc1" providerId="LiveId" clId="{F94DFA7F-1785-4D94-A546-84933170B40E}" dt="2023-04-24T10:28:07.402" v="1182" actId="1076"/>
        <pc:sldMkLst>
          <pc:docMk/>
          <pc:sldMk cId="0" sldId="280"/>
        </pc:sldMkLst>
        <pc:spChg chg="add del mod">
          <ac:chgData name="Nithesh K" userId="cdfb20586752dcc1" providerId="LiveId" clId="{F94DFA7F-1785-4D94-A546-84933170B40E}" dt="2023-04-24T09:19:08.127" v="62" actId="47"/>
          <ac:spMkLst>
            <pc:docMk/>
            <pc:sldMk cId="0" sldId="280"/>
            <ac:spMk id="3" creationId="{00000000-0000-0000-0000-000000000000}"/>
          </ac:spMkLst>
        </pc:spChg>
        <pc:spChg chg="mod">
          <ac:chgData name="Nithesh K" userId="cdfb20586752dcc1" providerId="LiveId" clId="{F94DFA7F-1785-4D94-A546-84933170B40E}" dt="2023-04-24T09:51:47.185" v="476" actId="20577"/>
          <ac:spMkLst>
            <pc:docMk/>
            <pc:sldMk cId="0" sldId="280"/>
            <ac:spMk id="4" creationId="{00000000-0000-0000-0000-000000000000}"/>
          </ac:spMkLst>
        </pc:spChg>
        <pc:spChg chg="mod">
          <ac:chgData name="Nithesh K" userId="cdfb20586752dcc1" providerId="LiveId" clId="{F94DFA7F-1785-4D94-A546-84933170B40E}" dt="2023-04-24T10:05:30.488" v="591" actId="20577"/>
          <ac:spMkLst>
            <pc:docMk/>
            <pc:sldMk cId="0" sldId="280"/>
            <ac:spMk id="6" creationId="{00000000-0000-0000-0000-000000000000}"/>
          </ac:spMkLst>
        </pc:spChg>
        <pc:spChg chg="add del mod">
          <ac:chgData name="Nithesh K" userId="cdfb20586752dcc1" providerId="LiveId" clId="{F94DFA7F-1785-4D94-A546-84933170B40E}" dt="2023-04-24T09:19:13.418" v="64" actId="21"/>
          <ac:spMkLst>
            <pc:docMk/>
            <pc:sldMk cId="0" sldId="280"/>
            <ac:spMk id="8" creationId="{00000000-0000-0000-0000-000000000000}"/>
          </ac:spMkLst>
        </pc:spChg>
        <pc:spChg chg="add mod">
          <ac:chgData name="Nithesh K" userId="cdfb20586752dcc1" providerId="LiveId" clId="{F94DFA7F-1785-4D94-A546-84933170B40E}" dt="2023-04-24T10:27:10.044" v="1107" actId="1076"/>
          <ac:spMkLst>
            <pc:docMk/>
            <pc:sldMk cId="0" sldId="280"/>
            <ac:spMk id="13" creationId="{20691CCB-BE0A-4169-9563-020352C21619}"/>
          </ac:spMkLst>
        </pc:spChg>
        <pc:spChg chg="add mod">
          <ac:chgData name="Nithesh K" userId="cdfb20586752dcc1" providerId="LiveId" clId="{F94DFA7F-1785-4D94-A546-84933170B40E}" dt="2023-04-24T10:28:07.402" v="1182" actId="1076"/>
          <ac:spMkLst>
            <pc:docMk/>
            <pc:sldMk cId="0" sldId="280"/>
            <ac:spMk id="15" creationId="{57F15FBB-B196-41E6-B1DE-964B4ECC23F6}"/>
          </ac:spMkLst>
        </pc:spChg>
        <pc:picChg chg="mod">
          <ac:chgData name="Nithesh K" userId="cdfb20586752dcc1" providerId="LiveId" clId="{F94DFA7F-1785-4D94-A546-84933170B40E}" dt="2023-04-24T10:19:55.790" v="656" actId="1076"/>
          <ac:picMkLst>
            <pc:docMk/>
            <pc:sldMk cId="0" sldId="280"/>
            <ac:picMk id="2" creationId="{00000000-0000-0000-0000-000000000000}"/>
          </ac:picMkLst>
        </pc:picChg>
        <pc:picChg chg="add mod">
          <ac:chgData name="Nithesh K" userId="cdfb20586752dcc1" providerId="LiveId" clId="{F94DFA7F-1785-4D94-A546-84933170B40E}" dt="2023-04-24T10:03:33.533" v="572" actId="1076"/>
          <ac:picMkLst>
            <pc:docMk/>
            <pc:sldMk cId="0" sldId="280"/>
            <ac:picMk id="10" creationId="{67C60EFF-D67D-45AA-B0D2-7C75FF223A0D}"/>
          </ac:picMkLst>
        </pc:picChg>
        <pc:picChg chg="add mod modCrop">
          <ac:chgData name="Nithesh K" userId="cdfb20586752dcc1" providerId="LiveId" clId="{F94DFA7F-1785-4D94-A546-84933170B40E}" dt="2023-04-24T10:04:48.323" v="589" actId="1076"/>
          <ac:picMkLst>
            <pc:docMk/>
            <pc:sldMk cId="0" sldId="280"/>
            <ac:picMk id="12" creationId="{8744615E-92DC-47F8-9682-2CB7BDDC9518}"/>
          </ac:picMkLst>
        </pc:picChg>
      </pc:sldChg>
      <pc:sldChg chg="modSp mod">
        <pc:chgData name="Nithesh K" userId="cdfb20586752dcc1" providerId="LiveId" clId="{F94DFA7F-1785-4D94-A546-84933170B40E}" dt="2023-04-24T10:26:07.075" v="1069" actId="1076"/>
        <pc:sldMkLst>
          <pc:docMk/>
          <pc:sldMk cId="0" sldId="282"/>
        </pc:sldMkLst>
        <pc:spChg chg="mod">
          <ac:chgData name="Nithesh K" userId="cdfb20586752dcc1" providerId="LiveId" clId="{F94DFA7F-1785-4D94-A546-84933170B40E}" dt="2023-04-24T09:52:43.951" v="482" actId="20577"/>
          <ac:spMkLst>
            <pc:docMk/>
            <pc:sldMk cId="0" sldId="282"/>
            <ac:spMk id="3" creationId="{00000000-0000-0000-0000-000000000000}"/>
          </ac:spMkLst>
        </pc:spChg>
        <pc:spChg chg="mod">
          <ac:chgData name="Nithesh K" userId="cdfb20586752dcc1" providerId="LiveId" clId="{F94DFA7F-1785-4D94-A546-84933170B40E}" dt="2023-04-24T10:05:37.004" v="593" actId="20577"/>
          <ac:spMkLst>
            <pc:docMk/>
            <pc:sldMk cId="0" sldId="282"/>
            <ac:spMk id="5" creationId="{00000000-0000-0000-0000-000000000000}"/>
          </ac:spMkLst>
        </pc:spChg>
        <pc:spChg chg="mod">
          <ac:chgData name="Nithesh K" userId="cdfb20586752dcc1" providerId="LiveId" clId="{F94DFA7F-1785-4D94-A546-84933170B40E}" dt="2023-04-24T10:25:49.649" v="1066" actId="1076"/>
          <ac:spMkLst>
            <pc:docMk/>
            <pc:sldMk cId="0" sldId="282"/>
            <ac:spMk id="6" creationId="{00000000-0000-0000-0000-000000000000}"/>
          </ac:spMkLst>
        </pc:spChg>
        <pc:picChg chg="mod">
          <ac:chgData name="Nithesh K" userId="cdfb20586752dcc1" providerId="LiveId" clId="{F94DFA7F-1785-4D94-A546-84933170B40E}" dt="2023-04-24T10:26:07.075" v="1069" actId="1076"/>
          <ac:picMkLst>
            <pc:docMk/>
            <pc:sldMk cId="0" sldId="282"/>
            <ac:picMk id="2" creationId="{00000000-0000-0000-0000-000000000000}"/>
          </ac:picMkLst>
        </pc:picChg>
      </pc:sldChg>
      <pc:sldChg chg="modSp mod">
        <pc:chgData name="Nithesh K" userId="cdfb20586752dcc1" providerId="LiveId" clId="{F94DFA7F-1785-4D94-A546-84933170B40E}" dt="2023-04-24T10:20:21.491" v="658" actId="2710"/>
        <pc:sldMkLst>
          <pc:docMk/>
          <pc:sldMk cId="0" sldId="284"/>
        </pc:sldMkLst>
        <pc:spChg chg="mod">
          <ac:chgData name="Nithesh K" userId="cdfb20586752dcc1" providerId="LiveId" clId="{F94DFA7F-1785-4D94-A546-84933170B40E}" dt="2023-04-24T09:52:47.985" v="484" actId="20577"/>
          <ac:spMkLst>
            <pc:docMk/>
            <pc:sldMk cId="0" sldId="284"/>
            <ac:spMk id="3" creationId="{00000000-0000-0000-0000-000000000000}"/>
          </ac:spMkLst>
        </pc:spChg>
        <pc:spChg chg="mod">
          <ac:chgData name="Nithesh K" userId="cdfb20586752dcc1" providerId="LiveId" clId="{F94DFA7F-1785-4D94-A546-84933170B40E}" dt="2023-04-24T10:20:21.491" v="658" actId="2710"/>
          <ac:spMkLst>
            <pc:docMk/>
            <pc:sldMk cId="0" sldId="284"/>
            <ac:spMk id="4" creationId="{00000000-0000-0000-0000-000000000000}"/>
          </ac:spMkLst>
        </pc:spChg>
      </pc:sldChg>
      <pc:sldChg chg="addSp delSp modSp add mod">
        <pc:chgData name="Nithesh K" userId="cdfb20586752dcc1" providerId="LiveId" clId="{F94DFA7F-1785-4D94-A546-84933170B40E}" dt="2023-04-24T10:16:30.921" v="649" actId="20577"/>
        <pc:sldMkLst>
          <pc:docMk/>
          <pc:sldMk cId="1565404073" sldId="285"/>
        </pc:sldMkLst>
        <pc:spChg chg="mod">
          <ac:chgData name="Nithesh K" userId="cdfb20586752dcc1" providerId="LiveId" clId="{F94DFA7F-1785-4D94-A546-84933170B40E}" dt="2023-04-24T09:43:59.424" v="263" actId="20577"/>
          <ac:spMkLst>
            <pc:docMk/>
            <pc:sldMk cId="1565404073" sldId="285"/>
            <ac:spMk id="3" creationId="{00000000-0000-0000-0000-000000000000}"/>
          </ac:spMkLst>
        </pc:spChg>
        <pc:spChg chg="mod">
          <ac:chgData name="Nithesh K" userId="cdfb20586752dcc1" providerId="LiveId" clId="{F94DFA7F-1785-4D94-A546-84933170B40E}" dt="2023-04-24T09:31:58.595" v="177" actId="1076"/>
          <ac:spMkLst>
            <pc:docMk/>
            <pc:sldMk cId="1565404073" sldId="285"/>
            <ac:spMk id="4" creationId="{00000000-0000-0000-0000-000000000000}"/>
          </ac:spMkLst>
        </pc:spChg>
        <pc:spChg chg="mod">
          <ac:chgData name="Nithesh K" userId="cdfb20586752dcc1" providerId="LiveId" clId="{F94DFA7F-1785-4D94-A546-84933170B40E}" dt="2023-04-24T09:32:11.243" v="178" actId="1076"/>
          <ac:spMkLst>
            <pc:docMk/>
            <pc:sldMk cId="1565404073" sldId="285"/>
            <ac:spMk id="5" creationId="{00000000-0000-0000-0000-000000000000}"/>
          </ac:spMkLst>
        </pc:spChg>
        <pc:spChg chg="mod">
          <ac:chgData name="Nithesh K" userId="cdfb20586752dcc1" providerId="LiveId" clId="{F94DFA7F-1785-4D94-A546-84933170B40E}" dt="2023-04-24T09:33:02.090" v="187" actId="6549"/>
          <ac:spMkLst>
            <pc:docMk/>
            <pc:sldMk cId="1565404073" sldId="285"/>
            <ac:spMk id="6" creationId="{00000000-0000-0000-0000-000000000000}"/>
          </ac:spMkLst>
        </pc:spChg>
        <pc:spChg chg="mod">
          <ac:chgData name="Nithesh K" userId="cdfb20586752dcc1" providerId="LiveId" clId="{F94DFA7F-1785-4D94-A546-84933170B40E}" dt="2023-04-24T09:32:18.619" v="179" actId="1076"/>
          <ac:spMkLst>
            <pc:docMk/>
            <pc:sldMk cId="1565404073" sldId="285"/>
            <ac:spMk id="7" creationId="{00000000-0000-0000-0000-000000000000}"/>
          </ac:spMkLst>
        </pc:spChg>
        <pc:spChg chg="mod">
          <ac:chgData name="Nithesh K" userId="cdfb20586752dcc1" providerId="LiveId" clId="{F94DFA7F-1785-4D94-A546-84933170B40E}" dt="2023-04-24T10:16:27.783" v="647" actId="20577"/>
          <ac:spMkLst>
            <pc:docMk/>
            <pc:sldMk cId="1565404073" sldId="285"/>
            <ac:spMk id="8" creationId="{00000000-0000-0000-0000-000000000000}"/>
          </ac:spMkLst>
        </pc:spChg>
        <pc:spChg chg="mod">
          <ac:chgData name="Nithesh K" userId="cdfb20586752dcc1" providerId="LiveId" clId="{F94DFA7F-1785-4D94-A546-84933170B40E}" dt="2023-04-24T10:16:24.248" v="645" actId="20577"/>
          <ac:spMkLst>
            <pc:docMk/>
            <pc:sldMk cId="1565404073" sldId="285"/>
            <ac:spMk id="9" creationId="{00000000-0000-0000-0000-000000000000}"/>
          </ac:spMkLst>
        </pc:spChg>
        <pc:spChg chg="del mod">
          <ac:chgData name="Nithesh K" userId="cdfb20586752dcc1" providerId="LiveId" clId="{F94DFA7F-1785-4D94-A546-84933170B40E}" dt="2023-04-24T09:31:48.393" v="173"/>
          <ac:spMkLst>
            <pc:docMk/>
            <pc:sldMk cId="1565404073" sldId="285"/>
            <ac:spMk id="10" creationId="{00000000-0000-0000-0000-000000000000}"/>
          </ac:spMkLst>
        </pc:spChg>
        <pc:spChg chg="del mod">
          <ac:chgData name="Nithesh K" userId="cdfb20586752dcc1" providerId="LiveId" clId="{F94DFA7F-1785-4D94-A546-84933170B40E}" dt="2023-04-24T09:31:48.393" v="175"/>
          <ac:spMkLst>
            <pc:docMk/>
            <pc:sldMk cId="1565404073" sldId="285"/>
            <ac:spMk id="11" creationId="{00000000-0000-0000-0000-000000000000}"/>
          </ac:spMkLst>
        </pc:spChg>
        <pc:spChg chg="mod">
          <ac:chgData name="Nithesh K" userId="cdfb20586752dcc1" providerId="LiveId" clId="{F94DFA7F-1785-4D94-A546-84933170B40E}" dt="2023-04-24T09:41:39.578" v="252" actId="2711"/>
          <ac:spMkLst>
            <pc:docMk/>
            <pc:sldMk cId="1565404073" sldId="285"/>
            <ac:spMk id="12" creationId="{00000000-0000-0000-0000-000000000000}"/>
          </ac:spMkLst>
        </pc:spChg>
        <pc:spChg chg="add mod">
          <ac:chgData name="Nithesh K" userId="cdfb20586752dcc1" providerId="LiveId" clId="{F94DFA7F-1785-4D94-A546-84933170B40E}" dt="2023-04-24T09:38:52.199" v="237" actId="1076"/>
          <ac:spMkLst>
            <pc:docMk/>
            <pc:sldMk cId="1565404073" sldId="285"/>
            <ac:spMk id="13" creationId="{1B1F569D-1216-4A76-961C-6FAF3956CB38}"/>
          </ac:spMkLst>
        </pc:spChg>
        <pc:spChg chg="add mod">
          <ac:chgData name="Nithesh K" userId="cdfb20586752dcc1" providerId="LiveId" clId="{F94DFA7F-1785-4D94-A546-84933170B40E}" dt="2023-04-24T10:16:30.921" v="649" actId="20577"/>
          <ac:spMkLst>
            <pc:docMk/>
            <pc:sldMk cId="1565404073" sldId="285"/>
            <ac:spMk id="15" creationId="{BE4AFB79-55A0-4CCE-BFB3-64250575E0C7}"/>
          </ac:spMkLst>
        </pc:spChg>
        <pc:spChg chg="add mod">
          <ac:chgData name="Nithesh K" userId="cdfb20586752dcc1" providerId="LiveId" clId="{F94DFA7F-1785-4D94-A546-84933170B40E}" dt="2023-04-24T09:38:15.460" v="232" actId="20577"/>
          <ac:spMkLst>
            <pc:docMk/>
            <pc:sldMk cId="1565404073" sldId="285"/>
            <ac:spMk id="17" creationId="{BD9058FC-FC45-4615-8117-FAE5ADEE809E}"/>
          </ac:spMkLst>
        </pc:spChg>
        <pc:spChg chg="add mod">
          <ac:chgData name="Nithesh K" userId="cdfb20586752dcc1" providerId="LiveId" clId="{F94DFA7F-1785-4D94-A546-84933170B40E}" dt="2023-04-24T09:40:18.481" v="244" actId="2711"/>
          <ac:spMkLst>
            <pc:docMk/>
            <pc:sldMk cId="1565404073" sldId="285"/>
            <ac:spMk id="19" creationId="{3EF60873-B37A-4B25-8176-DD5D7A67CD26}"/>
          </ac:spMkLst>
        </pc:spChg>
        <pc:spChg chg="add mod">
          <ac:chgData name="Nithesh K" userId="cdfb20586752dcc1" providerId="LiveId" clId="{F94DFA7F-1785-4D94-A546-84933170B40E}" dt="2023-04-24T09:42:41.634" v="258" actId="14100"/>
          <ac:spMkLst>
            <pc:docMk/>
            <pc:sldMk cId="1565404073" sldId="285"/>
            <ac:spMk id="21" creationId="{5794175D-49E8-44C2-9DA4-CBE774DD5EE1}"/>
          </ac:spMkLst>
        </pc:spChg>
        <pc:picChg chg="mod">
          <ac:chgData name="Nithesh K" userId="cdfb20586752dcc1" providerId="LiveId" clId="{F94DFA7F-1785-4D94-A546-84933170B40E}" dt="2023-04-24T09:42:26.263" v="257" actId="1076"/>
          <ac:picMkLst>
            <pc:docMk/>
            <pc:sldMk cId="1565404073" sldId="285"/>
            <ac:picMk id="2" creationId="{00000000-0000-0000-0000-000000000000}"/>
          </ac:picMkLst>
        </pc:picChg>
      </pc:sldChg>
      <pc:sldChg chg="modSp add mod">
        <pc:chgData name="Nithesh K" userId="cdfb20586752dcc1" providerId="LiveId" clId="{F94DFA7F-1785-4D94-A546-84933170B40E}" dt="2023-04-24T10:20:40.942" v="663" actId="1076"/>
        <pc:sldMkLst>
          <pc:docMk/>
          <pc:sldMk cId="1540407150" sldId="286"/>
        </pc:sldMkLst>
        <pc:spChg chg="mod">
          <ac:chgData name="Nithesh K" userId="cdfb20586752dcc1" providerId="LiveId" clId="{F94DFA7F-1785-4D94-A546-84933170B40E}" dt="2023-04-24T09:54:23.347" v="511" actId="20577"/>
          <ac:spMkLst>
            <pc:docMk/>
            <pc:sldMk cId="1540407150" sldId="286"/>
            <ac:spMk id="3" creationId="{00000000-0000-0000-0000-000000000000}"/>
          </ac:spMkLst>
        </pc:spChg>
        <pc:spChg chg="mod">
          <ac:chgData name="Nithesh K" userId="cdfb20586752dcc1" providerId="LiveId" clId="{F94DFA7F-1785-4D94-A546-84933170B40E}" dt="2023-04-24T10:20:40.942" v="663" actId="1076"/>
          <ac:spMkLst>
            <pc:docMk/>
            <pc:sldMk cId="1540407150" sldId="286"/>
            <ac:spMk id="4" creationId="{00000000-0000-0000-0000-000000000000}"/>
          </ac:spMkLst>
        </pc:spChg>
      </pc:sldChg>
      <pc:sldChg chg="modSp add mod">
        <pc:chgData name="Nithesh K" userId="cdfb20586752dcc1" providerId="LiveId" clId="{F94DFA7F-1785-4D94-A546-84933170B40E}" dt="2023-04-24T10:21:10.765" v="1043" actId="5793"/>
        <pc:sldMkLst>
          <pc:docMk/>
          <pc:sldMk cId="3974530736" sldId="287"/>
        </pc:sldMkLst>
        <pc:spChg chg="mod">
          <ac:chgData name="Nithesh K" userId="cdfb20586752dcc1" providerId="LiveId" clId="{F94DFA7F-1785-4D94-A546-84933170B40E}" dt="2023-04-24T09:59:54.644" v="569" actId="20577"/>
          <ac:spMkLst>
            <pc:docMk/>
            <pc:sldMk cId="3974530736" sldId="287"/>
            <ac:spMk id="3" creationId="{00000000-0000-0000-0000-000000000000}"/>
          </ac:spMkLst>
        </pc:spChg>
        <pc:spChg chg="mod">
          <ac:chgData name="Nithesh K" userId="cdfb20586752dcc1" providerId="LiveId" clId="{F94DFA7F-1785-4D94-A546-84933170B40E}" dt="2023-04-24T10:21:10.765" v="1043" actId="5793"/>
          <ac:spMkLst>
            <pc:docMk/>
            <pc:sldMk cId="3974530736" sldId="287"/>
            <ac:spMk id="4" creationId="{00000000-0000-0000-0000-000000000000}"/>
          </ac:spMkLst>
        </pc:spChg>
      </pc:sldChg>
      <pc:sldChg chg="new del">
        <pc:chgData name="Nithesh K" userId="cdfb20586752dcc1" providerId="LiveId" clId="{F94DFA7F-1785-4D94-A546-84933170B40E}" dt="2023-04-24T10:03:45.365" v="574" actId="680"/>
        <pc:sldMkLst>
          <pc:docMk/>
          <pc:sldMk cId="368062228" sldId="28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hyperlink" Target="https://www.researchgate.net/profile/Melanie-Huber-3?_sg%5B0%5D=QaW7qs1i0of-IpBRtaIm20SmoWQcqyuw9tOGVauoe9WqxdalOT5mpX7avD-IFLVOeFuRpK8.ZoIqxMDi6m5kzfKiUSIoCre_N5LsuUCV1u7jhVG3shgydGhVqrNh_lfv7IJztfnmEiE0Px4J4Kid-7BDXEnuZg&amp;_sg%5B1%5D=imm8ueNAb-Cohu711ITOvIDx1E2ISQarhehFupHvc9TlsQBb2h6T_qfYuE8jyJXzCM0M6Zc.YUXYdI4Z_9mN7QotFpkcLrhVvqm2FdnX272vNYqltBL3z-d6FYbal2aSLNubMvpkZj-ZS1O-31UwCGQRpqFoJw&amp;_tp=eyJjb250ZXh0Ijp7ImZpcnN0UGFnZSI6InB1YmxpY2F0aW9uIiwicGFnZSI6InB1YmxpY2F0aW9uIiwicG9zaXRpb24iOiJwYWdlSGVhZGVyIn19" TargetMode="Externa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hyperlink" Target="https://www.researchgate.net/profile/Marite-Kirikova?_sg%5B0%5D=hpEpYas9Wk5dBRgvq3U6Q6zx1_83OLD6YHqxi8DWctz_wZ5ZRK4kyTy8DFKADydCzmHlK2E.qUMFNoZQ1g3bFkh2QZ71XDrt5Jdaxal0sh_iA_LZyDdfyUjfl0CJHGEEfw5YxWDN0X8ViHZidH9SLmQiM__-Ig&amp;_sg%5B1%5D=af5UQnrIiM8nTu7h9b_pnsHs8fsQUq3ImZ3hBbcROv2vNYhlnmGmUezG9e8pghXf3M4dB9M.68RWagCDM7dzH6My1l4xXujJiC7DsX4gVX8cOeCmnLc4npCJC9wPZpQ49G2Q1NBJYe5iiEKr_STcyHedCySz6w&amp;_tp=eyJjb250ZXh0Ijp7ImZpcnN0UGFnZSI6InB1YmxpY2F0aW9uIiwicGFnZSI6InB1YmxpY2F0aW9uIiwicHJldmlvdXNQYWdlIjoicHVibGljYXRpb24iLCJwb3NpdGlvbiI6InBhZ2VIZWFkZXIifX0" TargetMode="External"/><Relationship Id="rId5" Type="http://schemas.openxmlformats.org/officeDocument/2006/relationships/hyperlink" Target="https://www.researchgate.net/scientific-contributions/Ulrich-Frank-2207177853?_sg%5B0%5D=H00U43HNa79kgcMEqFV3v5sBCud7isWYxxPFu-Q9bVKC4PvMqwt3SDniEhWuztRWB7Gkic0.4_4ehw6KjMmX3yvN8rTkizmdN3Vs1riBZSWYd4sgTlgj_npmZTMZqX5-ulV2_vxWCHMTj8cxyV4-3F5l7Kc0VQ&amp;_sg%5B1%5D=Ht9mgmDU232O2P_xPOozwEoFufAFMfeCIAwDNkdDhGq2XGqEE4F4Qy5xr-Rnb3GTcbH4R80.9mU7adYxdNIqNzFfDIiIJVrgeoZiL9OlK_imq2TgqxaLTN73JJ9z55rLQwECDbwW7_3yCp1A7mwjCOtCgtqSkQ&amp;_tp=eyJjb250ZXh0Ijp7ImZpcnN0UGFnZSI6InB1YmxpY2F0aW9uIiwicGFnZSI6InB1YmxpY2F0aW9uIiwicG9zaXRpb24iOiJwYWdlSGVhZGVyIn19" TargetMode="External"/><Relationship Id="rId4" Type="http://schemas.openxmlformats.org/officeDocument/2006/relationships/hyperlink" Target="https://www.researchgate.net/profile/Alexander-Bock-8?_sg%5B0%5D=H00U43HNa79kgcMEqFV3v5sBCud7isWYxxPFu-Q9bVKC4PvMqwt3SDniEhWuztRWB7Gkic0.4_4ehw6KjMmX3yvN8rTkizmdN3Vs1riBZSWYd4sgTlgj_npmZTMZqX5-ulV2_vxWCHMTj8cxyV4-3F5l7Kc0VQ&amp;_sg%5B1%5D=Ht9mgmDU232O2P_xPOozwEoFufAFMfeCIAwDNkdDhGq2XGqEE4F4Qy5xr-Rnb3GTcbH4R80.9mU7adYxdNIqNzFfDIiIJVrgeoZiL9OlK_imq2TgqxaLTN73JJ9z55rLQwECDbwW7_3yCp1A7mwjCOtCgtqSkQ&amp;_tp=eyJjb250ZXh0Ijp7ImZpcnN0UGFnZSI6InB1YmxpY2F0aW9uIiwicGFnZSI6InB1YmxpY2F0aW9uIiwicG9zaXRpb24iOiJwYWdlSGVhZGVyIn19"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2769080" y="7683894"/>
            <a:ext cx="1905305" cy="1380552"/>
          </a:xfrm>
          <a:prstGeom prst="rect">
            <a:avLst/>
          </a:prstGeom>
        </p:spPr>
      </p:pic>
      <p:sp>
        <p:nvSpPr>
          <p:cNvPr id="3" name="TextBox 3"/>
          <p:cNvSpPr txBox="1"/>
          <p:nvPr/>
        </p:nvSpPr>
        <p:spPr>
          <a:xfrm>
            <a:off x="611794" y="5447957"/>
            <a:ext cx="6381352" cy="2194766"/>
          </a:xfrm>
          <a:prstGeom prst="rect">
            <a:avLst/>
          </a:prstGeom>
        </p:spPr>
        <p:txBody>
          <a:bodyPr lIns="0" tIns="0" rIns="0" bIns="0" rtlCol="0" anchor="t">
            <a:spAutoFit/>
          </a:bodyPr>
          <a:lstStyle/>
          <a:p>
            <a:pPr algn="ctr">
              <a:lnSpc>
                <a:spcPts val="3358"/>
              </a:lnSpc>
            </a:pPr>
            <a:r>
              <a:rPr lang="en-US" sz="1399" spc="6" dirty="0">
                <a:solidFill>
                  <a:srgbClr val="000000"/>
                </a:solidFill>
                <a:latin typeface="Times New Roman Bold Italics"/>
              </a:rPr>
              <a:t>in </a:t>
            </a:r>
          </a:p>
          <a:p>
            <a:pPr algn="ctr">
              <a:lnSpc>
                <a:spcPts val="3358"/>
              </a:lnSpc>
            </a:pPr>
            <a:r>
              <a:rPr lang="en-US" sz="1399" spc="2" dirty="0">
                <a:solidFill>
                  <a:srgbClr val="000000"/>
                </a:solidFill>
                <a:latin typeface="Times New Roman Bold"/>
              </a:rPr>
              <a:t>COMPUTER SCIENCE AND ENGINEERING (INTERNET OF THINGS AND </a:t>
            </a:r>
          </a:p>
          <a:p>
            <a:pPr algn="ctr">
              <a:lnSpc>
                <a:spcPts val="3358"/>
              </a:lnSpc>
            </a:pPr>
            <a:r>
              <a:rPr lang="en-US" sz="1399" spc="2" dirty="0">
                <a:solidFill>
                  <a:srgbClr val="000000"/>
                </a:solidFill>
                <a:latin typeface="Times New Roman Bold"/>
              </a:rPr>
              <a:t>CYBER SECURITY INCLUDING BLOCKCHAIN TECHNOLOGY) </a:t>
            </a:r>
          </a:p>
          <a:p>
            <a:pPr algn="ctr">
              <a:lnSpc>
                <a:spcPts val="827"/>
              </a:lnSpc>
            </a:pPr>
            <a:endParaRPr lang="en-US" sz="1399" spc="2" dirty="0">
              <a:solidFill>
                <a:srgbClr val="000000"/>
              </a:solidFill>
              <a:latin typeface="Times New Roman Bold"/>
            </a:endParaRPr>
          </a:p>
          <a:p>
            <a:pPr algn="ctr">
              <a:lnSpc>
                <a:spcPts val="3386"/>
              </a:lnSpc>
            </a:pPr>
            <a:r>
              <a:rPr lang="en-US" sz="1399" spc="2" dirty="0">
                <a:solidFill>
                  <a:srgbClr val="000000"/>
                </a:solidFill>
                <a:latin typeface="Times New Roman Bold"/>
              </a:rPr>
              <a:t>SNS COLLEGE OF ENGINEERING </a:t>
            </a:r>
          </a:p>
          <a:p>
            <a:pPr algn="ctr">
              <a:lnSpc>
                <a:spcPts val="3386"/>
              </a:lnSpc>
            </a:pPr>
            <a:r>
              <a:rPr lang="en-US" sz="1399" spc="2" dirty="0">
                <a:solidFill>
                  <a:srgbClr val="000000"/>
                </a:solidFill>
                <a:latin typeface="Times New Roman Bold"/>
              </a:rPr>
              <a:t>COIMBATORE - 641107 </a:t>
            </a:r>
          </a:p>
        </p:txBody>
      </p:sp>
      <p:pic>
        <p:nvPicPr>
          <p:cNvPr id="4" name="Picture 4"/>
          <p:cNvPicPr>
            <a:picLocks noChangeAspect="1"/>
          </p:cNvPicPr>
          <p:nvPr/>
        </p:nvPicPr>
        <p:blipFill>
          <a:blip r:embed="rId3"/>
          <a:srcRect/>
          <a:stretch>
            <a:fillRect/>
          </a:stretch>
        </p:blipFill>
        <p:spPr>
          <a:xfrm>
            <a:off x="6325366" y="708286"/>
            <a:ext cx="957268" cy="565873"/>
          </a:xfrm>
          <a:prstGeom prst="rect">
            <a:avLst/>
          </a:prstGeom>
        </p:spPr>
      </p:pic>
      <p:pic>
        <p:nvPicPr>
          <p:cNvPr id="5" name="Picture 5"/>
          <p:cNvPicPr>
            <a:picLocks noChangeAspect="1"/>
          </p:cNvPicPr>
          <p:nvPr/>
        </p:nvPicPr>
        <p:blipFill>
          <a:blip r:embed="rId4"/>
          <a:srcRect/>
          <a:stretch>
            <a:fillRect/>
          </a:stretch>
        </p:blipFill>
        <p:spPr>
          <a:xfrm>
            <a:off x="406048" y="708286"/>
            <a:ext cx="699903" cy="699903"/>
          </a:xfrm>
          <a:prstGeom prst="rect">
            <a:avLst/>
          </a:prstGeom>
        </p:spPr>
      </p:pic>
      <p:sp>
        <p:nvSpPr>
          <p:cNvPr id="6" name="TextBox 6"/>
          <p:cNvSpPr txBox="1"/>
          <p:nvPr/>
        </p:nvSpPr>
        <p:spPr>
          <a:xfrm>
            <a:off x="3721732" y="9848921"/>
            <a:ext cx="80737" cy="226618"/>
          </a:xfrm>
          <a:prstGeom prst="rect">
            <a:avLst/>
          </a:prstGeom>
        </p:spPr>
        <p:txBody>
          <a:bodyPr lIns="0" tIns="0" rIns="0" bIns="0" rtlCol="0" anchor="t">
            <a:spAutoFit/>
          </a:bodyPr>
          <a:lstStyle/>
          <a:p>
            <a:pPr algn="l">
              <a:lnSpc>
                <a:spcPts val="1679"/>
              </a:lnSpc>
            </a:pPr>
            <a:r>
              <a:rPr lang="en-US" sz="1199" spc="4" dirty="0" err="1">
                <a:solidFill>
                  <a:srgbClr val="000000"/>
                </a:solidFill>
                <a:latin typeface="Times New Roman"/>
              </a:rPr>
              <a:t>i</a:t>
            </a:r>
            <a:r>
              <a:rPr lang="en-US" sz="1199" spc="4">
                <a:solidFill>
                  <a:srgbClr val="000000"/>
                </a:solidFill>
                <a:latin typeface="Times New Roman"/>
              </a:rPr>
              <a:t> </a:t>
            </a:r>
          </a:p>
        </p:txBody>
      </p:sp>
      <p:sp>
        <p:nvSpPr>
          <p:cNvPr id="7" name="TextBox 7"/>
          <p:cNvSpPr txBox="1"/>
          <p:nvPr/>
        </p:nvSpPr>
        <p:spPr>
          <a:xfrm>
            <a:off x="1794526" y="2488862"/>
            <a:ext cx="2256964" cy="1956048"/>
          </a:xfrm>
          <a:prstGeom prst="rect">
            <a:avLst/>
          </a:prstGeom>
        </p:spPr>
        <p:txBody>
          <a:bodyPr lIns="0" tIns="0" rIns="0" bIns="0" rtlCol="0" anchor="t">
            <a:spAutoFit/>
          </a:bodyPr>
          <a:lstStyle/>
          <a:p>
            <a:pPr algn="just">
              <a:lnSpc>
                <a:spcPts val="3341"/>
              </a:lnSpc>
            </a:pPr>
            <a:r>
              <a:rPr lang="en-US" sz="1399" spc="2" dirty="0">
                <a:solidFill>
                  <a:srgbClr val="000000"/>
                </a:solidFill>
                <a:latin typeface="Times New Roman Bold"/>
              </a:rPr>
              <a:t>NITHESH K</a:t>
            </a:r>
          </a:p>
          <a:p>
            <a:pPr algn="just">
              <a:lnSpc>
                <a:spcPts val="3071"/>
              </a:lnSpc>
            </a:pPr>
            <a:r>
              <a:rPr lang="en-US" sz="1399" spc="2" dirty="0">
                <a:solidFill>
                  <a:srgbClr val="000000"/>
                </a:solidFill>
                <a:latin typeface="Times New Roman Bold"/>
              </a:rPr>
              <a:t>SHARMILA R</a:t>
            </a:r>
          </a:p>
          <a:p>
            <a:pPr algn="just">
              <a:lnSpc>
                <a:spcPts val="3071"/>
              </a:lnSpc>
            </a:pPr>
            <a:r>
              <a:rPr lang="en-US" sz="1399" spc="2" dirty="0">
                <a:solidFill>
                  <a:srgbClr val="000000"/>
                </a:solidFill>
                <a:latin typeface="Times New Roman Bold"/>
              </a:rPr>
              <a:t>SHREENATH S</a:t>
            </a:r>
          </a:p>
          <a:p>
            <a:pPr algn="just">
              <a:lnSpc>
                <a:spcPts val="3071"/>
              </a:lnSpc>
            </a:pPr>
            <a:r>
              <a:rPr lang="en-US" sz="1399" spc="2" dirty="0">
                <a:solidFill>
                  <a:srgbClr val="000000"/>
                </a:solidFill>
                <a:latin typeface="Times New Roman Bold"/>
              </a:rPr>
              <a:t>SINDHUJA S</a:t>
            </a:r>
          </a:p>
          <a:p>
            <a:pPr algn="just">
              <a:lnSpc>
                <a:spcPts val="3071"/>
              </a:lnSpc>
            </a:pPr>
            <a:endParaRPr lang="en-US" sz="1399" spc="2" dirty="0">
              <a:solidFill>
                <a:srgbClr val="000000"/>
              </a:solidFill>
              <a:latin typeface="Times New Roman Bold"/>
            </a:endParaRPr>
          </a:p>
        </p:txBody>
      </p:sp>
      <p:sp>
        <p:nvSpPr>
          <p:cNvPr id="8" name="TextBox 8"/>
          <p:cNvSpPr txBox="1"/>
          <p:nvPr/>
        </p:nvSpPr>
        <p:spPr>
          <a:xfrm>
            <a:off x="2923008" y="1444891"/>
            <a:ext cx="1899921" cy="818973"/>
          </a:xfrm>
          <a:prstGeom prst="rect">
            <a:avLst/>
          </a:prstGeom>
        </p:spPr>
        <p:txBody>
          <a:bodyPr lIns="0" tIns="0" rIns="0" bIns="0" rtlCol="0" anchor="t">
            <a:spAutoFit/>
          </a:bodyPr>
          <a:lstStyle/>
          <a:p>
            <a:pPr algn="ctr">
              <a:lnSpc>
                <a:spcPts val="3330"/>
              </a:lnSpc>
            </a:pPr>
            <a:r>
              <a:rPr lang="en-US" sz="1399" spc="2">
                <a:solidFill>
                  <a:srgbClr val="000000"/>
                </a:solidFill>
                <a:latin typeface="Times New Roman Bold"/>
              </a:rPr>
              <a:t>A PROJECT REPORT </a:t>
            </a:r>
            <a:r>
              <a:rPr lang="en-US" sz="1399" spc="2">
                <a:solidFill>
                  <a:srgbClr val="000000"/>
                </a:solidFill>
                <a:latin typeface="Times New Roman Bold Italics"/>
              </a:rPr>
              <a:t>Submitted by </a:t>
            </a:r>
          </a:p>
        </p:txBody>
      </p:sp>
      <p:sp>
        <p:nvSpPr>
          <p:cNvPr id="9" name="TextBox 9"/>
          <p:cNvSpPr txBox="1"/>
          <p:nvPr/>
        </p:nvSpPr>
        <p:spPr>
          <a:xfrm>
            <a:off x="1996279" y="8962308"/>
            <a:ext cx="3450906" cy="836351"/>
          </a:xfrm>
          <a:prstGeom prst="rect">
            <a:avLst/>
          </a:prstGeom>
        </p:spPr>
        <p:txBody>
          <a:bodyPr lIns="0" tIns="0" rIns="0" bIns="0" rtlCol="0" anchor="t">
            <a:spAutoFit/>
          </a:bodyPr>
          <a:lstStyle/>
          <a:p>
            <a:pPr algn="ctr">
              <a:lnSpc>
                <a:spcPts val="3418"/>
              </a:lnSpc>
            </a:pPr>
            <a:r>
              <a:rPr lang="en-US" sz="1399" spc="2">
                <a:solidFill>
                  <a:srgbClr val="000000"/>
                </a:solidFill>
                <a:latin typeface="Times New Roman Bold"/>
              </a:rPr>
              <a:t>ANNA UNIVERSITY: CHENNAI-600025 MARCH - 2023</a:t>
            </a:r>
          </a:p>
        </p:txBody>
      </p:sp>
      <p:sp>
        <p:nvSpPr>
          <p:cNvPr id="10" name="TextBox 10"/>
          <p:cNvSpPr txBox="1"/>
          <p:nvPr/>
        </p:nvSpPr>
        <p:spPr>
          <a:xfrm>
            <a:off x="4770053" y="2488862"/>
            <a:ext cx="1456480" cy="1629036"/>
          </a:xfrm>
          <a:prstGeom prst="rect">
            <a:avLst/>
          </a:prstGeom>
        </p:spPr>
        <p:txBody>
          <a:bodyPr lIns="0" tIns="0" rIns="0" bIns="0" rtlCol="0" anchor="t">
            <a:spAutoFit/>
          </a:bodyPr>
          <a:lstStyle/>
          <a:p>
            <a:pPr algn="just">
              <a:lnSpc>
                <a:spcPts val="3341"/>
              </a:lnSpc>
            </a:pPr>
            <a:r>
              <a:rPr lang="en-US" sz="1399" spc="2" dirty="0">
                <a:solidFill>
                  <a:srgbClr val="000000"/>
                </a:solidFill>
                <a:latin typeface="Times New Roman Bold"/>
              </a:rPr>
              <a:t>(713322SB033)</a:t>
            </a:r>
          </a:p>
          <a:p>
            <a:pPr algn="just">
              <a:lnSpc>
                <a:spcPts val="3341"/>
              </a:lnSpc>
            </a:pPr>
            <a:r>
              <a:rPr lang="en-US" sz="1399" spc="2" dirty="0">
                <a:solidFill>
                  <a:srgbClr val="000000"/>
                </a:solidFill>
                <a:latin typeface="Times New Roman Bold"/>
              </a:rPr>
              <a:t>(713322SB048)  (713322SB050)</a:t>
            </a:r>
          </a:p>
          <a:p>
            <a:pPr algn="just">
              <a:lnSpc>
                <a:spcPts val="3341"/>
              </a:lnSpc>
            </a:pPr>
            <a:r>
              <a:rPr lang="en-US" sz="1399" spc="2" dirty="0">
                <a:solidFill>
                  <a:srgbClr val="000000"/>
                </a:solidFill>
                <a:latin typeface="Times New Roman Bold"/>
              </a:rPr>
              <a:t>(713322SB051)  </a:t>
            </a:r>
          </a:p>
        </p:txBody>
      </p:sp>
      <p:sp>
        <p:nvSpPr>
          <p:cNvPr id="11" name="TextBox 11"/>
          <p:cNvSpPr txBox="1"/>
          <p:nvPr/>
        </p:nvSpPr>
        <p:spPr>
          <a:xfrm>
            <a:off x="611794" y="4235561"/>
            <a:ext cx="6381352" cy="815418"/>
          </a:xfrm>
          <a:prstGeom prst="rect">
            <a:avLst/>
          </a:prstGeom>
        </p:spPr>
        <p:txBody>
          <a:bodyPr lIns="0" tIns="0" rIns="0" bIns="0" rtlCol="0" anchor="t">
            <a:spAutoFit/>
          </a:bodyPr>
          <a:lstStyle/>
          <a:p>
            <a:pPr algn="ctr">
              <a:lnSpc>
                <a:spcPts val="3358"/>
              </a:lnSpc>
            </a:pPr>
            <a:r>
              <a:rPr lang="en-US" sz="1399" spc="2">
                <a:solidFill>
                  <a:srgbClr val="000000"/>
                </a:solidFill>
                <a:latin typeface="Times New Roman Bold Italics"/>
              </a:rPr>
              <a:t>In partial fulfilment for the award of the degree </a:t>
            </a:r>
          </a:p>
          <a:p>
            <a:pPr algn="ctr">
              <a:lnSpc>
                <a:spcPts val="3358"/>
              </a:lnSpc>
            </a:pPr>
            <a:r>
              <a:rPr lang="en-US" sz="1399" spc="2">
                <a:solidFill>
                  <a:srgbClr val="000000"/>
                </a:solidFill>
                <a:latin typeface="Times New Roman Bold Italics"/>
              </a:rPr>
              <a:t>of </a:t>
            </a:r>
          </a:p>
        </p:txBody>
      </p:sp>
      <p:sp>
        <p:nvSpPr>
          <p:cNvPr id="12" name="TextBox 12"/>
          <p:cNvSpPr txBox="1"/>
          <p:nvPr/>
        </p:nvSpPr>
        <p:spPr>
          <a:xfrm>
            <a:off x="2164342" y="889830"/>
            <a:ext cx="5135703" cy="259686"/>
          </a:xfrm>
          <a:prstGeom prst="rect">
            <a:avLst/>
          </a:prstGeom>
        </p:spPr>
        <p:txBody>
          <a:bodyPr wrap="square" lIns="0" tIns="0" rIns="0" bIns="0" rtlCol="0" anchor="t">
            <a:spAutoFit/>
          </a:bodyPr>
          <a:lstStyle/>
          <a:p>
            <a:pPr algn="l">
              <a:lnSpc>
                <a:spcPts val="2239"/>
              </a:lnSpc>
            </a:pPr>
            <a:r>
              <a:rPr lang="en-US" sz="1599" spc="9" dirty="0">
                <a:solidFill>
                  <a:srgbClr val="000000"/>
                </a:solidFill>
                <a:latin typeface="Times New Roman Bold"/>
              </a:rPr>
              <a:t>LOW CODE SOCIAL MEDIA WEBAPP</a:t>
            </a:r>
          </a:p>
        </p:txBody>
      </p:sp>
      <p:sp>
        <p:nvSpPr>
          <p:cNvPr id="13" name="TextBox 13"/>
          <p:cNvSpPr txBox="1"/>
          <p:nvPr/>
        </p:nvSpPr>
        <p:spPr>
          <a:xfrm>
            <a:off x="589324" y="5005918"/>
            <a:ext cx="6381352" cy="461089"/>
          </a:xfrm>
          <a:prstGeom prst="rect">
            <a:avLst/>
          </a:prstGeom>
        </p:spPr>
        <p:txBody>
          <a:bodyPr lIns="0" tIns="0" rIns="0" bIns="0" rtlCol="0" anchor="t">
            <a:spAutoFit/>
          </a:bodyPr>
          <a:lstStyle/>
          <a:p>
            <a:pPr algn="ctr">
              <a:lnSpc>
                <a:spcPts val="3838"/>
              </a:lnSpc>
            </a:pPr>
            <a:r>
              <a:rPr lang="en-US" sz="1599" spc="3">
                <a:solidFill>
                  <a:srgbClr val="000000"/>
                </a:solidFill>
                <a:latin typeface="Times New Roman Bold"/>
              </a:rPr>
              <a:t>BACHELOR OF ENGINEERING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38498" y="242469"/>
            <a:ext cx="7079504" cy="10208461"/>
          </a:xfrm>
          <a:prstGeom prst="rect">
            <a:avLst/>
          </a:prstGeom>
        </p:spPr>
      </p:pic>
      <p:sp>
        <p:nvSpPr>
          <p:cNvPr id="3" name="TextBox 3"/>
          <p:cNvSpPr txBox="1"/>
          <p:nvPr/>
        </p:nvSpPr>
        <p:spPr>
          <a:xfrm>
            <a:off x="3709545" y="9848921"/>
            <a:ext cx="114251" cy="199542"/>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7 </a:t>
            </a:r>
          </a:p>
        </p:txBody>
      </p:sp>
      <p:sp>
        <p:nvSpPr>
          <p:cNvPr id="4" name="TextBox 4"/>
          <p:cNvSpPr txBox="1"/>
          <p:nvPr/>
        </p:nvSpPr>
        <p:spPr>
          <a:xfrm>
            <a:off x="1080477" y="4817038"/>
            <a:ext cx="5451497" cy="417550"/>
          </a:xfrm>
          <a:prstGeom prst="rect">
            <a:avLst/>
          </a:prstGeom>
        </p:spPr>
        <p:txBody>
          <a:bodyPr wrap="square" lIns="0" tIns="0" rIns="0" bIns="0" rtlCol="0" anchor="t">
            <a:spAutoFit/>
          </a:bodyPr>
          <a:lstStyle/>
          <a:p>
            <a:pPr>
              <a:lnSpc>
                <a:spcPts val="1679"/>
              </a:lnSpc>
            </a:pPr>
            <a:r>
              <a:rPr lang="en-US" sz="1199" spc="2" dirty="0">
                <a:solidFill>
                  <a:srgbClr val="000000"/>
                </a:solidFill>
                <a:latin typeface="Times New Roman"/>
              </a:rPr>
              <a:t>The project “</a:t>
            </a:r>
            <a:r>
              <a:rPr lang="en-US" sz="1199" b="1" spc="2" dirty="0">
                <a:solidFill>
                  <a:srgbClr val="000000"/>
                </a:solidFill>
                <a:latin typeface="Times New Roman"/>
              </a:rPr>
              <a:t>LOW CODE SOCIAL MEDIA WEBAPP</a:t>
            </a:r>
            <a:r>
              <a:rPr lang="en-US" sz="1199" spc="2" dirty="0">
                <a:solidFill>
                  <a:srgbClr val="000000"/>
                </a:solidFill>
                <a:latin typeface="Times New Roman"/>
              </a:rPr>
              <a:t>” consists of two main modules they are </a:t>
            </a:r>
          </a:p>
        </p:txBody>
      </p:sp>
      <p:sp>
        <p:nvSpPr>
          <p:cNvPr id="5" name="TextBox 5"/>
          <p:cNvSpPr txBox="1"/>
          <p:nvPr/>
        </p:nvSpPr>
        <p:spPr>
          <a:xfrm>
            <a:off x="917553" y="1796046"/>
            <a:ext cx="5777346" cy="2661754"/>
          </a:xfrm>
          <a:prstGeom prst="rect">
            <a:avLst/>
          </a:prstGeom>
        </p:spPr>
        <p:txBody>
          <a:bodyPr lIns="0" tIns="0" rIns="0" bIns="0" rtlCol="0" anchor="t">
            <a:spAutoFit/>
          </a:bodyPr>
          <a:lstStyle/>
          <a:p>
            <a:pPr algn="just">
              <a:lnSpc>
                <a:spcPts val="2123"/>
              </a:lnSpc>
            </a:pPr>
            <a:r>
              <a:rPr lang="en-US" sz="1199" spc="2" dirty="0">
                <a:solidFill>
                  <a:srgbClr val="000000"/>
                </a:solidFill>
                <a:latin typeface="Times New Roman"/>
              </a:rPr>
              <a:t>	The modular design of the proposed Low-Code Social Media Web Application is anchored in its user-centric approach. The drag-and-drop interface serves as the foundational module, offering an intuitive design experience. Complementary to this is a versatile library of pre-built components, each modular unit tailored for specific functionalities, such as user profiles, real-time messaging, and multimedia sharing. This modular architecture facilitates seamless customization, allowing users to assemble and personalize their social media platforms effortlessly. By breaking down the development process into modular components, the system promotes efficiency, adaptability, and accessibility, making it an ideal solution for diverse users, from novice creators to experienced developers.</a:t>
            </a:r>
          </a:p>
        </p:txBody>
      </p:sp>
      <p:sp>
        <p:nvSpPr>
          <p:cNvPr id="6" name="TextBox 6"/>
          <p:cNvSpPr txBox="1"/>
          <p:nvPr/>
        </p:nvSpPr>
        <p:spPr>
          <a:xfrm>
            <a:off x="2749579" y="1148995"/>
            <a:ext cx="2398213" cy="269356"/>
          </a:xfrm>
          <a:prstGeom prst="rect">
            <a:avLst/>
          </a:prstGeom>
        </p:spPr>
        <p:txBody>
          <a:bodyPr lIns="0" tIns="0" rIns="0" bIns="0" rtlCol="0" anchor="t">
            <a:spAutoFit/>
          </a:bodyPr>
          <a:lstStyle/>
          <a:p>
            <a:pPr algn="l">
              <a:lnSpc>
                <a:spcPts val="1947"/>
              </a:lnSpc>
            </a:pPr>
            <a:r>
              <a:rPr lang="en-US" sz="1391" spc="5">
                <a:solidFill>
                  <a:srgbClr val="000000"/>
                </a:solidFill>
                <a:latin typeface="Times New Roman Bold"/>
              </a:rPr>
              <a:t>MODULES DESCRIPTION </a:t>
            </a:r>
          </a:p>
        </p:txBody>
      </p:sp>
      <p:sp>
        <p:nvSpPr>
          <p:cNvPr id="7" name="TextBox 7"/>
          <p:cNvSpPr txBox="1"/>
          <p:nvPr/>
        </p:nvSpPr>
        <p:spPr>
          <a:xfrm>
            <a:off x="2863850" y="6011377"/>
            <a:ext cx="1368693" cy="541819"/>
          </a:xfrm>
          <a:prstGeom prst="rect">
            <a:avLst/>
          </a:prstGeom>
        </p:spPr>
        <p:txBody>
          <a:bodyPr lIns="0" tIns="0" rIns="0" bIns="0" rtlCol="0" anchor="t">
            <a:spAutoFit/>
          </a:bodyPr>
          <a:lstStyle/>
          <a:p>
            <a:pPr marL="258970" lvl="1" indent="-129485">
              <a:lnSpc>
                <a:spcPts val="2123"/>
              </a:lnSpc>
              <a:buFont typeface="Arial"/>
              <a:buChar char="•"/>
            </a:pPr>
            <a:r>
              <a:rPr lang="en-US" sz="1199" spc="2" dirty="0">
                <a:solidFill>
                  <a:srgbClr val="000000"/>
                </a:solidFill>
                <a:latin typeface="Times New Roman"/>
              </a:rPr>
              <a:t>Hardware</a:t>
            </a:r>
          </a:p>
          <a:p>
            <a:pPr marL="258970" lvl="1" indent="-129485" algn="l">
              <a:lnSpc>
                <a:spcPts val="2123"/>
              </a:lnSpc>
              <a:buFont typeface="Arial"/>
              <a:buChar char="•"/>
            </a:pPr>
            <a:r>
              <a:rPr lang="en-US" sz="1199" spc="2" dirty="0">
                <a:solidFill>
                  <a:srgbClr val="000000"/>
                </a:solidFill>
                <a:latin typeface="Times New Roman"/>
              </a:rPr>
              <a:t>Software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38498" y="242469"/>
            <a:ext cx="7079504" cy="10208461"/>
          </a:xfrm>
          <a:prstGeom prst="rect">
            <a:avLst/>
          </a:prstGeom>
        </p:spPr>
      </p:pic>
      <p:sp>
        <p:nvSpPr>
          <p:cNvPr id="3" name="TextBox 3"/>
          <p:cNvSpPr txBox="1"/>
          <p:nvPr/>
        </p:nvSpPr>
        <p:spPr>
          <a:xfrm>
            <a:off x="3709545" y="9848921"/>
            <a:ext cx="190419" cy="199542"/>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8 </a:t>
            </a:r>
          </a:p>
        </p:txBody>
      </p:sp>
      <p:sp>
        <p:nvSpPr>
          <p:cNvPr id="4" name="TextBox 4"/>
          <p:cNvSpPr txBox="1"/>
          <p:nvPr/>
        </p:nvSpPr>
        <p:spPr>
          <a:xfrm>
            <a:off x="3140442" y="1160025"/>
            <a:ext cx="1279116" cy="302260"/>
          </a:xfrm>
          <a:prstGeom prst="rect">
            <a:avLst/>
          </a:prstGeom>
        </p:spPr>
        <p:txBody>
          <a:bodyPr lIns="0" tIns="0" rIns="0" bIns="0" rtlCol="0" anchor="t">
            <a:spAutoFit/>
          </a:bodyPr>
          <a:lstStyle/>
          <a:p>
            <a:pPr algn="l">
              <a:lnSpc>
                <a:spcPts val="2240"/>
              </a:lnSpc>
            </a:pPr>
            <a:r>
              <a:rPr lang="en-US" sz="1600" spc="9">
                <a:solidFill>
                  <a:srgbClr val="000000"/>
                </a:solidFill>
                <a:latin typeface="Times New Roman Bold"/>
              </a:rPr>
              <a:t>CHAPTER 5 </a:t>
            </a:r>
          </a:p>
        </p:txBody>
      </p:sp>
      <p:sp>
        <p:nvSpPr>
          <p:cNvPr id="5" name="TextBox 5"/>
          <p:cNvSpPr txBox="1"/>
          <p:nvPr/>
        </p:nvSpPr>
        <p:spPr>
          <a:xfrm>
            <a:off x="2222881" y="1786485"/>
            <a:ext cx="3116513" cy="302260"/>
          </a:xfrm>
          <a:prstGeom prst="rect">
            <a:avLst/>
          </a:prstGeom>
        </p:spPr>
        <p:txBody>
          <a:bodyPr lIns="0" tIns="0" rIns="0" bIns="0" rtlCol="0" anchor="t">
            <a:spAutoFit/>
          </a:bodyPr>
          <a:lstStyle/>
          <a:p>
            <a:pPr algn="l">
              <a:lnSpc>
                <a:spcPts val="2240"/>
              </a:lnSpc>
            </a:pPr>
            <a:r>
              <a:rPr lang="en-US" sz="1600" spc="8">
                <a:solidFill>
                  <a:srgbClr val="000000"/>
                </a:solidFill>
                <a:latin typeface="Times New Roman Bold"/>
              </a:rPr>
              <a:t>HARDWARE REQUIREMENTS </a:t>
            </a:r>
          </a:p>
        </p:txBody>
      </p:sp>
      <p:sp>
        <p:nvSpPr>
          <p:cNvPr id="6" name="TextBox 6"/>
          <p:cNvSpPr txBox="1"/>
          <p:nvPr/>
        </p:nvSpPr>
        <p:spPr>
          <a:xfrm>
            <a:off x="2599456" y="2273107"/>
            <a:ext cx="3876587" cy="2062103"/>
          </a:xfrm>
          <a:prstGeom prst="rect">
            <a:avLst/>
          </a:prstGeom>
        </p:spPr>
        <p:txBody>
          <a:bodyPr lIns="0" tIns="0" rIns="0" bIns="0" rtlCol="0" anchor="t">
            <a:spAutoFit/>
          </a:bodyPr>
          <a:lstStyle/>
          <a:p>
            <a:pPr marL="171450" indent="-171450" algn="just">
              <a:spcAft>
                <a:spcPts val="1000"/>
              </a:spcAft>
              <a:buFont typeface="Arial" panose="020B0604020202020204" pitchFamily="34" charset="0"/>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Server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just">
              <a:spcAft>
                <a:spcPts val="1000"/>
              </a:spcAft>
              <a:buFont typeface="Arial" panose="020B0604020202020204" pitchFamily="34" charset="0"/>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Hosting Environment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just">
              <a:spcAft>
                <a:spcPts val="1000"/>
              </a:spcAft>
              <a:buFont typeface="Arial" panose="020B0604020202020204" pitchFamily="34" charset="0"/>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Database Server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just">
              <a:spcAft>
                <a:spcPts val="1000"/>
              </a:spcAft>
              <a:buFont typeface="Arial" panose="020B0604020202020204" pitchFamily="34" charset="0"/>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Load Balancer (Optional, for scaling)</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just">
              <a:spcAft>
                <a:spcPts val="1000"/>
              </a:spcAft>
              <a:buFont typeface="Arial" panose="020B0604020202020204" pitchFamily="34" charset="0"/>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Backup and Redundancy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just">
              <a:spcAft>
                <a:spcPts val="1000"/>
              </a:spcAft>
              <a:buFont typeface="Arial" panose="020B0604020202020204" pitchFamily="34" charset="0"/>
              <a:buChar char="•"/>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Domain Name and SSL Certificate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200" spc="4" dirty="0">
              <a:solidFill>
                <a:srgbClr val="000000"/>
              </a:solidFill>
              <a:latin typeface="Times New Roman" panose="02020603050405020304" pitchFamily="18" charset="0"/>
              <a:cs typeface="Times New Roman" panose="02020603050405020304" pitchFamily="18" charset="0"/>
            </a:endParaRPr>
          </a:p>
        </p:txBody>
      </p:sp>
      <p:sp>
        <p:nvSpPr>
          <p:cNvPr id="7" name="TextBox 7"/>
          <p:cNvSpPr txBox="1"/>
          <p:nvPr/>
        </p:nvSpPr>
        <p:spPr>
          <a:xfrm>
            <a:off x="654050" y="4391413"/>
            <a:ext cx="2051274" cy="224549"/>
          </a:xfrm>
          <a:prstGeom prst="rect">
            <a:avLst/>
          </a:prstGeom>
        </p:spPr>
        <p:txBody>
          <a:bodyPr wrap="square" lIns="0" tIns="0" rIns="0" bIns="0" rtlCol="0" anchor="t">
            <a:spAutoFit/>
          </a:bodyPr>
          <a:lstStyle/>
          <a:p>
            <a:pPr marL="150203" lvl="1" algn="just">
              <a:lnSpc>
                <a:spcPts val="1947"/>
              </a:lnSpc>
            </a:pPr>
            <a:r>
              <a:rPr lang="en-US" sz="1391" spc="11" dirty="0">
                <a:solidFill>
                  <a:srgbClr val="000000"/>
                </a:solidFill>
                <a:latin typeface="Times New Roman Bold"/>
              </a:rPr>
              <a:t>5.1. :SERVER</a:t>
            </a:r>
          </a:p>
        </p:txBody>
      </p:sp>
      <p:sp>
        <p:nvSpPr>
          <p:cNvPr id="9" name="TextBox 9"/>
          <p:cNvSpPr txBox="1"/>
          <p:nvPr/>
        </p:nvSpPr>
        <p:spPr>
          <a:xfrm>
            <a:off x="935021" y="7356611"/>
            <a:ext cx="5929886" cy="1123384"/>
          </a:xfrm>
          <a:prstGeom prst="rect">
            <a:avLst/>
          </a:prstGeom>
        </p:spPr>
        <p:txBody>
          <a:bodyPr wrap="square" lIns="0" tIns="0" rIns="0" bIns="0" rtlCol="0" anchor="t">
            <a:spAutoFit/>
          </a:bodyPr>
          <a:lstStyle/>
          <a:p>
            <a:pPr marL="171450" indent="-171450" algn="just">
              <a:spcAft>
                <a:spcPts val="1000"/>
              </a:spcAft>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Processor: Dual-core or higher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just">
              <a:spcAft>
                <a:spcPts val="1000"/>
              </a:spcAft>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RAM: 4 GB or more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just">
              <a:spcAft>
                <a:spcPts val="1000"/>
              </a:spcAft>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Storage: 100 GB or more (SSD recommended for better performance)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just">
              <a:spcAft>
                <a:spcPts val="1000"/>
              </a:spcAft>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Network: High-speed internet connection</a:t>
            </a:r>
            <a:endParaRPr lang="en-US" sz="1200" spc="13" dirty="0">
              <a:solidFill>
                <a:srgbClr val="00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FADC5DD-E34C-47B1-B578-E9D787FEB2DC}"/>
              </a:ext>
            </a:extLst>
          </p:cNvPr>
          <p:cNvSpPr txBox="1"/>
          <p:nvPr/>
        </p:nvSpPr>
        <p:spPr>
          <a:xfrm>
            <a:off x="3140442" y="6848038"/>
            <a:ext cx="1949324" cy="246221"/>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Fig. 5.1 Server</a:t>
            </a:r>
            <a:endParaRPr lang="en-IN" sz="10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8864CFE-BC8A-4E15-A4CE-B34E4FCFCE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6545" y="4944698"/>
            <a:ext cx="2286000" cy="1714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38498" y="168727"/>
            <a:ext cx="7079504" cy="10208461"/>
          </a:xfrm>
          <a:prstGeom prst="rect">
            <a:avLst/>
          </a:prstGeom>
        </p:spPr>
      </p:pic>
      <p:sp>
        <p:nvSpPr>
          <p:cNvPr id="3" name="TextBox 3"/>
          <p:cNvSpPr txBox="1"/>
          <p:nvPr/>
        </p:nvSpPr>
        <p:spPr>
          <a:xfrm>
            <a:off x="3709545" y="9848921"/>
            <a:ext cx="190419" cy="199542"/>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9</a:t>
            </a:r>
          </a:p>
        </p:txBody>
      </p:sp>
      <p:sp>
        <p:nvSpPr>
          <p:cNvPr id="6" name="TextBox 6"/>
          <p:cNvSpPr txBox="1"/>
          <p:nvPr/>
        </p:nvSpPr>
        <p:spPr>
          <a:xfrm>
            <a:off x="995952" y="913231"/>
            <a:ext cx="2172697" cy="224870"/>
          </a:xfrm>
          <a:prstGeom prst="rect">
            <a:avLst/>
          </a:prstGeom>
        </p:spPr>
        <p:txBody>
          <a:bodyPr wrap="square" lIns="0" tIns="0" rIns="0" bIns="0" rtlCol="0" anchor="t">
            <a:spAutoFit/>
          </a:bodyPr>
          <a:lstStyle/>
          <a:p>
            <a:pPr algn="just">
              <a:lnSpc>
                <a:spcPts val="1947"/>
              </a:lnSpc>
            </a:pPr>
            <a:r>
              <a:rPr lang="en-US" sz="1400" spc="11" dirty="0">
                <a:solidFill>
                  <a:srgbClr val="000000"/>
                </a:solidFill>
                <a:latin typeface="Times New Roman Bold"/>
              </a:rPr>
              <a:t>5.2. </a:t>
            </a:r>
            <a:r>
              <a:rPr lang="en-US" sz="1400" b="1" dirty="0">
                <a:effectLst/>
                <a:latin typeface="Times New Roman" panose="02020603050405020304" pitchFamily="18" charset="0"/>
                <a:ea typeface="Calibri" panose="020F0502020204030204" pitchFamily="34" charset="0"/>
              </a:rPr>
              <a:t>Database Server:</a:t>
            </a:r>
            <a:r>
              <a:rPr lang="en-US" sz="1400" spc="11" dirty="0">
                <a:solidFill>
                  <a:srgbClr val="000000"/>
                </a:solidFill>
                <a:latin typeface="Times New Roman Bold"/>
              </a:rPr>
              <a:t> </a:t>
            </a:r>
          </a:p>
        </p:txBody>
      </p:sp>
      <p:sp>
        <p:nvSpPr>
          <p:cNvPr id="7" name="TextBox 7"/>
          <p:cNvSpPr txBox="1"/>
          <p:nvPr/>
        </p:nvSpPr>
        <p:spPr>
          <a:xfrm>
            <a:off x="756000" y="4142595"/>
            <a:ext cx="5721815" cy="1259832"/>
          </a:xfrm>
          <a:prstGeom prst="rect">
            <a:avLst/>
          </a:prstGeom>
        </p:spPr>
        <p:txBody>
          <a:bodyPr lIns="0" tIns="0" rIns="0" bIns="0" rtlCol="0" anchor="t">
            <a:spAutoFit/>
          </a:bodyPr>
          <a:lstStyle/>
          <a:p>
            <a:pPr marL="171450" indent="-171450" algn="just">
              <a:lnSpc>
                <a:spcPct val="115000"/>
              </a:lnSpc>
              <a:spcAft>
                <a:spcPts val="1000"/>
              </a:spcAft>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Processor: Dual-core or higher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RAM: 4 GB or more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just">
              <a:lnSpc>
                <a:spcPct val="115000"/>
              </a:lnSpc>
              <a:spcAft>
                <a:spcPts val="1000"/>
              </a:spcAft>
              <a:buFont typeface="Arial" panose="020B0604020202020204" pitchFamily="34" charset="0"/>
              <a:buChar cha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Storage: Sufficient space to accommodate the donor database and other website data</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063"/>
              </a:lnSpc>
            </a:pPr>
            <a:endParaRPr lang="en-US" sz="1200" spc="13" dirty="0">
              <a:solidFill>
                <a:srgbClr val="000000"/>
              </a:solidFill>
              <a:latin typeface="Times New Roman" panose="02020603050405020304" pitchFamily="18" charset="0"/>
              <a:cs typeface="Times New Roman" panose="02020603050405020304" pitchFamily="18" charset="0"/>
            </a:endParaRPr>
          </a:p>
        </p:txBody>
      </p:sp>
      <p:sp>
        <p:nvSpPr>
          <p:cNvPr id="9" name="TextBox 9"/>
          <p:cNvSpPr txBox="1"/>
          <p:nvPr/>
        </p:nvSpPr>
        <p:spPr>
          <a:xfrm>
            <a:off x="842382" y="5388836"/>
            <a:ext cx="3926468" cy="468526"/>
          </a:xfrm>
          <a:prstGeom prst="rect">
            <a:avLst/>
          </a:prstGeom>
        </p:spPr>
        <p:txBody>
          <a:bodyPr wrap="square" lIns="0" tIns="0" rIns="0" bIns="0" rtlCol="0" anchor="t">
            <a:spAutoFit/>
          </a:bodyPr>
          <a:lstStyle/>
          <a:p>
            <a:pPr algn="just">
              <a:lnSpc>
                <a:spcPts val="1947"/>
              </a:lnSpc>
            </a:pPr>
            <a:r>
              <a:rPr lang="en-US" sz="1400" spc="11" dirty="0">
                <a:solidFill>
                  <a:srgbClr val="000000"/>
                </a:solidFill>
                <a:latin typeface="Times New Roman Bold"/>
              </a:rPr>
              <a:t>5.3. </a:t>
            </a:r>
            <a:r>
              <a:rPr lang="en-US" sz="1400" b="1" dirty="0">
                <a:effectLst/>
                <a:latin typeface="Times New Roman" panose="02020603050405020304" pitchFamily="18" charset="0"/>
                <a:ea typeface="Calibri" panose="020F0502020204030204" pitchFamily="34" charset="0"/>
                <a:cs typeface="Arial" panose="020B0604020202020204" pitchFamily="34" charset="0"/>
              </a:rPr>
              <a:t>6. Domain </a:t>
            </a:r>
            <a:r>
              <a:rPr lang="en-US" sz="1400" b="1">
                <a:effectLst/>
                <a:latin typeface="Times New Roman" panose="02020603050405020304" pitchFamily="18" charset="0"/>
                <a:ea typeface="Calibri" panose="020F0502020204030204" pitchFamily="34" charset="0"/>
                <a:cs typeface="Arial" panose="020B0604020202020204" pitchFamily="34" charset="0"/>
              </a:rPr>
              <a:t>Name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algn="just">
              <a:lnSpc>
                <a:spcPts val="1947"/>
              </a:lnSpc>
            </a:pPr>
            <a:endParaRPr lang="en-US" sz="1400" spc="11" dirty="0">
              <a:solidFill>
                <a:srgbClr val="000000"/>
              </a:solidFill>
              <a:latin typeface="Times New Roman Bold"/>
            </a:endParaRPr>
          </a:p>
        </p:txBody>
      </p:sp>
      <p:sp>
        <p:nvSpPr>
          <p:cNvPr id="10" name="TextBox 10"/>
          <p:cNvSpPr txBox="1"/>
          <p:nvPr/>
        </p:nvSpPr>
        <p:spPr>
          <a:xfrm>
            <a:off x="897118" y="8292865"/>
            <a:ext cx="5762264" cy="1751249"/>
          </a:xfrm>
          <a:prstGeom prst="rect">
            <a:avLst/>
          </a:prstGeom>
        </p:spPr>
        <p:txBody>
          <a:bodyPr lIns="0" tIns="0" rIns="0" bIns="0" rtlCol="0" anchor="t">
            <a:spAutoFit/>
          </a:bodyPr>
          <a:lstStyle/>
          <a:p>
            <a:pPr algn="just">
              <a:lnSpc>
                <a:spcPct val="15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 domain name for the website and an SSL certificate to secure data transmission between users and the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server.These</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hardware requirements are for a basic implementation of the blood donor website. Depending on the website's complexity, expected user traffic, and future scalability, the hardware configuration may need to be adjusted accordingly.</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063"/>
              </a:lnSpc>
            </a:pPr>
            <a:endParaRPr lang="en-US" sz="1200" spc="13" dirty="0">
              <a:solidFill>
                <a:srgbClr val="00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ED61EBD-0F9B-4D6D-BE84-84F244248A58}"/>
              </a:ext>
            </a:extLst>
          </p:cNvPr>
          <p:cNvSpPr txBox="1"/>
          <p:nvPr/>
        </p:nvSpPr>
        <p:spPr>
          <a:xfrm>
            <a:off x="3071665" y="3471498"/>
            <a:ext cx="2133600" cy="246221"/>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Fig. 5.2 Database</a:t>
            </a:r>
            <a:endParaRPr lang="en-IN" sz="1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49BD55F-2D1A-4458-8785-BBB0E1D13029}"/>
              </a:ext>
            </a:extLst>
          </p:cNvPr>
          <p:cNvSpPr txBox="1"/>
          <p:nvPr/>
        </p:nvSpPr>
        <p:spPr>
          <a:xfrm>
            <a:off x="3071665" y="7859308"/>
            <a:ext cx="1935686" cy="246221"/>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Fig. 5.3 Domain name </a:t>
            </a:r>
            <a:endParaRPr lang="en-IN" sz="10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2C865A6-B2B1-46A3-A2DD-26258C2207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5250" y="1578345"/>
            <a:ext cx="2286000" cy="1714500"/>
          </a:xfrm>
          <a:prstGeom prst="rect">
            <a:avLst/>
          </a:prstGeom>
        </p:spPr>
      </p:pic>
      <p:pic>
        <p:nvPicPr>
          <p:cNvPr id="16" name="Picture 15">
            <a:extLst>
              <a:ext uri="{FF2B5EF4-FFF2-40B4-BE49-F238E27FC236}">
                <a16:creationId xmlns:a16="http://schemas.microsoft.com/office/drawing/2014/main" id="{2288CC9F-1EAE-4ACB-920F-B7C0745EC01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1714" y="5959533"/>
            <a:ext cx="2926080" cy="1676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38498" y="242469"/>
            <a:ext cx="7079504" cy="10208461"/>
          </a:xfrm>
          <a:prstGeom prst="rect">
            <a:avLst/>
          </a:prstGeom>
        </p:spPr>
      </p:pic>
      <p:sp>
        <p:nvSpPr>
          <p:cNvPr id="3" name="TextBox 3"/>
          <p:cNvSpPr txBox="1"/>
          <p:nvPr/>
        </p:nvSpPr>
        <p:spPr>
          <a:xfrm>
            <a:off x="3709545" y="9848921"/>
            <a:ext cx="190419" cy="199542"/>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10</a:t>
            </a:r>
          </a:p>
        </p:txBody>
      </p:sp>
      <p:sp>
        <p:nvSpPr>
          <p:cNvPr id="5" name="TextBox 5"/>
          <p:cNvSpPr txBox="1"/>
          <p:nvPr/>
        </p:nvSpPr>
        <p:spPr>
          <a:xfrm>
            <a:off x="721868" y="3436117"/>
            <a:ext cx="5762264" cy="1074781"/>
          </a:xfrm>
          <a:prstGeom prst="rect">
            <a:avLst/>
          </a:prstGeom>
        </p:spPr>
        <p:txBody>
          <a:bodyPr lIns="0" tIns="0" rIns="0" bIns="0" rtlCol="0" anchor="t">
            <a:spAutoFit/>
          </a:bodyPr>
          <a:lstStyle/>
          <a:p>
            <a:pPr algn="just">
              <a:lnSpc>
                <a:spcPct val="150000"/>
              </a:lnSpc>
            </a:pPr>
            <a:r>
              <a:rPr lang="en-US" sz="1200" dirty="0">
                <a:effectLst/>
                <a:latin typeface="Times New Roman" panose="02020603050405020304" pitchFamily="18" charset="0"/>
                <a:ea typeface="Calibri" panose="020F0502020204030204" pitchFamily="34" charset="0"/>
              </a:rPr>
              <a:t>	Regular backups of the website and database are essential to protect against data loss. It is advisable to have a redundant setup to ensure high availability in case of hardware failure. In case of high traffic and to ensure website availability, a load balancer may be required to distribute incoming traffic across multiple servers</a:t>
            </a:r>
            <a:endParaRPr lang="en-US" sz="1200" spc="17" dirty="0">
              <a:solidFill>
                <a:srgbClr val="000000"/>
              </a:solidFill>
              <a:latin typeface="Times New Roman"/>
            </a:endParaRPr>
          </a:p>
        </p:txBody>
      </p:sp>
      <p:sp>
        <p:nvSpPr>
          <p:cNvPr id="6" name="TextBox 6"/>
          <p:cNvSpPr txBox="1"/>
          <p:nvPr/>
        </p:nvSpPr>
        <p:spPr>
          <a:xfrm>
            <a:off x="649455" y="689325"/>
            <a:ext cx="3128795" cy="224870"/>
          </a:xfrm>
          <a:prstGeom prst="rect">
            <a:avLst/>
          </a:prstGeom>
        </p:spPr>
        <p:txBody>
          <a:bodyPr wrap="square" lIns="0" tIns="0" rIns="0" bIns="0" rtlCol="0" anchor="t">
            <a:spAutoFit/>
          </a:bodyPr>
          <a:lstStyle/>
          <a:p>
            <a:pPr algn="just">
              <a:lnSpc>
                <a:spcPts val="1947"/>
              </a:lnSpc>
            </a:pPr>
            <a:r>
              <a:rPr lang="en-US" sz="1400" spc="11" dirty="0">
                <a:solidFill>
                  <a:srgbClr val="000000"/>
                </a:solidFill>
                <a:latin typeface="Times New Roman Bold"/>
              </a:rPr>
              <a:t>5.4. </a:t>
            </a:r>
            <a:r>
              <a:rPr lang="en-US" sz="1400" b="1" dirty="0">
                <a:effectLst/>
                <a:latin typeface="Times New Roman" panose="02020603050405020304" pitchFamily="18" charset="0"/>
                <a:ea typeface="Calibri" panose="020F0502020204030204" pitchFamily="34" charset="0"/>
              </a:rPr>
              <a:t>Backup and Redundancy</a:t>
            </a:r>
            <a:r>
              <a:rPr lang="en-US" sz="1400" spc="11" dirty="0">
                <a:solidFill>
                  <a:srgbClr val="000000"/>
                </a:solidFill>
                <a:latin typeface="Times New Roman Bold"/>
              </a:rPr>
              <a:t>:</a:t>
            </a:r>
          </a:p>
        </p:txBody>
      </p:sp>
      <p:sp>
        <p:nvSpPr>
          <p:cNvPr id="8" name="TextBox 7">
            <a:extLst>
              <a:ext uri="{FF2B5EF4-FFF2-40B4-BE49-F238E27FC236}">
                <a16:creationId xmlns:a16="http://schemas.microsoft.com/office/drawing/2014/main" id="{8C46EB05-AFCA-4594-AAE9-30E4F6234046}"/>
              </a:ext>
            </a:extLst>
          </p:cNvPr>
          <p:cNvSpPr txBox="1"/>
          <p:nvPr/>
        </p:nvSpPr>
        <p:spPr>
          <a:xfrm>
            <a:off x="2917120" y="2977293"/>
            <a:ext cx="1965687" cy="305148"/>
          </a:xfrm>
          <a:prstGeom prst="rect">
            <a:avLst/>
          </a:prstGeom>
          <a:noFill/>
        </p:spPr>
        <p:txBody>
          <a:bodyPr wrap="square">
            <a:spAutoFit/>
          </a:bodyPr>
          <a:lstStyle/>
          <a:p>
            <a:pPr algn="just">
              <a:lnSpc>
                <a:spcPts val="1947"/>
              </a:lnSpc>
            </a:pPr>
            <a:r>
              <a:rPr lang="en-US" sz="1000" spc="11" dirty="0">
                <a:solidFill>
                  <a:srgbClr val="000000"/>
                </a:solidFill>
                <a:latin typeface="Times New Roman" panose="02020603050405020304" pitchFamily="18" charset="0"/>
                <a:cs typeface="Times New Roman" panose="02020603050405020304" pitchFamily="18" charset="0"/>
              </a:rPr>
              <a:t>Fig. 5.4 Backup and Redundancy</a:t>
            </a:r>
          </a:p>
        </p:txBody>
      </p:sp>
      <p:pic>
        <p:nvPicPr>
          <p:cNvPr id="9" name="Picture 8">
            <a:extLst>
              <a:ext uri="{FF2B5EF4-FFF2-40B4-BE49-F238E27FC236}">
                <a16:creationId xmlns:a16="http://schemas.microsoft.com/office/drawing/2014/main" id="{1764AF7A-68E2-4855-ABFE-6409A159CE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4250" y="1087224"/>
            <a:ext cx="3048000" cy="1714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0248" y="241770"/>
            <a:ext cx="7079504" cy="10208461"/>
          </a:xfrm>
          <a:prstGeom prst="rect">
            <a:avLst/>
          </a:prstGeom>
        </p:spPr>
      </p:pic>
      <p:sp>
        <p:nvSpPr>
          <p:cNvPr id="5" name="TextBox 5"/>
          <p:cNvSpPr txBox="1"/>
          <p:nvPr/>
        </p:nvSpPr>
        <p:spPr>
          <a:xfrm>
            <a:off x="3709545" y="9848921"/>
            <a:ext cx="190419" cy="199542"/>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11</a:t>
            </a:r>
          </a:p>
        </p:txBody>
      </p:sp>
      <p:sp>
        <p:nvSpPr>
          <p:cNvPr id="6" name="TextBox 6"/>
          <p:cNvSpPr txBox="1"/>
          <p:nvPr/>
        </p:nvSpPr>
        <p:spPr>
          <a:xfrm>
            <a:off x="2702455" y="2191528"/>
            <a:ext cx="2413316" cy="888448"/>
          </a:xfrm>
          <a:prstGeom prst="rect">
            <a:avLst/>
          </a:prstGeom>
        </p:spPr>
        <p:txBody>
          <a:bodyPr lIns="0" tIns="0" rIns="0" bIns="0" rtlCol="0" anchor="t">
            <a:spAutoFit/>
          </a:bodyPr>
          <a:lstStyle/>
          <a:p>
            <a:pPr marL="302149" lvl="1" indent="-151074" algn="just">
              <a:lnSpc>
                <a:spcPts val="2353"/>
              </a:lnSpc>
              <a:buFont typeface="Arial"/>
              <a:buChar char="•"/>
            </a:pPr>
            <a:r>
              <a:rPr lang="en-US" sz="1399" spc="2" dirty="0">
                <a:solidFill>
                  <a:srgbClr val="000000"/>
                </a:solidFill>
                <a:latin typeface="Times New Roman"/>
              </a:rPr>
              <a:t>PYTHON</a:t>
            </a:r>
          </a:p>
          <a:p>
            <a:pPr marL="302149" lvl="1" indent="-151074" algn="just">
              <a:lnSpc>
                <a:spcPts val="2353"/>
              </a:lnSpc>
              <a:buFont typeface="Arial"/>
              <a:buChar char="•"/>
            </a:pPr>
            <a:r>
              <a:rPr lang="en-US" sz="1399" spc="2" dirty="0">
                <a:solidFill>
                  <a:srgbClr val="000000"/>
                </a:solidFill>
                <a:latin typeface="Times New Roman"/>
              </a:rPr>
              <a:t>MySQL</a:t>
            </a:r>
          </a:p>
          <a:p>
            <a:pPr marL="302149" lvl="1" indent="-151074" algn="just">
              <a:lnSpc>
                <a:spcPts val="2353"/>
              </a:lnSpc>
              <a:buFont typeface="Arial"/>
              <a:buChar char="•"/>
            </a:pPr>
            <a:r>
              <a:rPr lang="en-US" sz="1399" spc="2" dirty="0">
                <a:solidFill>
                  <a:srgbClr val="000000"/>
                </a:solidFill>
                <a:latin typeface="Times New Roman"/>
              </a:rPr>
              <a:t>XAMPP</a:t>
            </a:r>
          </a:p>
        </p:txBody>
      </p:sp>
      <p:sp>
        <p:nvSpPr>
          <p:cNvPr id="8" name="TextBox 8"/>
          <p:cNvSpPr txBox="1"/>
          <p:nvPr/>
        </p:nvSpPr>
        <p:spPr>
          <a:xfrm>
            <a:off x="2759585" y="993012"/>
            <a:ext cx="1507096" cy="302260"/>
          </a:xfrm>
          <a:prstGeom prst="rect">
            <a:avLst/>
          </a:prstGeom>
        </p:spPr>
        <p:txBody>
          <a:bodyPr lIns="0" tIns="0" rIns="0" bIns="0" rtlCol="0" anchor="t">
            <a:spAutoFit/>
          </a:bodyPr>
          <a:lstStyle/>
          <a:p>
            <a:pPr algn="l">
              <a:lnSpc>
                <a:spcPts val="2239"/>
              </a:lnSpc>
            </a:pPr>
            <a:r>
              <a:rPr lang="en-US" sz="1599" spc="6">
                <a:solidFill>
                  <a:srgbClr val="000000"/>
                </a:solidFill>
                <a:latin typeface="Times New Roman Bold"/>
              </a:rPr>
              <a:t> CHAPTER-6 </a:t>
            </a:r>
          </a:p>
        </p:txBody>
      </p:sp>
      <p:sp>
        <p:nvSpPr>
          <p:cNvPr id="9" name="TextBox 9"/>
          <p:cNvSpPr txBox="1"/>
          <p:nvPr/>
        </p:nvSpPr>
        <p:spPr>
          <a:xfrm>
            <a:off x="1910495" y="1704847"/>
            <a:ext cx="3205276" cy="302260"/>
          </a:xfrm>
          <a:prstGeom prst="rect">
            <a:avLst/>
          </a:prstGeom>
        </p:spPr>
        <p:txBody>
          <a:bodyPr lIns="0" tIns="0" rIns="0" bIns="0" rtlCol="0" anchor="t">
            <a:spAutoFit/>
          </a:bodyPr>
          <a:lstStyle/>
          <a:p>
            <a:pPr algn="l">
              <a:lnSpc>
                <a:spcPts val="2239"/>
              </a:lnSpc>
            </a:pPr>
            <a:r>
              <a:rPr lang="en-US" sz="1599" spc="3">
                <a:solidFill>
                  <a:srgbClr val="000000"/>
                </a:solidFill>
                <a:latin typeface="Times New Roman Bold"/>
              </a:rPr>
              <a:t> SOFTWARE REQUIREMENTS </a:t>
            </a:r>
          </a:p>
        </p:txBody>
      </p:sp>
      <p:sp>
        <p:nvSpPr>
          <p:cNvPr id="12" name="TextBox 11">
            <a:extLst>
              <a:ext uri="{FF2B5EF4-FFF2-40B4-BE49-F238E27FC236}">
                <a16:creationId xmlns:a16="http://schemas.microsoft.com/office/drawing/2014/main" id="{0F40A52B-4936-4919-B88E-AEC5B47E5D07}"/>
              </a:ext>
            </a:extLst>
          </p:cNvPr>
          <p:cNvSpPr txBox="1"/>
          <p:nvPr/>
        </p:nvSpPr>
        <p:spPr>
          <a:xfrm>
            <a:off x="2906988" y="7003244"/>
            <a:ext cx="3778898" cy="305148"/>
          </a:xfrm>
          <a:prstGeom prst="rect">
            <a:avLst/>
          </a:prstGeom>
          <a:noFill/>
        </p:spPr>
        <p:txBody>
          <a:bodyPr wrap="square">
            <a:spAutoFit/>
          </a:bodyPr>
          <a:lstStyle/>
          <a:p>
            <a:pPr algn="l">
              <a:lnSpc>
                <a:spcPts val="1947"/>
              </a:lnSpc>
            </a:pPr>
            <a:endParaRPr lang="en-US" sz="1000" spc="5" dirty="0">
              <a:solidFill>
                <a:srgbClr val="000000"/>
              </a:solidFill>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id="{26AF2A63-37A2-4ACD-9E62-450DF51DD2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07203" y="2779730"/>
            <a:ext cx="7079504" cy="10208461"/>
          </a:xfrm>
          <a:prstGeom prst="rect">
            <a:avLst/>
          </a:prstGeom>
        </p:spPr>
      </p:pic>
      <p:sp>
        <p:nvSpPr>
          <p:cNvPr id="14" name="TextBox 4">
            <a:extLst>
              <a:ext uri="{FF2B5EF4-FFF2-40B4-BE49-F238E27FC236}">
                <a16:creationId xmlns:a16="http://schemas.microsoft.com/office/drawing/2014/main" id="{DC12F8B1-65E0-4716-894B-AC5D870743EF}"/>
              </a:ext>
            </a:extLst>
          </p:cNvPr>
          <p:cNvSpPr txBox="1"/>
          <p:nvPr/>
        </p:nvSpPr>
        <p:spPr>
          <a:xfrm>
            <a:off x="3778250" y="12539751"/>
            <a:ext cx="190419" cy="199542"/>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12</a:t>
            </a:r>
          </a:p>
        </p:txBody>
      </p:sp>
      <p:sp>
        <p:nvSpPr>
          <p:cNvPr id="15" name="TextBox 5">
            <a:extLst>
              <a:ext uri="{FF2B5EF4-FFF2-40B4-BE49-F238E27FC236}">
                <a16:creationId xmlns:a16="http://schemas.microsoft.com/office/drawing/2014/main" id="{077C06FC-98E1-4B46-8340-A5EF673F1311}"/>
              </a:ext>
            </a:extLst>
          </p:cNvPr>
          <p:cNvSpPr txBox="1"/>
          <p:nvPr/>
        </p:nvSpPr>
        <p:spPr>
          <a:xfrm>
            <a:off x="824705" y="3915064"/>
            <a:ext cx="2628465" cy="224549"/>
          </a:xfrm>
          <a:prstGeom prst="rect">
            <a:avLst/>
          </a:prstGeom>
        </p:spPr>
        <p:txBody>
          <a:bodyPr lIns="0" tIns="0" rIns="0" bIns="0" rtlCol="0" anchor="t">
            <a:spAutoFit/>
          </a:bodyPr>
          <a:lstStyle/>
          <a:p>
            <a:pPr algn="l">
              <a:lnSpc>
                <a:spcPts val="1947"/>
              </a:lnSpc>
            </a:pPr>
            <a:r>
              <a:rPr lang="en-US" sz="1391" spc="5" dirty="0">
                <a:solidFill>
                  <a:srgbClr val="000000"/>
                </a:solidFill>
                <a:latin typeface="Times New Roman Bold"/>
              </a:rPr>
              <a:t>6.1.PYTHON  : </a:t>
            </a:r>
          </a:p>
        </p:txBody>
      </p:sp>
      <p:sp>
        <p:nvSpPr>
          <p:cNvPr id="16" name="TextBox 6">
            <a:extLst>
              <a:ext uri="{FF2B5EF4-FFF2-40B4-BE49-F238E27FC236}">
                <a16:creationId xmlns:a16="http://schemas.microsoft.com/office/drawing/2014/main" id="{ACF5EF16-DC03-4176-B0F3-BAFA504C59B0}"/>
              </a:ext>
            </a:extLst>
          </p:cNvPr>
          <p:cNvSpPr txBox="1"/>
          <p:nvPr/>
        </p:nvSpPr>
        <p:spPr>
          <a:xfrm>
            <a:off x="843243" y="6681702"/>
            <a:ext cx="5870014" cy="1045927"/>
          </a:xfrm>
          <a:prstGeom prst="rect">
            <a:avLst/>
          </a:prstGeom>
        </p:spPr>
        <p:txBody>
          <a:bodyPr lIns="0" tIns="0" rIns="0" bIns="0" rtlCol="0" anchor="t">
            <a:spAutoFit/>
          </a:bodyPr>
          <a:lstStyle/>
          <a:p>
            <a:pPr algn="just">
              <a:lnSpc>
                <a:spcPts val="2063"/>
              </a:lnSpc>
            </a:pPr>
            <a:r>
              <a:rPr lang="en-US" sz="1200" dirty="0">
                <a:effectLst/>
                <a:latin typeface="Times New Roman" panose="02020603050405020304" pitchFamily="18" charset="0"/>
                <a:ea typeface="Calibri" panose="020F0502020204030204" pitchFamily="34" charset="0"/>
              </a:rPr>
              <a:t>Python is a high-level, interpreted programming language known for its readability and simplicity. It supports multiple programming paradigms, including procedural, object-oriented, and functional programming. Python is widely used for web development, data science, artificial intelligence, automation, and more.</a:t>
            </a:r>
            <a:endParaRPr lang="en-US" sz="1200" spc="17" dirty="0">
              <a:solidFill>
                <a:srgbClr val="000000"/>
              </a:solidFill>
              <a:latin typeface="Times New Roman"/>
            </a:endParaRPr>
          </a:p>
        </p:txBody>
      </p:sp>
      <p:sp>
        <p:nvSpPr>
          <p:cNvPr id="17" name="TextBox 16">
            <a:extLst>
              <a:ext uri="{FF2B5EF4-FFF2-40B4-BE49-F238E27FC236}">
                <a16:creationId xmlns:a16="http://schemas.microsoft.com/office/drawing/2014/main" id="{8782F0C4-9C0F-4D7F-B7E8-6B60CB585767}"/>
              </a:ext>
            </a:extLst>
          </p:cNvPr>
          <p:cNvSpPr txBox="1"/>
          <p:nvPr/>
        </p:nvSpPr>
        <p:spPr>
          <a:xfrm>
            <a:off x="3389755" y="6232635"/>
            <a:ext cx="3778898" cy="305148"/>
          </a:xfrm>
          <a:prstGeom prst="rect">
            <a:avLst/>
          </a:prstGeom>
          <a:noFill/>
        </p:spPr>
        <p:txBody>
          <a:bodyPr wrap="square">
            <a:spAutoFit/>
          </a:bodyPr>
          <a:lstStyle/>
          <a:p>
            <a:pPr algn="l">
              <a:lnSpc>
                <a:spcPts val="1947"/>
              </a:lnSpc>
            </a:pPr>
            <a:r>
              <a:rPr lang="en-US" sz="1000" spc="5" dirty="0">
                <a:solidFill>
                  <a:srgbClr val="000000"/>
                </a:solidFill>
                <a:latin typeface="Times New Roman" panose="02020603050405020304" pitchFamily="18" charset="0"/>
                <a:cs typeface="Times New Roman" panose="02020603050405020304" pitchFamily="18" charset="0"/>
              </a:rPr>
              <a:t>Fig. 6.1 PYTHON</a:t>
            </a:r>
          </a:p>
        </p:txBody>
      </p:sp>
      <p:pic>
        <p:nvPicPr>
          <p:cNvPr id="18" name="Picture 17">
            <a:extLst>
              <a:ext uri="{FF2B5EF4-FFF2-40B4-BE49-F238E27FC236}">
                <a16:creationId xmlns:a16="http://schemas.microsoft.com/office/drawing/2014/main" id="{4CCFA42E-3F83-49AA-A56A-90E8B5C020D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2822433" y="4824053"/>
            <a:ext cx="2155062" cy="129303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38498" y="0"/>
            <a:ext cx="7079504" cy="10208461"/>
          </a:xfrm>
          <a:prstGeom prst="rect">
            <a:avLst/>
          </a:prstGeom>
        </p:spPr>
      </p:pic>
      <p:sp>
        <p:nvSpPr>
          <p:cNvPr id="4" name="TextBox 4"/>
          <p:cNvSpPr txBox="1"/>
          <p:nvPr/>
        </p:nvSpPr>
        <p:spPr>
          <a:xfrm>
            <a:off x="3709545" y="9760021"/>
            <a:ext cx="190419" cy="199542"/>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12</a:t>
            </a:r>
          </a:p>
        </p:txBody>
      </p:sp>
      <p:sp>
        <p:nvSpPr>
          <p:cNvPr id="11" name="TextBox 10">
            <a:extLst>
              <a:ext uri="{FF2B5EF4-FFF2-40B4-BE49-F238E27FC236}">
                <a16:creationId xmlns:a16="http://schemas.microsoft.com/office/drawing/2014/main" id="{C475B139-95A5-4889-AC56-23A1FD01C2BF}"/>
              </a:ext>
            </a:extLst>
          </p:cNvPr>
          <p:cNvSpPr txBox="1"/>
          <p:nvPr/>
        </p:nvSpPr>
        <p:spPr>
          <a:xfrm>
            <a:off x="774538" y="4983963"/>
            <a:ext cx="3779520" cy="307777"/>
          </a:xfrm>
          <a:prstGeom prst="rect">
            <a:avLst/>
          </a:prstGeom>
          <a:noFill/>
        </p:spPr>
        <p:txBody>
          <a:bodyPr wrap="square">
            <a:spAutoFit/>
          </a:bodyPr>
          <a:lstStyle/>
          <a:p>
            <a:r>
              <a:rPr lang="en-IN" sz="1400" b="1" dirty="0">
                <a:latin typeface="Times New Roman Bold" panose="02020803070505020304" pitchFamily="18" charset="0"/>
                <a:cs typeface="Times New Roman Bold" panose="02020803070505020304" pitchFamily="18" charset="0"/>
              </a:rPr>
              <a:t>6.5 MySQL:</a:t>
            </a:r>
          </a:p>
        </p:txBody>
      </p:sp>
      <p:sp>
        <p:nvSpPr>
          <p:cNvPr id="14" name="TextBox 6">
            <a:extLst>
              <a:ext uri="{FF2B5EF4-FFF2-40B4-BE49-F238E27FC236}">
                <a16:creationId xmlns:a16="http://schemas.microsoft.com/office/drawing/2014/main" id="{036D30E8-6807-403E-9849-0B60DF72732F}"/>
              </a:ext>
            </a:extLst>
          </p:cNvPr>
          <p:cNvSpPr txBox="1"/>
          <p:nvPr/>
        </p:nvSpPr>
        <p:spPr>
          <a:xfrm>
            <a:off x="3321050" y="7017948"/>
            <a:ext cx="5870014" cy="238014"/>
          </a:xfrm>
          <a:prstGeom prst="rect">
            <a:avLst/>
          </a:prstGeom>
        </p:spPr>
        <p:txBody>
          <a:bodyPr lIns="0" tIns="0" rIns="0" bIns="0" rtlCol="0" anchor="t">
            <a:spAutoFit/>
          </a:bodyPr>
          <a:lstStyle/>
          <a:p>
            <a:pPr algn="just">
              <a:lnSpc>
                <a:spcPts val="2063"/>
              </a:lnSpc>
            </a:pPr>
            <a:r>
              <a:rPr lang="en-US" sz="1000" spc="17" dirty="0">
                <a:solidFill>
                  <a:srgbClr val="000000"/>
                </a:solidFill>
                <a:latin typeface="Times New Roman"/>
              </a:rPr>
              <a:t>Fig.6.3. MySQL</a:t>
            </a:r>
          </a:p>
        </p:txBody>
      </p:sp>
      <p:sp>
        <p:nvSpPr>
          <p:cNvPr id="20" name="TextBox 19">
            <a:extLst>
              <a:ext uri="{FF2B5EF4-FFF2-40B4-BE49-F238E27FC236}">
                <a16:creationId xmlns:a16="http://schemas.microsoft.com/office/drawing/2014/main" id="{1FB67C12-AD41-46A7-9BC3-F07AF8F8BBD7}"/>
              </a:ext>
            </a:extLst>
          </p:cNvPr>
          <p:cNvSpPr txBox="1"/>
          <p:nvPr/>
        </p:nvSpPr>
        <p:spPr>
          <a:xfrm>
            <a:off x="1095213" y="7418021"/>
            <a:ext cx="5609502" cy="893771"/>
          </a:xfrm>
          <a:prstGeom prst="rect">
            <a:avLst/>
          </a:prstGeom>
          <a:noFill/>
        </p:spPr>
        <p:txBody>
          <a:bodyPr wrap="square">
            <a:spAutoFit/>
          </a:bodyPr>
          <a:lstStyle/>
          <a:p>
            <a:pPr algn="just">
              <a:lnSpc>
                <a:spcPct val="150000"/>
              </a:lnSpc>
              <a:spcAft>
                <a:spcPts val="1000"/>
              </a:spcAft>
            </a:pPr>
            <a:r>
              <a:rPr lang="en-US" sz="1200" dirty="0">
                <a:effectLst/>
                <a:latin typeface="Times New Roman" panose="02020603050405020304" pitchFamily="18" charset="0"/>
                <a:ea typeface="Calibri" panose="020F0502020204030204" pitchFamily="34" charset="0"/>
              </a:rPr>
              <a:t>	MySQL is employed as the relational database management system to store and manage the donor database. It provides a robust and efficient way to store donor information, ensuring quick retrieval of data when needed.</a:t>
            </a:r>
            <a:endParaRPr lang="en-IN"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B2520C7F-161A-464C-9728-3A275F50FF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641" y="5218481"/>
            <a:ext cx="2562225" cy="1397577"/>
          </a:xfrm>
          <a:prstGeom prst="rect">
            <a:avLst/>
          </a:prstGeom>
        </p:spPr>
      </p:pic>
      <p:pic>
        <p:nvPicPr>
          <p:cNvPr id="13" name="Picture 2">
            <a:extLst>
              <a:ext uri="{FF2B5EF4-FFF2-40B4-BE49-F238E27FC236}">
                <a16:creationId xmlns:a16="http://schemas.microsoft.com/office/drawing/2014/main" id="{C9478043-DBB0-4C18-BAEB-B40C5E04BC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38498" y="0"/>
            <a:ext cx="7079504" cy="10208461"/>
          </a:xfrm>
          <a:prstGeom prst="rect">
            <a:avLst/>
          </a:prstGeom>
        </p:spPr>
      </p:pic>
      <p:sp>
        <p:nvSpPr>
          <p:cNvPr id="15" name="TextBox 4">
            <a:extLst>
              <a:ext uri="{FF2B5EF4-FFF2-40B4-BE49-F238E27FC236}">
                <a16:creationId xmlns:a16="http://schemas.microsoft.com/office/drawing/2014/main" id="{6368A14E-3FA2-4904-AE2E-922345F2528C}"/>
              </a:ext>
            </a:extLst>
          </p:cNvPr>
          <p:cNvSpPr txBox="1"/>
          <p:nvPr/>
        </p:nvSpPr>
        <p:spPr>
          <a:xfrm>
            <a:off x="3709545" y="9760021"/>
            <a:ext cx="190419" cy="199542"/>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12</a:t>
            </a:r>
          </a:p>
        </p:txBody>
      </p:sp>
      <p:sp>
        <p:nvSpPr>
          <p:cNvPr id="16" name="TextBox 5">
            <a:extLst>
              <a:ext uri="{FF2B5EF4-FFF2-40B4-BE49-F238E27FC236}">
                <a16:creationId xmlns:a16="http://schemas.microsoft.com/office/drawing/2014/main" id="{749CC64A-980B-4695-9354-80BF6AD9BA14}"/>
              </a:ext>
            </a:extLst>
          </p:cNvPr>
          <p:cNvSpPr txBox="1"/>
          <p:nvPr/>
        </p:nvSpPr>
        <p:spPr>
          <a:xfrm>
            <a:off x="756000" y="1135334"/>
            <a:ext cx="2628465" cy="224549"/>
          </a:xfrm>
          <a:prstGeom prst="rect">
            <a:avLst/>
          </a:prstGeom>
        </p:spPr>
        <p:txBody>
          <a:bodyPr lIns="0" tIns="0" rIns="0" bIns="0" rtlCol="0" anchor="t">
            <a:spAutoFit/>
          </a:bodyPr>
          <a:lstStyle/>
          <a:p>
            <a:pPr algn="l">
              <a:lnSpc>
                <a:spcPts val="1947"/>
              </a:lnSpc>
            </a:pPr>
            <a:r>
              <a:rPr lang="en-US" sz="1391" spc="5" dirty="0">
                <a:solidFill>
                  <a:srgbClr val="000000"/>
                </a:solidFill>
                <a:latin typeface="Times New Roman Bold"/>
              </a:rPr>
              <a:t>6.2.XAMPP  : </a:t>
            </a:r>
          </a:p>
        </p:txBody>
      </p:sp>
      <p:sp>
        <p:nvSpPr>
          <p:cNvPr id="17" name="TextBox 6">
            <a:extLst>
              <a:ext uri="{FF2B5EF4-FFF2-40B4-BE49-F238E27FC236}">
                <a16:creationId xmlns:a16="http://schemas.microsoft.com/office/drawing/2014/main" id="{B1CF6C53-5443-4726-AA89-D008D4E6189E}"/>
              </a:ext>
            </a:extLst>
          </p:cNvPr>
          <p:cNvSpPr txBox="1"/>
          <p:nvPr/>
        </p:nvSpPr>
        <p:spPr>
          <a:xfrm>
            <a:off x="774538" y="3901972"/>
            <a:ext cx="5870014" cy="776623"/>
          </a:xfrm>
          <a:prstGeom prst="rect">
            <a:avLst/>
          </a:prstGeom>
        </p:spPr>
        <p:txBody>
          <a:bodyPr lIns="0" tIns="0" rIns="0" bIns="0" rtlCol="0" anchor="t">
            <a:spAutoFit/>
          </a:bodyPr>
          <a:lstStyle/>
          <a:p>
            <a:pPr algn="just">
              <a:lnSpc>
                <a:spcPts val="2063"/>
              </a:lnSpc>
            </a:pPr>
            <a:r>
              <a:rPr lang="en-US" sz="1200" dirty="0">
                <a:effectLst/>
                <a:latin typeface="Times New Roman" panose="02020603050405020304" pitchFamily="18" charset="0"/>
                <a:ea typeface="Calibri" panose="020F0502020204030204" pitchFamily="34" charset="0"/>
              </a:rPr>
              <a:t>	XAMPP is a local server environment that bundles Apache (webserver), MySQL, PHP, and Perl. It is used during development to create and test the website locally before deployment to a live server.</a:t>
            </a:r>
            <a:endParaRPr lang="en-US" sz="1200" spc="17" dirty="0">
              <a:solidFill>
                <a:srgbClr val="000000"/>
              </a:solidFill>
              <a:latin typeface="Times New Roman"/>
            </a:endParaRPr>
          </a:p>
        </p:txBody>
      </p:sp>
      <p:sp>
        <p:nvSpPr>
          <p:cNvPr id="18" name="TextBox 17">
            <a:extLst>
              <a:ext uri="{FF2B5EF4-FFF2-40B4-BE49-F238E27FC236}">
                <a16:creationId xmlns:a16="http://schemas.microsoft.com/office/drawing/2014/main" id="{D40C0AC7-0529-472F-9613-29DE4B7CEC6C}"/>
              </a:ext>
            </a:extLst>
          </p:cNvPr>
          <p:cNvSpPr txBox="1"/>
          <p:nvPr/>
        </p:nvSpPr>
        <p:spPr>
          <a:xfrm>
            <a:off x="3321050" y="3452905"/>
            <a:ext cx="3778898" cy="305148"/>
          </a:xfrm>
          <a:prstGeom prst="rect">
            <a:avLst/>
          </a:prstGeom>
          <a:noFill/>
        </p:spPr>
        <p:txBody>
          <a:bodyPr wrap="square">
            <a:spAutoFit/>
          </a:bodyPr>
          <a:lstStyle/>
          <a:p>
            <a:pPr algn="l">
              <a:lnSpc>
                <a:spcPts val="1947"/>
              </a:lnSpc>
            </a:pPr>
            <a:r>
              <a:rPr lang="en-US" sz="1000" spc="5" dirty="0">
                <a:solidFill>
                  <a:srgbClr val="000000"/>
                </a:solidFill>
                <a:latin typeface="Times New Roman" panose="02020603050405020304" pitchFamily="18" charset="0"/>
                <a:cs typeface="Times New Roman" panose="02020603050405020304" pitchFamily="18" charset="0"/>
              </a:rPr>
              <a:t>Fig. 6.2 XAMPP</a:t>
            </a:r>
          </a:p>
        </p:txBody>
      </p:sp>
      <p:pic>
        <p:nvPicPr>
          <p:cNvPr id="19" name="Picture 18">
            <a:extLst>
              <a:ext uri="{FF2B5EF4-FFF2-40B4-BE49-F238E27FC236}">
                <a16:creationId xmlns:a16="http://schemas.microsoft.com/office/drawing/2014/main" id="{D485EF87-BF56-4DD6-BA4F-DACC79998B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01975" y="1461567"/>
            <a:ext cx="1352550" cy="1714500"/>
          </a:xfrm>
          <a:prstGeom prst="rect">
            <a:avLst/>
          </a:prstGeom>
        </p:spPr>
      </p:pic>
    </p:spTree>
    <p:extLst>
      <p:ext uri="{BB962C8B-B14F-4D97-AF65-F5344CB8AC3E}">
        <p14:creationId xmlns:p14="http://schemas.microsoft.com/office/powerpoint/2010/main" val="4189791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65002" y="396039"/>
            <a:ext cx="7079504" cy="10208461"/>
          </a:xfrm>
          <a:prstGeom prst="rect">
            <a:avLst/>
          </a:prstGeom>
        </p:spPr>
      </p:pic>
      <p:sp>
        <p:nvSpPr>
          <p:cNvPr id="3" name="TextBox 3"/>
          <p:cNvSpPr txBox="1"/>
          <p:nvPr/>
        </p:nvSpPr>
        <p:spPr>
          <a:xfrm>
            <a:off x="922961" y="4501614"/>
            <a:ext cx="2145193" cy="234423"/>
          </a:xfrm>
          <a:prstGeom prst="rect">
            <a:avLst/>
          </a:prstGeom>
        </p:spPr>
        <p:txBody>
          <a:bodyPr lIns="0" tIns="0" rIns="0" bIns="0" rtlCol="0" anchor="t">
            <a:spAutoFit/>
          </a:bodyPr>
          <a:lstStyle/>
          <a:p>
            <a:pPr algn="l">
              <a:lnSpc>
                <a:spcPts val="1959"/>
              </a:lnSpc>
            </a:pPr>
            <a:endParaRPr lang="en-US" sz="1399" spc="2" dirty="0">
              <a:solidFill>
                <a:srgbClr val="000000"/>
              </a:solidFill>
              <a:latin typeface="Times New Roman Bold"/>
            </a:endParaRPr>
          </a:p>
        </p:txBody>
      </p:sp>
      <p:sp>
        <p:nvSpPr>
          <p:cNvPr id="4" name="TextBox 4"/>
          <p:cNvSpPr txBox="1"/>
          <p:nvPr/>
        </p:nvSpPr>
        <p:spPr>
          <a:xfrm>
            <a:off x="3709545" y="9848921"/>
            <a:ext cx="190419" cy="199542"/>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13</a:t>
            </a:r>
          </a:p>
        </p:txBody>
      </p:sp>
      <p:sp>
        <p:nvSpPr>
          <p:cNvPr id="5" name="TextBox 5"/>
          <p:cNvSpPr txBox="1"/>
          <p:nvPr/>
        </p:nvSpPr>
        <p:spPr>
          <a:xfrm>
            <a:off x="922961" y="2437117"/>
            <a:ext cx="5767068" cy="1584536"/>
          </a:xfrm>
          <a:prstGeom prst="rect">
            <a:avLst/>
          </a:prstGeom>
        </p:spPr>
        <p:txBody>
          <a:bodyPr lIns="0" tIns="0" rIns="0" bIns="0" rtlCol="0" anchor="t">
            <a:spAutoFit/>
          </a:bodyPr>
          <a:lstStyle/>
          <a:p>
            <a:pPr algn="just">
              <a:lnSpc>
                <a:spcPts val="2087"/>
              </a:lnSpc>
            </a:pPr>
            <a:r>
              <a:rPr lang="en-US" sz="1200" dirty="0">
                <a:effectLst/>
                <a:latin typeface="Times New Roman" panose="02020603050405020304" pitchFamily="18" charset="0"/>
                <a:ea typeface="Calibri" panose="020F0502020204030204" pitchFamily="34" charset="0"/>
                <a:cs typeface="Arial" panose="020B0604020202020204" pitchFamily="34" charset="0"/>
              </a:rPr>
              <a:t>The result is a functional chat application with a clean and intuitive interface. Users can generate a unique identifier with the uuid4 function, and a corresponding avatar is created using the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robohash</a:t>
            </a:r>
            <a:r>
              <a:rPr lang="en-US" sz="1200" dirty="0">
                <a:effectLst/>
                <a:latin typeface="Times New Roman" panose="02020603050405020304" pitchFamily="18" charset="0"/>
                <a:ea typeface="Calibri" panose="020F0502020204030204" pitchFamily="34" charset="0"/>
                <a:cs typeface="Arial" panose="020B0604020202020204" pitchFamily="34" charset="0"/>
              </a:rPr>
              <a:t>' service. The chat interface dynamically updates through the </a:t>
            </a:r>
            <a:r>
              <a:rPr lang="en-US" sz="1200" dirty="0" err="1">
                <a:effectLst/>
                <a:latin typeface="Times New Roman" panose="02020603050405020304" pitchFamily="18" charset="0"/>
                <a:ea typeface="Calibri" panose="020F0502020204030204" pitchFamily="34" charset="0"/>
                <a:cs typeface="Arial" panose="020B0604020202020204" pitchFamily="34" charset="0"/>
              </a:rPr>
              <a:t>ui.refreshable</a:t>
            </a:r>
            <a:r>
              <a:rPr lang="en-US" sz="1200" dirty="0">
                <a:effectLst/>
                <a:latin typeface="Times New Roman" panose="02020603050405020304" pitchFamily="18" charset="0"/>
                <a:ea typeface="Calibri" panose="020F0502020204030204" pitchFamily="34" charset="0"/>
                <a:cs typeface="Arial" panose="020B0604020202020204" pitchFamily="34" charset="0"/>
              </a:rPr>
              <a:t> decorator, providing real-time message display. Users can input messages in the text field, and upon pressing Enter, the messages are added to the chat log, triggering a refresh of the display.</a:t>
            </a:r>
            <a:endParaRPr lang="en-US" sz="1200" spc="2" dirty="0">
              <a:solidFill>
                <a:srgbClr val="000000"/>
              </a:solidFill>
              <a:latin typeface="Times New Roman"/>
            </a:endParaRPr>
          </a:p>
        </p:txBody>
      </p:sp>
      <p:sp>
        <p:nvSpPr>
          <p:cNvPr id="6" name="TextBox 6"/>
          <p:cNvSpPr txBox="1"/>
          <p:nvPr/>
        </p:nvSpPr>
        <p:spPr>
          <a:xfrm>
            <a:off x="3206583" y="1112435"/>
            <a:ext cx="1199823" cy="259686"/>
          </a:xfrm>
          <a:prstGeom prst="rect">
            <a:avLst/>
          </a:prstGeom>
        </p:spPr>
        <p:txBody>
          <a:bodyPr lIns="0" tIns="0" rIns="0" bIns="0" rtlCol="0" anchor="t">
            <a:spAutoFit/>
          </a:bodyPr>
          <a:lstStyle/>
          <a:p>
            <a:pPr algn="l">
              <a:lnSpc>
                <a:spcPts val="2240"/>
              </a:lnSpc>
            </a:pPr>
            <a:r>
              <a:rPr lang="en-US" sz="1600" spc="12" dirty="0">
                <a:solidFill>
                  <a:srgbClr val="000000"/>
                </a:solidFill>
                <a:latin typeface="Times New Roman Bold"/>
              </a:rPr>
              <a:t>CHAPTER 7 </a:t>
            </a:r>
          </a:p>
        </p:txBody>
      </p:sp>
      <p:sp>
        <p:nvSpPr>
          <p:cNvPr id="7" name="TextBox 7"/>
          <p:cNvSpPr txBox="1"/>
          <p:nvPr/>
        </p:nvSpPr>
        <p:spPr>
          <a:xfrm>
            <a:off x="2830976" y="1667689"/>
            <a:ext cx="2318874" cy="259686"/>
          </a:xfrm>
          <a:prstGeom prst="rect">
            <a:avLst/>
          </a:prstGeom>
        </p:spPr>
        <p:txBody>
          <a:bodyPr wrap="square" lIns="0" tIns="0" rIns="0" bIns="0" rtlCol="0" anchor="t">
            <a:spAutoFit/>
          </a:bodyPr>
          <a:lstStyle/>
          <a:p>
            <a:pPr algn="l">
              <a:lnSpc>
                <a:spcPts val="2240"/>
              </a:lnSpc>
            </a:pPr>
            <a:r>
              <a:rPr lang="en-US" sz="1600" spc="3" dirty="0">
                <a:solidFill>
                  <a:srgbClr val="000000"/>
                </a:solidFill>
                <a:latin typeface="Times New Roman Bold"/>
              </a:rPr>
              <a:t>Results and Discussion</a:t>
            </a:r>
          </a:p>
        </p:txBody>
      </p:sp>
      <p:sp>
        <p:nvSpPr>
          <p:cNvPr id="8" name="TextBox 8"/>
          <p:cNvSpPr txBox="1"/>
          <p:nvPr/>
        </p:nvSpPr>
        <p:spPr>
          <a:xfrm>
            <a:off x="896466" y="5008992"/>
            <a:ext cx="5767068" cy="238014"/>
          </a:xfrm>
          <a:prstGeom prst="rect">
            <a:avLst/>
          </a:prstGeom>
        </p:spPr>
        <p:txBody>
          <a:bodyPr lIns="0" tIns="0" rIns="0" bIns="0" rtlCol="0" anchor="t">
            <a:spAutoFit/>
          </a:bodyPr>
          <a:lstStyle/>
          <a:p>
            <a:pPr algn="just">
              <a:lnSpc>
                <a:spcPts val="2087"/>
              </a:lnSpc>
            </a:pPr>
            <a:r>
              <a:rPr lang="en-US" sz="1199" spc="2" dirty="0">
                <a:solidFill>
                  <a:srgbClr val="000000"/>
                </a:solidFill>
                <a:latin typeface="Times New Roman"/>
              </a:rPr>
              <a:t>	</a:t>
            </a:r>
          </a:p>
        </p:txBody>
      </p:sp>
      <p:pic>
        <p:nvPicPr>
          <p:cNvPr id="11" name="Picture 10">
            <a:extLst>
              <a:ext uri="{FF2B5EF4-FFF2-40B4-BE49-F238E27FC236}">
                <a16:creationId xmlns:a16="http://schemas.microsoft.com/office/drawing/2014/main" id="{F32EDEA7-70A0-4F33-B082-E6EAA5DE070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879319" y="4598995"/>
            <a:ext cx="6041289" cy="2823610"/>
          </a:xfrm>
          <a:prstGeom prst="rect">
            <a:avLst/>
          </a:prstGeom>
        </p:spPr>
      </p:pic>
      <p:sp>
        <p:nvSpPr>
          <p:cNvPr id="16" name="TextBox 15">
            <a:extLst>
              <a:ext uri="{FF2B5EF4-FFF2-40B4-BE49-F238E27FC236}">
                <a16:creationId xmlns:a16="http://schemas.microsoft.com/office/drawing/2014/main" id="{1CCB76BF-1746-4A65-9923-849F657F68AA}"/>
              </a:ext>
            </a:extLst>
          </p:cNvPr>
          <p:cNvSpPr txBox="1"/>
          <p:nvPr/>
        </p:nvSpPr>
        <p:spPr>
          <a:xfrm>
            <a:off x="3206583" y="7564936"/>
            <a:ext cx="3429000" cy="246221"/>
          </a:xfrm>
          <a:prstGeom prst="rect">
            <a:avLst/>
          </a:prstGeom>
          <a:noFill/>
        </p:spPr>
        <p:txBody>
          <a:bodyPr wrap="square" rtlCol="0">
            <a:spAutoFit/>
          </a:bodyPr>
          <a:lstStyle/>
          <a:p>
            <a:r>
              <a:rPr lang="en-IN" sz="1000" dirty="0">
                <a:latin typeface="Times New Roman Bold" panose="02020803070505020304" pitchFamily="18" charset="0"/>
                <a:cs typeface="Times New Roman Bold" panose="02020803070505020304" pitchFamily="18" charset="0"/>
              </a:rPr>
              <a:t>7.1 LOW CODE WEBAPP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38498" y="242469"/>
            <a:ext cx="7079504" cy="10208461"/>
          </a:xfrm>
          <a:prstGeom prst="rect">
            <a:avLst/>
          </a:prstGeom>
        </p:spPr>
      </p:pic>
      <p:sp>
        <p:nvSpPr>
          <p:cNvPr id="3" name="TextBox 3"/>
          <p:cNvSpPr txBox="1"/>
          <p:nvPr/>
        </p:nvSpPr>
        <p:spPr>
          <a:xfrm>
            <a:off x="3709545" y="9848921"/>
            <a:ext cx="190419" cy="199542"/>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14</a:t>
            </a:r>
          </a:p>
        </p:txBody>
      </p:sp>
      <p:sp>
        <p:nvSpPr>
          <p:cNvPr id="4" name="TextBox 4"/>
          <p:cNvSpPr txBox="1"/>
          <p:nvPr/>
        </p:nvSpPr>
        <p:spPr>
          <a:xfrm>
            <a:off x="902181" y="2327431"/>
            <a:ext cx="5958360" cy="3013774"/>
          </a:xfrm>
          <a:prstGeom prst="rect">
            <a:avLst/>
          </a:prstGeom>
        </p:spPr>
        <p:txBody>
          <a:bodyPr lIns="0" tIns="0" rIns="0" bIns="0" rtlCol="0" anchor="t">
            <a:spAutoFit/>
          </a:bodyPr>
          <a:lstStyle/>
          <a:p>
            <a:pPr algn="just">
              <a:lnSpc>
                <a:spcPct val="150000"/>
              </a:lnSpc>
            </a:pPr>
            <a:r>
              <a:rPr lang="en-US" sz="1200" spc="2" dirty="0">
                <a:latin typeface="Times New Roman "/>
              </a:rPr>
              <a:t>In conclusion, the implemented low-code web application using Python and the `</a:t>
            </a:r>
            <a:r>
              <a:rPr lang="en-US" sz="1200" spc="2" dirty="0" err="1">
                <a:latin typeface="Times New Roman "/>
              </a:rPr>
              <a:t>nicegui</a:t>
            </a:r>
            <a:r>
              <a:rPr lang="en-US" sz="1200" spc="2" dirty="0">
                <a:latin typeface="Times New Roman "/>
              </a:rPr>
              <a:t>` library provides a straightforward yet functional chat platform. The application's modular design, coupled with the abstraction of complex UI components, underscores the power of low-code development in simplifying the creation of interactive web interfaces. The use of unique identifiers and avatars enhances user engagement, and the real-time chat display demonstrates the seamless integration of dynamic features. While this basic chat application successfully achieves its intended purpose, there are opportunities for further refinement and expansion. Considerations for future development may include the incorporation of message timestamps, improved styling options, and additional features such as user authentication. Overall, the project serves as a testament to the accessibility and efficiency of low-code development in creating interactive and engaging web applications with minimal coding effort.</a:t>
            </a:r>
          </a:p>
        </p:txBody>
      </p:sp>
      <p:sp>
        <p:nvSpPr>
          <p:cNvPr id="5" name="TextBox 5"/>
          <p:cNvSpPr txBox="1"/>
          <p:nvPr/>
        </p:nvSpPr>
        <p:spPr>
          <a:xfrm>
            <a:off x="3206583" y="1127668"/>
            <a:ext cx="1349554" cy="259686"/>
          </a:xfrm>
          <a:prstGeom prst="rect">
            <a:avLst/>
          </a:prstGeom>
        </p:spPr>
        <p:txBody>
          <a:bodyPr lIns="0" tIns="0" rIns="0" bIns="0" rtlCol="0" anchor="t">
            <a:spAutoFit/>
          </a:bodyPr>
          <a:lstStyle/>
          <a:p>
            <a:pPr algn="l">
              <a:lnSpc>
                <a:spcPts val="2240"/>
              </a:lnSpc>
            </a:pPr>
            <a:r>
              <a:rPr lang="en-US" sz="1600" spc="12" dirty="0">
                <a:solidFill>
                  <a:srgbClr val="000000"/>
                </a:solidFill>
                <a:latin typeface="Times New Roman Bold"/>
              </a:rPr>
              <a:t>CHAPTER 8 </a:t>
            </a:r>
          </a:p>
        </p:txBody>
      </p:sp>
      <p:sp>
        <p:nvSpPr>
          <p:cNvPr id="6" name="TextBox 6"/>
          <p:cNvSpPr txBox="1"/>
          <p:nvPr/>
        </p:nvSpPr>
        <p:spPr>
          <a:xfrm>
            <a:off x="2998227" y="1706262"/>
            <a:ext cx="1613053" cy="302260"/>
          </a:xfrm>
          <a:prstGeom prst="rect">
            <a:avLst/>
          </a:prstGeom>
        </p:spPr>
        <p:txBody>
          <a:bodyPr lIns="0" tIns="0" rIns="0" bIns="0" rtlCol="0" anchor="t">
            <a:spAutoFit/>
          </a:bodyPr>
          <a:lstStyle/>
          <a:p>
            <a:pPr algn="l">
              <a:lnSpc>
                <a:spcPts val="2240"/>
              </a:lnSpc>
            </a:pPr>
            <a:r>
              <a:rPr lang="en-US" sz="1600" spc="32" dirty="0">
                <a:solidFill>
                  <a:srgbClr val="000000"/>
                </a:solidFill>
                <a:latin typeface="Times New Roman Bold"/>
              </a:rPr>
              <a:t>CONCLUSION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0248" y="241770"/>
            <a:ext cx="7079504" cy="10208461"/>
          </a:xfrm>
          <a:prstGeom prst="rect">
            <a:avLst/>
          </a:prstGeom>
        </p:spPr>
      </p:pic>
      <p:sp>
        <p:nvSpPr>
          <p:cNvPr id="3" name="TextBox 3"/>
          <p:cNvSpPr txBox="1"/>
          <p:nvPr/>
        </p:nvSpPr>
        <p:spPr>
          <a:xfrm>
            <a:off x="3709545" y="9848921"/>
            <a:ext cx="190419" cy="199542"/>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15</a:t>
            </a:r>
          </a:p>
        </p:txBody>
      </p:sp>
      <p:sp>
        <p:nvSpPr>
          <p:cNvPr id="4" name="TextBox 4"/>
          <p:cNvSpPr txBox="1"/>
          <p:nvPr/>
        </p:nvSpPr>
        <p:spPr>
          <a:xfrm>
            <a:off x="1057936" y="1645340"/>
            <a:ext cx="5684056" cy="8280408"/>
          </a:xfrm>
          <a:prstGeom prst="rect">
            <a:avLst/>
          </a:prstGeom>
        </p:spPr>
        <p:txBody>
          <a:bodyPr wrap="square" lIns="0" tIns="0" rIns="0" bIns="0" rtlCol="0" anchor="t">
            <a:spAutoFit/>
          </a:bodyPr>
          <a:lstStyle/>
          <a:p>
            <a:pPr marL="259080" lvl="1" indent="-129540" algn="just">
              <a:lnSpc>
                <a:spcPct val="150000"/>
              </a:lnSpc>
              <a:buFont typeface="Arial"/>
              <a:buChar char="•"/>
            </a:pPr>
            <a:r>
              <a:rPr lang="en-US" sz="1200" dirty="0"/>
              <a:t>[1] Claire Anderson. “Presenting and Evaluating Qualitative Research”. In: American Journal of Pharmaceutical Education 74.8 (2010). </a:t>
            </a:r>
            <a:r>
              <a:rPr lang="en-US" sz="1200" dirty="0" err="1"/>
              <a:t>issn</a:t>
            </a:r>
            <a:r>
              <a:rPr lang="en-US" sz="1200" dirty="0"/>
              <a:t>: 15536467. </a:t>
            </a:r>
            <a:r>
              <a:rPr lang="en-US" sz="1200" dirty="0" err="1"/>
              <a:t>doi</a:t>
            </a:r>
            <a:r>
              <a:rPr lang="en-US" sz="1200" dirty="0"/>
              <a:t>: 10.5688/AJ7408141. url: https://www.ncbi.nlm.nih.gov/pmc/articles/ PMC2987281/. </a:t>
            </a:r>
          </a:p>
          <a:p>
            <a:pPr marL="259080" lvl="1" indent="-129540" algn="just">
              <a:lnSpc>
                <a:spcPct val="150000"/>
              </a:lnSpc>
              <a:buFont typeface="Arial"/>
              <a:buChar char="•"/>
            </a:pPr>
            <a:r>
              <a:rPr lang="en-US" sz="1200" dirty="0"/>
              <a:t>[2] </a:t>
            </a:r>
            <a:r>
              <a:rPr lang="en-US" sz="1200" dirty="0" err="1"/>
              <a:t>Anggi</a:t>
            </a:r>
            <a:r>
              <a:rPr lang="en-US" sz="1200" dirty="0"/>
              <a:t> </a:t>
            </a:r>
            <a:r>
              <a:rPr lang="en-US" sz="1200" dirty="0" err="1"/>
              <a:t>Ratna</a:t>
            </a:r>
            <a:r>
              <a:rPr lang="en-US" sz="1200" dirty="0"/>
              <a:t> </a:t>
            </a:r>
            <a:r>
              <a:rPr lang="en-US" sz="1200" dirty="0" err="1"/>
              <a:t>Anggraini</a:t>
            </a:r>
            <a:r>
              <a:rPr lang="en-US" sz="1200" dirty="0"/>
              <a:t> and J. Oliver. “Selection of low-code </a:t>
            </a:r>
            <a:r>
              <a:rPr lang="en-US" sz="1200" dirty="0" err="1"/>
              <a:t>plataforms</a:t>
            </a:r>
            <a:r>
              <a:rPr lang="en-US" sz="1200" dirty="0"/>
              <a:t> based on organization and application type”. In: Journal of Chemical Information and Modeling 53.9 (2019), pp. 1689–1699. url: https://lutpub.lut.fi/bitstream/ handle/10024/158389/selection%20of%20low-code%20platforms%20based% 20on % 20organization % 20and % 20application % 20type . pdf ? sequence = 1 &amp; </a:t>
            </a:r>
            <a:r>
              <a:rPr lang="en-US" sz="1200" dirty="0" err="1"/>
              <a:t>isallowed</a:t>
            </a:r>
            <a:r>
              <a:rPr lang="en-US" sz="1200" dirty="0"/>
              <a:t>=y. </a:t>
            </a:r>
          </a:p>
          <a:p>
            <a:pPr marL="259080" lvl="1" indent="-129540" algn="just">
              <a:lnSpc>
                <a:spcPct val="150000"/>
              </a:lnSpc>
              <a:buFont typeface="Arial"/>
              <a:buChar char="•"/>
            </a:pPr>
            <a:r>
              <a:rPr lang="en-US" sz="1200" dirty="0"/>
              <a:t>[3] Appian. Appian Announces Fourth Quarter and Full Year 2020 Financial Results — Appian Corporation - IR site. url: https://investors.appian.com/newsreleases/news-release-details/appian-announces-fourth-quarter-andfull-year-2020-financial (visited on 10/15/2021). </a:t>
            </a:r>
          </a:p>
          <a:p>
            <a:pPr marL="259080" lvl="1" indent="-129540" algn="just">
              <a:lnSpc>
                <a:spcPct val="150000"/>
              </a:lnSpc>
              <a:buFont typeface="Arial"/>
              <a:buChar char="•"/>
            </a:pPr>
            <a:r>
              <a:rPr lang="en-US" sz="1200" dirty="0"/>
              <a:t>[4] </a:t>
            </a:r>
            <a:r>
              <a:rPr lang="en-US" sz="1200" dirty="0" err="1"/>
              <a:t>Appsemble</a:t>
            </a:r>
            <a:r>
              <a:rPr lang="en-US" sz="1200" dirty="0"/>
              <a:t>. Apps · </a:t>
            </a:r>
            <a:r>
              <a:rPr lang="en-US" sz="1200" dirty="0" err="1"/>
              <a:t>Appsemble</a:t>
            </a:r>
            <a:r>
              <a:rPr lang="en-US" sz="1200" dirty="0"/>
              <a:t>. url: https://appsemble.app/en/apps (visited on 10/15/2021). </a:t>
            </a:r>
          </a:p>
          <a:p>
            <a:pPr marL="259080" lvl="1" indent="-129540" algn="just">
              <a:lnSpc>
                <a:spcPct val="150000"/>
              </a:lnSpc>
              <a:buFont typeface="Arial"/>
              <a:buChar char="•"/>
            </a:pPr>
            <a:r>
              <a:rPr lang="en-US" sz="1200" dirty="0"/>
              <a:t>[5] Frank Bannister and Regina Connolly. “ICT, public values and transformative government: A framework and </a:t>
            </a:r>
            <a:r>
              <a:rPr lang="en-US" sz="1200" dirty="0" err="1"/>
              <a:t>programme</a:t>
            </a:r>
            <a:r>
              <a:rPr lang="en-US" sz="1200" dirty="0"/>
              <a:t> for research”. In: Government Information Quarterly 31.1 (2014). </a:t>
            </a:r>
            <a:r>
              <a:rPr lang="en-US" sz="1200" dirty="0" err="1"/>
              <a:t>issn</a:t>
            </a:r>
            <a:r>
              <a:rPr lang="en-US" sz="1200" dirty="0"/>
              <a:t>: 0740624X. </a:t>
            </a:r>
            <a:r>
              <a:rPr lang="en-US" sz="1200" dirty="0" err="1"/>
              <a:t>doi</a:t>
            </a:r>
            <a:r>
              <a:rPr lang="en-US" sz="1200" dirty="0"/>
              <a:t>: 10.1016/j.giq.2013.06.002.</a:t>
            </a:r>
          </a:p>
          <a:p>
            <a:pPr marL="259080" lvl="1" indent="-129540" algn="just">
              <a:lnSpc>
                <a:spcPct val="150000"/>
              </a:lnSpc>
              <a:buFont typeface="Arial"/>
              <a:buChar char="•"/>
            </a:pPr>
            <a:r>
              <a:rPr lang="en-US" sz="1200" dirty="0"/>
              <a:t> [6] Betty Blocks. Developing in Betty Blocks. url: https://www.bettyblocks.com/ evaluation-guide/developing-in-betty-blocks (visited on 01/12/2022). </a:t>
            </a:r>
          </a:p>
          <a:p>
            <a:pPr marL="259080" lvl="1" indent="-129540" algn="just">
              <a:lnSpc>
                <a:spcPct val="150000"/>
              </a:lnSpc>
              <a:buFont typeface="Arial"/>
              <a:buChar char="•"/>
            </a:pPr>
            <a:r>
              <a:rPr lang="en-US" sz="1200" dirty="0"/>
              <a:t>[7] Betty Blocks. No-Code Platform Betty Blocks Raises $33 Million to Empower a New Breed of Developer in Enterprise. url: https://blog.bettyblocks.com/nocode - platform - betty - blocks - raises - 33 - million - to - empower - a - new - breed-of-developer-in-enterprise (visited on 10/19/2021). </a:t>
            </a:r>
          </a:p>
          <a:p>
            <a:pPr marL="259080" lvl="1" indent="-129540" algn="just">
              <a:lnSpc>
                <a:spcPct val="150000"/>
              </a:lnSpc>
              <a:buFont typeface="Arial"/>
              <a:buChar char="•"/>
            </a:pPr>
            <a:r>
              <a:rPr lang="en-US" sz="1200" dirty="0"/>
              <a:t>[8] Michael Bloch, Sven Blumberg, and </a:t>
            </a:r>
            <a:r>
              <a:rPr lang="en-US" sz="1200" dirty="0" err="1"/>
              <a:t>J¨urgen</a:t>
            </a:r>
            <a:r>
              <a:rPr lang="en-US" sz="1200" dirty="0"/>
              <a:t> </a:t>
            </a:r>
            <a:r>
              <a:rPr lang="en-US" sz="1200" dirty="0" err="1"/>
              <a:t>Laartz</a:t>
            </a:r>
            <a:r>
              <a:rPr lang="en-US" sz="1200" dirty="0"/>
              <a:t>. “Delivering large-scale IT projects on time, on budget, and on value”. In: Harvard Business Review (2012), pp. 2–7.</a:t>
            </a:r>
          </a:p>
          <a:p>
            <a:pPr marL="259080" lvl="1" indent="-129540" algn="just">
              <a:lnSpc>
                <a:spcPct val="150000"/>
              </a:lnSpc>
              <a:buFont typeface="Arial"/>
              <a:buChar char="•"/>
            </a:pPr>
            <a:r>
              <a:rPr lang="en-US" sz="1200" dirty="0"/>
              <a:t> [9] Harry N. Boone and Deborah A. Boone. “Analyzing Likert data”. In: Journal of Extension 50.2 (2012). </a:t>
            </a:r>
            <a:r>
              <a:rPr lang="en-US" sz="1200" dirty="0" err="1"/>
              <a:t>issn</a:t>
            </a:r>
            <a:r>
              <a:rPr lang="en-US" sz="1200" dirty="0"/>
              <a:t>: 10775315.</a:t>
            </a:r>
          </a:p>
          <a:p>
            <a:pPr marL="259080" lvl="1" indent="-129540" algn="just">
              <a:lnSpc>
                <a:spcPct val="150000"/>
              </a:lnSpc>
              <a:buFont typeface="Arial"/>
              <a:buChar char="•"/>
            </a:pPr>
            <a:r>
              <a:rPr lang="en-US" sz="1200" dirty="0"/>
              <a:t> [10] Barry Bozeman. “Technology transfer and public policy: A review of research and theory”. In: Research Policy 29.4-5 (2000). </a:t>
            </a:r>
            <a:r>
              <a:rPr lang="en-US" sz="1200" dirty="0" err="1"/>
              <a:t>issn</a:t>
            </a:r>
            <a:r>
              <a:rPr lang="en-US" sz="1200" dirty="0"/>
              <a:t>: 00487333. </a:t>
            </a:r>
            <a:r>
              <a:rPr lang="en-US" sz="1200" dirty="0" err="1"/>
              <a:t>doi</a:t>
            </a:r>
            <a:r>
              <a:rPr lang="en-US" sz="1200" dirty="0"/>
              <a:t>: 10.1016/S0048- 7333(99)00093-1.</a:t>
            </a:r>
            <a:endParaRPr lang="en-US" sz="1200" spc="4" dirty="0">
              <a:solidFill>
                <a:srgbClr val="000000"/>
              </a:solidFill>
              <a:latin typeface="Times New Roman "/>
              <a:cs typeface="Times New Roman" panose="02020603050405020304" pitchFamily="18" charset="0"/>
            </a:endParaRPr>
          </a:p>
        </p:txBody>
      </p:sp>
      <p:sp>
        <p:nvSpPr>
          <p:cNvPr id="5" name="TextBox 5"/>
          <p:cNvSpPr txBox="1"/>
          <p:nvPr/>
        </p:nvSpPr>
        <p:spPr>
          <a:xfrm>
            <a:off x="1057936" y="1127668"/>
            <a:ext cx="2972966" cy="302260"/>
          </a:xfrm>
          <a:prstGeom prst="rect">
            <a:avLst/>
          </a:prstGeom>
        </p:spPr>
        <p:txBody>
          <a:bodyPr lIns="0" tIns="0" rIns="0" bIns="0" rtlCol="0" anchor="t">
            <a:spAutoFit/>
          </a:bodyPr>
          <a:lstStyle/>
          <a:p>
            <a:pPr algn="l">
              <a:lnSpc>
                <a:spcPts val="2240"/>
              </a:lnSpc>
            </a:pPr>
            <a:r>
              <a:rPr lang="en-US" sz="1600" spc="6">
                <a:solidFill>
                  <a:srgbClr val="000000"/>
                </a:solidFill>
                <a:latin typeface="Times New Roman Bold"/>
              </a:rPr>
              <a:t> REFERENCES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3676" y="241770"/>
            <a:ext cx="7079504" cy="10208461"/>
          </a:xfrm>
          <a:prstGeom prst="rect">
            <a:avLst/>
          </a:prstGeom>
        </p:spPr>
      </p:pic>
      <p:sp>
        <p:nvSpPr>
          <p:cNvPr id="3" name="TextBox 3"/>
          <p:cNvSpPr txBox="1"/>
          <p:nvPr/>
        </p:nvSpPr>
        <p:spPr>
          <a:xfrm>
            <a:off x="3721732" y="9848921"/>
            <a:ext cx="123391" cy="226618"/>
          </a:xfrm>
          <a:prstGeom prst="rect">
            <a:avLst/>
          </a:prstGeom>
        </p:spPr>
        <p:txBody>
          <a:bodyPr lIns="0" tIns="0" rIns="0" bIns="0" rtlCol="0" anchor="t">
            <a:spAutoFit/>
          </a:bodyPr>
          <a:lstStyle/>
          <a:p>
            <a:pPr algn="l">
              <a:lnSpc>
                <a:spcPts val="1679"/>
              </a:lnSpc>
            </a:pPr>
            <a:r>
              <a:rPr lang="en-US" sz="1199" spc="4">
                <a:solidFill>
                  <a:srgbClr val="000000"/>
                </a:solidFill>
                <a:latin typeface="Times New Roman"/>
              </a:rPr>
              <a:t>ii </a:t>
            </a:r>
          </a:p>
        </p:txBody>
      </p:sp>
      <p:sp>
        <p:nvSpPr>
          <p:cNvPr id="4" name="TextBox 4"/>
          <p:cNvSpPr txBox="1"/>
          <p:nvPr/>
        </p:nvSpPr>
        <p:spPr>
          <a:xfrm>
            <a:off x="501651" y="1692167"/>
            <a:ext cx="6553200" cy="888513"/>
          </a:xfrm>
          <a:prstGeom prst="rect">
            <a:avLst/>
          </a:prstGeom>
        </p:spPr>
        <p:txBody>
          <a:bodyPr wrap="square" lIns="0" tIns="0" rIns="0" bIns="0" rtlCol="0" anchor="t">
            <a:spAutoFit/>
          </a:bodyPr>
          <a:lstStyle/>
          <a:p>
            <a:pPr algn="just">
              <a:lnSpc>
                <a:spcPts val="2407"/>
              </a:lnSpc>
            </a:pPr>
            <a:r>
              <a:rPr lang="en-US" sz="1400" spc="4" dirty="0">
                <a:solidFill>
                  <a:srgbClr val="000000"/>
                </a:solidFill>
                <a:latin typeface="Times New Roman"/>
              </a:rPr>
              <a:t>Certified that this project report titled </a:t>
            </a:r>
            <a:r>
              <a:rPr lang="en-US" sz="1400" spc="4" dirty="0">
                <a:solidFill>
                  <a:srgbClr val="000000"/>
                </a:solidFill>
                <a:latin typeface="Times New Roman Bold"/>
              </a:rPr>
              <a:t>“</a:t>
            </a:r>
            <a:r>
              <a:rPr lang="en-US" sz="1400" spc="9" dirty="0">
                <a:solidFill>
                  <a:srgbClr val="000000"/>
                </a:solidFill>
                <a:latin typeface="Times New Roman Bold"/>
              </a:rPr>
              <a:t>LOW CODE SOCIAL MEDIA WEBAPP</a:t>
            </a:r>
            <a:r>
              <a:rPr lang="en-US" sz="1400" spc="4" dirty="0">
                <a:solidFill>
                  <a:srgbClr val="000000"/>
                </a:solidFill>
                <a:latin typeface="Times New Roman Bold"/>
              </a:rPr>
              <a:t>" </a:t>
            </a:r>
            <a:r>
              <a:rPr lang="en-US" sz="1400" spc="4" dirty="0">
                <a:solidFill>
                  <a:srgbClr val="000000"/>
                </a:solidFill>
                <a:latin typeface="Times New Roman"/>
              </a:rPr>
              <a:t>is the </a:t>
            </a:r>
            <a:r>
              <a:rPr lang="en-US" sz="1400" spc="4" dirty="0" err="1">
                <a:solidFill>
                  <a:srgbClr val="000000"/>
                </a:solidFill>
                <a:latin typeface="Times New Roman"/>
              </a:rPr>
              <a:t>bonafide</a:t>
            </a:r>
            <a:r>
              <a:rPr lang="en-US" sz="1400" spc="4" dirty="0">
                <a:solidFill>
                  <a:srgbClr val="000000"/>
                </a:solidFill>
                <a:latin typeface="Times New Roman"/>
              </a:rPr>
              <a:t> work of  </a:t>
            </a:r>
            <a:r>
              <a:rPr lang="en-US" sz="1400" spc="4" dirty="0">
                <a:solidFill>
                  <a:srgbClr val="000000"/>
                </a:solidFill>
                <a:latin typeface="Times New Roman Bold"/>
              </a:rPr>
              <a:t>Nithesh K , Shreenath S , Sharmila </a:t>
            </a:r>
            <a:r>
              <a:rPr lang="en-US" sz="1400" spc="4" dirty="0" err="1">
                <a:solidFill>
                  <a:srgbClr val="000000"/>
                </a:solidFill>
                <a:latin typeface="Times New Roman Bold"/>
              </a:rPr>
              <a:t>R,Sindhuja</a:t>
            </a:r>
            <a:r>
              <a:rPr lang="en-US" sz="1400" spc="4" dirty="0">
                <a:solidFill>
                  <a:srgbClr val="000000"/>
                </a:solidFill>
                <a:latin typeface="Times New Roman Bold"/>
              </a:rPr>
              <a:t> S</a:t>
            </a:r>
            <a:r>
              <a:rPr lang="en-US" sz="1400" spc="4" dirty="0">
                <a:solidFill>
                  <a:srgbClr val="000000"/>
                </a:solidFill>
                <a:latin typeface="Times New Roman"/>
              </a:rPr>
              <a:t> who carried out the project work under my supervision.</a:t>
            </a:r>
            <a:r>
              <a:rPr lang="en-US" sz="1400" spc="4" dirty="0">
                <a:solidFill>
                  <a:srgbClr val="000000"/>
                </a:solidFill>
                <a:latin typeface="Times New Roman Bold"/>
              </a:rPr>
              <a:t> </a:t>
            </a:r>
          </a:p>
        </p:txBody>
      </p:sp>
      <p:sp>
        <p:nvSpPr>
          <p:cNvPr id="5" name="TextBox 5"/>
          <p:cNvSpPr txBox="1"/>
          <p:nvPr/>
        </p:nvSpPr>
        <p:spPr>
          <a:xfrm>
            <a:off x="1166796" y="3975238"/>
            <a:ext cx="1350853" cy="269054"/>
          </a:xfrm>
          <a:prstGeom prst="rect">
            <a:avLst/>
          </a:prstGeom>
        </p:spPr>
        <p:txBody>
          <a:bodyPr lIns="0" tIns="0" rIns="0" bIns="0" rtlCol="0" anchor="t">
            <a:spAutoFit/>
          </a:bodyPr>
          <a:lstStyle/>
          <a:p>
            <a:pPr algn="l">
              <a:lnSpc>
                <a:spcPts val="1970"/>
              </a:lnSpc>
            </a:pPr>
            <a:r>
              <a:rPr lang="en-US" sz="1407" spc="2">
                <a:solidFill>
                  <a:srgbClr val="000000"/>
                </a:solidFill>
                <a:latin typeface="Times New Roman Bold"/>
              </a:rPr>
              <a:t>SIGNATURE </a:t>
            </a:r>
          </a:p>
        </p:txBody>
      </p:sp>
      <p:sp>
        <p:nvSpPr>
          <p:cNvPr id="6" name="TextBox 6"/>
          <p:cNvSpPr txBox="1"/>
          <p:nvPr/>
        </p:nvSpPr>
        <p:spPr>
          <a:xfrm>
            <a:off x="2517649" y="818762"/>
            <a:ext cx="2584103" cy="311599"/>
          </a:xfrm>
          <a:prstGeom prst="rect">
            <a:avLst/>
          </a:prstGeom>
        </p:spPr>
        <p:txBody>
          <a:bodyPr lIns="0" tIns="0" rIns="0" bIns="0" rtlCol="0" anchor="t">
            <a:spAutoFit/>
          </a:bodyPr>
          <a:lstStyle/>
          <a:p>
            <a:pPr algn="l">
              <a:lnSpc>
                <a:spcPts val="2250"/>
              </a:lnSpc>
            </a:pPr>
            <a:r>
              <a:rPr lang="en-US" sz="1607" spc="3">
                <a:solidFill>
                  <a:srgbClr val="000000"/>
                </a:solidFill>
                <a:latin typeface="Times New Roman Bold"/>
              </a:rPr>
              <a:t>BONAFIDE CERTIFICATE </a:t>
            </a:r>
          </a:p>
        </p:txBody>
      </p:sp>
      <p:sp>
        <p:nvSpPr>
          <p:cNvPr id="7" name="TextBox 7"/>
          <p:cNvSpPr txBox="1"/>
          <p:nvPr/>
        </p:nvSpPr>
        <p:spPr>
          <a:xfrm>
            <a:off x="4436872" y="3975238"/>
            <a:ext cx="1329760" cy="269054"/>
          </a:xfrm>
          <a:prstGeom prst="rect">
            <a:avLst/>
          </a:prstGeom>
        </p:spPr>
        <p:txBody>
          <a:bodyPr lIns="0" tIns="0" rIns="0" bIns="0" rtlCol="0" anchor="t">
            <a:spAutoFit/>
          </a:bodyPr>
          <a:lstStyle/>
          <a:p>
            <a:pPr algn="l">
              <a:lnSpc>
                <a:spcPts val="1970"/>
              </a:lnSpc>
            </a:pPr>
            <a:r>
              <a:rPr lang="en-US" sz="1407" spc="2">
                <a:solidFill>
                  <a:srgbClr val="000000"/>
                </a:solidFill>
                <a:latin typeface="Times New Roman Bold"/>
              </a:rPr>
              <a:t>SIGNATURE </a:t>
            </a:r>
          </a:p>
        </p:txBody>
      </p:sp>
      <p:sp>
        <p:nvSpPr>
          <p:cNvPr id="8" name="TextBox 8"/>
          <p:cNvSpPr txBox="1"/>
          <p:nvPr/>
        </p:nvSpPr>
        <p:spPr>
          <a:xfrm>
            <a:off x="1166796" y="8825457"/>
            <a:ext cx="1327112" cy="252948"/>
          </a:xfrm>
          <a:prstGeom prst="rect">
            <a:avLst/>
          </a:prstGeom>
        </p:spPr>
        <p:txBody>
          <a:bodyPr lIns="0" tIns="0" rIns="0" bIns="0" rtlCol="0" anchor="t">
            <a:spAutoFit/>
          </a:bodyPr>
          <a:lstStyle/>
          <a:p>
            <a:pPr algn="l">
              <a:lnSpc>
                <a:spcPts val="1807"/>
              </a:lnSpc>
            </a:pPr>
            <a:r>
              <a:rPr lang="en-US" sz="1291" spc="3">
                <a:solidFill>
                  <a:srgbClr val="000000"/>
                </a:solidFill>
                <a:latin typeface="Times New Roman"/>
              </a:rPr>
              <a:t>Internal Examiner </a:t>
            </a:r>
          </a:p>
        </p:txBody>
      </p:sp>
      <p:sp>
        <p:nvSpPr>
          <p:cNvPr id="9" name="TextBox 9"/>
          <p:cNvSpPr txBox="1"/>
          <p:nvPr/>
        </p:nvSpPr>
        <p:spPr>
          <a:xfrm>
            <a:off x="637111" y="4602830"/>
            <a:ext cx="3208012" cy="1391090"/>
          </a:xfrm>
          <a:prstGeom prst="rect">
            <a:avLst/>
          </a:prstGeom>
        </p:spPr>
        <p:txBody>
          <a:bodyPr lIns="0" tIns="0" rIns="0" bIns="0" rtlCol="0" anchor="t">
            <a:spAutoFit/>
          </a:bodyPr>
          <a:lstStyle/>
          <a:p>
            <a:pPr algn="l">
              <a:lnSpc>
                <a:spcPts val="2221"/>
              </a:lnSpc>
            </a:pPr>
            <a:r>
              <a:rPr lang="en-US" sz="1291" spc="6" dirty="0">
                <a:solidFill>
                  <a:srgbClr val="000000"/>
                </a:solidFill>
                <a:latin typeface="Times New Roman"/>
              </a:rPr>
              <a:t>Dr.P.GNANASUNDARI.,M.E.,</a:t>
            </a:r>
            <a:r>
              <a:rPr lang="en-US" sz="1291" spc="6" dirty="0" err="1">
                <a:solidFill>
                  <a:srgbClr val="000000"/>
                </a:solidFill>
                <a:latin typeface="Times New Roman"/>
              </a:rPr>
              <a:t>Ph.D</a:t>
            </a:r>
            <a:r>
              <a:rPr lang="en-US" sz="1291" spc="6" dirty="0">
                <a:solidFill>
                  <a:srgbClr val="000000"/>
                </a:solidFill>
                <a:latin typeface="Times New Roman"/>
              </a:rPr>
              <a:t>., </a:t>
            </a:r>
          </a:p>
          <a:p>
            <a:pPr algn="l">
              <a:lnSpc>
                <a:spcPts val="2221"/>
              </a:lnSpc>
            </a:pPr>
            <a:r>
              <a:rPr lang="en-US" sz="1291" spc="5" dirty="0">
                <a:solidFill>
                  <a:srgbClr val="000000"/>
                </a:solidFill>
                <a:latin typeface="Times New Roman"/>
              </a:rPr>
              <a:t>PROFESSOR &amp; HEAD </a:t>
            </a:r>
          </a:p>
          <a:p>
            <a:pPr algn="l">
              <a:lnSpc>
                <a:spcPts val="2221"/>
              </a:lnSpc>
            </a:pPr>
            <a:r>
              <a:rPr lang="en-US" sz="1291" spc="5" dirty="0">
                <a:solidFill>
                  <a:srgbClr val="000000"/>
                </a:solidFill>
                <a:latin typeface="Times New Roman"/>
              </a:rPr>
              <a:t>Department of ECE,</a:t>
            </a:r>
          </a:p>
          <a:p>
            <a:pPr algn="l">
              <a:lnSpc>
                <a:spcPts val="2221"/>
              </a:lnSpc>
            </a:pPr>
            <a:r>
              <a:rPr lang="en-US" sz="1291" spc="5" dirty="0">
                <a:solidFill>
                  <a:srgbClr val="000000"/>
                </a:solidFill>
                <a:latin typeface="Times New Roman"/>
              </a:rPr>
              <a:t>SNS College of Engineering,</a:t>
            </a:r>
          </a:p>
          <a:p>
            <a:pPr algn="l">
              <a:lnSpc>
                <a:spcPts val="2221"/>
              </a:lnSpc>
            </a:pPr>
            <a:r>
              <a:rPr lang="en-US" sz="1291" spc="5" dirty="0">
                <a:solidFill>
                  <a:srgbClr val="000000"/>
                </a:solidFill>
                <a:latin typeface="Times New Roman"/>
              </a:rPr>
              <a:t>Coimbatore-641107</a:t>
            </a:r>
          </a:p>
        </p:txBody>
      </p:sp>
      <p:sp>
        <p:nvSpPr>
          <p:cNvPr id="10" name="TextBox 10"/>
          <p:cNvSpPr txBox="1"/>
          <p:nvPr/>
        </p:nvSpPr>
        <p:spPr>
          <a:xfrm>
            <a:off x="5306652" y="8825457"/>
            <a:ext cx="1382315" cy="252948"/>
          </a:xfrm>
          <a:prstGeom prst="rect">
            <a:avLst/>
          </a:prstGeom>
        </p:spPr>
        <p:txBody>
          <a:bodyPr lIns="0" tIns="0" rIns="0" bIns="0" rtlCol="0" anchor="t">
            <a:spAutoFit/>
          </a:bodyPr>
          <a:lstStyle/>
          <a:p>
            <a:pPr algn="l">
              <a:lnSpc>
                <a:spcPts val="1807"/>
              </a:lnSpc>
            </a:pPr>
            <a:r>
              <a:rPr lang="en-US" sz="1291" spc="6">
                <a:solidFill>
                  <a:srgbClr val="000000"/>
                </a:solidFill>
                <a:latin typeface="Times New Roman"/>
              </a:rPr>
              <a:t>External Examiner </a:t>
            </a:r>
          </a:p>
        </p:txBody>
      </p:sp>
      <p:sp>
        <p:nvSpPr>
          <p:cNvPr id="11" name="TextBox 11"/>
          <p:cNvSpPr txBox="1"/>
          <p:nvPr/>
        </p:nvSpPr>
        <p:spPr>
          <a:xfrm>
            <a:off x="4261299" y="4602830"/>
            <a:ext cx="3208012" cy="1391090"/>
          </a:xfrm>
          <a:prstGeom prst="rect">
            <a:avLst/>
          </a:prstGeom>
        </p:spPr>
        <p:txBody>
          <a:bodyPr lIns="0" tIns="0" rIns="0" bIns="0" rtlCol="0" anchor="t">
            <a:spAutoFit/>
          </a:bodyPr>
          <a:lstStyle/>
          <a:p>
            <a:pPr>
              <a:lnSpc>
                <a:spcPts val="2221"/>
              </a:lnSpc>
            </a:pPr>
            <a:r>
              <a:rPr lang="en-US" sz="1291" spc="6" dirty="0">
                <a:solidFill>
                  <a:srgbClr val="000000"/>
                </a:solidFill>
                <a:latin typeface="Times New Roman"/>
              </a:rPr>
              <a:t>Ms.V.</a:t>
            </a:r>
            <a:r>
              <a:rPr lang="en-US" sz="1291" spc="6" dirty="0" err="1">
                <a:solidFill>
                  <a:srgbClr val="000000"/>
                </a:solidFill>
                <a:latin typeface="Times New Roman"/>
              </a:rPr>
              <a:t>Pavithri</a:t>
            </a:r>
            <a:r>
              <a:rPr lang="en-US" sz="1291" spc="6" dirty="0">
                <a:solidFill>
                  <a:srgbClr val="000000"/>
                </a:solidFill>
                <a:latin typeface="Times New Roman"/>
              </a:rPr>
              <a:t>.,M.E.,</a:t>
            </a:r>
          </a:p>
          <a:p>
            <a:pPr algn="l">
              <a:lnSpc>
                <a:spcPts val="2221"/>
              </a:lnSpc>
            </a:pPr>
            <a:r>
              <a:rPr lang="en-US" sz="1291" spc="6" dirty="0">
                <a:solidFill>
                  <a:srgbClr val="000000"/>
                </a:solidFill>
                <a:latin typeface="Times New Roman"/>
              </a:rPr>
              <a:t>Assistant Professor,</a:t>
            </a:r>
          </a:p>
          <a:p>
            <a:pPr algn="l">
              <a:lnSpc>
                <a:spcPts val="2221"/>
              </a:lnSpc>
            </a:pPr>
            <a:r>
              <a:rPr lang="en-US" sz="1291" spc="5" dirty="0">
                <a:solidFill>
                  <a:srgbClr val="000000"/>
                </a:solidFill>
                <a:latin typeface="Times New Roman"/>
              </a:rPr>
              <a:t>Department of ECE,</a:t>
            </a:r>
          </a:p>
          <a:p>
            <a:pPr algn="l">
              <a:lnSpc>
                <a:spcPts val="2221"/>
              </a:lnSpc>
            </a:pPr>
            <a:r>
              <a:rPr lang="en-US" sz="1291" spc="5" dirty="0">
                <a:solidFill>
                  <a:srgbClr val="000000"/>
                </a:solidFill>
                <a:latin typeface="Times New Roman"/>
              </a:rPr>
              <a:t>SNS College of Engineering,</a:t>
            </a:r>
          </a:p>
          <a:p>
            <a:pPr algn="l">
              <a:lnSpc>
                <a:spcPts val="2221"/>
              </a:lnSpc>
            </a:pPr>
            <a:r>
              <a:rPr lang="en-US" sz="1291" spc="5" dirty="0">
                <a:solidFill>
                  <a:srgbClr val="000000"/>
                </a:solidFill>
                <a:latin typeface="Times New Roman"/>
              </a:rPr>
              <a:t>Coimbatore-641107</a:t>
            </a:r>
          </a:p>
        </p:txBody>
      </p:sp>
      <p:grpSp>
        <p:nvGrpSpPr>
          <p:cNvPr id="12" name="Group 12"/>
          <p:cNvGrpSpPr/>
          <p:nvPr/>
        </p:nvGrpSpPr>
        <p:grpSpPr>
          <a:xfrm>
            <a:off x="756000" y="7514154"/>
            <a:ext cx="5538140" cy="195593"/>
            <a:chOff x="0" y="0"/>
            <a:chExt cx="7384187" cy="260791"/>
          </a:xfrm>
        </p:grpSpPr>
        <p:sp>
          <p:nvSpPr>
            <p:cNvPr id="13" name="TextBox 13"/>
            <p:cNvSpPr txBox="1"/>
            <p:nvPr/>
          </p:nvSpPr>
          <p:spPr>
            <a:xfrm>
              <a:off x="0" y="-57150"/>
              <a:ext cx="5852132" cy="317941"/>
            </a:xfrm>
            <a:prstGeom prst="rect">
              <a:avLst/>
            </a:prstGeom>
          </p:spPr>
          <p:txBody>
            <a:bodyPr lIns="0" tIns="0" rIns="0" bIns="0" rtlCol="0" anchor="t">
              <a:spAutoFit/>
            </a:bodyPr>
            <a:lstStyle/>
            <a:p>
              <a:pPr algn="l">
                <a:lnSpc>
                  <a:spcPts val="1819"/>
                </a:lnSpc>
              </a:pPr>
              <a:r>
                <a:rPr lang="en-US" sz="1299" spc="2">
                  <a:solidFill>
                    <a:srgbClr val="000000"/>
                  </a:solidFill>
                  <a:latin typeface="Times New Roman"/>
                </a:rPr>
                <a:t>Submitted for the project Viva-Voice examination held on </a:t>
              </a:r>
            </a:p>
          </p:txBody>
        </p:sp>
        <p:sp>
          <p:nvSpPr>
            <p:cNvPr id="14" name="AutoShape 14"/>
            <p:cNvSpPr/>
            <p:nvPr/>
          </p:nvSpPr>
          <p:spPr>
            <a:xfrm>
              <a:off x="5549457" y="130395"/>
              <a:ext cx="1834730" cy="0"/>
            </a:xfrm>
            <a:prstGeom prst="line">
              <a:avLst/>
            </a:prstGeom>
            <a:ln w="12700" cap="flat">
              <a:solidFill>
                <a:srgbClr val="000000"/>
              </a:solidFill>
              <a:prstDash val="solid"/>
              <a:headEnd type="none" w="sm" len="sm"/>
              <a:tailEnd type="none" w="sm" len="sm"/>
            </a:ln>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1386" y="241194"/>
            <a:ext cx="7079504" cy="10208461"/>
          </a:xfrm>
          <a:prstGeom prst="rect">
            <a:avLst/>
          </a:prstGeom>
        </p:spPr>
      </p:pic>
      <p:sp>
        <p:nvSpPr>
          <p:cNvPr id="3" name="TextBox 3"/>
          <p:cNvSpPr txBox="1"/>
          <p:nvPr/>
        </p:nvSpPr>
        <p:spPr>
          <a:xfrm>
            <a:off x="3721732" y="9848921"/>
            <a:ext cx="166045" cy="226618"/>
          </a:xfrm>
          <a:prstGeom prst="rect">
            <a:avLst/>
          </a:prstGeom>
        </p:spPr>
        <p:txBody>
          <a:bodyPr lIns="0" tIns="0" rIns="0" bIns="0" rtlCol="0" anchor="t">
            <a:spAutoFit/>
          </a:bodyPr>
          <a:lstStyle/>
          <a:p>
            <a:pPr algn="l">
              <a:lnSpc>
                <a:spcPts val="1679"/>
              </a:lnSpc>
            </a:pPr>
            <a:r>
              <a:rPr lang="en-US" sz="1199" spc="4">
                <a:solidFill>
                  <a:srgbClr val="000000"/>
                </a:solidFill>
                <a:latin typeface="Times New Roman"/>
              </a:rPr>
              <a:t>iii </a:t>
            </a:r>
          </a:p>
        </p:txBody>
      </p:sp>
      <p:sp>
        <p:nvSpPr>
          <p:cNvPr id="4" name="TextBox 4"/>
          <p:cNvSpPr txBox="1"/>
          <p:nvPr/>
        </p:nvSpPr>
        <p:spPr>
          <a:xfrm>
            <a:off x="729262" y="2043590"/>
            <a:ext cx="6074738" cy="3915303"/>
          </a:xfrm>
          <a:prstGeom prst="rect">
            <a:avLst/>
          </a:prstGeom>
        </p:spPr>
        <p:txBody>
          <a:bodyPr lIns="0" tIns="0" rIns="0" bIns="0" rtlCol="0" anchor="t">
            <a:spAutoFit/>
          </a:bodyPr>
          <a:lstStyle/>
          <a:p>
            <a:pPr algn="just">
              <a:lnSpc>
                <a:spcPts val="2183"/>
              </a:lnSpc>
            </a:pPr>
            <a:r>
              <a:rPr lang="en-US" sz="1200" spc="3" dirty="0">
                <a:solidFill>
                  <a:srgbClr val="000000"/>
                </a:solidFill>
                <a:latin typeface="Times New Roman" panose="02020603050405020304" pitchFamily="18" charset="0"/>
                <a:cs typeface="Times New Roman" panose="02020603050405020304" pitchFamily="18" charset="0"/>
              </a:rPr>
              <a:t>	I wish to express sincere thanks to our management for providing us the facilities to carry out this project work. I’m greatly indebted to our Director </a:t>
            </a:r>
            <a:r>
              <a:rPr lang="en-US" sz="1200" b="1" spc="3" dirty="0" err="1">
                <a:solidFill>
                  <a:srgbClr val="000000"/>
                </a:solidFill>
                <a:latin typeface="Times New Roman" panose="02020603050405020304" pitchFamily="18" charset="0"/>
                <a:cs typeface="Times New Roman" panose="02020603050405020304" pitchFamily="18" charset="0"/>
              </a:rPr>
              <a:t>Dr.V.P.Arunachalam</a:t>
            </a:r>
            <a:r>
              <a:rPr lang="en-US" sz="1200" b="1" spc="3" dirty="0">
                <a:solidFill>
                  <a:srgbClr val="000000"/>
                </a:solidFill>
                <a:latin typeface="Times New Roman" panose="02020603050405020304" pitchFamily="18" charset="0"/>
                <a:cs typeface="Times New Roman" panose="02020603050405020304" pitchFamily="18" charset="0"/>
              </a:rPr>
              <a:t>, </a:t>
            </a:r>
            <a:r>
              <a:rPr lang="en-US" sz="1200" b="1" spc="3" dirty="0" err="1">
                <a:solidFill>
                  <a:srgbClr val="000000"/>
                </a:solidFill>
                <a:latin typeface="Times New Roman" panose="02020603050405020304" pitchFamily="18" charset="0"/>
                <a:cs typeface="Times New Roman" panose="02020603050405020304" pitchFamily="18" charset="0"/>
              </a:rPr>
              <a:t>Ph.D</a:t>
            </a:r>
            <a:r>
              <a:rPr lang="en-US" sz="1200" b="1" spc="3" dirty="0">
                <a:solidFill>
                  <a:srgbClr val="000000"/>
                </a:solidFill>
                <a:latin typeface="Times New Roman" panose="02020603050405020304" pitchFamily="18" charset="0"/>
                <a:cs typeface="Times New Roman" panose="02020603050405020304" pitchFamily="18" charset="0"/>
              </a:rPr>
              <a:t> </a:t>
            </a:r>
            <a:r>
              <a:rPr lang="en-US" sz="1200" spc="3" dirty="0">
                <a:solidFill>
                  <a:srgbClr val="000000"/>
                </a:solidFill>
                <a:latin typeface="Times New Roman" panose="02020603050405020304" pitchFamily="18" charset="0"/>
                <a:cs typeface="Times New Roman" panose="02020603050405020304" pitchFamily="18" charset="0"/>
              </a:rPr>
              <a:t>and our Principal </a:t>
            </a:r>
            <a:r>
              <a:rPr lang="en-US" sz="1200" b="1" spc="3" dirty="0" err="1">
                <a:solidFill>
                  <a:srgbClr val="000000"/>
                </a:solidFill>
                <a:latin typeface="Times New Roman" panose="02020603050405020304" pitchFamily="18" charset="0"/>
                <a:cs typeface="Times New Roman" panose="02020603050405020304" pitchFamily="18" charset="0"/>
              </a:rPr>
              <a:t>Dr.S.Charles</a:t>
            </a:r>
            <a:r>
              <a:rPr lang="en-US" sz="1200" b="1" spc="3" dirty="0">
                <a:solidFill>
                  <a:srgbClr val="000000"/>
                </a:solidFill>
                <a:latin typeface="Times New Roman" panose="02020603050405020304" pitchFamily="18" charset="0"/>
                <a:cs typeface="Times New Roman" panose="02020603050405020304" pitchFamily="18" charset="0"/>
              </a:rPr>
              <a:t>, </a:t>
            </a:r>
            <a:r>
              <a:rPr lang="en-US" sz="1200" b="1" spc="3" dirty="0" err="1">
                <a:solidFill>
                  <a:srgbClr val="000000"/>
                </a:solidFill>
                <a:latin typeface="Times New Roman" panose="02020603050405020304" pitchFamily="18" charset="0"/>
                <a:cs typeface="Times New Roman" panose="02020603050405020304" pitchFamily="18" charset="0"/>
              </a:rPr>
              <a:t>Ph.D</a:t>
            </a:r>
            <a:r>
              <a:rPr lang="en-US" sz="1200" b="1" spc="3" dirty="0">
                <a:solidFill>
                  <a:srgbClr val="000000"/>
                </a:solidFill>
                <a:latin typeface="Times New Roman" panose="02020603050405020304" pitchFamily="18" charset="0"/>
                <a:cs typeface="Times New Roman" panose="02020603050405020304" pitchFamily="18" charset="0"/>
              </a:rPr>
              <a:t> </a:t>
            </a:r>
            <a:r>
              <a:rPr lang="en-US" sz="1200" spc="3" dirty="0">
                <a:solidFill>
                  <a:srgbClr val="000000"/>
                </a:solidFill>
                <a:latin typeface="Times New Roman" panose="02020603050405020304" pitchFamily="18" charset="0"/>
                <a:cs typeface="Times New Roman" panose="02020603050405020304" pitchFamily="18" charset="0"/>
              </a:rPr>
              <a:t>for his continuous evaluation and critical suggestion given to complete the project work successfully. I’m highly grateful to </a:t>
            </a:r>
            <a:r>
              <a:rPr lang="en-US" sz="1200" b="1" spc="3" dirty="0" err="1">
                <a:solidFill>
                  <a:srgbClr val="000000"/>
                </a:solidFill>
                <a:latin typeface="Times New Roman" panose="02020603050405020304" pitchFamily="18" charset="0"/>
                <a:cs typeface="Times New Roman" panose="02020603050405020304" pitchFamily="18" charset="0"/>
              </a:rPr>
              <a:t>Dr.P.Gnanasundari</a:t>
            </a:r>
            <a:r>
              <a:rPr lang="en-US" sz="1200" b="1" spc="3" dirty="0">
                <a:solidFill>
                  <a:srgbClr val="000000"/>
                </a:solidFill>
                <a:latin typeface="Times New Roman" panose="02020603050405020304" pitchFamily="18" charset="0"/>
                <a:cs typeface="Times New Roman" panose="02020603050405020304" pitchFamily="18" charset="0"/>
              </a:rPr>
              <a:t>, M.E., Ph.D</a:t>
            </a:r>
            <a:r>
              <a:rPr lang="en-US" sz="1200" spc="3" dirty="0">
                <a:solidFill>
                  <a:srgbClr val="000000"/>
                </a:solidFill>
                <a:latin typeface="Times New Roman" panose="02020603050405020304" pitchFamily="18" charset="0"/>
                <a:cs typeface="Times New Roman" panose="02020603050405020304" pitchFamily="18" charset="0"/>
              </a:rPr>
              <a:t>., Head of the Department of Electronics and Communication Engineering for her valuable suggestions and monitoring during the course of our project work. I’m highly grateful to our Project Guide </a:t>
            </a:r>
            <a:r>
              <a:rPr lang="en-US" sz="1200" b="1" dirty="0" err="1">
                <a:effectLst/>
                <a:latin typeface="Times New Roman" panose="02020603050405020304" pitchFamily="18" charset="0"/>
                <a:ea typeface="Calibri" panose="020F0502020204030204" pitchFamily="34" charset="0"/>
                <a:cs typeface="Times New Roman" panose="02020603050405020304" pitchFamily="18" charset="0"/>
              </a:rPr>
              <a:t>Ms</a:t>
            </a:r>
            <a:r>
              <a:rPr lang="en-US" sz="1200" b="1" dirty="0" err="1">
                <a:latin typeface="Times New Roman" panose="02020603050405020304" pitchFamily="18" charset="0"/>
                <a:ea typeface="Calibri" panose="020F0502020204030204" pitchFamily="34" charset="0"/>
                <a:cs typeface="Times New Roman" panose="02020603050405020304" pitchFamily="18" charset="0"/>
              </a:rPr>
              <a:t>.</a:t>
            </a:r>
            <a:r>
              <a:rPr lang="en-US" sz="1200" b="1" dirty="0" err="1">
                <a:effectLst/>
                <a:latin typeface="Times New Roman" panose="02020603050405020304" pitchFamily="18" charset="0"/>
                <a:ea typeface="Calibri" panose="020F0502020204030204" pitchFamily="34" charset="0"/>
                <a:cs typeface="Times New Roman" panose="02020603050405020304" pitchFamily="18" charset="0"/>
              </a:rPr>
              <a:t>V.Pavithra</a:t>
            </a:r>
            <a:r>
              <a:rPr lang="en-US" sz="1200" spc="3" dirty="0" err="1">
                <a:solidFill>
                  <a:srgbClr val="000000"/>
                </a:solidFill>
                <a:latin typeface="Times New Roman" panose="02020603050405020304" pitchFamily="18" charset="0"/>
                <a:cs typeface="Times New Roman" panose="02020603050405020304" pitchFamily="18" charset="0"/>
              </a:rPr>
              <a:t>.,Assistant</a:t>
            </a:r>
            <a:r>
              <a:rPr lang="en-US" sz="1200" spc="3" dirty="0">
                <a:solidFill>
                  <a:srgbClr val="000000"/>
                </a:solidFill>
                <a:latin typeface="Times New Roman" panose="02020603050405020304" pitchFamily="18" charset="0"/>
                <a:cs typeface="Times New Roman" panose="02020603050405020304" pitchFamily="18" charset="0"/>
              </a:rPr>
              <a:t> Professor, Department of Electronics and Communication Engineering for her valuable suggestions the course of our project work. I express my heartfelt and deep sense of gratitude to our Project coordinator </a:t>
            </a:r>
            <a:r>
              <a:rPr lang="en-US" sz="1200" b="1" spc="3" dirty="0" err="1">
                <a:solidFill>
                  <a:srgbClr val="000000"/>
                </a:solidFill>
                <a:latin typeface="Times New Roman" panose="02020603050405020304" pitchFamily="18" charset="0"/>
                <a:cs typeface="Times New Roman" panose="02020603050405020304" pitchFamily="18" charset="0"/>
              </a:rPr>
              <a:t>Mrs.V.Pavithra</a:t>
            </a:r>
            <a:r>
              <a:rPr lang="en-US" sz="1200" spc="3" dirty="0">
                <a:solidFill>
                  <a:srgbClr val="000000"/>
                </a:solidFill>
                <a:latin typeface="Times New Roman" panose="02020603050405020304" pitchFamily="18" charset="0"/>
                <a:cs typeface="Times New Roman" panose="02020603050405020304" pitchFamily="18" charset="0"/>
              </a:rPr>
              <a:t>., Assistant Professor, Department of Electronics and Communication Engineering for her valuable advice and guidance. Her positive approach had offered incessant help in all possible ways from the beginning. By this, I express my heartfelt sense of gratitude and thanks to our beloved family and friends who have all helped in collecting sources and materials needed for this project and for their support during our course and project work. </a:t>
            </a:r>
          </a:p>
        </p:txBody>
      </p:sp>
      <p:sp>
        <p:nvSpPr>
          <p:cNvPr id="5" name="TextBox 5"/>
          <p:cNvSpPr txBox="1"/>
          <p:nvPr/>
        </p:nvSpPr>
        <p:spPr>
          <a:xfrm>
            <a:off x="2581159" y="1188602"/>
            <a:ext cx="2397682" cy="302260"/>
          </a:xfrm>
          <a:prstGeom prst="rect">
            <a:avLst/>
          </a:prstGeom>
        </p:spPr>
        <p:txBody>
          <a:bodyPr lIns="0" tIns="0" rIns="0" bIns="0" rtlCol="0" anchor="t">
            <a:spAutoFit/>
          </a:bodyPr>
          <a:lstStyle/>
          <a:p>
            <a:pPr algn="l">
              <a:lnSpc>
                <a:spcPts val="2240"/>
              </a:lnSpc>
            </a:pPr>
            <a:r>
              <a:rPr lang="en-US" sz="1600" spc="11">
                <a:solidFill>
                  <a:srgbClr val="000000"/>
                </a:solidFill>
                <a:latin typeface="Times New Roman Bold"/>
              </a:rPr>
              <a:t>ACKNOWLEDGEMENT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1386" y="241194"/>
            <a:ext cx="7079504" cy="10208461"/>
          </a:xfrm>
          <a:prstGeom prst="rect">
            <a:avLst/>
          </a:prstGeom>
        </p:spPr>
      </p:pic>
      <p:sp>
        <p:nvSpPr>
          <p:cNvPr id="3" name="TextBox 3"/>
          <p:cNvSpPr txBox="1"/>
          <p:nvPr/>
        </p:nvSpPr>
        <p:spPr>
          <a:xfrm>
            <a:off x="3721732" y="9969189"/>
            <a:ext cx="208917" cy="199542"/>
          </a:xfrm>
          <a:prstGeom prst="rect">
            <a:avLst/>
          </a:prstGeom>
        </p:spPr>
        <p:txBody>
          <a:bodyPr wrap="square" lIns="0" tIns="0" rIns="0" bIns="0" rtlCol="0" anchor="t">
            <a:spAutoFit/>
          </a:bodyPr>
          <a:lstStyle/>
          <a:p>
            <a:pPr algn="l">
              <a:lnSpc>
                <a:spcPts val="1679"/>
              </a:lnSpc>
            </a:pPr>
            <a:r>
              <a:rPr lang="en-US" sz="1199" spc="3" dirty="0">
                <a:solidFill>
                  <a:srgbClr val="000000"/>
                </a:solidFill>
                <a:latin typeface="Times New Roman"/>
              </a:rPr>
              <a:t>vi </a:t>
            </a:r>
          </a:p>
        </p:txBody>
      </p:sp>
      <p:sp>
        <p:nvSpPr>
          <p:cNvPr id="4" name="TextBox 4"/>
          <p:cNvSpPr txBox="1"/>
          <p:nvPr/>
        </p:nvSpPr>
        <p:spPr>
          <a:xfrm>
            <a:off x="853032" y="2289010"/>
            <a:ext cx="5856211" cy="4386585"/>
          </a:xfrm>
          <a:prstGeom prst="rect">
            <a:avLst/>
          </a:prstGeom>
        </p:spPr>
        <p:txBody>
          <a:bodyPr lIns="0" tIns="0" rIns="0" bIns="0" rtlCol="0" anchor="t">
            <a:spAutoFit/>
          </a:bodyPr>
          <a:lstStyle/>
          <a:p>
            <a:pPr algn="just">
              <a:lnSpc>
                <a:spcPts val="2274"/>
              </a:lnSpc>
            </a:pPr>
            <a:r>
              <a:rPr lang="en-US" sz="1200" dirty="0">
                <a:effectLst/>
                <a:latin typeface="Times New Roman" panose="02020603050405020304" pitchFamily="18" charset="0"/>
                <a:ea typeface="Times New Roman" panose="02020603050405020304" pitchFamily="18" charset="0"/>
              </a:rPr>
              <a:t>	This project introduces a Low-Code Social Media Web Application designed to simplify and accelerate the development of a social networking platform. Leveraging low-code development principles, this application allows users to create, customize, and deploy social media websites with minimal manual coding. The platform incorporates user-friendly drag-and-drop interfaces, pre-built components, and a visually intuitive environment, empowering both developers and non-developers to contribute to the creation of feature-rich social media applications. Key functionalities include user profile management, post creation, real-time messaging, and interactive multimedia content sharing. The low-code approach enables rapid prototyping, iteration, and deployment, making it an ideal solution for individuals, businesses, or organizations aiming to establish a customized online social presence without extensive programming expertise. The project not only showcases the capabilities of low-code development but also addresses the growing demand for accessible tools that democratize web application creation. It serves as a valuable resource for those seeking a streamlined and efficient method to build social media platforms, fostering innovation in the realm of web development.</a:t>
            </a:r>
            <a:endParaRPr lang="en-US" sz="1200" spc="3" dirty="0">
              <a:solidFill>
                <a:srgbClr val="000000"/>
              </a:solidFill>
              <a:latin typeface="Times New Roman"/>
            </a:endParaRPr>
          </a:p>
        </p:txBody>
      </p:sp>
      <p:sp>
        <p:nvSpPr>
          <p:cNvPr id="5" name="TextBox 5"/>
          <p:cNvSpPr txBox="1"/>
          <p:nvPr/>
        </p:nvSpPr>
        <p:spPr>
          <a:xfrm>
            <a:off x="3174632" y="1413018"/>
            <a:ext cx="1213012" cy="302260"/>
          </a:xfrm>
          <a:prstGeom prst="rect">
            <a:avLst/>
          </a:prstGeom>
        </p:spPr>
        <p:txBody>
          <a:bodyPr lIns="0" tIns="0" rIns="0" bIns="0" rtlCol="0" anchor="t">
            <a:spAutoFit/>
          </a:bodyPr>
          <a:lstStyle/>
          <a:p>
            <a:pPr algn="l">
              <a:lnSpc>
                <a:spcPts val="2240"/>
              </a:lnSpc>
            </a:pPr>
            <a:r>
              <a:rPr lang="en-US" sz="1600" spc="11">
                <a:solidFill>
                  <a:srgbClr val="000000"/>
                </a:solidFill>
                <a:latin typeface="Times New Roman Bold"/>
              </a:rPr>
              <a:t>ABSTRACT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96231" y="233677"/>
            <a:ext cx="7079504" cy="10208461"/>
          </a:xfrm>
          <a:prstGeom prst="rect">
            <a:avLst/>
          </a:prstGeom>
        </p:spPr>
      </p:pic>
      <p:sp>
        <p:nvSpPr>
          <p:cNvPr id="3" name="TextBox 3"/>
          <p:cNvSpPr txBox="1"/>
          <p:nvPr/>
        </p:nvSpPr>
        <p:spPr>
          <a:xfrm>
            <a:off x="3721732" y="9848921"/>
            <a:ext cx="208918" cy="199542"/>
          </a:xfrm>
          <a:prstGeom prst="rect">
            <a:avLst/>
          </a:prstGeom>
        </p:spPr>
        <p:txBody>
          <a:bodyPr wrap="square" lIns="0" tIns="0" rIns="0" bIns="0" rtlCol="0" anchor="t">
            <a:spAutoFit/>
          </a:bodyPr>
          <a:lstStyle/>
          <a:p>
            <a:pPr algn="l">
              <a:lnSpc>
                <a:spcPts val="1679"/>
              </a:lnSpc>
            </a:pPr>
            <a:r>
              <a:rPr lang="en-US" sz="1199" spc="2" dirty="0">
                <a:solidFill>
                  <a:srgbClr val="000000"/>
                </a:solidFill>
                <a:latin typeface="Times New Roman"/>
              </a:rPr>
              <a:t>vii </a:t>
            </a:r>
          </a:p>
        </p:txBody>
      </p:sp>
      <p:sp>
        <p:nvSpPr>
          <p:cNvPr id="4" name="TextBox 4"/>
          <p:cNvSpPr txBox="1"/>
          <p:nvPr/>
        </p:nvSpPr>
        <p:spPr>
          <a:xfrm>
            <a:off x="5918583" y="2482117"/>
            <a:ext cx="156905" cy="199542"/>
          </a:xfrm>
          <a:prstGeom prst="rect">
            <a:avLst/>
          </a:prstGeom>
        </p:spPr>
        <p:txBody>
          <a:bodyPr lIns="0" tIns="0" rIns="0" bIns="0" rtlCol="0" anchor="t">
            <a:spAutoFit/>
          </a:bodyPr>
          <a:lstStyle/>
          <a:p>
            <a:pPr algn="l">
              <a:lnSpc>
                <a:spcPts val="1679"/>
              </a:lnSpc>
            </a:pPr>
            <a:r>
              <a:rPr lang="en-US" sz="1199" spc="3" dirty="0">
                <a:solidFill>
                  <a:srgbClr val="000000"/>
                </a:solidFill>
                <a:latin typeface="Times New Roman"/>
              </a:rPr>
              <a:t>vi </a:t>
            </a:r>
          </a:p>
        </p:txBody>
      </p:sp>
      <p:sp>
        <p:nvSpPr>
          <p:cNvPr id="5" name="TextBox 5"/>
          <p:cNvSpPr txBox="1"/>
          <p:nvPr/>
        </p:nvSpPr>
        <p:spPr>
          <a:xfrm>
            <a:off x="963253" y="1647551"/>
            <a:ext cx="710369" cy="269240"/>
          </a:xfrm>
          <a:prstGeom prst="rect">
            <a:avLst/>
          </a:prstGeom>
        </p:spPr>
        <p:txBody>
          <a:bodyPr lIns="0" tIns="0" rIns="0" bIns="0" rtlCol="0" anchor="t">
            <a:spAutoFit/>
          </a:bodyPr>
          <a:lstStyle/>
          <a:p>
            <a:pPr algn="l">
              <a:lnSpc>
                <a:spcPts val="1960"/>
              </a:lnSpc>
            </a:pPr>
            <a:r>
              <a:rPr lang="en-US" sz="1400" spc="11">
                <a:solidFill>
                  <a:srgbClr val="000000"/>
                </a:solidFill>
                <a:latin typeface="Times New Roman Bold"/>
              </a:rPr>
              <a:t>CH.NO </a:t>
            </a:r>
          </a:p>
        </p:txBody>
      </p:sp>
      <p:sp>
        <p:nvSpPr>
          <p:cNvPr id="6" name="TextBox 6"/>
          <p:cNvSpPr txBox="1"/>
          <p:nvPr/>
        </p:nvSpPr>
        <p:spPr>
          <a:xfrm>
            <a:off x="3486755" y="1647551"/>
            <a:ext cx="586489" cy="269240"/>
          </a:xfrm>
          <a:prstGeom prst="rect">
            <a:avLst/>
          </a:prstGeom>
        </p:spPr>
        <p:txBody>
          <a:bodyPr lIns="0" tIns="0" rIns="0" bIns="0" rtlCol="0" anchor="t">
            <a:spAutoFit/>
          </a:bodyPr>
          <a:lstStyle/>
          <a:p>
            <a:pPr algn="l">
              <a:lnSpc>
                <a:spcPts val="1960"/>
              </a:lnSpc>
            </a:pPr>
            <a:r>
              <a:rPr lang="en-US" sz="1400" spc="5">
                <a:solidFill>
                  <a:srgbClr val="000000"/>
                </a:solidFill>
                <a:latin typeface="Times New Roman Bold"/>
              </a:rPr>
              <a:t>TITLE </a:t>
            </a:r>
          </a:p>
        </p:txBody>
      </p:sp>
      <p:sp>
        <p:nvSpPr>
          <p:cNvPr id="7" name="TextBox 7"/>
          <p:cNvSpPr txBox="1"/>
          <p:nvPr/>
        </p:nvSpPr>
        <p:spPr>
          <a:xfrm>
            <a:off x="5709063" y="1647551"/>
            <a:ext cx="601723" cy="269240"/>
          </a:xfrm>
          <a:prstGeom prst="rect">
            <a:avLst/>
          </a:prstGeom>
        </p:spPr>
        <p:txBody>
          <a:bodyPr lIns="0" tIns="0" rIns="0" bIns="0" rtlCol="0" anchor="t">
            <a:spAutoFit/>
          </a:bodyPr>
          <a:lstStyle/>
          <a:p>
            <a:pPr algn="l">
              <a:lnSpc>
                <a:spcPts val="1960"/>
              </a:lnSpc>
            </a:pPr>
            <a:r>
              <a:rPr lang="en-US" sz="1400" spc="7">
                <a:solidFill>
                  <a:srgbClr val="000000"/>
                </a:solidFill>
                <a:latin typeface="Times New Roman Bold"/>
              </a:rPr>
              <a:t>PG.NO </a:t>
            </a:r>
          </a:p>
        </p:txBody>
      </p:sp>
      <p:sp>
        <p:nvSpPr>
          <p:cNvPr id="8" name="TextBox 8"/>
          <p:cNvSpPr txBox="1"/>
          <p:nvPr/>
        </p:nvSpPr>
        <p:spPr>
          <a:xfrm>
            <a:off x="3308267" y="2500622"/>
            <a:ext cx="943467" cy="226708"/>
          </a:xfrm>
          <a:prstGeom prst="rect">
            <a:avLst/>
          </a:prstGeom>
        </p:spPr>
        <p:txBody>
          <a:bodyPr lIns="0" tIns="0" rIns="0" bIns="0" rtlCol="0" anchor="t">
            <a:spAutoFit/>
          </a:bodyPr>
          <a:lstStyle/>
          <a:p>
            <a:pPr>
              <a:lnSpc>
                <a:spcPts val="1679"/>
              </a:lnSpc>
            </a:pPr>
            <a:r>
              <a:rPr lang="en-US" sz="1199" spc="2" dirty="0">
                <a:solidFill>
                  <a:srgbClr val="000000"/>
                </a:solidFill>
                <a:latin typeface="Times New Roman"/>
              </a:rPr>
              <a:t>ABSTRACT </a:t>
            </a:r>
          </a:p>
        </p:txBody>
      </p:sp>
      <p:grpSp>
        <p:nvGrpSpPr>
          <p:cNvPr id="9" name="Group 9"/>
          <p:cNvGrpSpPr/>
          <p:nvPr/>
        </p:nvGrpSpPr>
        <p:grpSpPr>
          <a:xfrm>
            <a:off x="2567239" y="3028702"/>
            <a:ext cx="2714011" cy="5408544"/>
            <a:chOff x="0" y="-47625"/>
            <a:chExt cx="3618681" cy="7211391"/>
          </a:xfrm>
        </p:grpSpPr>
        <p:sp>
          <p:nvSpPr>
            <p:cNvPr id="10" name="TextBox 10"/>
            <p:cNvSpPr txBox="1"/>
            <p:nvPr/>
          </p:nvSpPr>
          <p:spPr>
            <a:xfrm>
              <a:off x="798640" y="-47625"/>
              <a:ext cx="1786037" cy="286402"/>
            </a:xfrm>
            <a:prstGeom prst="rect">
              <a:avLst/>
            </a:prstGeom>
          </p:spPr>
          <p:txBody>
            <a:bodyPr lIns="0" tIns="0" rIns="0" bIns="0" rtlCol="0" anchor="t">
              <a:spAutoFit/>
            </a:bodyPr>
            <a:lstStyle/>
            <a:p>
              <a:pPr algn="just">
                <a:lnSpc>
                  <a:spcPts val="1679"/>
                </a:lnSpc>
              </a:pPr>
              <a:r>
                <a:rPr lang="en-US" sz="1199" spc="3">
                  <a:solidFill>
                    <a:srgbClr val="000000"/>
                  </a:solidFill>
                  <a:latin typeface="Times New Roman"/>
                </a:rPr>
                <a:t>INTRODUCTION </a:t>
              </a:r>
            </a:p>
          </p:txBody>
        </p:sp>
        <p:sp>
          <p:nvSpPr>
            <p:cNvPr id="11" name="TextBox 11"/>
            <p:cNvSpPr txBox="1"/>
            <p:nvPr/>
          </p:nvSpPr>
          <p:spPr>
            <a:xfrm>
              <a:off x="449286" y="720650"/>
              <a:ext cx="2484746" cy="286402"/>
            </a:xfrm>
            <a:prstGeom prst="rect">
              <a:avLst/>
            </a:prstGeom>
          </p:spPr>
          <p:txBody>
            <a:bodyPr lIns="0" tIns="0" rIns="0" bIns="0" rtlCol="0" anchor="t">
              <a:spAutoFit/>
            </a:bodyPr>
            <a:lstStyle/>
            <a:p>
              <a:pPr algn="just">
                <a:lnSpc>
                  <a:spcPts val="1679"/>
                </a:lnSpc>
              </a:pPr>
              <a:r>
                <a:rPr lang="en-US" sz="1199" spc="2">
                  <a:solidFill>
                    <a:srgbClr val="000000"/>
                  </a:solidFill>
                  <a:latin typeface="Times New Roman"/>
                </a:rPr>
                <a:t>LITERATURE SURVEY </a:t>
              </a:r>
            </a:p>
          </p:txBody>
        </p:sp>
        <p:sp>
          <p:nvSpPr>
            <p:cNvPr id="12" name="TextBox 12"/>
            <p:cNvSpPr txBox="1"/>
            <p:nvPr/>
          </p:nvSpPr>
          <p:spPr>
            <a:xfrm>
              <a:off x="674741" y="1492828"/>
              <a:ext cx="2033835" cy="286402"/>
            </a:xfrm>
            <a:prstGeom prst="rect">
              <a:avLst/>
            </a:prstGeom>
          </p:spPr>
          <p:txBody>
            <a:bodyPr lIns="0" tIns="0" rIns="0" bIns="0" rtlCol="0" anchor="t">
              <a:spAutoFit/>
            </a:bodyPr>
            <a:lstStyle/>
            <a:p>
              <a:pPr algn="just">
                <a:lnSpc>
                  <a:spcPts val="1679"/>
                </a:lnSpc>
              </a:pPr>
              <a:r>
                <a:rPr lang="en-US" sz="1199" spc="2">
                  <a:solidFill>
                    <a:srgbClr val="000000"/>
                  </a:solidFill>
                  <a:latin typeface="Times New Roman"/>
                </a:rPr>
                <a:t>EXISTING SYSTEM </a:t>
              </a:r>
            </a:p>
          </p:txBody>
        </p:sp>
        <p:sp>
          <p:nvSpPr>
            <p:cNvPr id="13" name="TextBox 13"/>
            <p:cNvSpPr txBox="1"/>
            <p:nvPr/>
          </p:nvSpPr>
          <p:spPr>
            <a:xfrm>
              <a:off x="571262" y="2265005"/>
              <a:ext cx="2240793" cy="286402"/>
            </a:xfrm>
            <a:prstGeom prst="rect">
              <a:avLst/>
            </a:prstGeom>
          </p:spPr>
          <p:txBody>
            <a:bodyPr lIns="0" tIns="0" rIns="0" bIns="0" rtlCol="0" anchor="t">
              <a:spAutoFit/>
            </a:bodyPr>
            <a:lstStyle/>
            <a:p>
              <a:pPr algn="just">
                <a:lnSpc>
                  <a:spcPts val="1679"/>
                </a:lnSpc>
              </a:pPr>
              <a:r>
                <a:rPr lang="en-US" sz="1199" spc="2">
                  <a:solidFill>
                    <a:srgbClr val="000000"/>
                  </a:solidFill>
                  <a:latin typeface="Times New Roman"/>
                </a:rPr>
                <a:t>PROPOSED SYSTEM </a:t>
              </a:r>
            </a:p>
          </p:txBody>
        </p:sp>
        <p:sp>
          <p:nvSpPr>
            <p:cNvPr id="14" name="TextBox 14"/>
            <p:cNvSpPr txBox="1"/>
            <p:nvPr/>
          </p:nvSpPr>
          <p:spPr>
            <a:xfrm>
              <a:off x="939548" y="6897710"/>
              <a:ext cx="1504221" cy="266056"/>
            </a:xfrm>
            <a:prstGeom prst="rect">
              <a:avLst/>
            </a:prstGeom>
          </p:spPr>
          <p:txBody>
            <a:bodyPr lIns="0" tIns="0" rIns="0" bIns="0" rtlCol="0" anchor="t">
              <a:spAutoFit/>
            </a:bodyPr>
            <a:lstStyle/>
            <a:p>
              <a:pPr algn="l">
                <a:lnSpc>
                  <a:spcPts val="1679"/>
                </a:lnSpc>
              </a:pPr>
              <a:endParaRPr lang="en-US" sz="1199" spc="2" dirty="0">
                <a:solidFill>
                  <a:srgbClr val="000000"/>
                </a:solidFill>
                <a:latin typeface="Times New Roman"/>
              </a:endParaRPr>
            </a:p>
          </p:txBody>
        </p:sp>
        <p:sp>
          <p:nvSpPr>
            <p:cNvPr id="15" name="TextBox 15"/>
            <p:cNvSpPr txBox="1"/>
            <p:nvPr/>
          </p:nvSpPr>
          <p:spPr>
            <a:xfrm>
              <a:off x="843831" y="6125652"/>
              <a:ext cx="1695658" cy="266056"/>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REFERENCE </a:t>
              </a:r>
            </a:p>
          </p:txBody>
        </p:sp>
        <p:sp>
          <p:nvSpPr>
            <p:cNvPr id="16" name="TextBox 16"/>
            <p:cNvSpPr txBox="1"/>
            <p:nvPr/>
          </p:nvSpPr>
          <p:spPr>
            <a:xfrm>
              <a:off x="721631" y="5392293"/>
              <a:ext cx="2897050" cy="266056"/>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CONCLUSION</a:t>
              </a:r>
            </a:p>
          </p:txBody>
        </p:sp>
        <p:sp>
          <p:nvSpPr>
            <p:cNvPr id="17" name="TextBox 17"/>
            <p:cNvSpPr txBox="1"/>
            <p:nvPr/>
          </p:nvSpPr>
          <p:spPr>
            <a:xfrm>
              <a:off x="87034" y="3809240"/>
              <a:ext cx="3209250" cy="286402"/>
            </a:xfrm>
            <a:prstGeom prst="rect">
              <a:avLst/>
            </a:prstGeom>
          </p:spPr>
          <p:txBody>
            <a:bodyPr lIns="0" tIns="0" rIns="0" bIns="0" rtlCol="0" anchor="t">
              <a:spAutoFit/>
            </a:bodyPr>
            <a:lstStyle/>
            <a:p>
              <a:pPr algn="just">
                <a:lnSpc>
                  <a:spcPts val="1679"/>
                </a:lnSpc>
              </a:pPr>
              <a:r>
                <a:rPr lang="en-US" sz="1199" spc="2">
                  <a:solidFill>
                    <a:srgbClr val="000000"/>
                  </a:solidFill>
                  <a:latin typeface="Times New Roman"/>
                </a:rPr>
                <a:t>SOFTWARE REQUIREMENTS </a:t>
              </a:r>
            </a:p>
          </p:txBody>
        </p:sp>
        <p:sp>
          <p:nvSpPr>
            <p:cNvPr id="18" name="TextBox 18"/>
            <p:cNvSpPr txBox="1"/>
            <p:nvPr/>
          </p:nvSpPr>
          <p:spPr>
            <a:xfrm>
              <a:off x="0" y="3037182"/>
              <a:ext cx="3383317" cy="286283"/>
            </a:xfrm>
            <a:prstGeom prst="rect">
              <a:avLst/>
            </a:prstGeom>
          </p:spPr>
          <p:txBody>
            <a:bodyPr lIns="0" tIns="0" rIns="0" bIns="0" rtlCol="0" anchor="t">
              <a:spAutoFit/>
            </a:bodyPr>
            <a:lstStyle/>
            <a:p>
              <a:pPr algn="l">
                <a:lnSpc>
                  <a:spcPts val="1679"/>
                </a:lnSpc>
              </a:pPr>
              <a:r>
                <a:rPr lang="en-US" sz="1199" spc="2">
                  <a:solidFill>
                    <a:srgbClr val="000000"/>
                  </a:solidFill>
                  <a:latin typeface="Times New Roman"/>
                </a:rPr>
                <a:t>HARDWARE REQUIREMENTS </a:t>
              </a:r>
            </a:p>
          </p:txBody>
        </p:sp>
        <p:sp>
          <p:nvSpPr>
            <p:cNvPr id="19" name="TextBox 19"/>
            <p:cNvSpPr txBox="1"/>
            <p:nvPr/>
          </p:nvSpPr>
          <p:spPr>
            <a:xfrm>
              <a:off x="278835" y="4615415"/>
              <a:ext cx="2520978" cy="266056"/>
            </a:xfrm>
            <a:prstGeom prst="rect">
              <a:avLst/>
            </a:prstGeom>
          </p:spPr>
          <p:txBody>
            <a:bodyPr wrap="square" lIns="0" tIns="0" rIns="0" bIns="0" rtlCol="0" anchor="t">
              <a:spAutoFit/>
            </a:bodyPr>
            <a:lstStyle/>
            <a:p>
              <a:pPr algn="l">
                <a:lnSpc>
                  <a:spcPts val="1679"/>
                </a:lnSpc>
              </a:pPr>
              <a:r>
                <a:rPr lang="en-US" sz="1199" spc="2" dirty="0">
                  <a:solidFill>
                    <a:srgbClr val="000000"/>
                  </a:solidFill>
                  <a:latin typeface="Times New Roman"/>
                </a:rPr>
                <a:t>RESULT AND DISCUSSION </a:t>
              </a:r>
            </a:p>
          </p:txBody>
        </p:sp>
      </p:grpSp>
      <p:grpSp>
        <p:nvGrpSpPr>
          <p:cNvPr id="20" name="Group 20"/>
          <p:cNvGrpSpPr/>
          <p:nvPr/>
        </p:nvGrpSpPr>
        <p:grpSpPr>
          <a:xfrm>
            <a:off x="1278247" y="2969346"/>
            <a:ext cx="194632" cy="5467899"/>
            <a:chOff x="0" y="-47625"/>
            <a:chExt cx="259509" cy="7290533"/>
          </a:xfrm>
        </p:grpSpPr>
        <p:sp>
          <p:nvSpPr>
            <p:cNvPr id="21" name="TextBox 21"/>
            <p:cNvSpPr txBox="1"/>
            <p:nvPr/>
          </p:nvSpPr>
          <p:spPr>
            <a:xfrm>
              <a:off x="53587" y="6248313"/>
              <a:ext cx="152335" cy="286283"/>
            </a:xfrm>
            <a:prstGeom prst="rect">
              <a:avLst/>
            </a:prstGeom>
          </p:spPr>
          <p:txBody>
            <a:bodyPr lIns="0" tIns="0" rIns="0" bIns="0" rtlCol="0" anchor="t">
              <a:spAutoFit/>
            </a:bodyPr>
            <a:lstStyle/>
            <a:p>
              <a:pPr algn="l">
                <a:lnSpc>
                  <a:spcPts val="1679"/>
                </a:lnSpc>
              </a:pPr>
              <a:r>
                <a:rPr lang="en-US" sz="1199" spc="2">
                  <a:solidFill>
                    <a:srgbClr val="000000"/>
                  </a:solidFill>
                  <a:latin typeface="Times New Roman"/>
                </a:rPr>
                <a:t>9 </a:t>
              </a:r>
            </a:p>
          </p:txBody>
        </p:sp>
        <p:sp>
          <p:nvSpPr>
            <p:cNvPr id="22" name="TextBox 22"/>
            <p:cNvSpPr txBox="1"/>
            <p:nvPr/>
          </p:nvSpPr>
          <p:spPr>
            <a:xfrm>
              <a:off x="53587" y="2313352"/>
              <a:ext cx="152335" cy="286283"/>
            </a:xfrm>
            <a:prstGeom prst="rect">
              <a:avLst/>
            </a:prstGeom>
          </p:spPr>
          <p:txBody>
            <a:bodyPr lIns="0" tIns="0" rIns="0" bIns="0" rtlCol="0" anchor="t">
              <a:spAutoFit/>
            </a:bodyPr>
            <a:lstStyle/>
            <a:p>
              <a:pPr algn="l">
                <a:lnSpc>
                  <a:spcPts val="1679"/>
                </a:lnSpc>
              </a:pPr>
              <a:r>
                <a:rPr lang="en-US" sz="1199" spc="2">
                  <a:solidFill>
                    <a:srgbClr val="000000"/>
                  </a:solidFill>
                  <a:latin typeface="Times New Roman"/>
                </a:rPr>
                <a:t>4 </a:t>
              </a:r>
            </a:p>
          </p:txBody>
        </p:sp>
        <p:sp>
          <p:nvSpPr>
            <p:cNvPr id="23" name="TextBox 23"/>
            <p:cNvSpPr txBox="1"/>
            <p:nvPr/>
          </p:nvSpPr>
          <p:spPr>
            <a:xfrm>
              <a:off x="53587" y="3100344"/>
              <a:ext cx="152335" cy="286283"/>
            </a:xfrm>
            <a:prstGeom prst="rect">
              <a:avLst/>
            </a:prstGeom>
          </p:spPr>
          <p:txBody>
            <a:bodyPr lIns="0" tIns="0" rIns="0" bIns="0" rtlCol="0" anchor="t">
              <a:spAutoFit/>
            </a:bodyPr>
            <a:lstStyle/>
            <a:p>
              <a:pPr algn="l">
                <a:lnSpc>
                  <a:spcPts val="1679"/>
                </a:lnSpc>
              </a:pPr>
              <a:r>
                <a:rPr lang="en-US" sz="1199" spc="2">
                  <a:solidFill>
                    <a:srgbClr val="000000"/>
                  </a:solidFill>
                  <a:latin typeface="Times New Roman"/>
                </a:rPr>
                <a:t>5 </a:t>
              </a:r>
            </a:p>
          </p:txBody>
        </p:sp>
        <p:sp>
          <p:nvSpPr>
            <p:cNvPr id="24" name="TextBox 24"/>
            <p:cNvSpPr txBox="1"/>
            <p:nvPr/>
          </p:nvSpPr>
          <p:spPr>
            <a:xfrm>
              <a:off x="53587" y="3887336"/>
              <a:ext cx="152335" cy="286283"/>
            </a:xfrm>
            <a:prstGeom prst="rect">
              <a:avLst/>
            </a:prstGeom>
          </p:spPr>
          <p:txBody>
            <a:bodyPr lIns="0" tIns="0" rIns="0" bIns="0" rtlCol="0" anchor="t">
              <a:spAutoFit/>
            </a:bodyPr>
            <a:lstStyle/>
            <a:p>
              <a:pPr algn="l">
                <a:lnSpc>
                  <a:spcPts val="1679"/>
                </a:lnSpc>
              </a:pPr>
              <a:r>
                <a:rPr lang="en-US" sz="1199" spc="2">
                  <a:solidFill>
                    <a:srgbClr val="000000"/>
                  </a:solidFill>
                  <a:latin typeface="Times New Roman"/>
                </a:rPr>
                <a:t>6 </a:t>
              </a:r>
            </a:p>
          </p:txBody>
        </p:sp>
        <p:sp>
          <p:nvSpPr>
            <p:cNvPr id="25" name="TextBox 25"/>
            <p:cNvSpPr txBox="1"/>
            <p:nvPr/>
          </p:nvSpPr>
          <p:spPr>
            <a:xfrm>
              <a:off x="53587" y="4674329"/>
              <a:ext cx="152335" cy="286283"/>
            </a:xfrm>
            <a:prstGeom prst="rect">
              <a:avLst/>
            </a:prstGeom>
          </p:spPr>
          <p:txBody>
            <a:bodyPr lIns="0" tIns="0" rIns="0" bIns="0" rtlCol="0" anchor="t">
              <a:spAutoFit/>
            </a:bodyPr>
            <a:lstStyle/>
            <a:p>
              <a:pPr algn="l">
                <a:lnSpc>
                  <a:spcPts val="1679"/>
                </a:lnSpc>
              </a:pPr>
              <a:r>
                <a:rPr lang="en-US" sz="1199" spc="2">
                  <a:solidFill>
                    <a:srgbClr val="000000"/>
                  </a:solidFill>
                  <a:latin typeface="Times New Roman"/>
                </a:rPr>
                <a:t>7 </a:t>
              </a:r>
            </a:p>
          </p:txBody>
        </p:sp>
        <p:sp>
          <p:nvSpPr>
            <p:cNvPr id="26" name="TextBox 26"/>
            <p:cNvSpPr txBox="1"/>
            <p:nvPr/>
          </p:nvSpPr>
          <p:spPr>
            <a:xfrm>
              <a:off x="53587" y="5461321"/>
              <a:ext cx="152335" cy="286283"/>
            </a:xfrm>
            <a:prstGeom prst="rect">
              <a:avLst/>
            </a:prstGeom>
          </p:spPr>
          <p:txBody>
            <a:bodyPr lIns="0" tIns="0" rIns="0" bIns="0" rtlCol="0" anchor="t">
              <a:spAutoFit/>
            </a:bodyPr>
            <a:lstStyle/>
            <a:p>
              <a:pPr algn="l">
                <a:lnSpc>
                  <a:spcPts val="1679"/>
                </a:lnSpc>
              </a:pPr>
              <a:r>
                <a:rPr lang="en-US" sz="1199" spc="2">
                  <a:solidFill>
                    <a:srgbClr val="000000"/>
                  </a:solidFill>
                  <a:latin typeface="Times New Roman"/>
                </a:rPr>
                <a:t>8 </a:t>
              </a:r>
            </a:p>
          </p:txBody>
        </p:sp>
        <p:sp>
          <p:nvSpPr>
            <p:cNvPr id="27" name="TextBox 27"/>
            <p:cNvSpPr txBox="1"/>
            <p:nvPr/>
          </p:nvSpPr>
          <p:spPr>
            <a:xfrm>
              <a:off x="53587" y="-47625"/>
              <a:ext cx="152335" cy="286283"/>
            </a:xfrm>
            <a:prstGeom prst="rect">
              <a:avLst/>
            </a:prstGeom>
          </p:spPr>
          <p:txBody>
            <a:bodyPr lIns="0" tIns="0" rIns="0" bIns="0" rtlCol="0" anchor="t">
              <a:spAutoFit/>
            </a:bodyPr>
            <a:lstStyle/>
            <a:p>
              <a:pPr algn="l">
                <a:lnSpc>
                  <a:spcPts val="1679"/>
                </a:lnSpc>
              </a:pPr>
              <a:r>
                <a:rPr lang="en-US" sz="1199" spc="2">
                  <a:solidFill>
                    <a:srgbClr val="000000"/>
                  </a:solidFill>
                  <a:latin typeface="Times New Roman"/>
                </a:rPr>
                <a:t>1 </a:t>
              </a:r>
            </a:p>
          </p:txBody>
        </p:sp>
        <p:sp>
          <p:nvSpPr>
            <p:cNvPr id="28" name="TextBox 28"/>
            <p:cNvSpPr txBox="1"/>
            <p:nvPr/>
          </p:nvSpPr>
          <p:spPr>
            <a:xfrm>
              <a:off x="53587" y="739367"/>
              <a:ext cx="152335" cy="286283"/>
            </a:xfrm>
            <a:prstGeom prst="rect">
              <a:avLst/>
            </a:prstGeom>
          </p:spPr>
          <p:txBody>
            <a:bodyPr lIns="0" tIns="0" rIns="0" bIns="0" rtlCol="0" anchor="t">
              <a:spAutoFit/>
            </a:bodyPr>
            <a:lstStyle/>
            <a:p>
              <a:pPr algn="l">
                <a:lnSpc>
                  <a:spcPts val="1679"/>
                </a:lnSpc>
              </a:pPr>
              <a:r>
                <a:rPr lang="en-US" sz="1199" spc="2">
                  <a:solidFill>
                    <a:srgbClr val="000000"/>
                  </a:solidFill>
                  <a:latin typeface="Times New Roman"/>
                </a:rPr>
                <a:t>2 </a:t>
              </a:r>
            </a:p>
          </p:txBody>
        </p:sp>
        <p:sp>
          <p:nvSpPr>
            <p:cNvPr id="29" name="TextBox 29"/>
            <p:cNvSpPr txBox="1"/>
            <p:nvPr/>
          </p:nvSpPr>
          <p:spPr>
            <a:xfrm>
              <a:off x="53587" y="1526360"/>
              <a:ext cx="152335" cy="286283"/>
            </a:xfrm>
            <a:prstGeom prst="rect">
              <a:avLst/>
            </a:prstGeom>
          </p:spPr>
          <p:txBody>
            <a:bodyPr lIns="0" tIns="0" rIns="0" bIns="0" rtlCol="0" anchor="t">
              <a:spAutoFit/>
            </a:bodyPr>
            <a:lstStyle/>
            <a:p>
              <a:pPr algn="l">
                <a:lnSpc>
                  <a:spcPts val="1679"/>
                </a:lnSpc>
              </a:pPr>
              <a:r>
                <a:rPr lang="en-US" sz="1199" spc="2">
                  <a:solidFill>
                    <a:srgbClr val="000000"/>
                  </a:solidFill>
                  <a:latin typeface="Times New Roman"/>
                </a:rPr>
                <a:t>3 </a:t>
              </a:r>
            </a:p>
          </p:txBody>
        </p:sp>
        <p:sp>
          <p:nvSpPr>
            <p:cNvPr id="30" name="TextBox 30"/>
            <p:cNvSpPr txBox="1"/>
            <p:nvPr/>
          </p:nvSpPr>
          <p:spPr>
            <a:xfrm>
              <a:off x="0" y="6976852"/>
              <a:ext cx="259509" cy="266056"/>
            </a:xfrm>
            <a:prstGeom prst="rect">
              <a:avLst/>
            </a:prstGeom>
          </p:spPr>
          <p:txBody>
            <a:bodyPr lIns="0" tIns="0" rIns="0" bIns="0" rtlCol="0" anchor="t">
              <a:spAutoFit/>
            </a:bodyPr>
            <a:lstStyle/>
            <a:p>
              <a:pPr algn="l">
                <a:lnSpc>
                  <a:spcPts val="1679"/>
                </a:lnSpc>
              </a:pPr>
              <a:endParaRPr lang="en-US" sz="1199" spc="2" dirty="0">
                <a:solidFill>
                  <a:srgbClr val="000000"/>
                </a:solidFill>
                <a:latin typeface="Times New Roman"/>
              </a:endParaRPr>
            </a:p>
          </p:txBody>
        </p:sp>
      </p:grpSp>
      <p:grpSp>
        <p:nvGrpSpPr>
          <p:cNvPr id="31" name="Group 31"/>
          <p:cNvGrpSpPr/>
          <p:nvPr/>
        </p:nvGrpSpPr>
        <p:grpSpPr>
          <a:xfrm>
            <a:off x="5864393" y="3017093"/>
            <a:ext cx="228310" cy="5427738"/>
            <a:chOff x="-16319" y="-59593"/>
            <a:chExt cx="304415" cy="7236983"/>
          </a:xfrm>
        </p:grpSpPr>
        <p:sp>
          <p:nvSpPr>
            <p:cNvPr id="32" name="TextBox 32"/>
            <p:cNvSpPr txBox="1"/>
            <p:nvPr/>
          </p:nvSpPr>
          <p:spPr>
            <a:xfrm>
              <a:off x="50777" y="2148271"/>
              <a:ext cx="152335" cy="266056"/>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5 </a:t>
              </a:r>
            </a:p>
          </p:txBody>
        </p:sp>
        <p:sp>
          <p:nvSpPr>
            <p:cNvPr id="33" name="TextBox 33"/>
            <p:cNvSpPr txBox="1"/>
            <p:nvPr/>
          </p:nvSpPr>
          <p:spPr>
            <a:xfrm>
              <a:off x="33593" y="3034827"/>
              <a:ext cx="253892" cy="266056"/>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8 </a:t>
              </a:r>
            </a:p>
          </p:txBody>
        </p:sp>
        <p:sp>
          <p:nvSpPr>
            <p:cNvPr id="34" name="TextBox 34"/>
            <p:cNvSpPr txBox="1"/>
            <p:nvPr/>
          </p:nvSpPr>
          <p:spPr>
            <a:xfrm>
              <a:off x="34204" y="3821818"/>
              <a:ext cx="253892" cy="266056"/>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11</a:t>
              </a:r>
            </a:p>
          </p:txBody>
        </p:sp>
        <p:sp>
          <p:nvSpPr>
            <p:cNvPr id="35" name="TextBox 35"/>
            <p:cNvSpPr txBox="1"/>
            <p:nvPr/>
          </p:nvSpPr>
          <p:spPr>
            <a:xfrm>
              <a:off x="11250" y="4608812"/>
              <a:ext cx="253892" cy="266056"/>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13</a:t>
              </a:r>
            </a:p>
          </p:txBody>
        </p:sp>
        <p:sp>
          <p:nvSpPr>
            <p:cNvPr id="36" name="TextBox 36"/>
            <p:cNvSpPr txBox="1"/>
            <p:nvPr/>
          </p:nvSpPr>
          <p:spPr>
            <a:xfrm>
              <a:off x="11250" y="5362580"/>
              <a:ext cx="253892" cy="266056"/>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14</a:t>
              </a:r>
            </a:p>
          </p:txBody>
        </p:sp>
        <p:sp>
          <p:nvSpPr>
            <p:cNvPr id="37" name="TextBox 37"/>
            <p:cNvSpPr txBox="1"/>
            <p:nvPr/>
          </p:nvSpPr>
          <p:spPr>
            <a:xfrm>
              <a:off x="-16319" y="6116347"/>
              <a:ext cx="253892" cy="266056"/>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15</a:t>
              </a:r>
            </a:p>
          </p:txBody>
        </p:sp>
        <p:sp>
          <p:nvSpPr>
            <p:cNvPr id="38" name="TextBox 38"/>
            <p:cNvSpPr txBox="1"/>
            <p:nvPr/>
          </p:nvSpPr>
          <p:spPr>
            <a:xfrm>
              <a:off x="34460" y="709550"/>
              <a:ext cx="152335" cy="266056"/>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2</a:t>
              </a:r>
            </a:p>
          </p:txBody>
        </p:sp>
        <p:sp>
          <p:nvSpPr>
            <p:cNvPr id="39" name="TextBox 39"/>
            <p:cNvSpPr txBox="1"/>
            <p:nvPr/>
          </p:nvSpPr>
          <p:spPr>
            <a:xfrm>
              <a:off x="50777" y="1496542"/>
              <a:ext cx="152335" cy="266056"/>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4 </a:t>
              </a:r>
            </a:p>
          </p:txBody>
        </p:sp>
        <p:sp>
          <p:nvSpPr>
            <p:cNvPr id="40" name="TextBox 40"/>
            <p:cNvSpPr txBox="1"/>
            <p:nvPr/>
          </p:nvSpPr>
          <p:spPr>
            <a:xfrm>
              <a:off x="34460" y="-59593"/>
              <a:ext cx="152335" cy="266056"/>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1 </a:t>
              </a:r>
            </a:p>
          </p:txBody>
        </p:sp>
        <p:sp>
          <p:nvSpPr>
            <p:cNvPr id="41" name="TextBox 41"/>
            <p:cNvSpPr txBox="1"/>
            <p:nvPr/>
          </p:nvSpPr>
          <p:spPr>
            <a:xfrm>
              <a:off x="11250" y="6911334"/>
              <a:ext cx="253892" cy="266056"/>
            </a:xfrm>
            <a:prstGeom prst="rect">
              <a:avLst/>
            </a:prstGeom>
          </p:spPr>
          <p:txBody>
            <a:bodyPr lIns="0" tIns="0" rIns="0" bIns="0" rtlCol="0" anchor="t">
              <a:spAutoFit/>
            </a:bodyPr>
            <a:lstStyle/>
            <a:p>
              <a:pPr algn="l">
                <a:lnSpc>
                  <a:spcPts val="1679"/>
                </a:lnSpc>
              </a:pPr>
              <a:endParaRPr lang="en-US" sz="1199" spc="2" dirty="0">
                <a:solidFill>
                  <a:srgbClr val="000000"/>
                </a:solidFill>
                <a:latin typeface="Times New Roma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1386" y="241194"/>
            <a:ext cx="7079504" cy="10208461"/>
          </a:xfrm>
          <a:prstGeom prst="rect">
            <a:avLst/>
          </a:prstGeom>
        </p:spPr>
      </p:pic>
      <p:sp>
        <p:nvSpPr>
          <p:cNvPr id="3" name="TextBox 3"/>
          <p:cNvSpPr txBox="1"/>
          <p:nvPr/>
        </p:nvSpPr>
        <p:spPr>
          <a:xfrm>
            <a:off x="3709545" y="9848921"/>
            <a:ext cx="114251" cy="199542"/>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1 </a:t>
            </a:r>
          </a:p>
        </p:txBody>
      </p:sp>
      <p:sp>
        <p:nvSpPr>
          <p:cNvPr id="4" name="TextBox 4"/>
          <p:cNvSpPr txBox="1"/>
          <p:nvPr/>
        </p:nvSpPr>
        <p:spPr>
          <a:xfrm>
            <a:off x="3086849" y="1409997"/>
            <a:ext cx="1388577" cy="302273"/>
          </a:xfrm>
          <a:prstGeom prst="rect">
            <a:avLst/>
          </a:prstGeom>
        </p:spPr>
        <p:txBody>
          <a:bodyPr lIns="0" tIns="0" rIns="0" bIns="0" rtlCol="0" anchor="t">
            <a:spAutoFit/>
          </a:bodyPr>
          <a:lstStyle/>
          <a:p>
            <a:pPr algn="l">
              <a:lnSpc>
                <a:spcPts val="2239"/>
              </a:lnSpc>
            </a:pPr>
            <a:r>
              <a:rPr lang="en-US" sz="1599" spc="3">
                <a:solidFill>
                  <a:srgbClr val="000000"/>
                </a:solidFill>
                <a:latin typeface="Times New Roman Bold"/>
              </a:rPr>
              <a:t>CHAPTER 1 </a:t>
            </a:r>
          </a:p>
        </p:txBody>
      </p:sp>
      <p:sp>
        <p:nvSpPr>
          <p:cNvPr id="5" name="TextBox 5"/>
          <p:cNvSpPr txBox="1"/>
          <p:nvPr/>
        </p:nvSpPr>
        <p:spPr>
          <a:xfrm>
            <a:off x="708517" y="2797659"/>
            <a:ext cx="6048000" cy="4952766"/>
          </a:xfrm>
          <a:prstGeom prst="rect">
            <a:avLst/>
          </a:prstGeom>
        </p:spPr>
        <p:txBody>
          <a:bodyPr lIns="0" tIns="0" rIns="0" bIns="0" rtlCol="0" anchor="t">
            <a:spAutoFit/>
          </a:bodyPr>
          <a:lstStyle/>
          <a:p>
            <a:pPr indent="128270" algn="just">
              <a:lnSpc>
                <a:spcPct val="150000"/>
              </a:lnSpc>
            </a:pPr>
            <a:r>
              <a:rPr lang="en-US" sz="1200" dirty="0">
                <a:effectLst/>
                <a:latin typeface="Times New Roman" panose="02020603050405020304" pitchFamily="18" charset="0"/>
                <a:ea typeface="PMingLiU" panose="020B0604030504040204" pitchFamily="18" charset="-120"/>
              </a:rPr>
              <a:t>	In the ever-evolving landscape of web development, the demand for rapid and accessible solutions has given rise to innovative approaches that bridge the gap between technical complexity and user-friendly design. This project introduces a groundbreaking Low-Code Social Media Web Application, a platform designed to empower both developers and non-developers in the creation of feature-rich social networking websites. Traditional web development often involves intricate coding processes, posing challenges for those without extensive programming backgrounds. The concept of low-code development addresses this challenge by providing a visual, intuitive environment that simplifies the application creation process. Our Low-Code Social Media Web Application leverages these principles, offering a dynamic and versatile solution for individuals, businesses, and organizations eager to establish a personalized online social presence.</a:t>
            </a:r>
            <a:r>
              <a:rPr lang="en-US" sz="1200" dirty="0">
                <a:latin typeface="Times New Roman" panose="02020603050405020304" pitchFamily="18" charset="0"/>
                <a:ea typeface="PMingLiU" panose="020B0604030504040204" pitchFamily="18" charset="-120"/>
              </a:rPr>
              <a:t> </a:t>
            </a:r>
            <a:r>
              <a:rPr lang="en-US" sz="1200" dirty="0">
                <a:effectLst/>
                <a:latin typeface="Times New Roman" panose="02020603050405020304" pitchFamily="18" charset="0"/>
                <a:ea typeface="PMingLiU" panose="020B0604030504040204" pitchFamily="18" charset="-120"/>
              </a:rPr>
              <a:t>This initiative not only showcases the transformative potential of low-code development but also aligns with the growing trend of democratizing technology. By enabling users to leverage pre-built components, drag-and-drop interfaces, and a visually intuitive environment, this project aims to break down the barriers to entry in web development and empower a broader audience to participate in the creation of engaging and interactive social media platforms. In the sections that follow, we will explore the key functionalities, advantages, and implications of our Low-Code Social Media Web Application, highlighting its potential to revolutionize the way we approach social networking platform development.</a:t>
            </a:r>
            <a:endParaRPr lang="en-US" sz="1200" spc="3" dirty="0">
              <a:solidFill>
                <a:srgbClr val="000000"/>
              </a:solidFill>
              <a:latin typeface="Times New Roman"/>
            </a:endParaRPr>
          </a:p>
        </p:txBody>
      </p:sp>
      <p:sp>
        <p:nvSpPr>
          <p:cNvPr id="6" name="TextBox 6"/>
          <p:cNvSpPr txBox="1"/>
          <p:nvPr/>
        </p:nvSpPr>
        <p:spPr>
          <a:xfrm>
            <a:off x="2946841" y="1904956"/>
            <a:ext cx="1668594" cy="302260"/>
          </a:xfrm>
          <a:prstGeom prst="rect">
            <a:avLst/>
          </a:prstGeom>
        </p:spPr>
        <p:txBody>
          <a:bodyPr lIns="0" tIns="0" rIns="0" bIns="0" rtlCol="0" anchor="t">
            <a:spAutoFit/>
          </a:bodyPr>
          <a:lstStyle/>
          <a:p>
            <a:pPr algn="l">
              <a:lnSpc>
                <a:spcPts val="2240"/>
              </a:lnSpc>
            </a:pPr>
            <a:r>
              <a:rPr lang="en-US" sz="1600" spc="9">
                <a:solidFill>
                  <a:srgbClr val="000000"/>
                </a:solidFill>
                <a:latin typeface="Times New Roman Bold"/>
              </a:rPr>
              <a:t>INTRODUCTON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84044" y="159816"/>
            <a:ext cx="7079504" cy="10208461"/>
          </a:xfrm>
          <a:prstGeom prst="rect">
            <a:avLst/>
          </a:prstGeom>
        </p:spPr>
      </p:pic>
      <p:sp>
        <p:nvSpPr>
          <p:cNvPr id="3" name="TextBox 3"/>
          <p:cNvSpPr txBox="1"/>
          <p:nvPr/>
        </p:nvSpPr>
        <p:spPr>
          <a:xfrm>
            <a:off x="3709545" y="9848921"/>
            <a:ext cx="114251" cy="243656"/>
          </a:xfrm>
          <a:prstGeom prst="rect">
            <a:avLst/>
          </a:prstGeom>
        </p:spPr>
        <p:txBody>
          <a:bodyPr lIns="0" tIns="0" rIns="0" bIns="0" rtlCol="0" anchor="t">
            <a:spAutoFit/>
          </a:bodyPr>
          <a:lstStyle/>
          <a:p>
            <a:pPr algn="l">
              <a:lnSpc>
                <a:spcPct val="150000"/>
              </a:lnSpc>
            </a:pPr>
            <a:r>
              <a:rPr lang="en-US" sz="1199" spc="2" dirty="0">
                <a:solidFill>
                  <a:srgbClr val="000000"/>
                </a:solidFill>
                <a:latin typeface="Times New Roman"/>
              </a:rPr>
              <a:t>2 </a:t>
            </a:r>
          </a:p>
        </p:txBody>
      </p:sp>
      <p:sp>
        <p:nvSpPr>
          <p:cNvPr id="10" name="TextBox 10"/>
          <p:cNvSpPr txBox="1"/>
          <p:nvPr/>
        </p:nvSpPr>
        <p:spPr>
          <a:xfrm>
            <a:off x="3137723" y="931318"/>
            <a:ext cx="1970575" cy="324961"/>
          </a:xfrm>
          <a:prstGeom prst="rect">
            <a:avLst/>
          </a:prstGeom>
        </p:spPr>
        <p:txBody>
          <a:bodyPr lIns="0" tIns="0" rIns="0" bIns="0" rtlCol="0" anchor="t">
            <a:spAutoFit/>
          </a:bodyPr>
          <a:lstStyle/>
          <a:p>
            <a:pPr algn="l">
              <a:lnSpc>
                <a:spcPct val="150000"/>
              </a:lnSpc>
            </a:pPr>
            <a:r>
              <a:rPr lang="en-US" sz="1599" spc="9">
                <a:solidFill>
                  <a:srgbClr val="000000"/>
                </a:solidFill>
                <a:latin typeface="Times New Roman Bold"/>
              </a:rPr>
              <a:t>CHAPTER 2  </a:t>
            </a:r>
          </a:p>
        </p:txBody>
      </p:sp>
      <p:sp>
        <p:nvSpPr>
          <p:cNvPr id="11" name="TextBox 11"/>
          <p:cNvSpPr txBox="1"/>
          <p:nvPr/>
        </p:nvSpPr>
        <p:spPr>
          <a:xfrm>
            <a:off x="2602966" y="1443794"/>
            <a:ext cx="2391795" cy="324961"/>
          </a:xfrm>
          <a:prstGeom prst="rect">
            <a:avLst/>
          </a:prstGeom>
        </p:spPr>
        <p:txBody>
          <a:bodyPr lIns="0" tIns="0" rIns="0" bIns="0" rtlCol="0" anchor="t">
            <a:spAutoFit/>
          </a:bodyPr>
          <a:lstStyle/>
          <a:p>
            <a:pPr algn="l">
              <a:lnSpc>
                <a:spcPct val="150000"/>
              </a:lnSpc>
            </a:pPr>
            <a:r>
              <a:rPr lang="en-US" sz="1599" spc="9">
                <a:solidFill>
                  <a:srgbClr val="000000"/>
                </a:solidFill>
                <a:latin typeface="Times New Roman Bold"/>
              </a:rPr>
              <a:t>LITERATURE SURVEY</a:t>
            </a:r>
          </a:p>
        </p:txBody>
      </p:sp>
      <p:sp>
        <p:nvSpPr>
          <p:cNvPr id="13" name="TextBox 12">
            <a:extLst>
              <a:ext uri="{FF2B5EF4-FFF2-40B4-BE49-F238E27FC236}">
                <a16:creationId xmlns:a16="http://schemas.microsoft.com/office/drawing/2014/main" id="{C6BA092D-42E2-46DC-8F78-581517698351}"/>
              </a:ext>
            </a:extLst>
          </p:cNvPr>
          <p:cNvSpPr txBox="1"/>
          <p:nvPr/>
        </p:nvSpPr>
        <p:spPr>
          <a:xfrm>
            <a:off x="1035050" y="2146300"/>
            <a:ext cx="5867400" cy="5183599"/>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ea typeface="Calibri" panose="020F0502020204030204" pitchFamily="34" charset="0"/>
                <a:cs typeface="Times New Roman" panose="02020603050405020304" pitchFamily="18" charset="0"/>
              </a:rPr>
              <a:t>The evolution</a:t>
            </a:r>
            <a:r>
              <a:rPr lang="en-US" dirty="0"/>
              <a:t> </a:t>
            </a:r>
            <a:r>
              <a:rPr lang="en-US" sz="1200" dirty="0">
                <a:latin typeface="Times New Roman" panose="02020603050405020304" pitchFamily="18" charset="0"/>
                <a:ea typeface="Calibri" panose="020F0502020204030204" pitchFamily="34" charset="0"/>
                <a:cs typeface="Times New Roman" panose="02020603050405020304" pitchFamily="18" charset="0"/>
              </a:rPr>
              <a:t>of web application development has been significantly influenced by the emergence of low-code platforms, as explored in research papers such as the work by [</a:t>
            </a:r>
            <a:r>
              <a:rPr lang="en-IN" sz="1200" dirty="0">
                <a:latin typeface="Times New Roman" panose="02020603050405020304" pitchFamily="18" charset="0"/>
                <a:ea typeface="Calibri" panose="020F0502020204030204" pitchFamily="34" charset="0"/>
                <a:cs typeface="Times New Roman" panose="02020603050405020304" pitchFamily="18" charset="0"/>
              </a:rPr>
              <a:t>Low-Code Platform,</a:t>
            </a:r>
            <a:r>
              <a:rPr lang="en-IN" sz="1200" b="0" i="0" u="sng" dirty="0">
                <a:solidFill>
                  <a:srgbClr val="131314"/>
                </a:solidFill>
                <a:effectLst/>
                <a:latin typeface="inherit"/>
                <a:hlinkClick r:id="rId4"/>
              </a:rPr>
              <a:t> </a:t>
            </a:r>
            <a:r>
              <a:rPr lang="en-IN" sz="1200" u="sng" dirty="0">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Alexander C. </a:t>
            </a:r>
            <a:r>
              <a:rPr lang="en-IN" sz="1200" u="sng" dirty="0" err="1">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Bock</a:t>
            </a:r>
            <a:r>
              <a:rPr lang="en-IN" sz="1200" u="sng" dirty="0" err="1">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Ulrich</a:t>
            </a:r>
            <a:r>
              <a:rPr lang="en-IN" sz="1200" u="sng" dirty="0">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 Frank</a:t>
            </a:r>
            <a:r>
              <a:rPr lang="en-US" sz="1200" dirty="0">
                <a:latin typeface="Times New Roman" panose="02020603050405020304" pitchFamily="18" charset="0"/>
                <a:ea typeface="Calibri" panose="020F0502020204030204" pitchFamily="34" charset="0"/>
                <a:cs typeface="Times New Roman" panose="02020603050405020304" pitchFamily="18" charset="0"/>
              </a:rPr>
              <a:t>]. These papers, authored by prominent figures in the field, offer valuable insights into the historical evolution of low-code development, revealing its origins as a response to the demand for accelerated application delivery. Authored by [</a:t>
            </a:r>
            <a:r>
              <a:rPr lang="en-US" sz="1200" dirty="0"/>
              <a:t>Selection of low-code </a:t>
            </a:r>
            <a:r>
              <a:rPr lang="en-US" sz="1200" dirty="0" err="1"/>
              <a:t>plataforms</a:t>
            </a:r>
            <a:r>
              <a:rPr lang="en-US" sz="1200" dirty="0"/>
              <a:t> based on organization and application type”</a:t>
            </a:r>
            <a:r>
              <a:rPr lang="en-US" sz="1200" dirty="0">
                <a:latin typeface="Times New Roman" panose="02020603050405020304" pitchFamily="18" charset="0"/>
                <a:ea typeface="Calibri" panose="020F0502020204030204" pitchFamily="34" charset="0"/>
                <a:cs typeface="Times New Roman" panose="02020603050405020304" pitchFamily="18" charset="0"/>
              </a:rPr>
              <a:t>,</a:t>
            </a:r>
            <a:r>
              <a:rPr lang="en-US" sz="1200" dirty="0"/>
              <a:t> </a:t>
            </a:r>
            <a:r>
              <a:rPr lang="en-US" sz="1200" dirty="0" err="1"/>
              <a:t>Anggi</a:t>
            </a:r>
            <a:r>
              <a:rPr lang="en-US" sz="1200" dirty="0"/>
              <a:t> </a:t>
            </a:r>
            <a:r>
              <a:rPr lang="en-US" sz="1200" dirty="0" err="1"/>
              <a:t>Ratna</a:t>
            </a:r>
            <a:r>
              <a:rPr lang="en-US" sz="1200" dirty="0"/>
              <a:t> </a:t>
            </a:r>
            <a:r>
              <a:rPr lang="en-US" sz="1200" dirty="0" err="1"/>
              <a:t>Anggraini</a:t>
            </a:r>
            <a:r>
              <a:rPr lang="en-US" sz="1200" dirty="0"/>
              <a:t> and J. </a:t>
            </a:r>
            <a:r>
              <a:rPr lang="en-US" sz="1200"/>
              <a:t>Oliver. </a:t>
            </a:r>
            <a:r>
              <a:rPr lang="en-US" sz="1200">
                <a:latin typeface="Times New Roman" panose="02020603050405020304" pitchFamily="18" charset="0"/>
                <a:ea typeface="Calibri" panose="020F0502020204030204" pitchFamily="34" charset="0"/>
                <a:cs typeface="Times New Roman" panose="02020603050405020304" pitchFamily="18" charset="0"/>
              </a:rPr>
              <a:t>], </a:t>
            </a:r>
            <a:r>
              <a:rPr lang="en-US" sz="1200" dirty="0">
                <a:latin typeface="Times New Roman" panose="02020603050405020304" pitchFamily="18" charset="0"/>
                <a:ea typeface="Calibri" panose="020F0502020204030204" pitchFamily="34" charset="0"/>
                <a:cs typeface="Times New Roman" panose="02020603050405020304" pitchFamily="18" charset="0"/>
              </a:rPr>
              <a:t>they trace the evolution of low-code platforms, highlighting their transformative role in empowering non-developers and simplifying the application development lifecycle. Moreover, these papers delve into key concepts underpinning low-code development, such as visual modeling and drag-and-drop interfaces, providing a nuanced understanding of how these concepts democratize the development process. Case studies presented in research papers authored by [</a:t>
            </a:r>
            <a:r>
              <a:rPr lang="en-IN" sz="1200" i="0" dirty="0">
                <a:solidFill>
                  <a:srgbClr val="131314"/>
                </a:solidFill>
                <a:effectLst/>
                <a:latin typeface="Manrope Var"/>
              </a:rPr>
              <a:t>Exploring Low-Code Development, </a:t>
            </a:r>
            <a:r>
              <a:rPr lang="en-IN" sz="1200" dirty="0" err="1">
                <a:solidFill>
                  <a:srgbClr val="131314"/>
                </a:solidFill>
                <a:latin typeface="Manrope Var"/>
                <a:hlinkClick r:id="rId6">
                  <a:extLst>
                    <a:ext uri="{A12FA001-AC4F-418D-AE19-62706E023703}">
                      <ahyp:hlinkClr xmlns:ahyp="http://schemas.microsoft.com/office/drawing/2018/hyperlinkcolor" val="tx"/>
                    </a:ext>
                  </a:extLst>
                </a:hlinkClick>
              </a:rPr>
              <a:t>Marite</a:t>
            </a:r>
            <a:r>
              <a:rPr lang="en-IN" sz="1200" dirty="0">
                <a:solidFill>
                  <a:srgbClr val="131314"/>
                </a:solidFill>
                <a:latin typeface="Manrope Var"/>
                <a:hlinkClick r:id="rId6">
                  <a:extLst>
                    <a:ext uri="{A12FA001-AC4F-418D-AE19-62706E023703}">
                      <ahyp:hlinkClr xmlns:ahyp="http://schemas.microsoft.com/office/drawing/2018/hyperlinkcolor" val="tx"/>
                    </a:ext>
                  </a:extLst>
                </a:hlinkClick>
              </a:rPr>
              <a:t> </a:t>
            </a:r>
            <a:r>
              <a:rPr lang="en-IN" sz="1200" dirty="0" err="1">
                <a:solidFill>
                  <a:srgbClr val="131314"/>
                </a:solidFill>
                <a:latin typeface="Manrope Var"/>
                <a:hlinkClick r:id="rId6">
                  <a:extLst>
                    <a:ext uri="{A12FA001-AC4F-418D-AE19-62706E023703}">
                      <ahyp:hlinkClr xmlns:ahyp="http://schemas.microsoft.com/office/drawing/2018/hyperlinkcolor" val="tx"/>
                    </a:ext>
                  </a:extLst>
                </a:hlinkClick>
              </a:rPr>
              <a:t>Kirikova</a:t>
            </a:r>
            <a:r>
              <a:rPr lang="en-US" sz="1200" dirty="0">
                <a:latin typeface="Times New Roman" panose="02020603050405020304" pitchFamily="18" charset="0"/>
                <a:ea typeface="Calibri" panose="020F0502020204030204" pitchFamily="34" charset="0"/>
                <a:cs typeface="Times New Roman" panose="02020603050405020304" pitchFamily="18" charset="0"/>
              </a:rPr>
              <a:t>.] showcase successful applications of low-code platforms across various industries, demonstrating their efficiency gains and cost reductions. The literature review, informed by these research-driven insights, examines the pivotal contributions of [Low-Code Development Platforms – A Literature Review,</a:t>
            </a:r>
            <a:r>
              <a:rPr lang="en-IN" sz="1200" dirty="0">
                <a:solidFill>
                  <a:srgbClr val="131314"/>
                </a:solidFill>
                <a:latin typeface="inherit"/>
              </a:rPr>
              <a:t> </a:t>
            </a:r>
            <a:r>
              <a:rPr lang="en-IN" sz="1200" dirty="0">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Melanie Huber</a:t>
            </a:r>
            <a:r>
              <a:rPr lang="en-US" sz="1200" dirty="0">
                <a:latin typeface="Times New Roman" panose="02020603050405020304" pitchFamily="18" charset="0"/>
                <a:ea typeface="Calibri" panose="020F0502020204030204" pitchFamily="34" charset="0"/>
                <a:cs typeface="Times New Roman" panose="02020603050405020304" pitchFamily="18" charset="0"/>
              </a:rPr>
              <a:t>.] to the discourse on the evolution, challenges, and applications of low-code development in the realm of web applications.</a:t>
            </a:r>
            <a:endParaRPr lang="en-IN" sz="12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0248" y="205194"/>
            <a:ext cx="7079504" cy="10208461"/>
          </a:xfrm>
          <a:prstGeom prst="rect">
            <a:avLst/>
          </a:prstGeom>
        </p:spPr>
      </p:pic>
      <p:sp>
        <p:nvSpPr>
          <p:cNvPr id="3" name="TextBox 3"/>
          <p:cNvSpPr txBox="1"/>
          <p:nvPr/>
        </p:nvSpPr>
        <p:spPr>
          <a:xfrm>
            <a:off x="3709545" y="9848921"/>
            <a:ext cx="114251" cy="199542"/>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4</a:t>
            </a:r>
          </a:p>
        </p:txBody>
      </p:sp>
      <p:sp>
        <p:nvSpPr>
          <p:cNvPr id="4" name="TextBox 4"/>
          <p:cNvSpPr txBox="1"/>
          <p:nvPr/>
        </p:nvSpPr>
        <p:spPr>
          <a:xfrm>
            <a:off x="962774" y="2578995"/>
            <a:ext cx="5630952" cy="6871240"/>
          </a:xfrm>
          <a:prstGeom prst="rect">
            <a:avLst/>
          </a:prstGeom>
        </p:spPr>
        <p:txBody>
          <a:bodyPr lIns="0" tIns="0" rIns="0" bIns="0" rtlCol="0" anchor="t">
            <a:spAutoFit/>
          </a:bodyPr>
          <a:lstStyle/>
          <a:p>
            <a:pPr algn="just">
              <a:lnSpc>
                <a:spcPct val="15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In the landscape of social media platform development, the prevailing methods reliant on intricate custom coding present formidable challenges, including complexity, time consumption, and a substantial entry barrier for non-technical users. Established Content Management Systems (CMS) and web </a:t>
            </a:r>
            <a:r>
              <a:rPr lang="en-US" sz="1200" dirty="0">
                <a:latin typeface="Times New Roman" panose="02020603050405020304" pitchFamily="18" charset="0"/>
                <a:ea typeface="Calibri" panose="020F0502020204030204" pitchFamily="34" charset="0"/>
                <a:cs typeface="Times New Roman" panose="02020603050405020304" pitchFamily="18" charset="0"/>
              </a:rPr>
              <a:t>frameworks, though robust, often lack the flexibility required for nuanced social media applications and can be intimidating for those without advanced coding skills. Recognizing the evolving needs of developers and the increasing demand for accessible solutions, this project introduces an innovative Low-Code Social Media Web Application.</a:t>
            </a:r>
          </a:p>
          <a:p>
            <a:pPr algn="just">
              <a:lnSpc>
                <a:spcPct val="150000"/>
              </a:lnSpc>
              <a:spcAft>
                <a:spcPts val="10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This transformative platform adopts low-code development principles, providing a visually intuitive interface, drag-and-drop functionality, and pre-built components to expedite the creation of dynamic social networking websites. The inherent flexibility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and simplicity of the low-code approach empower users, both developers and non-developers, to actively participate in the entire development lifecycle. By abstracting the complexities of traditional coding, the Low-Code Social Media Web Application facilitates rapid prototyping, iteration, and deployment.</a:t>
            </a:r>
          </a:p>
          <a:p>
            <a:pPr algn="just">
              <a:lnSpc>
                <a:spcPct val="15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project not only addresses the challenges posed by the existing system but also aligns with the contemporary trend of democratizing technology. Its user-friendly design enables a diverse audience to contribute to the creation of feature-rich, personalized social media experiences without the need for extensive coding expertise. Through this initiative, we aim to bridge the gap between technical complexity and user-friendly design, fostering a more inclusive approach to social media platform development and redefining how we perceive and engage with online social spaces. In doing so, the project contributes to the ongoing evolution of web development, making it more accessible, efficient, and empowering for a broader spectrum of users.</a:t>
            </a:r>
            <a:endParaRPr lang="en-US" sz="1200" spc="3" dirty="0">
              <a:solidFill>
                <a:srgbClr val="000000"/>
              </a:solidFill>
              <a:latin typeface="Times New Roman" panose="02020603050405020304" pitchFamily="18" charset="0"/>
              <a:cs typeface="Times New Roman" panose="02020603050405020304" pitchFamily="18" charset="0"/>
            </a:endParaRPr>
          </a:p>
        </p:txBody>
      </p:sp>
      <p:sp>
        <p:nvSpPr>
          <p:cNvPr id="5" name="TextBox 5"/>
          <p:cNvSpPr txBox="1"/>
          <p:nvPr/>
        </p:nvSpPr>
        <p:spPr>
          <a:xfrm>
            <a:off x="3132202" y="1144238"/>
            <a:ext cx="1383188" cy="302260"/>
          </a:xfrm>
          <a:prstGeom prst="rect">
            <a:avLst/>
          </a:prstGeom>
        </p:spPr>
        <p:txBody>
          <a:bodyPr lIns="0" tIns="0" rIns="0" bIns="0" rtlCol="0" anchor="t">
            <a:spAutoFit/>
          </a:bodyPr>
          <a:lstStyle/>
          <a:p>
            <a:pPr algn="l">
              <a:lnSpc>
                <a:spcPts val="2240"/>
              </a:lnSpc>
            </a:pPr>
            <a:r>
              <a:rPr lang="en-US" sz="1600" spc="9">
                <a:solidFill>
                  <a:srgbClr val="000000"/>
                </a:solidFill>
                <a:latin typeface="Times New Roman Bold"/>
              </a:rPr>
              <a:t>CHAPTER – 3 </a:t>
            </a:r>
          </a:p>
        </p:txBody>
      </p:sp>
      <p:sp>
        <p:nvSpPr>
          <p:cNvPr id="6" name="TextBox 6"/>
          <p:cNvSpPr txBox="1"/>
          <p:nvPr/>
        </p:nvSpPr>
        <p:spPr>
          <a:xfrm>
            <a:off x="2759597" y="1874267"/>
            <a:ext cx="2128399" cy="302260"/>
          </a:xfrm>
          <a:prstGeom prst="rect">
            <a:avLst/>
          </a:prstGeom>
        </p:spPr>
        <p:txBody>
          <a:bodyPr lIns="0" tIns="0" rIns="0" bIns="0" rtlCol="0" anchor="t">
            <a:spAutoFit/>
          </a:bodyPr>
          <a:lstStyle/>
          <a:p>
            <a:pPr algn="l">
              <a:lnSpc>
                <a:spcPts val="2240"/>
              </a:lnSpc>
            </a:pPr>
            <a:r>
              <a:rPr lang="en-US" sz="1600" spc="6">
                <a:solidFill>
                  <a:srgbClr val="000000"/>
                </a:solidFill>
                <a:latin typeface="Times New Roman Bold"/>
              </a:rPr>
              <a:t>EXISTING SYSTEM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40248" y="241770"/>
            <a:ext cx="7079504" cy="10208461"/>
          </a:xfrm>
          <a:prstGeom prst="rect">
            <a:avLst/>
          </a:prstGeom>
        </p:spPr>
      </p:pic>
      <p:sp>
        <p:nvSpPr>
          <p:cNvPr id="3" name="TextBox 3"/>
          <p:cNvSpPr txBox="1"/>
          <p:nvPr/>
        </p:nvSpPr>
        <p:spPr>
          <a:xfrm>
            <a:off x="3709545" y="9848921"/>
            <a:ext cx="114251" cy="199542"/>
          </a:xfrm>
          <a:prstGeom prst="rect">
            <a:avLst/>
          </a:prstGeom>
        </p:spPr>
        <p:txBody>
          <a:bodyPr lIns="0" tIns="0" rIns="0" bIns="0" rtlCol="0" anchor="t">
            <a:spAutoFit/>
          </a:bodyPr>
          <a:lstStyle/>
          <a:p>
            <a:pPr algn="l">
              <a:lnSpc>
                <a:spcPts val="1679"/>
              </a:lnSpc>
            </a:pPr>
            <a:r>
              <a:rPr lang="en-US" sz="1199" spc="2" dirty="0">
                <a:solidFill>
                  <a:srgbClr val="000000"/>
                </a:solidFill>
                <a:latin typeface="Times New Roman"/>
              </a:rPr>
              <a:t>5</a:t>
            </a:r>
          </a:p>
        </p:txBody>
      </p:sp>
      <p:sp>
        <p:nvSpPr>
          <p:cNvPr id="4" name="TextBox 4"/>
          <p:cNvSpPr txBox="1"/>
          <p:nvPr/>
        </p:nvSpPr>
        <p:spPr>
          <a:xfrm>
            <a:off x="3100663" y="1172893"/>
            <a:ext cx="1358675" cy="302260"/>
          </a:xfrm>
          <a:prstGeom prst="rect">
            <a:avLst/>
          </a:prstGeom>
        </p:spPr>
        <p:txBody>
          <a:bodyPr lIns="0" tIns="0" rIns="0" bIns="0" rtlCol="0" anchor="t">
            <a:spAutoFit/>
          </a:bodyPr>
          <a:lstStyle/>
          <a:p>
            <a:pPr algn="l">
              <a:lnSpc>
                <a:spcPts val="2240"/>
              </a:lnSpc>
            </a:pPr>
            <a:r>
              <a:rPr lang="en-US" sz="1600" spc="9">
                <a:solidFill>
                  <a:srgbClr val="000000"/>
                </a:solidFill>
                <a:latin typeface="Times New Roman Bold"/>
              </a:rPr>
              <a:t>CHAPTER-4 </a:t>
            </a:r>
          </a:p>
        </p:txBody>
      </p:sp>
      <p:sp>
        <p:nvSpPr>
          <p:cNvPr id="5" name="TextBox 5"/>
          <p:cNvSpPr txBox="1"/>
          <p:nvPr/>
        </p:nvSpPr>
        <p:spPr>
          <a:xfrm>
            <a:off x="2704113" y="1820732"/>
            <a:ext cx="2239366" cy="302260"/>
          </a:xfrm>
          <a:prstGeom prst="rect">
            <a:avLst/>
          </a:prstGeom>
        </p:spPr>
        <p:txBody>
          <a:bodyPr lIns="0" tIns="0" rIns="0" bIns="0" rtlCol="0" anchor="t">
            <a:spAutoFit/>
          </a:bodyPr>
          <a:lstStyle/>
          <a:p>
            <a:pPr algn="l">
              <a:lnSpc>
                <a:spcPts val="2240"/>
              </a:lnSpc>
            </a:pPr>
            <a:r>
              <a:rPr lang="en-US" sz="1600" spc="6" dirty="0">
                <a:solidFill>
                  <a:srgbClr val="000000"/>
                </a:solidFill>
                <a:latin typeface="Times New Roman Bold"/>
              </a:rPr>
              <a:t>PROPOSED SYSTEM </a:t>
            </a:r>
          </a:p>
        </p:txBody>
      </p:sp>
      <p:sp>
        <p:nvSpPr>
          <p:cNvPr id="6" name="TextBox 6"/>
          <p:cNvSpPr txBox="1"/>
          <p:nvPr/>
        </p:nvSpPr>
        <p:spPr>
          <a:xfrm>
            <a:off x="950036" y="2341653"/>
            <a:ext cx="5633267" cy="6970626"/>
          </a:xfrm>
          <a:prstGeom prst="rect">
            <a:avLst/>
          </a:prstGeom>
        </p:spPr>
        <p:txBody>
          <a:bodyPr lIns="0" tIns="0" rIns="0" bIns="0" rtlCol="0" anchor="t">
            <a:spAutoFit/>
          </a:bodyPr>
          <a:lstStyle/>
          <a:p>
            <a:pPr algn="just">
              <a:lnSpc>
                <a:spcPts val="2147"/>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proposed Low-Code Social Media Web Application presents a paradigm shift in social media platform development, offering a revolutionary approach that bridges the gap between technical expertise and user-friendly design. At the core of this innovative system is a drag-and-drop interface, providing an intuitive and visually-driven environment for users to design and customize their social networking websites. This feature significantly reduces the reliance on intricate custom coding, enabling both seasoned developers and non-technical users to actively participate in the creation process.</a:t>
            </a:r>
          </a:p>
          <a:p>
            <a:pPr algn="just">
              <a:lnSpc>
                <a:spcPts val="2147"/>
              </a:lnSpc>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147"/>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Complementing the intuitive interface is a diverse array of pre-built components, ranging from user profiles to real-time messaging and multimedia content sharing. This extensive library allows users to seamlessly integrate essential features into their platforms, saving time and effort in development. Each component is designed for customization, ensuring adaptability to diverse social media use cases.</a:t>
            </a:r>
          </a:p>
          <a:p>
            <a:pPr algn="just">
              <a:lnSpc>
                <a:spcPts val="2147"/>
              </a:lnSpc>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147"/>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characterized by its commitment to democratizing social media platform development. By abstracting technical complexities, the platform empowers a broader audience, fostering inclusivity in the creation of online social spaces. Rapid prototyping and iteration are facilitated through the streamlined development process, making it an ideal solution for individuals, businesses, and organizations seeking a dynamic and personalized online presence.</a:t>
            </a:r>
          </a:p>
          <a:p>
            <a:pPr algn="just">
              <a:lnSpc>
                <a:spcPts val="2147"/>
              </a:lnSpc>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147"/>
              </a:lnSpc>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This forward-thinking approach not only addresses the challenges posed by traditional development methods but also aligns with the contemporary trend of making technology more accessible. The proposed Low-Code Social Media Web Application stands as a testament to the evolution of web development, emphasizing efficiency, accessibility, and user empowerment in the creation of feature-rich social networking platforms.</a:t>
            </a:r>
            <a:endParaRPr lang="en-US" sz="1200" spc="1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2975</Words>
  <Application>Microsoft Office PowerPoint</Application>
  <PresentationFormat>Custom</PresentationFormat>
  <Paragraphs>175</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Calibri</vt:lpstr>
      <vt:lpstr>Times New Roman </vt:lpstr>
      <vt:lpstr>Times New Roman Bold Italics</vt:lpstr>
      <vt:lpstr>Times New Roman Bold</vt:lpstr>
      <vt:lpstr>Arial</vt:lpstr>
      <vt:lpstr>Manrope Var</vt:lpstr>
      <vt:lpstr>Times New Roman</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 report </dc:title>
  <cp:lastModifiedBy>shreenath subramanian</cp:lastModifiedBy>
  <cp:revision>34</cp:revision>
  <dcterms:created xsi:type="dcterms:W3CDTF">2006-08-16T00:00:00Z</dcterms:created>
  <dcterms:modified xsi:type="dcterms:W3CDTF">2024-01-29T14:45:47Z</dcterms:modified>
  <dc:identifier>DAFczdOm19A</dc:identifier>
</cp:coreProperties>
</file>