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D</a:t>
            </a:r>
            <a:r>
              <a:rPr sz="2400" lang="en-US"/>
              <a:t>H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51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3444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513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3487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2024-09-04T06:19:47Z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1ddc7e98e65e433e8b16bd27dd03882f</vt:lpwstr>
  </property>
</Properties>
</file>