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>
          <a:gsLst>
            <a:gs pos="0">
              <a:schemeClr val="lt1"/>
            </a:gs>
            <a:gs pos="100000">
              <a:srgbClr val="9E9E9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flipH="1">
            <a:off x="2667000" y="0"/>
            <a:ext cx="6476999" cy="6858000"/>
          </a:xfrm>
          <a:prstGeom prst="rect">
            <a:avLst/>
          </a:prstGeom>
          <a:blipFill rotWithShape="1">
            <a:blip r:embed="rId2">
              <a:alphaModFix amt="43000"/>
            </a:blip>
            <a:tile tx="0" ty="0" sx="50000" sy="50000" flip="none" algn="tl"/>
          </a:blip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" name="Shape 14"/>
          <p:cNvCxnSpPr/>
          <p:nvPr/>
        </p:nvCxnSpPr>
        <p:spPr>
          <a:xfrm rot="-5400000">
            <a:off x="-762000" y="3428999"/>
            <a:ext cx="6858000" cy="0"/>
          </a:xfrm>
          <a:prstGeom prst="straightConnector1">
            <a:avLst/>
          </a:prstGeom>
          <a:noFill/>
          <a:ln w="11425" cap="flat" cmpd="sng">
            <a:solidFill>
              <a:srgbClr val="F9F9F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366867" y="533400"/>
            <a:ext cx="5105399" cy="2868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rgbClr val="FEF7F0"/>
              </a:buClr>
              <a:buFont typeface="Trebuchet MS"/>
              <a:buNone/>
              <a:defRPr sz="42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dk2"/>
              </a:buClr>
              <a:buFont typeface="Noto Sans Symbols"/>
              <a:buNone/>
              <a:defRPr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500"/>
              </a:spcBef>
              <a:buClr>
                <a:schemeClr val="accent4"/>
              </a:buClr>
              <a:buFont typeface="Noto Sans Symbols"/>
              <a:buNone/>
              <a:defRPr sz="23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20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300"/>
              </a:spcBef>
              <a:buClr>
                <a:schemeClr val="accent4"/>
              </a:buClr>
              <a:buFont typeface="Trebuchet MS"/>
              <a:buNone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5871223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2819400" y="6557946"/>
            <a:ext cx="2927721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880884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7F0"/>
              </a:buClr>
              <a:buFont typeface="Trebuchet MS"/>
              <a:buNone/>
              <a:defRPr sz="38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653539" y="413075"/>
            <a:ext cx="4846320" cy="72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53797" algn="l" rtl="0">
              <a:spcBef>
                <a:spcPts val="600"/>
              </a:spcBef>
              <a:buClr>
                <a:schemeClr val="dk2"/>
              </a:buClr>
              <a:buSzPct val="72999"/>
              <a:buFont typeface="Noto Sans Symbols"/>
              <a:buChar char="⦿"/>
              <a:defRPr sz="2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112268" algn="l" rtl="0">
              <a:spcBef>
                <a:spcPts val="50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23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162051" algn="l" rtl="0">
              <a:spcBef>
                <a:spcPts val="400"/>
              </a:spcBef>
              <a:buClr>
                <a:schemeClr val="accent4"/>
              </a:buClr>
              <a:buSzPct val="60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129539" algn="l" rtl="0">
              <a:spcBef>
                <a:spcPts val="400"/>
              </a:spcBef>
              <a:buClr>
                <a:schemeClr val="accent4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15875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◉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389437" y="2438717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EF7F0"/>
              </a:buClr>
              <a:buFont typeface="Trebuchet MS"/>
              <a:buNone/>
              <a:defRPr sz="38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4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53797" algn="l" rtl="0">
              <a:spcBef>
                <a:spcPts val="600"/>
              </a:spcBef>
              <a:buClr>
                <a:schemeClr val="dk2"/>
              </a:buClr>
              <a:buSzPct val="72999"/>
              <a:buFont typeface="Noto Sans Symbols"/>
              <a:buChar char="⦿"/>
              <a:defRPr sz="2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112268" algn="l" rtl="0">
              <a:spcBef>
                <a:spcPts val="50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23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162051" algn="l" rtl="0">
              <a:spcBef>
                <a:spcPts val="400"/>
              </a:spcBef>
              <a:buClr>
                <a:schemeClr val="accent4"/>
              </a:buClr>
              <a:buSzPct val="60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129539" algn="l" rtl="0">
              <a:spcBef>
                <a:spcPts val="400"/>
              </a:spcBef>
              <a:buClr>
                <a:schemeClr val="accent4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15875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◉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242816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556247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254496" y="6553200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7F0"/>
              </a:buClr>
              <a:buFont typeface="Trebuchet MS"/>
              <a:buNone/>
              <a:defRPr sz="38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53797" algn="l" rtl="0">
              <a:spcBef>
                <a:spcPts val="600"/>
              </a:spcBef>
              <a:buClr>
                <a:schemeClr val="dk2"/>
              </a:buClr>
              <a:buSzPct val="72999"/>
              <a:buFont typeface="Noto Sans Symbols"/>
              <a:buChar char="⦿"/>
              <a:defRPr sz="2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112268" algn="l" rtl="0">
              <a:spcBef>
                <a:spcPts val="50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23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162051" algn="l" rtl="0">
              <a:spcBef>
                <a:spcPts val="400"/>
              </a:spcBef>
              <a:buClr>
                <a:schemeClr val="accent4"/>
              </a:buClr>
              <a:buSzPct val="60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129539" algn="l" rtl="0">
              <a:spcBef>
                <a:spcPts val="400"/>
              </a:spcBef>
              <a:buClr>
                <a:schemeClr val="accent4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15875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◉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66800" y="2821836"/>
            <a:ext cx="6255487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FEF7F0"/>
              </a:buClr>
              <a:buFont typeface="Trebuchet MS"/>
              <a:buNone/>
              <a:defRPr sz="42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66800" y="1905000"/>
            <a:ext cx="6255487" cy="743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6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229108" algn="l" rtl="0">
              <a:spcBef>
                <a:spcPts val="500"/>
              </a:spcBef>
              <a:buClr>
                <a:schemeClr val="accent4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238251" algn="l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231139" algn="l" rtl="0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238760" algn="l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724237" y="6556810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735358" y="655681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33952" y="6555111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7F0"/>
              </a:buClr>
              <a:buFont typeface="Trebuchet MS"/>
              <a:buNone/>
              <a:defRPr sz="38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4526" algn="l" rtl="0">
              <a:spcBef>
                <a:spcPts val="600"/>
              </a:spcBef>
              <a:buClr>
                <a:schemeClr val="dk2"/>
              </a:buClr>
              <a:buSzPct val="73000"/>
              <a:buFont typeface="Noto Sans Symbols"/>
              <a:buChar char="⦿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107188" algn="l" rtl="0">
              <a:spcBef>
                <a:spcPts val="50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24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162051" algn="l" rtl="0">
              <a:spcBef>
                <a:spcPts val="400"/>
              </a:spcBef>
              <a:buClr>
                <a:schemeClr val="accent4"/>
              </a:buClr>
              <a:buSzPct val="60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139700" algn="l" rtl="0">
              <a:spcBef>
                <a:spcPts val="36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15875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◉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178807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4526" algn="l" rtl="0">
              <a:spcBef>
                <a:spcPts val="600"/>
              </a:spcBef>
              <a:buClr>
                <a:schemeClr val="dk2"/>
              </a:buClr>
              <a:buSzPct val="73000"/>
              <a:buFont typeface="Noto Sans Symbols"/>
              <a:buChar char="⦿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107188" algn="l" rtl="0">
              <a:spcBef>
                <a:spcPts val="50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24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162051" algn="l" rtl="0">
              <a:spcBef>
                <a:spcPts val="400"/>
              </a:spcBef>
              <a:buClr>
                <a:schemeClr val="accent4"/>
              </a:buClr>
              <a:buSzPct val="60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139700" algn="l" rtl="0">
              <a:spcBef>
                <a:spcPts val="36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15875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◉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7F0"/>
              </a:buClr>
              <a:buFont typeface="Trebuchet MS"/>
              <a:buNone/>
              <a:defRPr sz="38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600"/>
              </a:spcBef>
              <a:buClr>
                <a:schemeClr val="dk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229108" algn="l" rtl="0">
              <a:spcBef>
                <a:spcPts val="500"/>
              </a:spcBef>
              <a:buClr>
                <a:schemeClr val="accent4"/>
              </a:buClr>
              <a:buFont typeface="Noto Sans Symbols"/>
              <a:buNone/>
              <a:defRPr sz="2000" b="1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238251" algn="l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231139" algn="l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238760" algn="l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178807" y="5867400"/>
            <a:ext cx="3520440" cy="4572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600"/>
              </a:spcBef>
              <a:buClr>
                <a:schemeClr val="dk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229108" algn="l" rtl="0">
              <a:spcBef>
                <a:spcPts val="500"/>
              </a:spcBef>
              <a:buClr>
                <a:schemeClr val="accent4"/>
              </a:buClr>
              <a:buFont typeface="Noto Sans Symbols"/>
              <a:buNone/>
              <a:defRPr sz="2000" b="1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238251" algn="l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231139" algn="l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238760" algn="l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57200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3068" algn="l" rtl="0">
              <a:spcBef>
                <a:spcPts val="600"/>
              </a:spcBef>
              <a:buClr>
                <a:schemeClr val="dk2"/>
              </a:buClr>
              <a:buSzPct val="73000"/>
              <a:buFont typeface="Noto Sans Symbols"/>
              <a:buChar char="⦿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127508" algn="l" rtl="0">
              <a:spcBef>
                <a:spcPts val="50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20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169671" algn="l" rtl="0">
              <a:spcBef>
                <a:spcPts val="400"/>
              </a:spcBef>
              <a:buClr>
                <a:schemeClr val="accent4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149859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16764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◉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178807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3068" algn="l" rtl="0">
              <a:spcBef>
                <a:spcPts val="600"/>
              </a:spcBef>
              <a:buClr>
                <a:schemeClr val="dk2"/>
              </a:buClr>
              <a:buSzPct val="73000"/>
              <a:buFont typeface="Noto Sans Symbols"/>
              <a:buChar char="⦿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127508" algn="l" rtl="0">
              <a:spcBef>
                <a:spcPts val="50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20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169671" algn="l" rtl="0">
              <a:spcBef>
                <a:spcPts val="400"/>
              </a:spcBef>
              <a:buClr>
                <a:schemeClr val="accent4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149859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16764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◉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7F0"/>
              </a:buClr>
              <a:buFont typeface="Trebuchet MS"/>
              <a:buNone/>
              <a:defRPr sz="38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7F0"/>
              </a:buClr>
              <a:buFont typeface="Trebuchet MS"/>
              <a:buNone/>
              <a:defRPr sz="24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497416"/>
            <a:ext cx="5897880" cy="602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229108" algn="l" rtl="0">
              <a:spcBef>
                <a:spcPts val="500"/>
              </a:spcBef>
              <a:buClr>
                <a:schemeClr val="accent4"/>
              </a:buClr>
              <a:buFont typeface="Noto Sans Symbols"/>
              <a:buNone/>
              <a:defRPr sz="12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238251" algn="l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231139" algn="l" rtl="0"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sz="9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238760" algn="l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7239000" cy="4371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5984" algn="l" rtl="0">
              <a:spcBef>
                <a:spcPts val="600"/>
              </a:spcBef>
              <a:buClr>
                <a:schemeClr val="dk2"/>
              </a:buClr>
              <a:buSzPct val="73000"/>
              <a:buFont typeface="Noto Sans Symbols"/>
              <a:buChar char="⦿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86868" algn="l" rtl="0">
              <a:spcBef>
                <a:spcPts val="50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2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146811" algn="l" rtl="0">
              <a:spcBef>
                <a:spcPts val="400"/>
              </a:spcBef>
              <a:buClr>
                <a:schemeClr val="accent4"/>
              </a:buClr>
              <a:buSzPct val="59999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129539" algn="l" rtl="0">
              <a:spcBef>
                <a:spcPts val="400"/>
              </a:spcBef>
              <a:buClr>
                <a:schemeClr val="accent4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14986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◉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gradFill>
          <a:gsLst>
            <a:gs pos="0">
              <a:srgbClr val="E965C8"/>
            </a:gs>
            <a:gs pos="100000">
              <a:srgbClr val="8013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rot="-360000">
            <a:off x="597968" y="1004667"/>
            <a:ext cx="4319527" cy="4312573"/>
          </a:xfrm>
          <a:prstGeom prst="rect">
            <a:avLst/>
          </a:prstGeom>
          <a:solidFill>
            <a:srgbClr val="FAFAFA"/>
          </a:solidFill>
          <a:ln w="9525" cap="rnd" cmpd="sng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Shape 66"/>
          <p:cNvSpPr/>
          <p:nvPr/>
        </p:nvSpPr>
        <p:spPr>
          <a:xfrm rot="-180000">
            <a:off x="596705" y="998815"/>
            <a:ext cx="4319526" cy="4312573"/>
          </a:xfrm>
          <a:prstGeom prst="rect">
            <a:avLst/>
          </a:prstGeom>
          <a:solidFill>
            <a:srgbClr val="FAFAFA"/>
          </a:solidFill>
          <a:ln w="9525" cap="rnd" cmpd="sng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7F0"/>
              </a:buClr>
              <a:buFont typeface="Trebuchet MS"/>
              <a:buNone/>
              <a:defRPr sz="30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389098" y="3283633"/>
            <a:ext cx="3429000" cy="1920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168148" algn="l" rtl="0">
              <a:spcBef>
                <a:spcPts val="50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200151" algn="l" rtl="0">
              <a:spcBef>
                <a:spcPts val="400"/>
              </a:spcBef>
              <a:buClr>
                <a:schemeClr val="accent4"/>
              </a:buClr>
              <a:buSzPct val="60000"/>
              <a:buFont typeface="Noto Sans Symbols"/>
              <a:buChar char="•"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185419" algn="l" rtl="0">
              <a:spcBef>
                <a:spcPts val="18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198755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◉"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663681" y="1041001"/>
            <a:ext cx="4206240" cy="4206240"/>
          </a:xfrm>
          <a:prstGeom prst="rect">
            <a:avLst/>
          </a:prstGeom>
          <a:solidFill>
            <a:srgbClr val="812D70"/>
          </a:solidFill>
          <a:ln w="1079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44450" dist="3809" dir="5400000" algn="tl" rotWithShape="0">
              <a:srgbClr val="000000">
                <a:alpha val="6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2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112268" algn="l" rtl="0">
              <a:spcBef>
                <a:spcPts val="50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23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162051" algn="l" rtl="0">
              <a:spcBef>
                <a:spcPts val="400"/>
              </a:spcBef>
              <a:buClr>
                <a:schemeClr val="accent4"/>
              </a:buClr>
              <a:buSzPct val="60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129539" algn="l" rtl="0">
              <a:spcBef>
                <a:spcPts val="400"/>
              </a:spcBef>
              <a:buClr>
                <a:schemeClr val="accent4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15875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◉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 flipH="1">
            <a:off x="8153400" y="0"/>
            <a:ext cx="990599" cy="6858000"/>
          </a:xfrm>
          <a:prstGeom prst="rect">
            <a:avLst/>
          </a:prstGeom>
          <a:blipFill rotWithShape="1">
            <a:blip r:embed="rId13">
              <a:alphaModFix amt="43000"/>
            </a:blip>
            <a:tile tx="0" ty="0" sx="50000" sy="50000" flip="none" algn="tl"/>
          </a:blip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7F0"/>
              </a:buClr>
              <a:buFont typeface="Trebuchet MS"/>
              <a:buNone/>
              <a:defRPr sz="38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53797" algn="l" rtl="0">
              <a:spcBef>
                <a:spcPts val="600"/>
              </a:spcBef>
              <a:buClr>
                <a:schemeClr val="dk2"/>
              </a:buClr>
              <a:buSzPct val="72999"/>
              <a:buFont typeface="Noto Sans Symbols"/>
              <a:buChar char="⦿"/>
              <a:defRPr sz="2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21208" marR="0" lvl="1" indent="-112268" algn="l" rtl="0">
              <a:spcBef>
                <a:spcPts val="50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23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758952" marR="0" lvl="2" indent="-162051" algn="l" rtl="0">
              <a:spcBef>
                <a:spcPts val="400"/>
              </a:spcBef>
              <a:buClr>
                <a:schemeClr val="accent4"/>
              </a:buClr>
              <a:buSzPct val="60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05839" marR="0" lvl="3" indent="-129539" algn="l" rtl="0">
              <a:spcBef>
                <a:spcPts val="400"/>
              </a:spcBef>
              <a:buClr>
                <a:schemeClr val="accent4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80160" marR="0" lvl="4" indent="-15875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◉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472184" marR="0" lvl="5" indent="-98044" algn="l" rtl="0">
              <a:spcBef>
                <a:spcPts val="400"/>
              </a:spcBef>
              <a:buClr>
                <a:schemeClr val="accent4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673351" marR="0" lvl="6" indent="-106171" algn="l" rtl="0">
              <a:spcBef>
                <a:spcPts val="320"/>
              </a:spcBef>
              <a:buClr>
                <a:schemeClr val="accent4"/>
              </a:buClr>
              <a:buSzPct val="800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847088" marR="0" lvl="7" indent="-81788" algn="l" rtl="0">
              <a:spcBef>
                <a:spcPts val="300"/>
              </a:spcBef>
              <a:buClr>
                <a:schemeClr val="accent4"/>
              </a:buClr>
              <a:buSzPct val="100000"/>
              <a:buFont typeface="Trebuchet MS"/>
              <a:buChar char="•"/>
              <a:defRPr sz="1600" b="0" i="0" u="none" strike="noStrike" cap="non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0574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366867" y="533400"/>
            <a:ext cx="5105399" cy="2868167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FEF7F0"/>
              </a:buClr>
              <a:buSzPct val="25000"/>
              <a:buFont typeface="Trebuchet MS"/>
              <a:buNone/>
            </a:pPr>
            <a:r>
              <a:rPr lang="en-US" sz="42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rPr>
              <a:t>JAVA PROJECT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3354450" y="3539877"/>
            <a:ext cx="5340599" cy="1393800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121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210" b="0" i="0" u="none" strike="noStrike" cap="none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by</a:t>
            </a:r>
            <a:endParaRPr lang="en-US" sz="121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121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Shreeprada </a:t>
            </a:r>
            <a:r>
              <a:rPr lang="en-US" sz="1210" dirty="0" err="1"/>
              <a:t>B</a:t>
            </a:r>
            <a:r>
              <a:rPr lang="en-US" sz="1210" b="0" i="0" u="none" strike="noStrike" cap="none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hat</a:t>
            </a:r>
            <a:endParaRPr lang="en-US" sz="121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endParaRPr lang="en-US" sz="121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600"/>
              </a:spcBef>
              <a:buClr>
                <a:schemeClr val="dk2"/>
              </a:buClr>
              <a:buSzPct val="25000"/>
              <a:buFont typeface="Noto Sans Symbols"/>
              <a:buNone/>
            </a:pPr>
            <a:endParaRPr sz="121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3366867" y="533400"/>
            <a:ext cx="5105399" cy="2868167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FEF7F0"/>
              </a:buClr>
              <a:buSzPct val="25000"/>
              <a:buFont typeface="Trebuchet MS"/>
              <a:buNone/>
            </a:pPr>
            <a:r>
              <a:rPr lang="en-US" sz="42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7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Multilevel priority queue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7F0"/>
              </a:buClr>
              <a:buSzPct val="25000"/>
              <a:buFont typeface="Trebuchet MS"/>
              <a:buNone/>
            </a:pPr>
            <a:r>
              <a:rPr lang="en-US" sz="38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as multilevel priority queue scheduler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7F0"/>
              </a:buClr>
              <a:buSzPct val="25000"/>
              <a:buFont typeface="Trebuchet MS"/>
              <a:buNone/>
            </a:pPr>
            <a:r>
              <a:rPr lang="en-US" sz="38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2999"/>
              <a:buFont typeface="Noto Sans Symbols"/>
              <a:buChar char="⦿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Our view is implement it as scheduler as in operating system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2999"/>
              <a:buFont typeface="Noto Sans Symbols"/>
              <a:buChar char="⦿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will  comprise of </a:t>
            </a:r>
            <a:r>
              <a:rPr lang="en-US" dirty="0" smtClean="0"/>
              <a:t>showing a simulator for multilevel priority queue scheduling.</a:t>
            </a:r>
            <a:endParaRPr lang="en-US"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74320" marR="0" lvl="0" indent="-274320" algn="l" rtl="0">
              <a:spcBef>
                <a:spcPts val="600"/>
              </a:spcBef>
              <a:buClr>
                <a:schemeClr val="dk2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7F0"/>
              </a:buClr>
              <a:buSzPct val="25000"/>
              <a:buFont typeface="Trebuchet MS"/>
              <a:buNone/>
            </a:pPr>
            <a:r>
              <a:rPr lang="en-US" sz="38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rPr>
              <a:t>PICTORIALLY</a:t>
            </a:r>
          </a:p>
        </p:txBody>
      </p:sp>
      <p:pic>
        <p:nvPicPr>
          <p:cNvPr id="114" name="Shape 114" descr="javap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0852" y="2079906"/>
            <a:ext cx="6711695" cy="39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7F0"/>
              </a:buClr>
              <a:buSzPct val="25000"/>
              <a:buFont typeface="Trebuchet MS"/>
              <a:buNone/>
            </a:pPr>
            <a:r>
              <a:rPr lang="en-US" sz="3800" b="1" i="0" u="none" strike="noStrike" cap="non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rPr>
              <a:t>BASIC IDEA 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2999"/>
              <a:buFont typeface="Noto Sans Symbols"/>
              <a:buChar char="⦿"/>
            </a:pPr>
            <a:r>
              <a:rPr lang="en-US" sz="2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process is assigned a priority, the user will input the priority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2999"/>
              <a:buFont typeface="Noto Sans Symbols"/>
              <a:buChar char="⦿"/>
            </a:pPr>
            <a:r>
              <a:rPr lang="en-US" sz="2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output will be execution of job with  highest priority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2999"/>
              <a:buFont typeface="Noto Sans Symbols"/>
              <a:buChar char="⦿"/>
            </a:pPr>
            <a:r>
              <a:rPr lang="en-US" sz="2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processes begin in highest  priority queue,a process is rewarded by moving it to a higher priority queue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dk2"/>
              </a:buClr>
              <a:buSzPct val="72999"/>
              <a:buFont typeface="Noto Sans Symbols"/>
              <a:buChar char="⦿"/>
            </a:pPr>
            <a:r>
              <a:rPr lang="en-US" sz="2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Higher priority queues must be emptied before processes from lower priority queues are allowed to run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ulent">
  <a:themeElements>
    <a:clrScheme name="Opulent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(4:3)</PresentationFormat>
  <Paragraphs>16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JAVA PROJECT</vt:lpstr>
      <vt:lpstr>TOPIC</vt:lpstr>
      <vt:lpstr>IMPLEMENTATION</vt:lpstr>
      <vt:lpstr>APPROACH</vt:lpstr>
      <vt:lpstr>PICTORIALLY</vt:lpstr>
      <vt:lpstr>BASIC IDEA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cp:lastModifiedBy>Shreeprada</cp:lastModifiedBy>
  <cp:revision>1</cp:revision>
  <dcterms:modified xsi:type="dcterms:W3CDTF">2018-02-26T15:55:49Z</dcterms:modified>
</cp:coreProperties>
</file>