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Rajesh" userId="7eeec6ce825c4834" providerId="LiveId" clId="{FFEA4BCF-9B02-4112-B67C-E1B6DAB7F810}"/>
    <pc:docChg chg="custSel addSld delSld modSld">
      <pc:chgData name="shreya Rajesh" userId="7eeec6ce825c4834" providerId="LiveId" clId="{FFEA4BCF-9B02-4112-B67C-E1B6DAB7F810}" dt="2024-03-29T15:14:33.324" v="179" actId="2696"/>
      <pc:docMkLst>
        <pc:docMk/>
      </pc:docMkLst>
      <pc:sldChg chg="modSp mod">
        <pc:chgData name="shreya Rajesh" userId="7eeec6ce825c4834" providerId="LiveId" clId="{FFEA4BCF-9B02-4112-B67C-E1B6DAB7F810}" dt="2024-03-29T15:09:12.037" v="10" actId="20577"/>
        <pc:sldMkLst>
          <pc:docMk/>
          <pc:sldMk cId="1980721416" sldId="266"/>
        </pc:sldMkLst>
        <pc:spChg chg="mod">
          <ac:chgData name="shreya Rajesh" userId="7eeec6ce825c4834" providerId="LiveId" clId="{FFEA4BCF-9B02-4112-B67C-E1B6DAB7F810}" dt="2024-03-29T15:09:12.037" v="10" actId="20577"/>
          <ac:spMkLst>
            <pc:docMk/>
            <pc:sldMk cId="1980721416" sldId="266"/>
            <ac:spMk id="3" creationId="{00000000-0000-0000-0000-000000000000}"/>
          </ac:spMkLst>
        </pc:spChg>
      </pc:sldChg>
      <pc:sldChg chg="modSp mod">
        <pc:chgData name="shreya Rajesh" userId="7eeec6ce825c4834" providerId="LiveId" clId="{FFEA4BCF-9B02-4112-B67C-E1B6DAB7F810}" dt="2024-03-29T15:12:17.080" v="172" actId="20577"/>
        <pc:sldMkLst>
          <pc:docMk/>
          <pc:sldMk cId="1578176560" sldId="270"/>
        </pc:sldMkLst>
        <pc:spChg chg="mod">
          <ac:chgData name="shreya Rajesh" userId="7eeec6ce825c4834" providerId="LiveId" clId="{FFEA4BCF-9B02-4112-B67C-E1B6DAB7F810}" dt="2024-03-29T15:12:17.080" v="172" actId="20577"/>
          <ac:spMkLst>
            <pc:docMk/>
            <pc:sldMk cId="1578176560" sldId="270"/>
            <ac:spMk id="3" creationId="{00000000-0000-0000-0000-000000000000}"/>
          </ac:spMkLst>
        </pc:spChg>
      </pc:sldChg>
      <pc:sldChg chg="modSp mod">
        <pc:chgData name="shreya Rajesh" userId="7eeec6ce825c4834" providerId="LiveId" clId="{FFEA4BCF-9B02-4112-B67C-E1B6DAB7F810}" dt="2024-03-29T15:13:41.330" v="177" actId="20577"/>
        <pc:sldMkLst>
          <pc:docMk/>
          <pc:sldMk cId="3306862423" sldId="271"/>
        </pc:sldMkLst>
        <pc:spChg chg="mod">
          <ac:chgData name="shreya Rajesh" userId="7eeec6ce825c4834" providerId="LiveId" clId="{FFEA4BCF-9B02-4112-B67C-E1B6DAB7F810}" dt="2024-03-29T15:13:41.330" v="177" actId="20577"/>
          <ac:spMkLst>
            <pc:docMk/>
            <pc:sldMk cId="3306862423" sldId="271"/>
            <ac:spMk id="3" creationId="{00000000-0000-0000-0000-000000000000}"/>
          </ac:spMkLst>
        </pc:spChg>
      </pc:sldChg>
      <pc:sldChg chg="new del">
        <pc:chgData name="shreya Rajesh" userId="7eeec6ce825c4834" providerId="LiveId" clId="{FFEA4BCF-9B02-4112-B67C-E1B6DAB7F810}" dt="2024-03-29T15:14:33.324" v="179" actId="2696"/>
        <pc:sldMkLst>
          <pc:docMk/>
          <pc:sldMk cId="2155318747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0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FLIGHT TICKET RESERVATION SYSTEM </a:t>
            </a: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A7EE7FBA-7F03-FACF-17CE-2EF8AF11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3" r="12632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730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andscape and plane wing">
            <a:extLst>
              <a:ext uri="{FF2B5EF4-FFF2-40B4-BE49-F238E27FC236}">
                <a16:creationId xmlns:a16="http://schemas.microsoft.com/office/drawing/2014/main" id="{3CD8A239-9EAF-5630-087A-018AC9D83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2" r="21329" b="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400"/>
              <a:t>Flight ticket reservation system is a software application designed for booking Flight ticket for passengers </a:t>
            </a:r>
          </a:p>
          <a:p>
            <a:pPr lvl="0">
              <a:lnSpc>
                <a:spcPct val="115000"/>
              </a:lnSpc>
            </a:pPr>
            <a:r>
              <a:rPr lang="en-US" sz="2400"/>
              <a:t>Flight ticket reservation is a process of booking a seat on an airplane for a specific date and time to travel from one location to another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Flight ticket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4312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93E849CB-9D4F-5EDA-7DD6-AE4FBBBBD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2" r="4173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200"/>
              <a:t>This process is essential for ensuring a smooth and organized travel experience </a:t>
            </a:r>
          </a:p>
          <a:p>
            <a:pPr lvl="0">
              <a:lnSpc>
                <a:spcPct val="115000"/>
              </a:lnSpc>
            </a:pPr>
            <a:r>
              <a:rPr lang="en-US" sz="2200"/>
              <a:t>Payment gateway integrated </a:t>
            </a:r>
          </a:p>
          <a:p>
            <a:pPr lvl="0">
              <a:lnSpc>
                <a:spcPct val="115000"/>
              </a:lnSpc>
            </a:pPr>
            <a:r>
              <a:rPr lang="en-US" sz="2200"/>
              <a:t>Currency</a:t>
            </a:r>
          </a:p>
          <a:p>
            <a:pPr lvl="0">
              <a:lnSpc>
                <a:spcPct val="115000"/>
              </a:lnSpc>
            </a:pPr>
            <a:r>
              <a:rPr lang="en-US" sz="2200"/>
              <a:t>Mobile friendly design </a:t>
            </a:r>
          </a:p>
          <a:p>
            <a:pPr lvl="0">
              <a:lnSpc>
                <a:spcPct val="115000"/>
              </a:lnSpc>
            </a:pPr>
            <a:r>
              <a:rPr lang="en-US" sz="2200"/>
              <a:t>Time </a:t>
            </a:r>
          </a:p>
          <a:p>
            <a:pPr lvl="0">
              <a:lnSpc>
                <a:spcPct val="115000"/>
              </a:lnSpc>
            </a:pPr>
            <a:r>
              <a:rPr lang="en-US" sz="2200"/>
              <a:t>Convenience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7769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7D8ACA05-3EE8-631A-3642-22071A6BA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r="18219" b="5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It allows passengers to browse the available </a:t>
            </a:r>
            <a:r>
              <a:rPr lang="en-US" sz="2400" dirty="0" err="1"/>
              <a:t>flights,book</a:t>
            </a:r>
            <a:r>
              <a:rPr lang="en-US" sz="2400" dirty="0"/>
              <a:t> tickets and also for cancel reservation of needed</a:t>
            </a:r>
          </a:p>
          <a:p>
            <a:pPr lvl="0"/>
            <a:r>
              <a:rPr lang="en-US" sz="2400" dirty="0"/>
              <a:t>Reduces the physical work burden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19807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F1265AF8-1491-91B6-85E2-C504BF4EC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" r="40070" b="-43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High level architecture diagram</a:t>
            </a:r>
          </a:p>
          <a:p>
            <a:pPr lvl="0"/>
            <a:r>
              <a:rPr lang="en-US" sz="2400"/>
              <a:t>System consists of 3 main components </a:t>
            </a:r>
          </a:p>
          <a:p>
            <a:pPr lvl="0"/>
            <a:r>
              <a:rPr lang="en-US" sz="2400"/>
              <a:t>Java application </a:t>
            </a:r>
          </a:p>
          <a:p>
            <a:pPr lvl="0"/>
            <a:r>
              <a:rPr lang="en-US" sz="2400"/>
              <a:t>Myself database </a:t>
            </a:r>
          </a:p>
          <a:p>
            <a:pPr lvl="0"/>
            <a:r>
              <a:rPr lang="en-US" sz="2400"/>
              <a:t>JDBC driver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49955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4C102A2-7A8C-B3E7-A394-5C73090C2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" r="37646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Java application </a:t>
            </a:r>
          </a:p>
          <a:p>
            <a:pPr lvl="0"/>
            <a:r>
              <a:rPr lang="en-US" sz="2400"/>
              <a:t>My sql database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Explanation of components </a:t>
            </a:r>
          </a:p>
        </p:txBody>
      </p:sp>
    </p:spTree>
    <p:extLst>
      <p:ext uri="{BB962C8B-B14F-4D97-AF65-F5344CB8AC3E}">
        <p14:creationId xmlns:p14="http://schemas.microsoft.com/office/powerpoint/2010/main" val="252505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peedometer">
            <a:extLst>
              <a:ext uri="{FF2B5EF4-FFF2-40B4-BE49-F238E27FC236}">
                <a16:creationId xmlns:a16="http://schemas.microsoft.com/office/drawing/2014/main" id="{99908CD2-138E-F429-DC6F-02DAAA075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6" r="16524" b="8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Communication flow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JDBC driver</a:t>
            </a:r>
          </a:p>
        </p:txBody>
      </p:sp>
    </p:spTree>
    <p:extLst>
      <p:ext uri="{BB962C8B-B14F-4D97-AF65-F5344CB8AC3E}">
        <p14:creationId xmlns:p14="http://schemas.microsoft.com/office/powerpoint/2010/main" val="30887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age in a planner">
            <a:extLst>
              <a:ext uri="{FF2B5EF4-FFF2-40B4-BE49-F238E27FC236}">
                <a16:creationId xmlns:a16="http://schemas.microsoft.com/office/drawing/2014/main" id="{2422F3F9-71B3-FA7C-5B5A-5C76E41BC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2" r="34053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Flight Table Records the details of Flight id, flight name, source, destination and available seats</a:t>
            </a:r>
          </a:p>
          <a:p>
            <a:r>
              <a:rPr lang="en-US" sz="2400" dirty="0"/>
              <a:t>Ticket Table Records the details of Passenger Name, Phone number, date, source, destination and ticket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TABLES AND FIELDS</a:t>
            </a:r>
          </a:p>
        </p:txBody>
      </p:sp>
    </p:spTree>
    <p:extLst>
      <p:ext uri="{BB962C8B-B14F-4D97-AF65-F5344CB8AC3E}">
        <p14:creationId xmlns:p14="http://schemas.microsoft.com/office/powerpoint/2010/main" val="157817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mpty aeroplane seats">
            <a:extLst>
              <a:ext uri="{FF2B5EF4-FFF2-40B4-BE49-F238E27FC236}">
                <a16:creationId xmlns:a16="http://schemas.microsoft.com/office/drawing/2014/main" id="{637E1BB2-725E-4007-52E1-691076D22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7" r="13753" b="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Relationship between Table the Flight ID field in the ticket table serves as a foreign key referencing the ID field in that Flight Table uses One to Many Relationship Model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Relationship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068624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9B3BB1"/>
      </a:accent1>
      <a:accent2>
        <a:srgbClr val="7C4DC3"/>
      </a:accent2>
      <a:accent3>
        <a:srgbClr val="C34DA8"/>
      </a:accent3>
      <a:accent4>
        <a:srgbClr val="B1653B"/>
      </a:accent4>
      <a:accent5>
        <a:srgbClr val="BBA149"/>
      </a:accent5>
      <a:accent6>
        <a:srgbClr val="98AD39"/>
      </a:accent6>
      <a:hlink>
        <a:srgbClr val="BF67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FLIGHT TICKET RESERVATION SYSTEM </vt:lpstr>
      <vt:lpstr>Flight ticket reservation system</vt:lpstr>
      <vt:lpstr>Uses</vt:lpstr>
      <vt:lpstr>PROJECT OVERVIEW </vt:lpstr>
      <vt:lpstr>ARCHITECTURE </vt:lpstr>
      <vt:lpstr>Explanation of components </vt:lpstr>
      <vt:lpstr>JDBC driver</vt:lpstr>
      <vt:lpstr>TABLES AND FIELDS</vt:lpstr>
      <vt:lpstr>Relationship between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TICKET RESERVATION SYSTEM </dc:title>
  <dc:creator>Guest User</dc:creator>
  <cp:lastModifiedBy>shreya Rajesh</cp:lastModifiedBy>
  <cp:revision>2</cp:revision>
  <dcterms:created xsi:type="dcterms:W3CDTF">2024-03-29T14:48:10Z</dcterms:created>
  <dcterms:modified xsi:type="dcterms:W3CDTF">2024-03-29T15:14:35Z</dcterms:modified>
</cp:coreProperties>
</file>