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66"/>
  </p:normalViewPr>
  <p:slideViewPr>
    <p:cSldViewPr snapToGrid="0" snapToObjects="1">
      <p:cViewPr varScale="1">
        <p:scale>
          <a:sx n="115" d="100"/>
          <a:sy n="115" d="100"/>
        </p:scale>
        <p:origin x="15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04E7BE-E899-410D-9AD8-94E29A5572B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7BFFBE8-081D-4A34-BAC7-B61A4C4AED5D}">
      <dgm:prSet/>
      <dgm:spPr/>
      <dgm:t>
        <a:bodyPr/>
        <a:lstStyle/>
        <a:p>
          <a:r>
            <a:rPr lang="en-US" dirty="0"/>
            <a:t>Stock market prediction is challenging due to non-linearity and volatility.</a:t>
          </a:r>
        </a:p>
      </dgm:t>
    </dgm:pt>
    <dgm:pt modelId="{935720DC-F910-4858-94A0-4B177499EE4F}" type="parTrans" cxnId="{949741DE-27A6-44E7-8575-62B21A05D644}">
      <dgm:prSet/>
      <dgm:spPr/>
      <dgm:t>
        <a:bodyPr/>
        <a:lstStyle/>
        <a:p>
          <a:endParaRPr lang="en-US"/>
        </a:p>
      </dgm:t>
    </dgm:pt>
    <dgm:pt modelId="{3EB29F0C-70DB-423E-A6BB-7FA4C881B47E}" type="sibTrans" cxnId="{949741DE-27A6-44E7-8575-62B21A05D644}">
      <dgm:prSet/>
      <dgm:spPr/>
      <dgm:t>
        <a:bodyPr/>
        <a:lstStyle/>
        <a:p>
          <a:endParaRPr lang="en-US"/>
        </a:p>
      </dgm:t>
    </dgm:pt>
    <dgm:pt modelId="{4535E266-93E8-442F-A0EA-6A69062F5609}">
      <dgm:prSet/>
      <dgm:spPr/>
      <dgm:t>
        <a:bodyPr/>
        <a:lstStyle/>
        <a:p>
          <a:r>
            <a:rPr lang="en-US" dirty="0"/>
            <a:t>Traditional models like ARIMA struggle with complex data.</a:t>
          </a:r>
        </a:p>
      </dgm:t>
    </dgm:pt>
    <dgm:pt modelId="{27DF2D33-A296-45AF-B0FD-390AB9DF02EE}" type="parTrans" cxnId="{BFF6C2B2-E2BE-4733-B07B-1997AC60467D}">
      <dgm:prSet/>
      <dgm:spPr/>
      <dgm:t>
        <a:bodyPr/>
        <a:lstStyle/>
        <a:p>
          <a:endParaRPr lang="en-US"/>
        </a:p>
      </dgm:t>
    </dgm:pt>
    <dgm:pt modelId="{4D60D97A-475C-478F-8B2A-5876FF26B651}" type="sibTrans" cxnId="{BFF6C2B2-E2BE-4733-B07B-1997AC60467D}">
      <dgm:prSet/>
      <dgm:spPr/>
      <dgm:t>
        <a:bodyPr/>
        <a:lstStyle/>
        <a:p>
          <a:endParaRPr lang="en-US"/>
        </a:p>
      </dgm:t>
    </dgm:pt>
    <dgm:pt modelId="{C22138C2-A8BA-4D84-80DA-B680CE538044}">
      <dgm:prSet/>
      <dgm:spPr/>
      <dgm:t>
        <a:bodyPr/>
        <a:lstStyle/>
        <a:p>
          <a:r>
            <a:rPr lang="en-US" dirty="0"/>
            <a:t>ML and DL offer better flexibility.</a:t>
          </a:r>
        </a:p>
      </dgm:t>
    </dgm:pt>
    <dgm:pt modelId="{8974894B-6ED6-42D2-A419-F0E25EC3F676}" type="parTrans" cxnId="{AB26C6FC-FFCF-4B4E-B4E5-A489E1664BF0}">
      <dgm:prSet/>
      <dgm:spPr/>
      <dgm:t>
        <a:bodyPr/>
        <a:lstStyle/>
        <a:p>
          <a:endParaRPr lang="en-US"/>
        </a:p>
      </dgm:t>
    </dgm:pt>
    <dgm:pt modelId="{8A094D70-82AD-4D69-93ED-8C4CA10EC296}" type="sibTrans" cxnId="{AB26C6FC-FFCF-4B4E-B4E5-A489E1664BF0}">
      <dgm:prSet/>
      <dgm:spPr/>
      <dgm:t>
        <a:bodyPr/>
        <a:lstStyle/>
        <a:p>
          <a:endParaRPr lang="en-US"/>
        </a:p>
      </dgm:t>
    </dgm:pt>
    <dgm:pt modelId="{5566ACF1-F7BA-483D-9366-48B6D15DCD38}">
      <dgm:prSet/>
      <dgm:spPr/>
      <dgm:t>
        <a:bodyPr/>
        <a:lstStyle/>
        <a:p>
          <a:r>
            <a:rPr lang="en-US" dirty="0"/>
            <a:t>Goal: Forecast stock prices across 1d, 5d, 20d horizons.</a:t>
          </a:r>
        </a:p>
      </dgm:t>
    </dgm:pt>
    <dgm:pt modelId="{C1C9BFF2-8E81-47D1-B74A-9BD1029AC93B}" type="parTrans" cxnId="{C1D5B2AE-6BFC-4E9F-A72F-98CA7E3B94DE}">
      <dgm:prSet/>
      <dgm:spPr/>
      <dgm:t>
        <a:bodyPr/>
        <a:lstStyle/>
        <a:p>
          <a:endParaRPr lang="en-US"/>
        </a:p>
      </dgm:t>
    </dgm:pt>
    <dgm:pt modelId="{39A9D65B-1B8C-42CA-9D64-73C83D66E4E7}" type="sibTrans" cxnId="{C1D5B2AE-6BFC-4E9F-A72F-98CA7E3B94DE}">
      <dgm:prSet/>
      <dgm:spPr/>
      <dgm:t>
        <a:bodyPr/>
        <a:lstStyle/>
        <a:p>
          <a:endParaRPr lang="en-US"/>
        </a:p>
      </dgm:t>
    </dgm:pt>
    <dgm:pt modelId="{FF5EE621-F6C8-4CB3-8E75-2EF9279DB202}" type="pres">
      <dgm:prSet presAssocID="{9804E7BE-E899-410D-9AD8-94E29A5572BC}" presName="root" presStyleCnt="0">
        <dgm:presLayoutVars>
          <dgm:dir/>
          <dgm:resizeHandles val="exact"/>
        </dgm:presLayoutVars>
      </dgm:prSet>
      <dgm:spPr/>
    </dgm:pt>
    <dgm:pt modelId="{B1265420-628E-47B0-97A4-5AE5C23B1CE9}" type="pres">
      <dgm:prSet presAssocID="{9804E7BE-E899-410D-9AD8-94E29A5572BC}" presName="container" presStyleCnt="0">
        <dgm:presLayoutVars>
          <dgm:dir/>
          <dgm:resizeHandles val="exact"/>
        </dgm:presLayoutVars>
      </dgm:prSet>
      <dgm:spPr/>
    </dgm:pt>
    <dgm:pt modelId="{10DB035F-02BD-4AC8-B3C1-D361D5E9DDC6}" type="pres">
      <dgm:prSet presAssocID="{57BFFBE8-081D-4A34-BAC7-B61A4C4AED5D}" presName="compNode" presStyleCnt="0"/>
      <dgm:spPr/>
    </dgm:pt>
    <dgm:pt modelId="{4F5D5CDC-4249-4739-8C56-E3B7D1D19C4C}" type="pres">
      <dgm:prSet presAssocID="{57BFFBE8-081D-4A34-BAC7-B61A4C4AED5D}" presName="iconBgRect" presStyleLbl="bgShp" presStyleIdx="0" presStyleCnt="4"/>
      <dgm:spPr/>
    </dgm:pt>
    <dgm:pt modelId="{FA4EF995-D1C3-49CB-8396-2CB60A877A5E}" type="pres">
      <dgm:prSet presAssocID="{57BFFBE8-081D-4A34-BAC7-B61A4C4AED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BB543D8A-4926-4F21-958A-DE3D3FFB55A3}" type="pres">
      <dgm:prSet presAssocID="{57BFFBE8-081D-4A34-BAC7-B61A4C4AED5D}" presName="spaceRect" presStyleCnt="0"/>
      <dgm:spPr/>
    </dgm:pt>
    <dgm:pt modelId="{55FB9598-FB4E-4910-A38E-172A17A16CD1}" type="pres">
      <dgm:prSet presAssocID="{57BFFBE8-081D-4A34-BAC7-B61A4C4AED5D}" presName="textRect" presStyleLbl="revTx" presStyleIdx="0" presStyleCnt="4">
        <dgm:presLayoutVars>
          <dgm:chMax val="1"/>
          <dgm:chPref val="1"/>
        </dgm:presLayoutVars>
      </dgm:prSet>
      <dgm:spPr/>
    </dgm:pt>
    <dgm:pt modelId="{C64AE138-DE53-451E-BF93-5760A3C49483}" type="pres">
      <dgm:prSet presAssocID="{3EB29F0C-70DB-423E-A6BB-7FA4C881B47E}" presName="sibTrans" presStyleLbl="sibTrans2D1" presStyleIdx="0" presStyleCnt="0"/>
      <dgm:spPr/>
    </dgm:pt>
    <dgm:pt modelId="{A85EABB6-F9C5-4C74-805D-991872D2A058}" type="pres">
      <dgm:prSet presAssocID="{4535E266-93E8-442F-A0EA-6A69062F5609}" presName="compNode" presStyleCnt="0"/>
      <dgm:spPr/>
    </dgm:pt>
    <dgm:pt modelId="{62C86E96-F92A-4048-B875-0F9444D56B4A}" type="pres">
      <dgm:prSet presAssocID="{4535E266-93E8-442F-A0EA-6A69062F5609}" presName="iconBgRect" presStyleLbl="bgShp" presStyleIdx="1" presStyleCnt="4"/>
      <dgm:spPr/>
    </dgm:pt>
    <dgm:pt modelId="{F39A842B-1186-4B35-9092-DE7D9162D24E}" type="pres">
      <dgm:prSet presAssocID="{4535E266-93E8-442F-A0EA-6A69062F56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340EA57-AE30-4E25-A4D4-E795C501DB6F}" type="pres">
      <dgm:prSet presAssocID="{4535E266-93E8-442F-A0EA-6A69062F5609}" presName="spaceRect" presStyleCnt="0"/>
      <dgm:spPr/>
    </dgm:pt>
    <dgm:pt modelId="{D083528C-2801-4C70-B506-100F2BA8D949}" type="pres">
      <dgm:prSet presAssocID="{4535E266-93E8-442F-A0EA-6A69062F5609}" presName="textRect" presStyleLbl="revTx" presStyleIdx="1" presStyleCnt="4">
        <dgm:presLayoutVars>
          <dgm:chMax val="1"/>
          <dgm:chPref val="1"/>
        </dgm:presLayoutVars>
      </dgm:prSet>
      <dgm:spPr/>
    </dgm:pt>
    <dgm:pt modelId="{3A79CE6A-7CEE-4C91-BB58-D85A1A3D2BD8}" type="pres">
      <dgm:prSet presAssocID="{4D60D97A-475C-478F-8B2A-5876FF26B651}" presName="sibTrans" presStyleLbl="sibTrans2D1" presStyleIdx="0" presStyleCnt="0"/>
      <dgm:spPr/>
    </dgm:pt>
    <dgm:pt modelId="{1561F7C5-867B-4ABC-9231-98A49CF3C2A6}" type="pres">
      <dgm:prSet presAssocID="{C22138C2-A8BA-4D84-80DA-B680CE538044}" presName="compNode" presStyleCnt="0"/>
      <dgm:spPr/>
    </dgm:pt>
    <dgm:pt modelId="{D6CCE42B-2FAA-4B71-8AD1-78262947CD95}" type="pres">
      <dgm:prSet presAssocID="{C22138C2-A8BA-4D84-80DA-B680CE538044}" presName="iconBgRect" presStyleLbl="bgShp" presStyleIdx="2" presStyleCnt="4"/>
      <dgm:spPr/>
    </dgm:pt>
    <dgm:pt modelId="{BEE06ABB-DE30-4679-9E4A-9FDC3BC523B8}" type="pres">
      <dgm:prSet presAssocID="{C22138C2-A8BA-4D84-80DA-B680CE5380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48A4BF7-79D6-4B36-891E-D047D54DE9D7}" type="pres">
      <dgm:prSet presAssocID="{C22138C2-A8BA-4D84-80DA-B680CE538044}" presName="spaceRect" presStyleCnt="0"/>
      <dgm:spPr/>
    </dgm:pt>
    <dgm:pt modelId="{FF9C06F9-D65C-4330-A225-EC3E83C6AA8A}" type="pres">
      <dgm:prSet presAssocID="{C22138C2-A8BA-4D84-80DA-B680CE538044}" presName="textRect" presStyleLbl="revTx" presStyleIdx="2" presStyleCnt="4">
        <dgm:presLayoutVars>
          <dgm:chMax val="1"/>
          <dgm:chPref val="1"/>
        </dgm:presLayoutVars>
      </dgm:prSet>
      <dgm:spPr/>
    </dgm:pt>
    <dgm:pt modelId="{75A3FA1A-82F8-4928-A1A4-DE859C200332}" type="pres">
      <dgm:prSet presAssocID="{8A094D70-82AD-4D69-93ED-8C4CA10EC296}" presName="sibTrans" presStyleLbl="sibTrans2D1" presStyleIdx="0" presStyleCnt="0"/>
      <dgm:spPr/>
    </dgm:pt>
    <dgm:pt modelId="{7C704225-1CF5-4469-9D80-13A29DF601D9}" type="pres">
      <dgm:prSet presAssocID="{5566ACF1-F7BA-483D-9366-48B6D15DCD38}" presName="compNode" presStyleCnt="0"/>
      <dgm:spPr/>
    </dgm:pt>
    <dgm:pt modelId="{F0329CD8-CCE8-4256-943D-DBFBD9849F66}" type="pres">
      <dgm:prSet presAssocID="{5566ACF1-F7BA-483D-9366-48B6D15DCD38}" presName="iconBgRect" presStyleLbl="bgShp" presStyleIdx="3" presStyleCnt="4"/>
      <dgm:spPr/>
    </dgm:pt>
    <dgm:pt modelId="{3C881010-CE28-46E8-B853-0F6B59261807}" type="pres">
      <dgm:prSet presAssocID="{5566ACF1-F7BA-483D-9366-48B6D15DCD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56BFDB1E-CACD-4C5D-8359-75D783FF111D}" type="pres">
      <dgm:prSet presAssocID="{5566ACF1-F7BA-483D-9366-48B6D15DCD38}" presName="spaceRect" presStyleCnt="0"/>
      <dgm:spPr/>
    </dgm:pt>
    <dgm:pt modelId="{74CE3147-80DB-4B9A-A314-DD3104CED18E}" type="pres">
      <dgm:prSet presAssocID="{5566ACF1-F7BA-483D-9366-48B6D15DCD3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EF43E0F-8C4F-4DA0-BD7D-6BFB68670E42}" type="presOf" srcId="{57BFFBE8-081D-4A34-BAC7-B61A4C4AED5D}" destId="{55FB9598-FB4E-4910-A38E-172A17A16CD1}" srcOrd="0" destOrd="0" presId="urn:microsoft.com/office/officeart/2018/2/layout/IconCircleList"/>
    <dgm:cxn modelId="{DE37C812-4494-4367-B979-5856BE30F97F}" type="presOf" srcId="{9804E7BE-E899-410D-9AD8-94E29A5572BC}" destId="{FF5EE621-F6C8-4CB3-8E75-2EF9279DB202}" srcOrd="0" destOrd="0" presId="urn:microsoft.com/office/officeart/2018/2/layout/IconCircleList"/>
    <dgm:cxn modelId="{2638C43A-88FA-4D49-879E-9F16F95D41F6}" type="presOf" srcId="{4535E266-93E8-442F-A0EA-6A69062F5609}" destId="{D083528C-2801-4C70-B506-100F2BA8D949}" srcOrd="0" destOrd="0" presId="urn:microsoft.com/office/officeart/2018/2/layout/IconCircleList"/>
    <dgm:cxn modelId="{A3B29D48-2D4F-4929-93B6-9C3E48D9575E}" type="presOf" srcId="{3EB29F0C-70DB-423E-A6BB-7FA4C881B47E}" destId="{C64AE138-DE53-451E-BF93-5760A3C49483}" srcOrd="0" destOrd="0" presId="urn:microsoft.com/office/officeart/2018/2/layout/IconCircleList"/>
    <dgm:cxn modelId="{ECEBAE50-B3FC-4D62-AE51-EAD902D2D041}" type="presOf" srcId="{5566ACF1-F7BA-483D-9366-48B6D15DCD38}" destId="{74CE3147-80DB-4B9A-A314-DD3104CED18E}" srcOrd="0" destOrd="0" presId="urn:microsoft.com/office/officeart/2018/2/layout/IconCircleList"/>
    <dgm:cxn modelId="{CF055778-EC60-42A6-A0E8-A60FF6A49DBE}" type="presOf" srcId="{C22138C2-A8BA-4D84-80DA-B680CE538044}" destId="{FF9C06F9-D65C-4330-A225-EC3E83C6AA8A}" srcOrd="0" destOrd="0" presId="urn:microsoft.com/office/officeart/2018/2/layout/IconCircleList"/>
    <dgm:cxn modelId="{FD172C87-0727-4C3A-AEA4-767A8F58EC92}" type="presOf" srcId="{8A094D70-82AD-4D69-93ED-8C4CA10EC296}" destId="{75A3FA1A-82F8-4928-A1A4-DE859C200332}" srcOrd="0" destOrd="0" presId="urn:microsoft.com/office/officeart/2018/2/layout/IconCircleList"/>
    <dgm:cxn modelId="{C1D5B2AE-6BFC-4E9F-A72F-98CA7E3B94DE}" srcId="{9804E7BE-E899-410D-9AD8-94E29A5572BC}" destId="{5566ACF1-F7BA-483D-9366-48B6D15DCD38}" srcOrd="3" destOrd="0" parTransId="{C1C9BFF2-8E81-47D1-B74A-9BD1029AC93B}" sibTransId="{39A9D65B-1B8C-42CA-9D64-73C83D66E4E7}"/>
    <dgm:cxn modelId="{BFF6C2B2-E2BE-4733-B07B-1997AC60467D}" srcId="{9804E7BE-E899-410D-9AD8-94E29A5572BC}" destId="{4535E266-93E8-442F-A0EA-6A69062F5609}" srcOrd="1" destOrd="0" parTransId="{27DF2D33-A296-45AF-B0FD-390AB9DF02EE}" sibTransId="{4D60D97A-475C-478F-8B2A-5876FF26B651}"/>
    <dgm:cxn modelId="{949741DE-27A6-44E7-8575-62B21A05D644}" srcId="{9804E7BE-E899-410D-9AD8-94E29A5572BC}" destId="{57BFFBE8-081D-4A34-BAC7-B61A4C4AED5D}" srcOrd="0" destOrd="0" parTransId="{935720DC-F910-4858-94A0-4B177499EE4F}" sibTransId="{3EB29F0C-70DB-423E-A6BB-7FA4C881B47E}"/>
    <dgm:cxn modelId="{E08902E7-14F9-410C-964C-CA7956574C53}" type="presOf" srcId="{4D60D97A-475C-478F-8B2A-5876FF26B651}" destId="{3A79CE6A-7CEE-4C91-BB58-D85A1A3D2BD8}" srcOrd="0" destOrd="0" presId="urn:microsoft.com/office/officeart/2018/2/layout/IconCircleList"/>
    <dgm:cxn modelId="{AB26C6FC-FFCF-4B4E-B4E5-A489E1664BF0}" srcId="{9804E7BE-E899-410D-9AD8-94E29A5572BC}" destId="{C22138C2-A8BA-4D84-80DA-B680CE538044}" srcOrd="2" destOrd="0" parTransId="{8974894B-6ED6-42D2-A419-F0E25EC3F676}" sibTransId="{8A094D70-82AD-4D69-93ED-8C4CA10EC296}"/>
    <dgm:cxn modelId="{F7CDE057-1726-4FA2-AD60-5B76EEF23A53}" type="presParOf" srcId="{FF5EE621-F6C8-4CB3-8E75-2EF9279DB202}" destId="{B1265420-628E-47B0-97A4-5AE5C23B1CE9}" srcOrd="0" destOrd="0" presId="urn:microsoft.com/office/officeart/2018/2/layout/IconCircleList"/>
    <dgm:cxn modelId="{46E30BA5-8979-432E-B5B2-31714A026E5D}" type="presParOf" srcId="{B1265420-628E-47B0-97A4-5AE5C23B1CE9}" destId="{10DB035F-02BD-4AC8-B3C1-D361D5E9DDC6}" srcOrd="0" destOrd="0" presId="urn:microsoft.com/office/officeart/2018/2/layout/IconCircleList"/>
    <dgm:cxn modelId="{34D8E1ED-7D29-4E6B-8010-52D5981BC3F8}" type="presParOf" srcId="{10DB035F-02BD-4AC8-B3C1-D361D5E9DDC6}" destId="{4F5D5CDC-4249-4739-8C56-E3B7D1D19C4C}" srcOrd="0" destOrd="0" presId="urn:microsoft.com/office/officeart/2018/2/layout/IconCircleList"/>
    <dgm:cxn modelId="{774B06A0-1021-4A49-8CAA-1B079F5B7C7A}" type="presParOf" srcId="{10DB035F-02BD-4AC8-B3C1-D361D5E9DDC6}" destId="{FA4EF995-D1C3-49CB-8396-2CB60A877A5E}" srcOrd="1" destOrd="0" presId="urn:microsoft.com/office/officeart/2018/2/layout/IconCircleList"/>
    <dgm:cxn modelId="{5889EEBA-75AC-4004-9918-F30D86325460}" type="presParOf" srcId="{10DB035F-02BD-4AC8-B3C1-D361D5E9DDC6}" destId="{BB543D8A-4926-4F21-958A-DE3D3FFB55A3}" srcOrd="2" destOrd="0" presId="urn:microsoft.com/office/officeart/2018/2/layout/IconCircleList"/>
    <dgm:cxn modelId="{BA3EB3D2-DB0D-4A76-B62F-8FFDBAE2E8C4}" type="presParOf" srcId="{10DB035F-02BD-4AC8-B3C1-D361D5E9DDC6}" destId="{55FB9598-FB4E-4910-A38E-172A17A16CD1}" srcOrd="3" destOrd="0" presId="urn:microsoft.com/office/officeart/2018/2/layout/IconCircleList"/>
    <dgm:cxn modelId="{ED033634-C1AA-4D83-8534-B95F2DF8DB4B}" type="presParOf" srcId="{B1265420-628E-47B0-97A4-5AE5C23B1CE9}" destId="{C64AE138-DE53-451E-BF93-5760A3C49483}" srcOrd="1" destOrd="0" presId="urn:microsoft.com/office/officeart/2018/2/layout/IconCircleList"/>
    <dgm:cxn modelId="{01159DD5-DA48-4C24-99CD-A1FF4E785F02}" type="presParOf" srcId="{B1265420-628E-47B0-97A4-5AE5C23B1CE9}" destId="{A85EABB6-F9C5-4C74-805D-991872D2A058}" srcOrd="2" destOrd="0" presId="urn:microsoft.com/office/officeart/2018/2/layout/IconCircleList"/>
    <dgm:cxn modelId="{A863810B-6323-44AA-87FD-E8000D39D569}" type="presParOf" srcId="{A85EABB6-F9C5-4C74-805D-991872D2A058}" destId="{62C86E96-F92A-4048-B875-0F9444D56B4A}" srcOrd="0" destOrd="0" presId="urn:microsoft.com/office/officeart/2018/2/layout/IconCircleList"/>
    <dgm:cxn modelId="{BF16CF25-896D-4691-893D-F4E1D8C4C5C1}" type="presParOf" srcId="{A85EABB6-F9C5-4C74-805D-991872D2A058}" destId="{F39A842B-1186-4B35-9092-DE7D9162D24E}" srcOrd="1" destOrd="0" presId="urn:microsoft.com/office/officeart/2018/2/layout/IconCircleList"/>
    <dgm:cxn modelId="{ED3EDA60-FBFC-4470-95D2-B23D63767201}" type="presParOf" srcId="{A85EABB6-F9C5-4C74-805D-991872D2A058}" destId="{4340EA57-AE30-4E25-A4D4-E795C501DB6F}" srcOrd="2" destOrd="0" presId="urn:microsoft.com/office/officeart/2018/2/layout/IconCircleList"/>
    <dgm:cxn modelId="{B59D0F85-5C53-4C9A-A50C-2B3AAB896A54}" type="presParOf" srcId="{A85EABB6-F9C5-4C74-805D-991872D2A058}" destId="{D083528C-2801-4C70-B506-100F2BA8D949}" srcOrd="3" destOrd="0" presId="urn:microsoft.com/office/officeart/2018/2/layout/IconCircleList"/>
    <dgm:cxn modelId="{3D8A2D4D-7056-460E-B62C-959BADBE8514}" type="presParOf" srcId="{B1265420-628E-47B0-97A4-5AE5C23B1CE9}" destId="{3A79CE6A-7CEE-4C91-BB58-D85A1A3D2BD8}" srcOrd="3" destOrd="0" presId="urn:microsoft.com/office/officeart/2018/2/layout/IconCircleList"/>
    <dgm:cxn modelId="{5A97FFB8-9261-4B29-9845-B324033C04BA}" type="presParOf" srcId="{B1265420-628E-47B0-97A4-5AE5C23B1CE9}" destId="{1561F7C5-867B-4ABC-9231-98A49CF3C2A6}" srcOrd="4" destOrd="0" presId="urn:microsoft.com/office/officeart/2018/2/layout/IconCircleList"/>
    <dgm:cxn modelId="{E6FC747C-3D47-4B08-AEBF-9DF354DCB2F2}" type="presParOf" srcId="{1561F7C5-867B-4ABC-9231-98A49CF3C2A6}" destId="{D6CCE42B-2FAA-4B71-8AD1-78262947CD95}" srcOrd="0" destOrd="0" presId="urn:microsoft.com/office/officeart/2018/2/layout/IconCircleList"/>
    <dgm:cxn modelId="{A7C7BB41-9578-4319-8ED0-FCCD512456B4}" type="presParOf" srcId="{1561F7C5-867B-4ABC-9231-98A49CF3C2A6}" destId="{BEE06ABB-DE30-4679-9E4A-9FDC3BC523B8}" srcOrd="1" destOrd="0" presId="urn:microsoft.com/office/officeart/2018/2/layout/IconCircleList"/>
    <dgm:cxn modelId="{5E3DA54A-6903-4210-81AD-FCA28759665F}" type="presParOf" srcId="{1561F7C5-867B-4ABC-9231-98A49CF3C2A6}" destId="{548A4BF7-79D6-4B36-891E-D047D54DE9D7}" srcOrd="2" destOrd="0" presId="urn:microsoft.com/office/officeart/2018/2/layout/IconCircleList"/>
    <dgm:cxn modelId="{A6B16010-D9D2-4CFC-9BF3-F51A5571D440}" type="presParOf" srcId="{1561F7C5-867B-4ABC-9231-98A49CF3C2A6}" destId="{FF9C06F9-D65C-4330-A225-EC3E83C6AA8A}" srcOrd="3" destOrd="0" presId="urn:microsoft.com/office/officeart/2018/2/layout/IconCircleList"/>
    <dgm:cxn modelId="{50A01F89-1903-46B4-BFE8-ECD874730772}" type="presParOf" srcId="{B1265420-628E-47B0-97A4-5AE5C23B1CE9}" destId="{75A3FA1A-82F8-4928-A1A4-DE859C200332}" srcOrd="5" destOrd="0" presId="urn:microsoft.com/office/officeart/2018/2/layout/IconCircleList"/>
    <dgm:cxn modelId="{4978CA75-4D9E-4F2E-8126-F24BB08E66F5}" type="presParOf" srcId="{B1265420-628E-47B0-97A4-5AE5C23B1CE9}" destId="{7C704225-1CF5-4469-9D80-13A29DF601D9}" srcOrd="6" destOrd="0" presId="urn:microsoft.com/office/officeart/2018/2/layout/IconCircleList"/>
    <dgm:cxn modelId="{8E1150E1-58AA-4BE4-814A-17626AD9201A}" type="presParOf" srcId="{7C704225-1CF5-4469-9D80-13A29DF601D9}" destId="{F0329CD8-CCE8-4256-943D-DBFBD9849F66}" srcOrd="0" destOrd="0" presId="urn:microsoft.com/office/officeart/2018/2/layout/IconCircleList"/>
    <dgm:cxn modelId="{F215AE83-367C-4D05-A721-3D756ACB36A8}" type="presParOf" srcId="{7C704225-1CF5-4469-9D80-13A29DF601D9}" destId="{3C881010-CE28-46E8-B853-0F6B59261807}" srcOrd="1" destOrd="0" presId="urn:microsoft.com/office/officeart/2018/2/layout/IconCircleList"/>
    <dgm:cxn modelId="{F56E0C5F-45A5-4AD8-B2F4-D0E4EB8E5C90}" type="presParOf" srcId="{7C704225-1CF5-4469-9D80-13A29DF601D9}" destId="{56BFDB1E-CACD-4C5D-8359-75D783FF111D}" srcOrd="2" destOrd="0" presId="urn:microsoft.com/office/officeart/2018/2/layout/IconCircleList"/>
    <dgm:cxn modelId="{6AB05A78-96A4-4E26-BBC4-C7D2D965BAB9}" type="presParOf" srcId="{7C704225-1CF5-4469-9D80-13A29DF601D9}" destId="{74CE3147-80DB-4B9A-A314-DD3104CED18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41184D-3940-4ED7-9930-6751D523E55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30D004-A445-4F9D-92ED-343B8D274137}">
      <dgm:prSet/>
      <dgm:spPr/>
      <dgm:t>
        <a:bodyPr/>
        <a:lstStyle/>
        <a:p>
          <a:pPr>
            <a:defRPr cap="all"/>
          </a:pPr>
          <a:r>
            <a:rPr lang="en-US" dirty="0"/>
            <a:t>Data Source: Yahoo Finance (Top 100 S&amp;P 500)</a:t>
          </a:r>
        </a:p>
      </dgm:t>
    </dgm:pt>
    <dgm:pt modelId="{73E5D8D4-562C-4DE0-95E6-61581A0229BD}" type="parTrans" cxnId="{B0995D70-3ACE-43D5-9E88-26FC21058C94}">
      <dgm:prSet/>
      <dgm:spPr/>
      <dgm:t>
        <a:bodyPr/>
        <a:lstStyle/>
        <a:p>
          <a:endParaRPr lang="en-US"/>
        </a:p>
      </dgm:t>
    </dgm:pt>
    <dgm:pt modelId="{ED35A554-CE2E-420A-A2CB-62721618A570}" type="sibTrans" cxnId="{B0995D70-3ACE-43D5-9E88-26FC21058C94}">
      <dgm:prSet/>
      <dgm:spPr/>
      <dgm:t>
        <a:bodyPr/>
        <a:lstStyle/>
        <a:p>
          <a:endParaRPr lang="en-US"/>
        </a:p>
      </dgm:t>
    </dgm:pt>
    <dgm:pt modelId="{74CEA07A-3FA0-44BF-849A-C1A1DD2E3FFC}">
      <dgm:prSet/>
      <dgm:spPr/>
      <dgm:t>
        <a:bodyPr/>
        <a:lstStyle/>
        <a:p>
          <a:pPr>
            <a:defRPr cap="all"/>
          </a:pPr>
          <a:r>
            <a:rPr lang="en-US" dirty="0"/>
            <a:t>Features: OHLCV + EMA, RSI, MACD</a:t>
          </a:r>
        </a:p>
      </dgm:t>
    </dgm:pt>
    <dgm:pt modelId="{85883AD1-D819-4244-B6AE-B64A29EC13DB}" type="parTrans" cxnId="{9C578ABD-AC68-44C3-AB39-BF5C5DF4AD85}">
      <dgm:prSet/>
      <dgm:spPr/>
      <dgm:t>
        <a:bodyPr/>
        <a:lstStyle/>
        <a:p>
          <a:endParaRPr lang="en-US"/>
        </a:p>
      </dgm:t>
    </dgm:pt>
    <dgm:pt modelId="{FA8C32AC-5BCC-4B52-8479-4EC24F7B9A9D}" type="sibTrans" cxnId="{9C578ABD-AC68-44C3-AB39-BF5C5DF4AD85}">
      <dgm:prSet/>
      <dgm:spPr/>
      <dgm:t>
        <a:bodyPr/>
        <a:lstStyle/>
        <a:p>
          <a:endParaRPr lang="en-US"/>
        </a:p>
      </dgm:t>
    </dgm:pt>
    <dgm:pt modelId="{D4D3439B-201B-4D5E-BC90-8A0ECB181FCC}">
      <dgm:prSet/>
      <dgm:spPr/>
      <dgm:t>
        <a:bodyPr/>
        <a:lstStyle/>
        <a:p>
          <a:pPr>
            <a:defRPr cap="all"/>
          </a:pPr>
          <a:r>
            <a:rPr lang="en-US" dirty="0"/>
            <a:t>Preprocessing: Missing values, Normalization</a:t>
          </a:r>
        </a:p>
      </dgm:t>
    </dgm:pt>
    <dgm:pt modelId="{D7FF91CA-F5EC-416E-8FA5-49CAB2C87D21}" type="parTrans" cxnId="{2F662D0F-4ACD-4F9C-901E-F3BD8900938E}">
      <dgm:prSet/>
      <dgm:spPr/>
      <dgm:t>
        <a:bodyPr/>
        <a:lstStyle/>
        <a:p>
          <a:endParaRPr lang="en-US"/>
        </a:p>
      </dgm:t>
    </dgm:pt>
    <dgm:pt modelId="{2ED16F11-50D8-4939-8621-A2378AD9B817}" type="sibTrans" cxnId="{2F662D0F-4ACD-4F9C-901E-F3BD8900938E}">
      <dgm:prSet/>
      <dgm:spPr/>
      <dgm:t>
        <a:bodyPr/>
        <a:lstStyle/>
        <a:p>
          <a:endParaRPr lang="en-US"/>
        </a:p>
      </dgm:t>
    </dgm:pt>
    <dgm:pt modelId="{7069290F-C9D7-4723-AF8A-9C0205892E40}">
      <dgm:prSet/>
      <dgm:spPr/>
      <dgm:t>
        <a:bodyPr/>
        <a:lstStyle/>
        <a:p>
          <a:pPr>
            <a:defRPr cap="all"/>
          </a:pPr>
          <a:r>
            <a:rPr lang="en-US" dirty="0"/>
            <a:t>70% Training / 30% Testing split</a:t>
          </a:r>
        </a:p>
      </dgm:t>
    </dgm:pt>
    <dgm:pt modelId="{5322CEC9-0E3A-41D9-967D-CDC8C1013EB4}" type="parTrans" cxnId="{1E2F43DF-A701-4D2A-8FE2-5E0470496B93}">
      <dgm:prSet/>
      <dgm:spPr/>
      <dgm:t>
        <a:bodyPr/>
        <a:lstStyle/>
        <a:p>
          <a:endParaRPr lang="en-US"/>
        </a:p>
      </dgm:t>
    </dgm:pt>
    <dgm:pt modelId="{6120AC21-7846-4796-BA60-B0ED2989FDB7}" type="sibTrans" cxnId="{1E2F43DF-A701-4D2A-8FE2-5E0470496B93}">
      <dgm:prSet/>
      <dgm:spPr/>
      <dgm:t>
        <a:bodyPr/>
        <a:lstStyle/>
        <a:p>
          <a:endParaRPr lang="en-US"/>
        </a:p>
      </dgm:t>
    </dgm:pt>
    <dgm:pt modelId="{7859AEB0-53E4-435D-AB88-DF979AD65F22}" type="pres">
      <dgm:prSet presAssocID="{4B41184D-3940-4ED7-9930-6751D523E557}" presName="root" presStyleCnt="0">
        <dgm:presLayoutVars>
          <dgm:dir/>
          <dgm:resizeHandles val="exact"/>
        </dgm:presLayoutVars>
      </dgm:prSet>
      <dgm:spPr/>
    </dgm:pt>
    <dgm:pt modelId="{F5912C33-8C09-443B-A290-56FC17C99D49}" type="pres">
      <dgm:prSet presAssocID="{8130D004-A445-4F9D-92ED-343B8D274137}" presName="compNode" presStyleCnt="0"/>
      <dgm:spPr/>
    </dgm:pt>
    <dgm:pt modelId="{3CEC423C-5536-4127-95C9-35EDE7DC046C}" type="pres">
      <dgm:prSet presAssocID="{8130D004-A445-4F9D-92ED-343B8D274137}" presName="iconBgRect" presStyleLbl="bgShp" presStyleIdx="0" presStyleCnt="4"/>
      <dgm:spPr/>
    </dgm:pt>
    <dgm:pt modelId="{8CB59BDA-20AD-4267-B819-1BF542DDCA4A}" type="pres">
      <dgm:prSet presAssocID="{8130D004-A445-4F9D-92ED-343B8D2741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641AF31-3635-459E-8E8D-263E4E71BD35}" type="pres">
      <dgm:prSet presAssocID="{8130D004-A445-4F9D-92ED-343B8D274137}" presName="spaceRect" presStyleCnt="0"/>
      <dgm:spPr/>
    </dgm:pt>
    <dgm:pt modelId="{39E72EF5-B15D-46B4-B0D2-A08E98D559C8}" type="pres">
      <dgm:prSet presAssocID="{8130D004-A445-4F9D-92ED-343B8D274137}" presName="textRect" presStyleLbl="revTx" presStyleIdx="0" presStyleCnt="4">
        <dgm:presLayoutVars>
          <dgm:chMax val="1"/>
          <dgm:chPref val="1"/>
        </dgm:presLayoutVars>
      </dgm:prSet>
      <dgm:spPr/>
    </dgm:pt>
    <dgm:pt modelId="{FAC364F8-6E63-428B-809F-ABA829E0EDC0}" type="pres">
      <dgm:prSet presAssocID="{ED35A554-CE2E-420A-A2CB-62721618A570}" presName="sibTrans" presStyleCnt="0"/>
      <dgm:spPr/>
    </dgm:pt>
    <dgm:pt modelId="{643FF8B9-96E5-4312-BAAD-9A7CF6F9BFFC}" type="pres">
      <dgm:prSet presAssocID="{74CEA07A-3FA0-44BF-849A-C1A1DD2E3FFC}" presName="compNode" presStyleCnt="0"/>
      <dgm:spPr/>
    </dgm:pt>
    <dgm:pt modelId="{D0F8C4C2-6419-4E74-A4EC-09F402CF7641}" type="pres">
      <dgm:prSet presAssocID="{74CEA07A-3FA0-44BF-849A-C1A1DD2E3FFC}" presName="iconBgRect" presStyleLbl="bgShp" presStyleIdx="1" presStyleCnt="4"/>
      <dgm:spPr/>
    </dgm:pt>
    <dgm:pt modelId="{E9B34F1F-6E52-4E11-8E8A-E44521E26A7B}" type="pres">
      <dgm:prSet presAssocID="{74CEA07A-3FA0-44BF-849A-C1A1DD2E3F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7F2E53C9-F8D1-4685-BF2B-F9A918927891}" type="pres">
      <dgm:prSet presAssocID="{74CEA07A-3FA0-44BF-849A-C1A1DD2E3FFC}" presName="spaceRect" presStyleCnt="0"/>
      <dgm:spPr/>
    </dgm:pt>
    <dgm:pt modelId="{324B5A75-0915-4E22-B845-F2FD800A31D0}" type="pres">
      <dgm:prSet presAssocID="{74CEA07A-3FA0-44BF-849A-C1A1DD2E3FFC}" presName="textRect" presStyleLbl="revTx" presStyleIdx="1" presStyleCnt="4">
        <dgm:presLayoutVars>
          <dgm:chMax val="1"/>
          <dgm:chPref val="1"/>
        </dgm:presLayoutVars>
      </dgm:prSet>
      <dgm:spPr/>
    </dgm:pt>
    <dgm:pt modelId="{23E94339-581E-4311-94CB-332D34F3CE78}" type="pres">
      <dgm:prSet presAssocID="{FA8C32AC-5BCC-4B52-8479-4EC24F7B9A9D}" presName="sibTrans" presStyleCnt="0"/>
      <dgm:spPr/>
    </dgm:pt>
    <dgm:pt modelId="{1EF11208-ACEA-47FA-908F-B0D9C6C37491}" type="pres">
      <dgm:prSet presAssocID="{D4D3439B-201B-4D5E-BC90-8A0ECB181FCC}" presName="compNode" presStyleCnt="0"/>
      <dgm:spPr/>
    </dgm:pt>
    <dgm:pt modelId="{5A78CACF-2748-4F0E-9394-0F2A25791C5F}" type="pres">
      <dgm:prSet presAssocID="{D4D3439B-201B-4D5E-BC90-8A0ECB181FCC}" presName="iconBgRect" presStyleLbl="bgShp" presStyleIdx="2" presStyleCnt="4"/>
      <dgm:spPr/>
    </dgm:pt>
    <dgm:pt modelId="{F6D7F300-5B81-454B-AC6F-D519AB0A5345}" type="pres">
      <dgm:prSet presAssocID="{D4D3439B-201B-4D5E-BC90-8A0ECB181F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766C0DDF-981C-45DD-9D68-9BE36A71365D}" type="pres">
      <dgm:prSet presAssocID="{D4D3439B-201B-4D5E-BC90-8A0ECB181FCC}" presName="spaceRect" presStyleCnt="0"/>
      <dgm:spPr/>
    </dgm:pt>
    <dgm:pt modelId="{A50D2297-3DC0-441B-A481-0F8DED8DDEAD}" type="pres">
      <dgm:prSet presAssocID="{D4D3439B-201B-4D5E-BC90-8A0ECB181FCC}" presName="textRect" presStyleLbl="revTx" presStyleIdx="2" presStyleCnt="4">
        <dgm:presLayoutVars>
          <dgm:chMax val="1"/>
          <dgm:chPref val="1"/>
        </dgm:presLayoutVars>
      </dgm:prSet>
      <dgm:spPr/>
    </dgm:pt>
    <dgm:pt modelId="{9210C7A1-2925-482C-9532-7A0F957E2325}" type="pres">
      <dgm:prSet presAssocID="{2ED16F11-50D8-4939-8621-A2378AD9B817}" presName="sibTrans" presStyleCnt="0"/>
      <dgm:spPr/>
    </dgm:pt>
    <dgm:pt modelId="{CFB10C9D-1905-4D6E-A14B-9BD373D10123}" type="pres">
      <dgm:prSet presAssocID="{7069290F-C9D7-4723-AF8A-9C0205892E40}" presName="compNode" presStyleCnt="0"/>
      <dgm:spPr/>
    </dgm:pt>
    <dgm:pt modelId="{CF0805B8-F0C3-4205-94F0-976A106B861B}" type="pres">
      <dgm:prSet presAssocID="{7069290F-C9D7-4723-AF8A-9C0205892E40}" presName="iconBgRect" presStyleLbl="bgShp" presStyleIdx="3" presStyleCnt="4"/>
      <dgm:spPr/>
    </dgm:pt>
    <dgm:pt modelId="{C454A6CD-A045-45B8-86B1-DECB5DE5953C}" type="pres">
      <dgm:prSet presAssocID="{7069290F-C9D7-4723-AF8A-9C0205892E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9D16FCD-84C9-4616-B5D4-351D06A54004}" type="pres">
      <dgm:prSet presAssocID="{7069290F-C9D7-4723-AF8A-9C0205892E40}" presName="spaceRect" presStyleCnt="0"/>
      <dgm:spPr/>
    </dgm:pt>
    <dgm:pt modelId="{2831FC03-A8F5-4F93-9E76-9F539A742C2B}" type="pres">
      <dgm:prSet presAssocID="{7069290F-C9D7-4723-AF8A-9C0205892E4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F662D0F-4ACD-4F9C-901E-F3BD8900938E}" srcId="{4B41184D-3940-4ED7-9930-6751D523E557}" destId="{D4D3439B-201B-4D5E-BC90-8A0ECB181FCC}" srcOrd="2" destOrd="0" parTransId="{D7FF91CA-F5EC-416E-8FA5-49CAB2C87D21}" sibTransId="{2ED16F11-50D8-4939-8621-A2378AD9B817}"/>
    <dgm:cxn modelId="{124AFA3D-CF8D-4CFF-8983-71EB25097A6E}" type="presOf" srcId="{4B41184D-3940-4ED7-9930-6751D523E557}" destId="{7859AEB0-53E4-435D-AB88-DF979AD65F22}" srcOrd="0" destOrd="0" presId="urn:microsoft.com/office/officeart/2018/5/layout/IconCircleLabelList"/>
    <dgm:cxn modelId="{AA588947-6026-440E-A11C-4FB15F959693}" type="presOf" srcId="{D4D3439B-201B-4D5E-BC90-8A0ECB181FCC}" destId="{A50D2297-3DC0-441B-A481-0F8DED8DDEAD}" srcOrd="0" destOrd="0" presId="urn:microsoft.com/office/officeart/2018/5/layout/IconCircleLabelList"/>
    <dgm:cxn modelId="{AA5A906A-AA8E-4B91-B764-281CC0D1EA35}" type="presOf" srcId="{74CEA07A-3FA0-44BF-849A-C1A1DD2E3FFC}" destId="{324B5A75-0915-4E22-B845-F2FD800A31D0}" srcOrd="0" destOrd="0" presId="urn:microsoft.com/office/officeart/2018/5/layout/IconCircleLabelList"/>
    <dgm:cxn modelId="{B0995D70-3ACE-43D5-9E88-26FC21058C94}" srcId="{4B41184D-3940-4ED7-9930-6751D523E557}" destId="{8130D004-A445-4F9D-92ED-343B8D274137}" srcOrd="0" destOrd="0" parTransId="{73E5D8D4-562C-4DE0-95E6-61581A0229BD}" sibTransId="{ED35A554-CE2E-420A-A2CB-62721618A570}"/>
    <dgm:cxn modelId="{37894287-BD5B-440A-BB16-0E7341207916}" type="presOf" srcId="{8130D004-A445-4F9D-92ED-343B8D274137}" destId="{39E72EF5-B15D-46B4-B0D2-A08E98D559C8}" srcOrd="0" destOrd="0" presId="urn:microsoft.com/office/officeart/2018/5/layout/IconCircleLabelList"/>
    <dgm:cxn modelId="{C76F0F8D-C935-42B8-BE34-94BDBEB4115F}" type="presOf" srcId="{7069290F-C9D7-4723-AF8A-9C0205892E40}" destId="{2831FC03-A8F5-4F93-9E76-9F539A742C2B}" srcOrd="0" destOrd="0" presId="urn:microsoft.com/office/officeart/2018/5/layout/IconCircleLabelList"/>
    <dgm:cxn modelId="{9C578ABD-AC68-44C3-AB39-BF5C5DF4AD85}" srcId="{4B41184D-3940-4ED7-9930-6751D523E557}" destId="{74CEA07A-3FA0-44BF-849A-C1A1DD2E3FFC}" srcOrd="1" destOrd="0" parTransId="{85883AD1-D819-4244-B6AE-B64A29EC13DB}" sibTransId="{FA8C32AC-5BCC-4B52-8479-4EC24F7B9A9D}"/>
    <dgm:cxn modelId="{1E2F43DF-A701-4D2A-8FE2-5E0470496B93}" srcId="{4B41184D-3940-4ED7-9930-6751D523E557}" destId="{7069290F-C9D7-4723-AF8A-9C0205892E40}" srcOrd="3" destOrd="0" parTransId="{5322CEC9-0E3A-41D9-967D-CDC8C1013EB4}" sibTransId="{6120AC21-7846-4796-BA60-B0ED2989FDB7}"/>
    <dgm:cxn modelId="{12B585CA-A41D-4FEA-8A26-EBE0F7DDA082}" type="presParOf" srcId="{7859AEB0-53E4-435D-AB88-DF979AD65F22}" destId="{F5912C33-8C09-443B-A290-56FC17C99D49}" srcOrd="0" destOrd="0" presId="urn:microsoft.com/office/officeart/2018/5/layout/IconCircleLabelList"/>
    <dgm:cxn modelId="{75796457-2479-4B2C-89E1-2AA9FA7316F8}" type="presParOf" srcId="{F5912C33-8C09-443B-A290-56FC17C99D49}" destId="{3CEC423C-5536-4127-95C9-35EDE7DC046C}" srcOrd="0" destOrd="0" presId="urn:microsoft.com/office/officeart/2018/5/layout/IconCircleLabelList"/>
    <dgm:cxn modelId="{C67E5F9E-D4CC-4F5E-8BB0-F20C201D2EB5}" type="presParOf" srcId="{F5912C33-8C09-443B-A290-56FC17C99D49}" destId="{8CB59BDA-20AD-4267-B819-1BF542DDCA4A}" srcOrd="1" destOrd="0" presId="urn:microsoft.com/office/officeart/2018/5/layout/IconCircleLabelList"/>
    <dgm:cxn modelId="{06437C6A-88E2-4679-BF77-9AA8B082D8DB}" type="presParOf" srcId="{F5912C33-8C09-443B-A290-56FC17C99D49}" destId="{9641AF31-3635-459E-8E8D-263E4E71BD35}" srcOrd="2" destOrd="0" presId="urn:microsoft.com/office/officeart/2018/5/layout/IconCircleLabelList"/>
    <dgm:cxn modelId="{D26D1BF7-306B-48FF-8C62-1E6CC782EAE7}" type="presParOf" srcId="{F5912C33-8C09-443B-A290-56FC17C99D49}" destId="{39E72EF5-B15D-46B4-B0D2-A08E98D559C8}" srcOrd="3" destOrd="0" presId="urn:microsoft.com/office/officeart/2018/5/layout/IconCircleLabelList"/>
    <dgm:cxn modelId="{404274ED-0F15-458D-8535-5AB83D396CD0}" type="presParOf" srcId="{7859AEB0-53E4-435D-AB88-DF979AD65F22}" destId="{FAC364F8-6E63-428B-809F-ABA829E0EDC0}" srcOrd="1" destOrd="0" presId="urn:microsoft.com/office/officeart/2018/5/layout/IconCircleLabelList"/>
    <dgm:cxn modelId="{E2AC22AC-3951-4BFA-9414-012DFF549800}" type="presParOf" srcId="{7859AEB0-53E4-435D-AB88-DF979AD65F22}" destId="{643FF8B9-96E5-4312-BAAD-9A7CF6F9BFFC}" srcOrd="2" destOrd="0" presId="urn:microsoft.com/office/officeart/2018/5/layout/IconCircleLabelList"/>
    <dgm:cxn modelId="{59B02152-FCAB-4F25-98FB-01C7B80396A8}" type="presParOf" srcId="{643FF8B9-96E5-4312-BAAD-9A7CF6F9BFFC}" destId="{D0F8C4C2-6419-4E74-A4EC-09F402CF7641}" srcOrd="0" destOrd="0" presId="urn:microsoft.com/office/officeart/2018/5/layout/IconCircleLabelList"/>
    <dgm:cxn modelId="{AD0EFAC8-E621-4ECC-A4E9-F1EE546AA9C3}" type="presParOf" srcId="{643FF8B9-96E5-4312-BAAD-9A7CF6F9BFFC}" destId="{E9B34F1F-6E52-4E11-8E8A-E44521E26A7B}" srcOrd="1" destOrd="0" presId="urn:microsoft.com/office/officeart/2018/5/layout/IconCircleLabelList"/>
    <dgm:cxn modelId="{21CDBF99-BB5F-45F5-B5FE-D7159BA535EC}" type="presParOf" srcId="{643FF8B9-96E5-4312-BAAD-9A7CF6F9BFFC}" destId="{7F2E53C9-F8D1-4685-BF2B-F9A918927891}" srcOrd="2" destOrd="0" presId="urn:microsoft.com/office/officeart/2018/5/layout/IconCircleLabelList"/>
    <dgm:cxn modelId="{1E4CA2B5-336E-46AC-9726-6E4E387B6B14}" type="presParOf" srcId="{643FF8B9-96E5-4312-BAAD-9A7CF6F9BFFC}" destId="{324B5A75-0915-4E22-B845-F2FD800A31D0}" srcOrd="3" destOrd="0" presId="urn:microsoft.com/office/officeart/2018/5/layout/IconCircleLabelList"/>
    <dgm:cxn modelId="{E7DB7387-4090-4034-8B59-6C0510DC8734}" type="presParOf" srcId="{7859AEB0-53E4-435D-AB88-DF979AD65F22}" destId="{23E94339-581E-4311-94CB-332D34F3CE78}" srcOrd="3" destOrd="0" presId="urn:microsoft.com/office/officeart/2018/5/layout/IconCircleLabelList"/>
    <dgm:cxn modelId="{1C5EE856-89E7-419A-B17C-8B36F82BE814}" type="presParOf" srcId="{7859AEB0-53E4-435D-AB88-DF979AD65F22}" destId="{1EF11208-ACEA-47FA-908F-B0D9C6C37491}" srcOrd="4" destOrd="0" presId="urn:microsoft.com/office/officeart/2018/5/layout/IconCircleLabelList"/>
    <dgm:cxn modelId="{53EEA999-9AFF-4480-9CD7-AC6736F72353}" type="presParOf" srcId="{1EF11208-ACEA-47FA-908F-B0D9C6C37491}" destId="{5A78CACF-2748-4F0E-9394-0F2A25791C5F}" srcOrd="0" destOrd="0" presId="urn:microsoft.com/office/officeart/2018/5/layout/IconCircleLabelList"/>
    <dgm:cxn modelId="{2C7938A2-F915-4123-9B9A-6E54546CC845}" type="presParOf" srcId="{1EF11208-ACEA-47FA-908F-B0D9C6C37491}" destId="{F6D7F300-5B81-454B-AC6F-D519AB0A5345}" srcOrd="1" destOrd="0" presId="urn:microsoft.com/office/officeart/2018/5/layout/IconCircleLabelList"/>
    <dgm:cxn modelId="{D4090269-53E5-4C31-8410-1A3EBC6014C0}" type="presParOf" srcId="{1EF11208-ACEA-47FA-908F-B0D9C6C37491}" destId="{766C0DDF-981C-45DD-9D68-9BE36A71365D}" srcOrd="2" destOrd="0" presId="urn:microsoft.com/office/officeart/2018/5/layout/IconCircleLabelList"/>
    <dgm:cxn modelId="{685E6B80-6E0F-43A4-886C-252D8FE96B84}" type="presParOf" srcId="{1EF11208-ACEA-47FA-908F-B0D9C6C37491}" destId="{A50D2297-3DC0-441B-A481-0F8DED8DDEAD}" srcOrd="3" destOrd="0" presId="urn:microsoft.com/office/officeart/2018/5/layout/IconCircleLabelList"/>
    <dgm:cxn modelId="{11DFD130-923C-4D5C-8238-14F3BA4FDD32}" type="presParOf" srcId="{7859AEB0-53E4-435D-AB88-DF979AD65F22}" destId="{9210C7A1-2925-482C-9532-7A0F957E2325}" srcOrd="5" destOrd="0" presId="urn:microsoft.com/office/officeart/2018/5/layout/IconCircleLabelList"/>
    <dgm:cxn modelId="{D62F60FD-6B55-4855-8F79-2E5262E78427}" type="presParOf" srcId="{7859AEB0-53E4-435D-AB88-DF979AD65F22}" destId="{CFB10C9D-1905-4D6E-A14B-9BD373D10123}" srcOrd="6" destOrd="0" presId="urn:microsoft.com/office/officeart/2018/5/layout/IconCircleLabelList"/>
    <dgm:cxn modelId="{95AC8D81-8D9D-4AF8-9372-4AB63DB911A8}" type="presParOf" srcId="{CFB10C9D-1905-4D6E-A14B-9BD373D10123}" destId="{CF0805B8-F0C3-4205-94F0-976A106B861B}" srcOrd="0" destOrd="0" presId="urn:microsoft.com/office/officeart/2018/5/layout/IconCircleLabelList"/>
    <dgm:cxn modelId="{98B94E15-6663-4BCA-AC8A-61E2EBDF639D}" type="presParOf" srcId="{CFB10C9D-1905-4D6E-A14B-9BD373D10123}" destId="{C454A6CD-A045-45B8-86B1-DECB5DE5953C}" srcOrd="1" destOrd="0" presId="urn:microsoft.com/office/officeart/2018/5/layout/IconCircleLabelList"/>
    <dgm:cxn modelId="{B2C7521F-08F0-49BB-AB13-6B1763F74C10}" type="presParOf" srcId="{CFB10C9D-1905-4D6E-A14B-9BD373D10123}" destId="{A9D16FCD-84C9-4616-B5D4-351D06A54004}" srcOrd="2" destOrd="0" presId="urn:microsoft.com/office/officeart/2018/5/layout/IconCircleLabelList"/>
    <dgm:cxn modelId="{0D45692A-5E3C-404B-B1E3-4339C26A0DD4}" type="presParOf" srcId="{CFB10C9D-1905-4D6E-A14B-9BD373D10123}" destId="{2831FC03-A8F5-4F93-9E76-9F539A742C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9DEBF2-BF33-4909-A9C0-11458BD0F2B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62AF41E-BD4D-47A6-8DE9-046CACE50B22}">
      <dgm:prSet/>
      <dgm:spPr/>
      <dgm:t>
        <a:bodyPr/>
        <a:lstStyle/>
        <a:p>
          <a:r>
            <a:rPr lang="en-US" dirty="0"/>
            <a:t> ARIMA: Baseline model for linear trends</a:t>
          </a:r>
        </a:p>
      </dgm:t>
    </dgm:pt>
    <dgm:pt modelId="{92E60588-CF5C-4AD4-A830-B8A4AED5F7A7}" type="parTrans" cxnId="{6E6BBB35-3FE4-498F-9E4B-BD836D031F03}">
      <dgm:prSet/>
      <dgm:spPr/>
      <dgm:t>
        <a:bodyPr/>
        <a:lstStyle/>
        <a:p>
          <a:endParaRPr lang="en-US"/>
        </a:p>
      </dgm:t>
    </dgm:pt>
    <dgm:pt modelId="{11E9332C-39D0-4A42-96DA-F2F16997D173}" type="sibTrans" cxnId="{6E6BBB35-3FE4-498F-9E4B-BD836D031F03}">
      <dgm:prSet/>
      <dgm:spPr/>
      <dgm:t>
        <a:bodyPr/>
        <a:lstStyle/>
        <a:p>
          <a:endParaRPr lang="en-US"/>
        </a:p>
      </dgm:t>
    </dgm:pt>
    <dgm:pt modelId="{707FBC7D-DAC2-44F2-B4D9-46292062F222}">
      <dgm:prSet/>
      <dgm:spPr/>
      <dgm:t>
        <a:bodyPr/>
        <a:lstStyle/>
        <a:p>
          <a:r>
            <a:rPr lang="en-US" dirty="0" err="1"/>
            <a:t>XGBoost</a:t>
          </a:r>
          <a:r>
            <a:rPr lang="en-US" dirty="0"/>
            <a:t>: Handles non-linear patterns</a:t>
          </a:r>
        </a:p>
      </dgm:t>
    </dgm:pt>
    <dgm:pt modelId="{13900B89-4261-4F38-8F09-8556E822D594}" type="parTrans" cxnId="{DFB66AE2-2386-4EFE-AE9B-EF9934B83B75}">
      <dgm:prSet/>
      <dgm:spPr/>
      <dgm:t>
        <a:bodyPr/>
        <a:lstStyle/>
        <a:p>
          <a:endParaRPr lang="en-US"/>
        </a:p>
      </dgm:t>
    </dgm:pt>
    <dgm:pt modelId="{E7AA3DB2-D63D-43D9-BF70-7A253420D71E}" type="sibTrans" cxnId="{DFB66AE2-2386-4EFE-AE9B-EF9934B83B75}">
      <dgm:prSet/>
      <dgm:spPr/>
      <dgm:t>
        <a:bodyPr/>
        <a:lstStyle/>
        <a:p>
          <a:endParaRPr lang="en-US"/>
        </a:p>
      </dgm:t>
    </dgm:pt>
    <dgm:pt modelId="{10C6A83F-0D0B-4D6E-94F5-CA3A855EA983}">
      <dgm:prSet/>
      <dgm:spPr/>
      <dgm:t>
        <a:bodyPr/>
        <a:lstStyle/>
        <a:p>
          <a:r>
            <a:rPr lang="en-US" dirty="0"/>
            <a:t> LSTM: Captures sequential dependencies</a:t>
          </a:r>
        </a:p>
      </dgm:t>
    </dgm:pt>
    <dgm:pt modelId="{F654CAB4-F02C-4D92-8C86-B5C742D1DC31}" type="parTrans" cxnId="{976F2B12-3F08-44F5-ACF5-66990F3E915C}">
      <dgm:prSet/>
      <dgm:spPr/>
      <dgm:t>
        <a:bodyPr/>
        <a:lstStyle/>
        <a:p>
          <a:endParaRPr lang="en-US"/>
        </a:p>
      </dgm:t>
    </dgm:pt>
    <dgm:pt modelId="{A52BB977-9C83-4407-A68E-0CD6CFE569E6}" type="sibTrans" cxnId="{976F2B12-3F08-44F5-ACF5-66990F3E915C}">
      <dgm:prSet/>
      <dgm:spPr/>
      <dgm:t>
        <a:bodyPr/>
        <a:lstStyle/>
        <a:p>
          <a:endParaRPr lang="en-US"/>
        </a:p>
      </dgm:t>
    </dgm:pt>
    <dgm:pt modelId="{6A4763B7-C9DD-4904-9DE4-DEC7D46CE42E}" type="pres">
      <dgm:prSet presAssocID="{429DEBF2-BF33-4909-A9C0-11458BD0F2B6}" presName="root" presStyleCnt="0">
        <dgm:presLayoutVars>
          <dgm:dir/>
          <dgm:resizeHandles val="exact"/>
        </dgm:presLayoutVars>
      </dgm:prSet>
      <dgm:spPr/>
    </dgm:pt>
    <dgm:pt modelId="{C0BA967E-8420-47C4-8839-631F573A65A7}" type="pres">
      <dgm:prSet presAssocID="{D62AF41E-BD4D-47A6-8DE9-046CACE50B22}" presName="compNode" presStyleCnt="0"/>
      <dgm:spPr/>
    </dgm:pt>
    <dgm:pt modelId="{D5C05FCA-8F43-49A3-9724-AB38EA9D4929}" type="pres">
      <dgm:prSet presAssocID="{D62AF41E-BD4D-47A6-8DE9-046CACE50B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CCB2D1F3-24EF-4B04-B8B6-C91A6A046E72}" type="pres">
      <dgm:prSet presAssocID="{D62AF41E-BD4D-47A6-8DE9-046CACE50B22}" presName="spaceRect" presStyleCnt="0"/>
      <dgm:spPr/>
    </dgm:pt>
    <dgm:pt modelId="{7D580055-FA3D-40FF-BB96-923641B96698}" type="pres">
      <dgm:prSet presAssocID="{D62AF41E-BD4D-47A6-8DE9-046CACE50B22}" presName="textRect" presStyleLbl="revTx" presStyleIdx="0" presStyleCnt="3">
        <dgm:presLayoutVars>
          <dgm:chMax val="1"/>
          <dgm:chPref val="1"/>
        </dgm:presLayoutVars>
      </dgm:prSet>
      <dgm:spPr/>
    </dgm:pt>
    <dgm:pt modelId="{20564F32-9C2F-4521-A6A0-48720BCEBF51}" type="pres">
      <dgm:prSet presAssocID="{11E9332C-39D0-4A42-96DA-F2F16997D173}" presName="sibTrans" presStyleCnt="0"/>
      <dgm:spPr/>
    </dgm:pt>
    <dgm:pt modelId="{2EAF2EC5-9665-48C5-B1B2-BBCBE1EC6FFD}" type="pres">
      <dgm:prSet presAssocID="{707FBC7D-DAC2-44F2-B4D9-46292062F222}" presName="compNode" presStyleCnt="0"/>
      <dgm:spPr/>
    </dgm:pt>
    <dgm:pt modelId="{E1E50FC8-6ADA-4DC2-9633-434FC69AFF4D}" type="pres">
      <dgm:prSet presAssocID="{707FBC7D-DAC2-44F2-B4D9-46292062F2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C27081DD-D920-499A-AA76-07D8ADAAA771}" type="pres">
      <dgm:prSet presAssocID="{707FBC7D-DAC2-44F2-B4D9-46292062F222}" presName="spaceRect" presStyleCnt="0"/>
      <dgm:spPr/>
    </dgm:pt>
    <dgm:pt modelId="{CF493923-5247-4034-A004-8E3ABAEE55C8}" type="pres">
      <dgm:prSet presAssocID="{707FBC7D-DAC2-44F2-B4D9-46292062F222}" presName="textRect" presStyleLbl="revTx" presStyleIdx="1" presStyleCnt="3">
        <dgm:presLayoutVars>
          <dgm:chMax val="1"/>
          <dgm:chPref val="1"/>
        </dgm:presLayoutVars>
      </dgm:prSet>
      <dgm:spPr/>
    </dgm:pt>
    <dgm:pt modelId="{6745BABF-A708-4332-B2C1-32E73D6E1033}" type="pres">
      <dgm:prSet presAssocID="{E7AA3DB2-D63D-43D9-BF70-7A253420D71E}" presName="sibTrans" presStyleCnt="0"/>
      <dgm:spPr/>
    </dgm:pt>
    <dgm:pt modelId="{AC3494CE-58FD-4562-90C7-1CC047DA7283}" type="pres">
      <dgm:prSet presAssocID="{10C6A83F-0D0B-4D6E-94F5-CA3A855EA983}" presName="compNode" presStyleCnt="0"/>
      <dgm:spPr/>
    </dgm:pt>
    <dgm:pt modelId="{CBB651E0-BB0C-4B6D-AF9A-53808F4C7C46}" type="pres">
      <dgm:prSet presAssocID="{10C6A83F-0D0B-4D6E-94F5-CA3A855EA9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D9E3F44A-C0B3-445C-A8DC-DFC5206BF0AA}" type="pres">
      <dgm:prSet presAssocID="{10C6A83F-0D0B-4D6E-94F5-CA3A855EA983}" presName="spaceRect" presStyleCnt="0"/>
      <dgm:spPr/>
    </dgm:pt>
    <dgm:pt modelId="{59B70586-7CE8-4CCD-A351-EF8F187F4A7A}" type="pres">
      <dgm:prSet presAssocID="{10C6A83F-0D0B-4D6E-94F5-CA3A855EA98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76F2B12-3F08-44F5-ACF5-66990F3E915C}" srcId="{429DEBF2-BF33-4909-A9C0-11458BD0F2B6}" destId="{10C6A83F-0D0B-4D6E-94F5-CA3A855EA983}" srcOrd="2" destOrd="0" parTransId="{F654CAB4-F02C-4D92-8C86-B5C742D1DC31}" sibTransId="{A52BB977-9C83-4407-A68E-0CD6CFE569E6}"/>
    <dgm:cxn modelId="{6E6BBB35-3FE4-498F-9E4B-BD836D031F03}" srcId="{429DEBF2-BF33-4909-A9C0-11458BD0F2B6}" destId="{D62AF41E-BD4D-47A6-8DE9-046CACE50B22}" srcOrd="0" destOrd="0" parTransId="{92E60588-CF5C-4AD4-A830-B8A4AED5F7A7}" sibTransId="{11E9332C-39D0-4A42-96DA-F2F16997D173}"/>
    <dgm:cxn modelId="{DB866340-57B5-4688-9EEF-83FE0A57E75D}" type="presOf" srcId="{D62AF41E-BD4D-47A6-8DE9-046CACE50B22}" destId="{7D580055-FA3D-40FF-BB96-923641B96698}" srcOrd="0" destOrd="0" presId="urn:microsoft.com/office/officeart/2018/2/layout/IconLabelList"/>
    <dgm:cxn modelId="{AC935752-3D4E-4139-B53E-C2FE98EB1781}" type="presOf" srcId="{10C6A83F-0D0B-4D6E-94F5-CA3A855EA983}" destId="{59B70586-7CE8-4CCD-A351-EF8F187F4A7A}" srcOrd="0" destOrd="0" presId="urn:microsoft.com/office/officeart/2018/2/layout/IconLabelList"/>
    <dgm:cxn modelId="{C0BADB80-A094-45D0-8B02-D38286CF1C32}" type="presOf" srcId="{707FBC7D-DAC2-44F2-B4D9-46292062F222}" destId="{CF493923-5247-4034-A004-8E3ABAEE55C8}" srcOrd="0" destOrd="0" presId="urn:microsoft.com/office/officeart/2018/2/layout/IconLabelList"/>
    <dgm:cxn modelId="{DFB66AE2-2386-4EFE-AE9B-EF9934B83B75}" srcId="{429DEBF2-BF33-4909-A9C0-11458BD0F2B6}" destId="{707FBC7D-DAC2-44F2-B4D9-46292062F222}" srcOrd="1" destOrd="0" parTransId="{13900B89-4261-4F38-8F09-8556E822D594}" sibTransId="{E7AA3DB2-D63D-43D9-BF70-7A253420D71E}"/>
    <dgm:cxn modelId="{9CA8B4FC-6659-4790-86EC-2B89260CCFEE}" type="presOf" srcId="{429DEBF2-BF33-4909-A9C0-11458BD0F2B6}" destId="{6A4763B7-C9DD-4904-9DE4-DEC7D46CE42E}" srcOrd="0" destOrd="0" presId="urn:microsoft.com/office/officeart/2018/2/layout/IconLabelList"/>
    <dgm:cxn modelId="{6C9604DC-C711-4FFC-870E-BA2CBC1C44CD}" type="presParOf" srcId="{6A4763B7-C9DD-4904-9DE4-DEC7D46CE42E}" destId="{C0BA967E-8420-47C4-8839-631F573A65A7}" srcOrd="0" destOrd="0" presId="urn:microsoft.com/office/officeart/2018/2/layout/IconLabelList"/>
    <dgm:cxn modelId="{3888C647-EE6E-4CE2-945C-EC194ADF1BD7}" type="presParOf" srcId="{C0BA967E-8420-47C4-8839-631F573A65A7}" destId="{D5C05FCA-8F43-49A3-9724-AB38EA9D4929}" srcOrd="0" destOrd="0" presId="urn:microsoft.com/office/officeart/2018/2/layout/IconLabelList"/>
    <dgm:cxn modelId="{E34DAD2B-E369-4F1C-8A5E-317A046E4B51}" type="presParOf" srcId="{C0BA967E-8420-47C4-8839-631F573A65A7}" destId="{CCB2D1F3-24EF-4B04-B8B6-C91A6A046E72}" srcOrd="1" destOrd="0" presId="urn:microsoft.com/office/officeart/2018/2/layout/IconLabelList"/>
    <dgm:cxn modelId="{9625A9D5-76AC-4E9A-AE3A-3A67BC264EB9}" type="presParOf" srcId="{C0BA967E-8420-47C4-8839-631F573A65A7}" destId="{7D580055-FA3D-40FF-BB96-923641B96698}" srcOrd="2" destOrd="0" presId="urn:microsoft.com/office/officeart/2018/2/layout/IconLabelList"/>
    <dgm:cxn modelId="{EC46CCC8-A7AF-48B9-8EF9-6440D700FB85}" type="presParOf" srcId="{6A4763B7-C9DD-4904-9DE4-DEC7D46CE42E}" destId="{20564F32-9C2F-4521-A6A0-48720BCEBF51}" srcOrd="1" destOrd="0" presId="urn:microsoft.com/office/officeart/2018/2/layout/IconLabelList"/>
    <dgm:cxn modelId="{92917B63-1566-46E8-9338-E3C53F31138C}" type="presParOf" srcId="{6A4763B7-C9DD-4904-9DE4-DEC7D46CE42E}" destId="{2EAF2EC5-9665-48C5-B1B2-BBCBE1EC6FFD}" srcOrd="2" destOrd="0" presId="urn:microsoft.com/office/officeart/2018/2/layout/IconLabelList"/>
    <dgm:cxn modelId="{DD413DE2-6EE3-4E2F-9334-C5A7100F1403}" type="presParOf" srcId="{2EAF2EC5-9665-48C5-B1B2-BBCBE1EC6FFD}" destId="{E1E50FC8-6ADA-4DC2-9633-434FC69AFF4D}" srcOrd="0" destOrd="0" presId="urn:microsoft.com/office/officeart/2018/2/layout/IconLabelList"/>
    <dgm:cxn modelId="{C9B3C62A-11E4-4CC8-8B1D-06C896958CE0}" type="presParOf" srcId="{2EAF2EC5-9665-48C5-B1B2-BBCBE1EC6FFD}" destId="{C27081DD-D920-499A-AA76-07D8ADAAA771}" srcOrd="1" destOrd="0" presId="urn:microsoft.com/office/officeart/2018/2/layout/IconLabelList"/>
    <dgm:cxn modelId="{84FD7E40-7B93-4BE6-BC80-13B6C8E9A118}" type="presParOf" srcId="{2EAF2EC5-9665-48C5-B1B2-BBCBE1EC6FFD}" destId="{CF493923-5247-4034-A004-8E3ABAEE55C8}" srcOrd="2" destOrd="0" presId="urn:microsoft.com/office/officeart/2018/2/layout/IconLabelList"/>
    <dgm:cxn modelId="{03EAB4E5-4F32-4956-A669-AA1EA5623732}" type="presParOf" srcId="{6A4763B7-C9DD-4904-9DE4-DEC7D46CE42E}" destId="{6745BABF-A708-4332-B2C1-32E73D6E1033}" srcOrd="3" destOrd="0" presId="urn:microsoft.com/office/officeart/2018/2/layout/IconLabelList"/>
    <dgm:cxn modelId="{8D6216CE-4543-402D-9463-4E11009676F3}" type="presParOf" srcId="{6A4763B7-C9DD-4904-9DE4-DEC7D46CE42E}" destId="{AC3494CE-58FD-4562-90C7-1CC047DA7283}" srcOrd="4" destOrd="0" presId="urn:microsoft.com/office/officeart/2018/2/layout/IconLabelList"/>
    <dgm:cxn modelId="{2A6C906D-A1C4-4017-B5B6-C7F18D77F147}" type="presParOf" srcId="{AC3494CE-58FD-4562-90C7-1CC047DA7283}" destId="{CBB651E0-BB0C-4B6D-AF9A-53808F4C7C46}" srcOrd="0" destOrd="0" presId="urn:microsoft.com/office/officeart/2018/2/layout/IconLabelList"/>
    <dgm:cxn modelId="{CD780CF6-00FD-497C-8A46-771F7A684B07}" type="presParOf" srcId="{AC3494CE-58FD-4562-90C7-1CC047DA7283}" destId="{D9E3F44A-C0B3-445C-A8DC-DFC5206BF0AA}" srcOrd="1" destOrd="0" presId="urn:microsoft.com/office/officeart/2018/2/layout/IconLabelList"/>
    <dgm:cxn modelId="{73C0033E-6BDA-42C8-8EA0-D257FF9C5733}" type="presParOf" srcId="{AC3494CE-58FD-4562-90C7-1CC047DA7283}" destId="{59B70586-7CE8-4CCD-A351-EF8F187F4A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A8EFA-5ED0-4226-AB2F-689B7805136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4C6D620-F7B4-4961-99DD-AE1E29F8A3A0}">
      <dgm:prSet/>
      <dgm:spPr/>
      <dgm:t>
        <a:bodyPr/>
        <a:lstStyle/>
        <a:p>
          <a:r>
            <a:rPr lang="en-US" dirty="0"/>
            <a:t>Metrics: RMSE, MAE, Directional Accuracy</a:t>
          </a:r>
        </a:p>
      </dgm:t>
    </dgm:pt>
    <dgm:pt modelId="{6F7E3F71-48BA-4283-A73F-55244C81A95F}" type="parTrans" cxnId="{49CFC339-E67E-41B5-BE02-66E0AACA9F02}">
      <dgm:prSet/>
      <dgm:spPr/>
      <dgm:t>
        <a:bodyPr/>
        <a:lstStyle/>
        <a:p>
          <a:endParaRPr lang="en-US"/>
        </a:p>
      </dgm:t>
    </dgm:pt>
    <dgm:pt modelId="{3C553C30-5A7E-4870-B669-2294B66DD3E8}" type="sibTrans" cxnId="{49CFC339-E67E-41B5-BE02-66E0AACA9F02}">
      <dgm:prSet/>
      <dgm:spPr/>
      <dgm:t>
        <a:bodyPr/>
        <a:lstStyle/>
        <a:p>
          <a:endParaRPr lang="en-US"/>
        </a:p>
      </dgm:t>
    </dgm:pt>
    <dgm:pt modelId="{31132FEC-2DF6-4BED-822B-56F76CCDC506}">
      <dgm:prSet/>
      <dgm:spPr/>
      <dgm:t>
        <a:bodyPr/>
        <a:lstStyle/>
        <a:p>
          <a:r>
            <a:rPr lang="en-US" dirty="0"/>
            <a:t>Observations:</a:t>
          </a:r>
        </a:p>
      </dgm:t>
    </dgm:pt>
    <dgm:pt modelId="{91A417BE-B815-47BD-8048-632D29873D8E}" type="parTrans" cxnId="{67C23189-6211-492D-AA3A-733EA2AB419F}">
      <dgm:prSet/>
      <dgm:spPr/>
      <dgm:t>
        <a:bodyPr/>
        <a:lstStyle/>
        <a:p>
          <a:endParaRPr lang="en-US"/>
        </a:p>
      </dgm:t>
    </dgm:pt>
    <dgm:pt modelId="{05FECEB0-5778-4AB1-A59A-0B4E937A1D68}" type="sibTrans" cxnId="{67C23189-6211-492D-AA3A-733EA2AB419F}">
      <dgm:prSet/>
      <dgm:spPr/>
      <dgm:t>
        <a:bodyPr/>
        <a:lstStyle/>
        <a:p>
          <a:endParaRPr lang="en-US"/>
        </a:p>
      </dgm:t>
    </dgm:pt>
    <dgm:pt modelId="{297535ED-C5A2-4F79-AA93-0563A3056482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XGBoost</a:t>
          </a:r>
          <a:r>
            <a:rPr lang="en-US" dirty="0"/>
            <a:t> best overall</a:t>
          </a:r>
        </a:p>
      </dgm:t>
    </dgm:pt>
    <dgm:pt modelId="{78493C6E-CA12-4EA7-9392-8D4274EEBDCC}" type="parTrans" cxnId="{477CE0B2-206C-4F2F-912C-11EBBE079ECC}">
      <dgm:prSet/>
      <dgm:spPr/>
      <dgm:t>
        <a:bodyPr/>
        <a:lstStyle/>
        <a:p>
          <a:endParaRPr lang="en-US"/>
        </a:p>
      </dgm:t>
    </dgm:pt>
    <dgm:pt modelId="{855D36A3-F3F9-4AF0-81CE-646C5F7A4D30}" type="sibTrans" cxnId="{477CE0B2-206C-4F2F-912C-11EBBE079ECC}">
      <dgm:prSet/>
      <dgm:spPr/>
      <dgm:t>
        <a:bodyPr/>
        <a:lstStyle/>
        <a:p>
          <a:endParaRPr lang="en-US"/>
        </a:p>
      </dgm:t>
    </dgm:pt>
    <dgm:pt modelId="{066DCA10-44CA-4F71-AAE9-DA59EFF349D5}">
      <dgm:prSet/>
      <dgm:spPr/>
      <dgm:t>
        <a:bodyPr/>
        <a:lstStyle/>
        <a:p>
          <a:r>
            <a:rPr lang="en-US" dirty="0"/>
            <a:t> LSTM better at long-term trends</a:t>
          </a:r>
        </a:p>
      </dgm:t>
    </dgm:pt>
    <dgm:pt modelId="{68F0DE64-4CB6-42CE-BD9E-646A593541D9}" type="parTrans" cxnId="{45D6E642-2D3B-4571-8C70-61EAA1B30CAF}">
      <dgm:prSet/>
      <dgm:spPr/>
      <dgm:t>
        <a:bodyPr/>
        <a:lstStyle/>
        <a:p>
          <a:endParaRPr lang="en-US"/>
        </a:p>
      </dgm:t>
    </dgm:pt>
    <dgm:pt modelId="{8C1EFA8A-9AC3-442C-92E1-20826ADD2E54}" type="sibTrans" cxnId="{45D6E642-2D3B-4571-8C70-61EAA1B30CAF}">
      <dgm:prSet/>
      <dgm:spPr/>
      <dgm:t>
        <a:bodyPr/>
        <a:lstStyle/>
        <a:p>
          <a:endParaRPr lang="en-US"/>
        </a:p>
      </dgm:t>
    </dgm:pt>
    <dgm:pt modelId="{EE1086B9-A1CE-482D-B3E0-AE4D69DA3734}">
      <dgm:prSet/>
      <dgm:spPr/>
      <dgm:t>
        <a:bodyPr/>
        <a:lstStyle/>
        <a:p>
          <a:r>
            <a:rPr lang="en-US" dirty="0"/>
            <a:t>ARIMA weak for volatile stocks</a:t>
          </a:r>
        </a:p>
      </dgm:t>
    </dgm:pt>
    <dgm:pt modelId="{C5C36853-D09F-458F-BC4D-010979B34F38}" type="parTrans" cxnId="{9FD3ABFE-0FDC-4E3F-8C50-BB3B2937878C}">
      <dgm:prSet/>
      <dgm:spPr/>
      <dgm:t>
        <a:bodyPr/>
        <a:lstStyle/>
        <a:p>
          <a:endParaRPr lang="en-US"/>
        </a:p>
      </dgm:t>
    </dgm:pt>
    <dgm:pt modelId="{32D9F9C8-DB4F-42E2-A48A-21BAA91D9D5E}" type="sibTrans" cxnId="{9FD3ABFE-0FDC-4E3F-8C50-BB3B2937878C}">
      <dgm:prSet/>
      <dgm:spPr/>
      <dgm:t>
        <a:bodyPr/>
        <a:lstStyle/>
        <a:p>
          <a:endParaRPr lang="en-US"/>
        </a:p>
      </dgm:t>
    </dgm:pt>
    <dgm:pt modelId="{1595344F-5C40-4BB2-82D5-836F1675FB98}" type="pres">
      <dgm:prSet presAssocID="{5CDA8EFA-5ED0-4226-AB2F-689B7805136C}" presName="root" presStyleCnt="0">
        <dgm:presLayoutVars>
          <dgm:dir/>
          <dgm:resizeHandles val="exact"/>
        </dgm:presLayoutVars>
      </dgm:prSet>
      <dgm:spPr/>
    </dgm:pt>
    <dgm:pt modelId="{FF8D7615-872A-42B9-90FA-5D1B72C4C86E}" type="pres">
      <dgm:prSet presAssocID="{44C6D620-F7B4-4961-99DD-AE1E29F8A3A0}" presName="compNode" presStyleCnt="0"/>
      <dgm:spPr/>
    </dgm:pt>
    <dgm:pt modelId="{748913F2-4537-4A64-8A24-963E47C46275}" type="pres">
      <dgm:prSet presAssocID="{44C6D620-F7B4-4961-99DD-AE1E29F8A3A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291D5FA-286C-43AD-8A03-C1573E37CA0B}" type="pres">
      <dgm:prSet presAssocID="{44C6D620-F7B4-4961-99DD-AE1E29F8A3A0}" presName="spaceRect" presStyleCnt="0"/>
      <dgm:spPr/>
    </dgm:pt>
    <dgm:pt modelId="{4FE389E8-F56C-46C4-B6E3-45480330C82A}" type="pres">
      <dgm:prSet presAssocID="{44C6D620-F7B4-4961-99DD-AE1E29F8A3A0}" presName="textRect" presStyleLbl="revTx" presStyleIdx="0" presStyleCnt="5">
        <dgm:presLayoutVars>
          <dgm:chMax val="1"/>
          <dgm:chPref val="1"/>
        </dgm:presLayoutVars>
      </dgm:prSet>
      <dgm:spPr/>
    </dgm:pt>
    <dgm:pt modelId="{D84E3FA4-F2FF-4AB7-9251-88BBA197F3E1}" type="pres">
      <dgm:prSet presAssocID="{3C553C30-5A7E-4870-B669-2294B66DD3E8}" presName="sibTrans" presStyleCnt="0"/>
      <dgm:spPr/>
    </dgm:pt>
    <dgm:pt modelId="{A3FDF7B8-38E8-4457-88BD-5F279FB7093C}" type="pres">
      <dgm:prSet presAssocID="{31132FEC-2DF6-4BED-822B-56F76CCDC506}" presName="compNode" presStyleCnt="0"/>
      <dgm:spPr/>
    </dgm:pt>
    <dgm:pt modelId="{CEA689CF-7F6C-44AD-A107-769DD0031050}" type="pres">
      <dgm:prSet presAssocID="{31132FEC-2DF6-4BED-822B-56F76CCDC5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9C9730ED-D309-4FAA-9570-6FC0F705D70F}" type="pres">
      <dgm:prSet presAssocID="{31132FEC-2DF6-4BED-822B-56F76CCDC506}" presName="spaceRect" presStyleCnt="0"/>
      <dgm:spPr/>
    </dgm:pt>
    <dgm:pt modelId="{9126AB97-2060-4FBF-8FCB-2DA643707180}" type="pres">
      <dgm:prSet presAssocID="{31132FEC-2DF6-4BED-822B-56F76CCDC506}" presName="textRect" presStyleLbl="revTx" presStyleIdx="1" presStyleCnt="5">
        <dgm:presLayoutVars>
          <dgm:chMax val="1"/>
          <dgm:chPref val="1"/>
        </dgm:presLayoutVars>
      </dgm:prSet>
      <dgm:spPr/>
    </dgm:pt>
    <dgm:pt modelId="{B4408973-041C-40D4-958C-B8DA876953B1}" type="pres">
      <dgm:prSet presAssocID="{05FECEB0-5778-4AB1-A59A-0B4E937A1D68}" presName="sibTrans" presStyleCnt="0"/>
      <dgm:spPr/>
    </dgm:pt>
    <dgm:pt modelId="{CE81B148-5302-4FE7-A293-664EDA1C633B}" type="pres">
      <dgm:prSet presAssocID="{297535ED-C5A2-4F79-AA93-0563A3056482}" presName="compNode" presStyleCnt="0"/>
      <dgm:spPr/>
    </dgm:pt>
    <dgm:pt modelId="{C70051D7-79AE-411A-BBF3-1A1F976EE3CF}" type="pres">
      <dgm:prSet presAssocID="{297535ED-C5A2-4F79-AA93-0563A305648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C37A8593-C629-4163-9B75-5AC99771822F}" type="pres">
      <dgm:prSet presAssocID="{297535ED-C5A2-4F79-AA93-0563A3056482}" presName="spaceRect" presStyleCnt="0"/>
      <dgm:spPr/>
    </dgm:pt>
    <dgm:pt modelId="{03BBFDF5-AA83-46F6-8953-B914BD0B3ADF}" type="pres">
      <dgm:prSet presAssocID="{297535ED-C5A2-4F79-AA93-0563A3056482}" presName="textRect" presStyleLbl="revTx" presStyleIdx="2" presStyleCnt="5">
        <dgm:presLayoutVars>
          <dgm:chMax val="1"/>
          <dgm:chPref val="1"/>
        </dgm:presLayoutVars>
      </dgm:prSet>
      <dgm:spPr/>
    </dgm:pt>
    <dgm:pt modelId="{3A877D07-81E2-492B-8401-2651E46D1FD9}" type="pres">
      <dgm:prSet presAssocID="{855D36A3-F3F9-4AF0-81CE-646C5F7A4D30}" presName="sibTrans" presStyleCnt="0"/>
      <dgm:spPr/>
    </dgm:pt>
    <dgm:pt modelId="{9F700DB2-B940-4C5D-A318-17AA6663A4BE}" type="pres">
      <dgm:prSet presAssocID="{066DCA10-44CA-4F71-AAE9-DA59EFF349D5}" presName="compNode" presStyleCnt="0"/>
      <dgm:spPr/>
    </dgm:pt>
    <dgm:pt modelId="{87BF1B59-03A8-4858-A1AF-1FB2A7D7E423}" type="pres">
      <dgm:prSet presAssocID="{066DCA10-44CA-4F71-AAE9-DA59EFF349D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63683388-4FF9-4280-9D1D-22F9E1731786}" type="pres">
      <dgm:prSet presAssocID="{066DCA10-44CA-4F71-AAE9-DA59EFF349D5}" presName="spaceRect" presStyleCnt="0"/>
      <dgm:spPr/>
    </dgm:pt>
    <dgm:pt modelId="{BC0A8863-1651-4172-9DB0-8A698E83A7AA}" type="pres">
      <dgm:prSet presAssocID="{066DCA10-44CA-4F71-AAE9-DA59EFF349D5}" presName="textRect" presStyleLbl="revTx" presStyleIdx="3" presStyleCnt="5">
        <dgm:presLayoutVars>
          <dgm:chMax val="1"/>
          <dgm:chPref val="1"/>
        </dgm:presLayoutVars>
      </dgm:prSet>
      <dgm:spPr/>
    </dgm:pt>
    <dgm:pt modelId="{A4313A6E-4A75-4D8B-8D57-76CDF7EC04B3}" type="pres">
      <dgm:prSet presAssocID="{8C1EFA8A-9AC3-442C-92E1-20826ADD2E54}" presName="sibTrans" presStyleCnt="0"/>
      <dgm:spPr/>
    </dgm:pt>
    <dgm:pt modelId="{DDD1EE5B-F6C3-43E1-82D7-323F8937F32A}" type="pres">
      <dgm:prSet presAssocID="{EE1086B9-A1CE-482D-B3E0-AE4D69DA3734}" presName="compNode" presStyleCnt="0"/>
      <dgm:spPr/>
    </dgm:pt>
    <dgm:pt modelId="{34496BEC-CC8B-4475-B145-2AAE1517B1A0}" type="pres">
      <dgm:prSet presAssocID="{EE1086B9-A1CE-482D-B3E0-AE4D69DA373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ECCF4CF1-3188-4DB0-8366-16D06B4DD96E}" type="pres">
      <dgm:prSet presAssocID="{EE1086B9-A1CE-482D-B3E0-AE4D69DA3734}" presName="spaceRect" presStyleCnt="0"/>
      <dgm:spPr/>
    </dgm:pt>
    <dgm:pt modelId="{13BE19A3-0381-417B-87B0-8D580CE406BB}" type="pres">
      <dgm:prSet presAssocID="{EE1086B9-A1CE-482D-B3E0-AE4D69DA373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9150017-23B5-4173-96E0-213A70933562}" type="presOf" srcId="{066DCA10-44CA-4F71-AAE9-DA59EFF349D5}" destId="{BC0A8863-1651-4172-9DB0-8A698E83A7AA}" srcOrd="0" destOrd="0" presId="urn:microsoft.com/office/officeart/2018/2/layout/IconLabelList"/>
    <dgm:cxn modelId="{3F373623-3EB5-4A85-B188-B264ECA0100B}" type="presOf" srcId="{297535ED-C5A2-4F79-AA93-0563A3056482}" destId="{03BBFDF5-AA83-46F6-8953-B914BD0B3ADF}" srcOrd="0" destOrd="0" presId="urn:microsoft.com/office/officeart/2018/2/layout/IconLabelList"/>
    <dgm:cxn modelId="{49CFC339-E67E-41B5-BE02-66E0AACA9F02}" srcId="{5CDA8EFA-5ED0-4226-AB2F-689B7805136C}" destId="{44C6D620-F7B4-4961-99DD-AE1E29F8A3A0}" srcOrd="0" destOrd="0" parTransId="{6F7E3F71-48BA-4283-A73F-55244C81A95F}" sibTransId="{3C553C30-5A7E-4870-B669-2294B66DD3E8}"/>
    <dgm:cxn modelId="{45D6E642-2D3B-4571-8C70-61EAA1B30CAF}" srcId="{5CDA8EFA-5ED0-4226-AB2F-689B7805136C}" destId="{066DCA10-44CA-4F71-AAE9-DA59EFF349D5}" srcOrd="3" destOrd="0" parTransId="{68F0DE64-4CB6-42CE-BD9E-646A593541D9}" sibTransId="{8C1EFA8A-9AC3-442C-92E1-20826ADD2E54}"/>
    <dgm:cxn modelId="{8429C475-0A40-448D-AB94-47BBA29BD8A6}" type="presOf" srcId="{EE1086B9-A1CE-482D-B3E0-AE4D69DA3734}" destId="{13BE19A3-0381-417B-87B0-8D580CE406BB}" srcOrd="0" destOrd="0" presId="urn:microsoft.com/office/officeart/2018/2/layout/IconLabelList"/>
    <dgm:cxn modelId="{67C23189-6211-492D-AA3A-733EA2AB419F}" srcId="{5CDA8EFA-5ED0-4226-AB2F-689B7805136C}" destId="{31132FEC-2DF6-4BED-822B-56F76CCDC506}" srcOrd="1" destOrd="0" parTransId="{91A417BE-B815-47BD-8048-632D29873D8E}" sibTransId="{05FECEB0-5778-4AB1-A59A-0B4E937A1D68}"/>
    <dgm:cxn modelId="{477CE0B2-206C-4F2F-912C-11EBBE079ECC}" srcId="{5CDA8EFA-5ED0-4226-AB2F-689B7805136C}" destId="{297535ED-C5A2-4F79-AA93-0563A3056482}" srcOrd="2" destOrd="0" parTransId="{78493C6E-CA12-4EA7-9392-8D4274EEBDCC}" sibTransId="{855D36A3-F3F9-4AF0-81CE-646C5F7A4D30}"/>
    <dgm:cxn modelId="{85A1DACE-3D3B-4620-818D-607AAAB61A6B}" type="presOf" srcId="{44C6D620-F7B4-4961-99DD-AE1E29F8A3A0}" destId="{4FE389E8-F56C-46C4-B6E3-45480330C82A}" srcOrd="0" destOrd="0" presId="urn:microsoft.com/office/officeart/2018/2/layout/IconLabelList"/>
    <dgm:cxn modelId="{E7624DD1-7FED-4FBF-81B2-EFFD9946B76D}" type="presOf" srcId="{31132FEC-2DF6-4BED-822B-56F76CCDC506}" destId="{9126AB97-2060-4FBF-8FCB-2DA643707180}" srcOrd="0" destOrd="0" presId="urn:microsoft.com/office/officeart/2018/2/layout/IconLabelList"/>
    <dgm:cxn modelId="{FE262FFC-48A4-43D3-8583-194F1B73D69B}" type="presOf" srcId="{5CDA8EFA-5ED0-4226-AB2F-689B7805136C}" destId="{1595344F-5C40-4BB2-82D5-836F1675FB98}" srcOrd="0" destOrd="0" presId="urn:microsoft.com/office/officeart/2018/2/layout/IconLabelList"/>
    <dgm:cxn modelId="{9FD3ABFE-0FDC-4E3F-8C50-BB3B2937878C}" srcId="{5CDA8EFA-5ED0-4226-AB2F-689B7805136C}" destId="{EE1086B9-A1CE-482D-B3E0-AE4D69DA3734}" srcOrd="4" destOrd="0" parTransId="{C5C36853-D09F-458F-BC4D-010979B34F38}" sibTransId="{32D9F9C8-DB4F-42E2-A48A-21BAA91D9D5E}"/>
    <dgm:cxn modelId="{866C1531-474A-453C-A93E-88D6474652B6}" type="presParOf" srcId="{1595344F-5C40-4BB2-82D5-836F1675FB98}" destId="{FF8D7615-872A-42B9-90FA-5D1B72C4C86E}" srcOrd="0" destOrd="0" presId="urn:microsoft.com/office/officeart/2018/2/layout/IconLabelList"/>
    <dgm:cxn modelId="{591B2CBB-6F29-430C-B4C3-CE260D35CBB8}" type="presParOf" srcId="{FF8D7615-872A-42B9-90FA-5D1B72C4C86E}" destId="{748913F2-4537-4A64-8A24-963E47C46275}" srcOrd="0" destOrd="0" presId="urn:microsoft.com/office/officeart/2018/2/layout/IconLabelList"/>
    <dgm:cxn modelId="{F143F425-9A6B-4E41-A24A-5FB917610D69}" type="presParOf" srcId="{FF8D7615-872A-42B9-90FA-5D1B72C4C86E}" destId="{A291D5FA-286C-43AD-8A03-C1573E37CA0B}" srcOrd="1" destOrd="0" presId="urn:microsoft.com/office/officeart/2018/2/layout/IconLabelList"/>
    <dgm:cxn modelId="{29D3354A-2C91-4A1C-AA0D-51B938598324}" type="presParOf" srcId="{FF8D7615-872A-42B9-90FA-5D1B72C4C86E}" destId="{4FE389E8-F56C-46C4-B6E3-45480330C82A}" srcOrd="2" destOrd="0" presId="urn:microsoft.com/office/officeart/2018/2/layout/IconLabelList"/>
    <dgm:cxn modelId="{2C6E8180-4164-4A13-8AD6-308CE6B39A07}" type="presParOf" srcId="{1595344F-5C40-4BB2-82D5-836F1675FB98}" destId="{D84E3FA4-F2FF-4AB7-9251-88BBA197F3E1}" srcOrd="1" destOrd="0" presId="urn:microsoft.com/office/officeart/2018/2/layout/IconLabelList"/>
    <dgm:cxn modelId="{9BDE4CEC-7DD9-4EE2-A40C-614B6D5BC52B}" type="presParOf" srcId="{1595344F-5C40-4BB2-82D5-836F1675FB98}" destId="{A3FDF7B8-38E8-4457-88BD-5F279FB7093C}" srcOrd="2" destOrd="0" presId="urn:microsoft.com/office/officeart/2018/2/layout/IconLabelList"/>
    <dgm:cxn modelId="{75BC6C5D-5DCD-4FC5-A739-6FE3E56798B2}" type="presParOf" srcId="{A3FDF7B8-38E8-4457-88BD-5F279FB7093C}" destId="{CEA689CF-7F6C-44AD-A107-769DD0031050}" srcOrd="0" destOrd="0" presId="urn:microsoft.com/office/officeart/2018/2/layout/IconLabelList"/>
    <dgm:cxn modelId="{ED4CAD93-7A1B-4397-83CA-673C40181DBC}" type="presParOf" srcId="{A3FDF7B8-38E8-4457-88BD-5F279FB7093C}" destId="{9C9730ED-D309-4FAA-9570-6FC0F705D70F}" srcOrd="1" destOrd="0" presId="urn:microsoft.com/office/officeart/2018/2/layout/IconLabelList"/>
    <dgm:cxn modelId="{B145058D-1051-40E0-86AF-03BC8604E09C}" type="presParOf" srcId="{A3FDF7B8-38E8-4457-88BD-5F279FB7093C}" destId="{9126AB97-2060-4FBF-8FCB-2DA643707180}" srcOrd="2" destOrd="0" presId="urn:microsoft.com/office/officeart/2018/2/layout/IconLabelList"/>
    <dgm:cxn modelId="{485CB5D7-3931-4595-96F2-A4C0F1C82CCF}" type="presParOf" srcId="{1595344F-5C40-4BB2-82D5-836F1675FB98}" destId="{B4408973-041C-40D4-958C-B8DA876953B1}" srcOrd="3" destOrd="0" presId="urn:microsoft.com/office/officeart/2018/2/layout/IconLabelList"/>
    <dgm:cxn modelId="{2C4315C4-A65D-471A-8797-FD8625458EB2}" type="presParOf" srcId="{1595344F-5C40-4BB2-82D5-836F1675FB98}" destId="{CE81B148-5302-4FE7-A293-664EDA1C633B}" srcOrd="4" destOrd="0" presId="urn:microsoft.com/office/officeart/2018/2/layout/IconLabelList"/>
    <dgm:cxn modelId="{B6DB2ABC-21E4-47C7-8B19-D1E1393AACBD}" type="presParOf" srcId="{CE81B148-5302-4FE7-A293-664EDA1C633B}" destId="{C70051D7-79AE-411A-BBF3-1A1F976EE3CF}" srcOrd="0" destOrd="0" presId="urn:microsoft.com/office/officeart/2018/2/layout/IconLabelList"/>
    <dgm:cxn modelId="{A3E6759D-1E91-4CAC-985E-1016FAF6C87B}" type="presParOf" srcId="{CE81B148-5302-4FE7-A293-664EDA1C633B}" destId="{C37A8593-C629-4163-9B75-5AC99771822F}" srcOrd="1" destOrd="0" presId="urn:microsoft.com/office/officeart/2018/2/layout/IconLabelList"/>
    <dgm:cxn modelId="{08A22BA3-211B-473B-B546-909381BDF98E}" type="presParOf" srcId="{CE81B148-5302-4FE7-A293-664EDA1C633B}" destId="{03BBFDF5-AA83-46F6-8953-B914BD0B3ADF}" srcOrd="2" destOrd="0" presId="urn:microsoft.com/office/officeart/2018/2/layout/IconLabelList"/>
    <dgm:cxn modelId="{8E357247-0F22-4904-947C-6E2BF1BE5CA4}" type="presParOf" srcId="{1595344F-5C40-4BB2-82D5-836F1675FB98}" destId="{3A877D07-81E2-492B-8401-2651E46D1FD9}" srcOrd="5" destOrd="0" presId="urn:microsoft.com/office/officeart/2018/2/layout/IconLabelList"/>
    <dgm:cxn modelId="{001106D6-C980-43D7-B534-6F03884CF2CF}" type="presParOf" srcId="{1595344F-5C40-4BB2-82D5-836F1675FB98}" destId="{9F700DB2-B940-4C5D-A318-17AA6663A4BE}" srcOrd="6" destOrd="0" presId="urn:microsoft.com/office/officeart/2018/2/layout/IconLabelList"/>
    <dgm:cxn modelId="{F2CCF872-BCFB-4C8D-B211-0E90F606DEB5}" type="presParOf" srcId="{9F700DB2-B940-4C5D-A318-17AA6663A4BE}" destId="{87BF1B59-03A8-4858-A1AF-1FB2A7D7E423}" srcOrd="0" destOrd="0" presId="urn:microsoft.com/office/officeart/2018/2/layout/IconLabelList"/>
    <dgm:cxn modelId="{98046663-776F-4BE1-A8F0-54A9C22F0F62}" type="presParOf" srcId="{9F700DB2-B940-4C5D-A318-17AA6663A4BE}" destId="{63683388-4FF9-4280-9D1D-22F9E1731786}" srcOrd="1" destOrd="0" presId="urn:microsoft.com/office/officeart/2018/2/layout/IconLabelList"/>
    <dgm:cxn modelId="{63CA5332-EDE8-45A1-8613-423643552080}" type="presParOf" srcId="{9F700DB2-B940-4C5D-A318-17AA6663A4BE}" destId="{BC0A8863-1651-4172-9DB0-8A698E83A7AA}" srcOrd="2" destOrd="0" presId="urn:microsoft.com/office/officeart/2018/2/layout/IconLabelList"/>
    <dgm:cxn modelId="{6DAEEEFE-FE0E-46FE-B8E3-17AEF7FD9764}" type="presParOf" srcId="{1595344F-5C40-4BB2-82D5-836F1675FB98}" destId="{A4313A6E-4A75-4D8B-8D57-76CDF7EC04B3}" srcOrd="7" destOrd="0" presId="urn:microsoft.com/office/officeart/2018/2/layout/IconLabelList"/>
    <dgm:cxn modelId="{A6E65A47-AE56-4F7A-81E3-1C18C9B8A5D0}" type="presParOf" srcId="{1595344F-5C40-4BB2-82D5-836F1675FB98}" destId="{DDD1EE5B-F6C3-43E1-82D7-323F8937F32A}" srcOrd="8" destOrd="0" presId="urn:microsoft.com/office/officeart/2018/2/layout/IconLabelList"/>
    <dgm:cxn modelId="{6A4CB778-700A-4D59-BBBB-C3512B63D4CE}" type="presParOf" srcId="{DDD1EE5B-F6C3-43E1-82D7-323F8937F32A}" destId="{34496BEC-CC8B-4475-B145-2AAE1517B1A0}" srcOrd="0" destOrd="0" presId="urn:microsoft.com/office/officeart/2018/2/layout/IconLabelList"/>
    <dgm:cxn modelId="{C32AD94B-E66A-4657-BBA8-04A84EF99840}" type="presParOf" srcId="{DDD1EE5B-F6C3-43E1-82D7-323F8937F32A}" destId="{ECCF4CF1-3188-4DB0-8366-16D06B4DD96E}" srcOrd="1" destOrd="0" presId="urn:microsoft.com/office/officeart/2018/2/layout/IconLabelList"/>
    <dgm:cxn modelId="{C6BA822B-CA55-43B8-A0A2-8B2E24911F72}" type="presParOf" srcId="{DDD1EE5B-F6C3-43E1-82D7-323F8937F32A}" destId="{13BE19A3-0381-417B-87B0-8D580CE406B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A47980-0F77-4377-BE0A-820BD9DA14B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C99C2B-1010-4693-95ED-15FC6A6D8584}">
      <dgm:prSet/>
      <dgm:spPr/>
      <dgm:t>
        <a:bodyPr/>
        <a:lstStyle/>
        <a:p>
          <a:r>
            <a:rPr lang="en-US"/>
            <a:t>- ARIMA struggles with non-stationary data</a:t>
          </a:r>
        </a:p>
      </dgm:t>
    </dgm:pt>
    <dgm:pt modelId="{C25A4DCD-EE85-4725-AB6B-00F106FA9982}" type="parTrans" cxnId="{FCB6D05D-2157-4E6B-82AA-407011C6D3D0}">
      <dgm:prSet/>
      <dgm:spPr/>
      <dgm:t>
        <a:bodyPr/>
        <a:lstStyle/>
        <a:p>
          <a:endParaRPr lang="en-US"/>
        </a:p>
      </dgm:t>
    </dgm:pt>
    <dgm:pt modelId="{08257527-5C35-48D5-8AD3-0196655948C4}" type="sibTrans" cxnId="{FCB6D05D-2157-4E6B-82AA-407011C6D3D0}">
      <dgm:prSet/>
      <dgm:spPr/>
      <dgm:t>
        <a:bodyPr/>
        <a:lstStyle/>
        <a:p>
          <a:endParaRPr lang="en-US"/>
        </a:p>
      </dgm:t>
    </dgm:pt>
    <dgm:pt modelId="{185E2DE1-C5B0-467C-B551-BE88165752C0}">
      <dgm:prSet/>
      <dgm:spPr/>
      <dgm:t>
        <a:bodyPr/>
        <a:lstStyle/>
        <a:p>
          <a:r>
            <a:rPr lang="en-US"/>
            <a:t>- XGBoost slight overfitting</a:t>
          </a:r>
        </a:p>
      </dgm:t>
    </dgm:pt>
    <dgm:pt modelId="{919AF2FA-D6C0-45D1-A386-398455F3499F}" type="parTrans" cxnId="{725F2050-C1B5-477F-88AD-BD454BF1CB2A}">
      <dgm:prSet/>
      <dgm:spPr/>
      <dgm:t>
        <a:bodyPr/>
        <a:lstStyle/>
        <a:p>
          <a:endParaRPr lang="en-US"/>
        </a:p>
      </dgm:t>
    </dgm:pt>
    <dgm:pt modelId="{1EE0A106-BB6B-4998-8792-2DC0B1E58ECC}" type="sibTrans" cxnId="{725F2050-C1B5-477F-88AD-BD454BF1CB2A}">
      <dgm:prSet/>
      <dgm:spPr/>
      <dgm:t>
        <a:bodyPr/>
        <a:lstStyle/>
        <a:p>
          <a:endParaRPr lang="en-US"/>
        </a:p>
      </dgm:t>
    </dgm:pt>
    <dgm:pt modelId="{0CDCEC0D-C58E-4067-AA1C-0B1A22E74B1D}">
      <dgm:prSet/>
      <dgm:spPr/>
      <dgm:t>
        <a:bodyPr/>
        <a:lstStyle/>
        <a:p>
          <a:r>
            <a:rPr lang="en-US"/>
            <a:t>- LSTM needs large datasets</a:t>
          </a:r>
        </a:p>
      </dgm:t>
    </dgm:pt>
    <dgm:pt modelId="{B56FF584-952E-4076-9CCF-939C4CC4528E}" type="parTrans" cxnId="{2466823A-0CE4-4368-913E-B2040D47E70B}">
      <dgm:prSet/>
      <dgm:spPr/>
      <dgm:t>
        <a:bodyPr/>
        <a:lstStyle/>
        <a:p>
          <a:endParaRPr lang="en-US"/>
        </a:p>
      </dgm:t>
    </dgm:pt>
    <dgm:pt modelId="{22B260F7-4713-4D9B-B0A6-4A8798377608}" type="sibTrans" cxnId="{2466823A-0CE4-4368-913E-B2040D47E70B}">
      <dgm:prSet/>
      <dgm:spPr/>
      <dgm:t>
        <a:bodyPr/>
        <a:lstStyle/>
        <a:p>
          <a:endParaRPr lang="en-US"/>
        </a:p>
      </dgm:t>
    </dgm:pt>
    <dgm:pt modelId="{D4DEA8E9-AC29-4498-A5F9-050EB3290544}">
      <dgm:prSet/>
      <dgm:spPr/>
      <dgm:t>
        <a:bodyPr/>
        <a:lstStyle/>
        <a:p>
          <a:r>
            <a:rPr lang="en-US"/>
            <a:t>- Future: Hybrid XGBoost+LSTM, Sentiment Analysis, Cross-validation</a:t>
          </a:r>
        </a:p>
      </dgm:t>
    </dgm:pt>
    <dgm:pt modelId="{1C8E08A7-D146-4CCB-BCE1-4E306ECBAB6B}" type="parTrans" cxnId="{E1ADFF06-E878-4023-A758-88597475866F}">
      <dgm:prSet/>
      <dgm:spPr/>
      <dgm:t>
        <a:bodyPr/>
        <a:lstStyle/>
        <a:p>
          <a:endParaRPr lang="en-US"/>
        </a:p>
      </dgm:t>
    </dgm:pt>
    <dgm:pt modelId="{D0B5352A-7CA2-4CF2-A528-41DBB5AD3DD8}" type="sibTrans" cxnId="{E1ADFF06-E878-4023-A758-88597475866F}">
      <dgm:prSet/>
      <dgm:spPr/>
      <dgm:t>
        <a:bodyPr/>
        <a:lstStyle/>
        <a:p>
          <a:endParaRPr lang="en-US"/>
        </a:p>
      </dgm:t>
    </dgm:pt>
    <dgm:pt modelId="{5CB22141-4B14-8342-B41C-2B304A29F679}" type="pres">
      <dgm:prSet presAssocID="{C2A47980-0F77-4377-BE0A-820BD9DA14BD}" presName="vert0" presStyleCnt="0">
        <dgm:presLayoutVars>
          <dgm:dir/>
          <dgm:animOne val="branch"/>
          <dgm:animLvl val="lvl"/>
        </dgm:presLayoutVars>
      </dgm:prSet>
      <dgm:spPr/>
    </dgm:pt>
    <dgm:pt modelId="{33CE3BBC-FB13-6A43-9519-8D517017A385}" type="pres">
      <dgm:prSet presAssocID="{DFC99C2B-1010-4693-95ED-15FC6A6D8584}" presName="thickLine" presStyleLbl="alignNode1" presStyleIdx="0" presStyleCnt="4"/>
      <dgm:spPr/>
    </dgm:pt>
    <dgm:pt modelId="{9226FF8A-836C-0D4A-AC08-AB632A10CF0A}" type="pres">
      <dgm:prSet presAssocID="{DFC99C2B-1010-4693-95ED-15FC6A6D8584}" presName="horz1" presStyleCnt="0"/>
      <dgm:spPr/>
    </dgm:pt>
    <dgm:pt modelId="{479D6A3A-E18A-934D-806B-D178E6FBA24D}" type="pres">
      <dgm:prSet presAssocID="{DFC99C2B-1010-4693-95ED-15FC6A6D8584}" presName="tx1" presStyleLbl="revTx" presStyleIdx="0" presStyleCnt="4"/>
      <dgm:spPr/>
    </dgm:pt>
    <dgm:pt modelId="{A6B99E71-3D9E-D04C-9417-FD5CE1511292}" type="pres">
      <dgm:prSet presAssocID="{DFC99C2B-1010-4693-95ED-15FC6A6D8584}" presName="vert1" presStyleCnt="0"/>
      <dgm:spPr/>
    </dgm:pt>
    <dgm:pt modelId="{2F1ABA4D-2B7E-8E4D-AEC5-F40A17214F5E}" type="pres">
      <dgm:prSet presAssocID="{185E2DE1-C5B0-467C-B551-BE88165752C0}" presName="thickLine" presStyleLbl="alignNode1" presStyleIdx="1" presStyleCnt="4"/>
      <dgm:spPr/>
    </dgm:pt>
    <dgm:pt modelId="{7CF38EC2-ED48-AA4F-ADEC-205579089863}" type="pres">
      <dgm:prSet presAssocID="{185E2DE1-C5B0-467C-B551-BE88165752C0}" presName="horz1" presStyleCnt="0"/>
      <dgm:spPr/>
    </dgm:pt>
    <dgm:pt modelId="{904E9B99-4F43-284B-807F-C08A0AF3E18B}" type="pres">
      <dgm:prSet presAssocID="{185E2DE1-C5B0-467C-B551-BE88165752C0}" presName="tx1" presStyleLbl="revTx" presStyleIdx="1" presStyleCnt="4"/>
      <dgm:spPr/>
    </dgm:pt>
    <dgm:pt modelId="{444F11C7-782D-3A4C-99D1-D0A46977650F}" type="pres">
      <dgm:prSet presAssocID="{185E2DE1-C5B0-467C-B551-BE88165752C0}" presName="vert1" presStyleCnt="0"/>
      <dgm:spPr/>
    </dgm:pt>
    <dgm:pt modelId="{4B8885F3-EE3D-AF4C-8094-3C2A49F8A3D6}" type="pres">
      <dgm:prSet presAssocID="{0CDCEC0D-C58E-4067-AA1C-0B1A22E74B1D}" presName="thickLine" presStyleLbl="alignNode1" presStyleIdx="2" presStyleCnt="4"/>
      <dgm:spPr/>
    </dgm:pt>
    <dgm:pt modelId="{0C2D6DFA-765E-3D45-83C5-95C468201A0F}" type="pres">
      <dgm:prSet presAssocID="{0CDCEC0D-C58E-4067-AA1C-0B1A22E74B1D}" presName="horz1" presStyleCnt="0"/>
      <dgm:spPr/>
    </dgm:pt>
    <dgm:pt modelId="{A538C1F4-CE66-994B-A593-1DA7C9BD77D6}" type="pres">
      <dgm:prSet presAssocID="{0CDCEC0D-C58E-4067-AA1C-0B1A22E74B1D}" presName="tx1" presStyleLbl="revTx" presStyleIdx="2" presStyleCnt="4"/>
      <dgm:spPr/>
    </dgm:pt>
    <dgm:pt modelId="{723177F9-AEBA-7D43-833D-6854DCAEC62E}" type="pres">
      <dgm:prSet presAssocID="{0CDCEC0D-C58E-4067-AA1C-0B1A22E74B1D}" presName="vert1" presStyleCnt="0"/>
      <dgm:spPr/>
    </dgm:pt>
    <dgm:pt modelId="{4FBEE799-E189-BC4B-9BFE-A85EECDBE674}" type="pres">
      <dgm:prSet presAssocID="{D4DEA8E9-AC29-4498-A5F9-050EB3290544}" presName="thickLine" presStyleLbl="alignNode1" presStyleIdx="3" presStyleCnt="4"/>
      <dgm:spPr/>
    </dgm:pt>
    <dgm:pt modelId="{E7A5E297-7832-CC47-B407-EF296FB34F7C}" type="pres">
      <dgm:prSet presAssocID="{D4DEA8E9-AC29-4498-A5F9-050EB3290544}" presName="horz1" presStyleCnt="0"/>
      <dgm:spPr/>
    </dgm:pt>
    <dgm:pt modelId="{E341F158-2DEB-2F4A-81A8-977759DA4089}" type="pres">
      <dgm:prSet presAssocID="{D4DEA8E9-AC29-4498-A5F9-050EB3290544}" presName="tx1" presStyleLbl="revTx" presStyleIdx="3" presStyleCnt="4"/>
      <dgm:spPr/>
    </dgm:pt>
    <dgm:pt modelId="{0E23CD0D-2AC1-9744-B017-55006F318AF8}" type="pres">
      <dgm:prSet presAssocID="{D4DEA8E9-AC29-4498-A5F9-050EB3290544}" presName="vert1" presStyleCnt="0"/>
      <dgm:spPr/>
    </dgm:pt>
  </dgm:ptLst>
  <dgm:cxnLst>
    <dgm:cxn modelId="{E1ADFF06-E878-4023-A758-88597475866F}" srcId="{C2A47980-0F77-4377-BE0A-820BD9DA14BD}" destId="{D4DEA8E9-AC29-4498-A5F9-050EB3290544}" srcOrd="3" destOrd="0" parTransId="{1C8E08A7-D146-4CCB-BCE1-4E306ECBAB6B}" sibTransId="{D0B5352A-7CA2-4CF2-A528-41DBB5AD3DD8}"/>
    <dgm:cxn modelId="{2466823A-0CE4-4368-913E-B2040D47E70B}" srcId="{C2A47980-0F77-4377-BE0A-820BD9DA14BD}" destId="{0CDCEC0D-C58E-4067-AA1C-0B1A22E74B1D}" srcOrd="2" destOrd="0" parTransId="{B56FF584-952E-4076-9CCF-939C4CC4528E}" sibTransId="{22B260F7-4713-4D9B-B0A6-4A8798377608}"/>
    <dgm:cxn modelId="{725F2050-C1B5-477F-88AD-BD454BF1CB2A}" srcId="{C2A47980-0F77-4377-BE0A-820BD9DA14BD}" destId="{185E2DE1-C5B0-467C-B551-BE88165752C0}" srcOrd="1" destOrd="0" parTransId="{919AF2FA-D6C0-45D1-A386-398455F3499F}" sibTransId="{1EE0A106-BB6B-4998-8792-2DC0B1E58ECC}"/>
    <dgm:cxn modelId="{4E3FCD5A-2E86-B84B-A8D8-8B491D262C72}" type="presOf" srcId="{C2A47980-0F77-4377-BE0A-820BD9DA14BD}" destId="{5CB22141-4B14-8342-B41C-2B304A29F679}" srcOrd="0" destOrd="0" presId="urn:microsoft.com/office/officeart/2008/layout/LinedList"/>
    <dgm:cxn modelId="{FCB6D05D-2157-4E6B-82AA-407011C6D3D0}" srcId="{C2A47980-0F77-4377-BE0A-820BD9DA14BD}" destId="{DFC99C2B-1010-4693-95ED-15FC6A6D8584}" srcOrd="0" destOrd="0" parTransId="{C25A4DCD-EE85-4725-AB6B-00F106FA9982}" sibTransId="{08257527-5C35-48D5-8AD3-0196655948C4}"/>
    <dgm:cxn modelId="{30A4DCAF-70EC-1441-A6E6-62AAE7191ED5}" type="presOf" srcId="{185E2DE1-C5B0-467C-B551-BE88165752C0}" destId="{904E9B99-4F43-284B-807F-C08A0AF3E18B}" srcOrd="0" destOrd="0" presId="urn:microsoft.com/office/officeart/2008/layout/LinedList"/>
    <dgm:cxn modelId="{63CF12B5-B43E-5947-AE34-EBB3BAA14429}" type="presOf" srcId="{0CDCEC0D-C58E-4067-AA1C-0B1A22E74B1D}" destId="{A538C1F4-CE66-994B-A593-1DA7C9BD77D6}" srcOrd="0" destOrd="0" presId="urn:microsoft.com/office/officeart/2008/layout/LinedList"/>
    <dgm:cxn modelId="{B1DF2BC1-3A3A-EB45-BE82-BE4ED7DE07F2}" type="presOf" srcId="{D4DEA8E9-AC29-4498-A5F9-050EB3290544}" destId="{E341F158-2DEB-2F4A-81A8-977759DA4089}" srcOrd="0" destOrd="0" presId="urn:microsoft.com/office/officeart/2008/layout/LinedList"/>
    <dgm:cxn modelId="{AEC090FA-A402-A541-87B8-49D4C0E5927F}" type="presOf" srcId="{DFC99C2B-1010-4693-95ED-15FC6A6D8584}" destId="{479D6A3A-E18A-934D-806B-D178E6FBA24D}" srcOrd="0" destOrd="0" presId="urn:microsoft.com/office/officeart/2008/layout/LinedList"/>
    <dgm:cxn modelId="{23F9E021-42C3-4541-9A28-3ACE087888D8}" type="presParOf" srcId="{5CB22141-4B14-8342-B41C-2B304A29F679}" destId="{33CE3BBC-FB13-6A43-9519-8D517017A385}" srcOrd="0" destOrd="0" presId="urn:microsoft.com/office/officeart/2008/layout/LinedList"/>
    <dgm:cxn modelId="{117F4475-0A61-974B-983C-1AAC3023A0B4}" type="presParOf" srcId="{5CB22141-4B14-8342-B41C-2B304A29F679}" destId="{9226FF8A-836C-0D4A-AC08-AB632A10CF0A}" srcOrd="1" destOrd="0" presId="urn:microsoft.com/office/officeart/2008/layout/LinedList"/>
    <dgm:cxn modelId="{611F9E00-B8E8-A041-ACA7-2665A1C3A80D}" type="presParOf" srcId="{9226FF8A-836C-0D4A-AC08-AB632A10CF0A}" destId="{479D6A3A-E18A-934D-806B-D178E6FBA24D}" srcOrd="0" destOrd="0" presId="urn:microsoft.com/office/officeart/2008/layout/LinedList"/>
    <dgm:cxn modelId="{2A0D61C5-603A-B742-844F-C345E02E8A28}" type="presParOf" srcId="{9226FF8A-836C-0D4A-AC08-AB632A10CF0A}" destId="{A6B99E71-3D9E-D04C-9417-FD5CE1511292}" srcOrd="1" destOrd="0" presId="urn:microsoft.com/office/officeart/2008/layout/LinedList"/>
    <dgm:cxn modelId="{529D3C2E-8BA1-FA48-8802-4BCAB25E3625}" type="presParOf" srcId="{5CB22141-4B14-8342-B41C-2B304A29F679}" destId="{2F1ABA4D-2B7E-8E4D-AEC5-F40A17214F5E}" srcOrd="2" destOrd="0" presId="urn:microsoft.com/office/officeart/2008/layout/LinedList"/>
    <dgm:cxn modelId="{18C243CD-D3CA-454C-9CC5-59DBEB95AABC}" type="presParOf" srcId="{5CB22141-4B14-8342-B41C-2B304A29F679}" destId="{7CF38EC2-ED48-AA4F-ADEC-205579089863}" srcOrd="3" destOrd="0" presId="urn:microsoft.com/office/officeart/2008/layout/LinedList"/>
    <dgm:cxn modelId="{E9EE235D-6CBC-E54A-ABD6-342CC6A3E8F0}" type="presParOf" srcId="{7CF38EC2-ED48-AA4F-ADEC-205579089863}" destId="{904E9B99-4F43-284B-807F-C08A0AF3E18B}" srcOrd="0" destOrd="0" presId="urn:microsoft.com/office/officeart/2008/layout/LinedList"/>
    <dgm:cxn modelId="{9E962E15-E54A-1D40-A483-F524287D0598}" type="presParOf" srcId="{7CF38EC2-ED48-AA4F-ADEC-205579089863}" destId="{444F11C7-782D-3A4C-99D1-D0A46977650F}" srcOrd="1" destOrd="0" presId="urn:microsoft.com/office/officeart/2008/layout/LinedList"/>
    <dgm:cxn modelId="{4131F1B9-7035-0044-82BF-860661FB247B}" type="presParOf" srcId="{5CB22141-4B14-8342-B41C-2B304A29F679}" destId="{4B8885F3-EE3D-AF4C-8094-3C2A49F8A3D6}" srcOrd="4" destOrd="0" presId="urn:microsoft.com/office/officeart/2008/layout/LinedList"/>
    <dgm:cxn modelId="{BF804DA2-2E26-7742-BAC4-5E8487B58AA9}" type="presParOf" srcId="{5CB22141-4B14-8342-B41C-2B304A29F679}" destId="{0C2D6DFA-765E-3D45-83C5-95C468201A0F}" srcOrd="5" destOrd="0" presId="urn:microsoft.com/office/officeart/2008/layout/LinedList"/>
    <dgm:cxn modelId="{3883C7B9-0928-4745-ACAE-72B4E6793483}" type="presParOf" srcId="{0C2D6DFA-765E-3D45-83C5-95C468201A0F}" destId="{A538C1F4-CE66-994B-A593-1DA7C9BD77D6}" srcOrd="0" destOrd="0" presId="urn:microsoft.com/office/officeart/2008/layout/LinedList"/>
    <dgm:cxn modelId="{E0ED4729-90AC-324A-B736-8120A6B9F907}" type="presParOf" srcId="{0C2D6DFA-765E-3D45-83C5-95C468201A0F}" destId="{723177F9-AEBA-7D43-833D-6854DCAEC62E}" srcOrd="1" destOrd="0" presId="urn:microsoft.com/office/officeart/2008/layout/LinedList"/>
    <dgm:cxn modelId="{A2BB7E96-5C25-3348-B6DA-62C8CBC9737C}" type="presParOf" srcId="{5CB22141-4B14-8342-B41C-2B304A29F679}" destId="{4FBEE799-E189-BC4B-9BFE-A85EECDBE674}" srcOrd="6" destOrd="0" presId="urn:microsoft.com/office/officeart/2008/layout/LinedList"/>
    <dgm:cxn modelId="{1FF9E45E-CE0C-FA4C-B9F0-6545FB50E995}" type="presParOf" srcId="{5CB22141-4B14-8342-B41C-2B304A29F679}" destId="{E7A5E297-7832-CC47-B407-EF296FB34F7C}" srcOrd="7" destOrd="0" presId="urn:microsoft.com/office/officeart/2008/layout/LinedList"/>
    <dgm:cxn modelId="{F3950A70-2BB1-8D49-B560-3070D3D5468E}" type="presParOf" srcId="{E7A5E297-7832-CC47-B407-EF296FB34F7C}" destId="{E341F158-2DEB-2F4A-81A8-977759DA4089}" srcOrd="0" destOrd="0" presId="urn:microsoft.com/office/officeart/2008/layout/LinedList"/>
    <dgm:cxn modelId="{37311892-8369-2D46-A342-8616A0B8CE13}" type="presParOf" srcId="{E7A5E297-7832-CC47-B407-EF296FB34F7C}" destId="{0E23CD0D-2AC1-9744-B017-55006F318A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D5CDC-4249-4739-8C56-E3B7D1D19C4C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EF995-D1C3-49CB-8396-2CB60A877A5E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B9598-FB4E-4910-A38E-172A17A16CD1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Stock market prediction is challenging due to non-linearity and volatility.</a:t>
          </a:r>
        </a:p>
      </dsp:txBody>
      <dsp:txXfrm>
        <a:off x="1366323" y="800136"/>
        <a:ext cx="2370505" cy="1005669"/>
      </dsp:txXfrm>
    </dsp:sp>
    <dsp:sp modelId="{62C86E96-F92A-4048-B875-0F9444D56B4A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A842B-1186-4B35-9092-DE7D9162D24E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3528C-2801-4C70-B506-100F2BA8D949}">
      <dsp:nvSpPr>
        <dsp:cNvPr id="0" name=""/>
        <dsp:cNvSpPr/>
      </dsp:nvSpPr>
      <dsp:spPr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Traditional models like ARIMA struggle with complex data.</a:t>
          </a:r>
        </a:p>
      </dsp:txBody>
      <dsp:txXfrm>
        <a:off x="5371040" y="800136"/>
        <a:ext cx="2370505" cy="1005669"/>
      </dsp:txXfrm>
    </dsp:sp>
    <dsp:sp modelId="{D6CCE42B-2FAA-4B71-8AD1-78262947CD95}">
      <dsp:nvSpPr>
        <dsp:cNvPr id="0" name=""/>
        <dsp:cNvSpPr/>
      </dsp:nvSpPr>
      <dsp:spPr>
        <a:xfrm>
          <a:off x="145153" y="2545532"/>
          <a:ext cx="1005669" cy="10056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06ABB-DE30-4679-9E4A-9FDC3BC523B8}">
      <dsp:nvSpPr>
        <dsp:cNvPr id="0" name=""/>
        <dsp:cNvSpPr/>
      </dsp:nvSpPr>
      <dsp:spPr>
        <a:xfrm>
          <a:off x="356344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C06F9-D65C-4330-A225-EC3E83C6AA8A}">
      <dsp:nvSpPr>
        <dsp:cNvPr id="0" name=""/>
        <dsp:cNvSpPr/>
      </dsp:nvSpPr>
      <dsp:spPr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ML and DL offer better flexibility.</a:t>
          </a:r>
        </a:p>
      </dsp:txBody>
      <dsp:txXfrm>
        <a:off x="1366323" y="2545532"/>
        <a:ext cx="2370505" cy="1005669"/>
      </dsp:txXfrm>
    </dsp:sp>
    <dsp:sp modelId="{F0329CD8-CCE8-4256-943D-DBFBD9849F66}">
      <dsp:nvSpPr>
        <dsp:cNvPr id="0" name=""/>
        <dsp:cNvSpPr/>
      </dsp:nvSpPr>
      <dsp:spPr>
        <a:xfrm>
          <a:off x="4149871" y="2545532"/>
          <a:ext cx="1005669" cy="10056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81010-CE28-46E8-B853-0F6B59261807}">
      <dsp:nvSpPr>
        <dsp:cNvPr id="0" name=""/>
        <dsp:cNvSpPr/>
      </dsp:nvSpPr>
      <dsp:spPr>
        <a:xfrm>
          <a:off x="4361061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E3147-80DB-4B9A-A314-DD3104CED18E}">
      <dsp:nvSpPr>
        <dsp:cNvPr id="0" name=""/>
        <dsp:cNvSpPr/>
      </dsp:nvSpPr>
      <dsp:spPr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Goal: Forecast stock prices across 1d, 5d, 20d horizons.</a:t>
          </a:r>
        </a:p>
      </dsp:txBody>
      <dsp:txXfrm>
        <a:off x="5371040" y="2545532"/>
        <a:ext cx="2370505" cy="1005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C423C-5536-4127-95C9-35EDE7DC046C}">
      <dsp:nvSpPr>
        <dsp:cNvPr id="0" name=""/>
        <dsp:cNvSpPr/>
      </dsp:nvSpPr>
      <dsp:spPr>
        <a:xfrm>
          <a:off x="341781" y="1130473"/>
          <a:ext cx="1062615" cy="10626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59BDA-20AD-4267-B819-1BF542DDCA4A}">
      <dsp:nvSpPr>
        <dsp:cNvPr id="0" name=""/>
        <dsp:cNvSpPr/>
      </dsp:nvSpPr>
      <dsp:spPr>
        <a:xfrm>
          <a:off x="56824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72EF5-B15D-46B4-B0D2-A08E98D559C8}">
      <dsp:nvSpPr>
        <dsp:cNvPr id="0" name=""/>
        <dsp:cNvSpPr/>
      </dsp:nvSpPr>
      <dsp:spPr>
        <a:xfrm>
          <a:off x="2092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Data Source: Yahoo Finance (Top 100 S&amp;P 500)</a:t>
          </a:r>
        </a:p>
      </dsp:txBody>
      <dsp:txXfrm>
        <a:off x="2092" y="2524067"/>
        <a:ext cx="1741992" cy="696796"/>
      </dsp:txXfrm>
    </dsp:sp>
    <dsp:sp modelId="{D0F8C4C2-6419-4E74-A4EC-09F402CF7641}">
      <dsp:nvSpPr>
        <dsp:cNvPr id="0" name=""/>
        <dsp:cNvSpPr/>
      </dsp:nvSpPr>
      <dsp:spPr>
        <a:xfrm>
          <a:off x="2388621" y="1130473"/>
          <a:ext cx="1062615" cy="10626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34F1F-6E52-4E11-8E8A-E44521E26A7B}">
      <dsp:nvSpPr>
        <dsp:cNvPr id="0" name=""/>
        <dsp:cNvSpPr/>
      </dsp:nvSpPr>
      <dsp:spPr>
        <a:xfrm>
          <a:off x="261508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B5A75-0915-4E22-B845-F2FD800A31D0}">
      <dsp:nvSpPr>
        <dsp:cNvPr id="0" name=""/>
        <dsp:cNvSpPr/>
      </dsp:nvSpPr>
      <dsp:spPr>
        <a:xfrm>
          <a:off x="2048933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Features: OHLCV + EMA, RSI, MACD</a:t>
          </a:r>
        </a:p>
      </dsp:txBody>
      <dsp:txXfrm>
        <a:off x="2048933" y="2524067"/>
        <a:ext cx="1741992" cy="696796"/>
      </dsp:txXfrm>
    </dsp:sp>
    <dsp:sp modelId="{5A78CACF-2748-4F0E-9394-0F2A25791C5F}">
      <dsp:nvSpPr>
        <dsp:cNvPr id="0" name=""/>
        <dsp:cNvSpPr/>
      </dsp:nvSpPr>
      <dsp:spPr>
        <a:xfrm>
          <a:off x="4435462" y="1130473"/>
          <a:ext cx="1062615" cy="10626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7F300-5B81-454B-AC6F-D519AB0A5345}">
      <dsp:nvSpPr>
        <dsp:cNvPr id="0" name=""/>
        <dsp:cNvSpPr/>
      </dsp:nvSpPr>
      <dsp:spPr>
        <a:xfrm>
          <a:off x="4661921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D2297-3DC0-441B-A481-0F8DED8DDEAD}">
      <dsp:nvSpPr>
        <dsp:cNvPr id="0" name=""/>
        <dsp:cNvSpPr/>
      </dsp:nvSpPr>
      <dsp:spPr>
        <a:xfrm>
          <a:off x="4095774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Preprocessing: Missing values, Normalization</a:t>
          </a:r>
        </a:p>
      </dsp:txBody>
      <dsp:txXfrm>
        <a:off x="4095774" y="2524067"/>
        <a:ext cx="1741992" cy="696796"/>
      </dsp:txXfrm>
    </dsp:sp>
    <dsp:sp modelId="{CF0805B8-F0C3-4205-94F0-976A106B861B}">
      <dsp:nvSpPr>
        <dsp:cNvPr id="0" name=""/>
        <dsp:cNvSpPr/>
      </dsp:nvSpPr>
      <dsp:spPr>
        <a:xfrm>
          <a:off x="6482303" y="1130473"/>
          <a:ext cx="1062615" cy="1062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4A6CD-A045-45B8-86B1-DECB5DE5953C}">
      <dsp:nvSpPr>
        <dsp:cNvPr id="0" name=""/>
        <dsp:cNvSpPr/>
      </dsp:nvSpPr>
      <dsp:spPr>
        <a:xfrm>
          <a:off x="6708762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1FC03-A8F5-4F93-9E76-9F539A742C2B}">
      <dsp:nvSpPr>
        <dsp:cNvPr id="0" name=""/>
        <dsp:cNvSpPr/>
      </dsp:nvSpPr>
      <dsp:spPr>
        <a:xfrm>
          <a:off x="6142615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70% Training / 30% Testing split</a:t>
          </a:r>
        </a:p>
      </dsp:txBody>
      <dsp:txXfrm>
        <a:off x="6142615" y="2524067"/>
        <a:ext cx="1741992" cy="696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05FCA-8F43-49A3-9724-AB38EA9D4929}">
      <dsp:nvSpPr>
        <dsp:cNvPr id="0" name=""/>
        <dsp:cNvSpPr/>
      </dsp:nvSpPr>
      <dsp:spPr>
        <a:xfrm>
          <a:off x="890763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80055-FA3D-40FF-BB96-923641B96698}">
      <dsp:nvSpPr>
        <dsp:cNvPr id="0" name=""/>
        <dsp:cNvSpPr/>
      </dsp:nvSpPr>
      <dsp:spPr>
        <a:xfrm>
          <a:off x="291148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ARIMA: Baseline model for linear trends</a:t>
          </a:r>
        </a:p>
      </dsp:txBody>
      <dsp:txXfrm>
        <a:off x="291148" y="2456435"/>
        <a:ext cx="2180418" cy="720000"/>
      </dsp:txXfrm>
    </dsp:sp>
    <dsp:sp modelId="{E1E50FC8-6ADA-4DC2-9633-434FC69AFF4D}">
      <dsp:nvSpPr>
        <dsp:cNvPr id="0" name=""/>
        <dsp:cNvSpPr/>
      </dsp:nvSpPr>
      <dsp:spPr>
        <a:xfrm>
          <a:off x="3452755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93923-5247-4034-A004-8E3ABAEE55C8}">
      <dsp:nvSpPr>
        <dsp:cNvPr id="0" name=""/>
        <dsp:cNvSpPr/>
      </dsp:nvSpPr>
      <dsp:spPr>
        <a:xfrm>
          <a:off x="2853140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XGBoost</a:t>
          </a:r>
          <a:r>
            <a:rPr lang="en-US" sz="1700" kern="1200" dirty="0"/>
            <a:t>: Handles non-linear patterns</a:t>
          </a:r>
        </a:p>
      </dsp:txBody>
      <dsp:txXfrm>
        <a:off x="2853140" y="2456435"/>
        <a:ext cx="2180418" cy="720000"/>
      </dsp:txXfrm>
    </dsp:sp>
    <dsp:sp modelId="{CBB651E0-BB0C-4B6D-AF9A-53808F4C7C46}">
      <dsp:nvSpPr>
        <dsp:cNvPr id="0" name=""/>
        <dsp:cNvSpPr/>
      </dsp:nvSpPr>
      <dsp:spPr>
        <a:xfrm>
          <a:off x="6014747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70586-7CE8-4CCD-A351-EF8F187F4A7A}">
      <dsp:nvSpPr>
        <dsp:cNvPr id="0" name=""/>
        <dsp:cNvSpPr/>
      </dsp:nvSpPr>
      <dsp:spPr>
        <a:xfrm>
          <a:off x="5415132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LSTM: Captures sequential dependencies</a:t>
          </a:r>
        </a:p>
      </dsp:txBody>
      <dsp:txXfrm>
        <a:off x="5415132" y="2456435"/>
        <a:ext cx="2180418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913F2-4537-4A64-8A24-963E47C46275}">
      <dsp:nvSpPr>
        <dsp:cNvPr id="0" name=""/>
        <dsp:cNvSpPr/>
      </dsp:nvSpPr>
      <dsp:spPr>
        <a:xfrm>
          <a:off x="840986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389E8-F56C-46C4-B6E3-45480330C82A}">
      <dsp:nvSpPr>
        <dsp:cNvPr id="0" name=""/>
        <dsp:cNvSpPr/>
      </dsp:nvSpPr>
      <dsp:spPr>
        <a:xfrm>
          <a:off x="411728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Metrics: RMSE, MAE, Directional Accuracy</a:t>
          </a:r>
        </a:p>
      </dsp:txBody>
      <dsp:txXfrm>
        <a:off x="411728" y="1356176"/>
        <a:ext cx="1560937" cy="624375"/>
      </dsp:txXfrm>
    </dsp:sp>
    <dsp:sp modelId="{CEA689CF-7F6C-44AD-A107-769DD0031050}">
      <dsp:nvSpPr>
        <dsp:cNvPr id="0" name=""/>
        <dsp:cNvSpPr/>
      </dsp:nvSpPr>
      <dsp:spPr>
        <a:xfrm>
          <a:off x="2675088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6AB97-2060-4FBF-8FCB-2DA643707180}">
      <dsp:nvSpPr>
        <dsp:cNvPr id="0" name=""/>
        <dsp:cNvSpPr/>
      </dsp:nvSpPr>
      <dsp:spPr>
        <a:xfrm>
          <a:off x="2245830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Observations:</a:t>
          </a:r>
        </a:p>
      </dsp:txBody>
      <dsp:txXfrm>
        <a:off x="2245830" y="1356176"/>
        <a:ext cx="1560937" cy="624375"/>
      </dsp:txXfrm>
    </dsp:sp>
    <dsp:sp modelId="{C70051D7-79AE-411A-BBF3-1A1F976EE3CF}">
      <dsp:nvSpPr>
        <dsp:cNvPr id="0" name=""/>
        <dsp:cNvSpPr/>
      </dsp:nvSpPr>
      <dsp:spPr>
        <a:xfrm>
          <a:off x="4509189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BFDF5-AA83-46F6-8953-B914BD0B3ADF}">
      <dsp:nvSpPr>
        <dsp:cNvPr id="0" name=""/>
        <dsp:cNvSpPr/>
      </dsp:nvSpPr>
      <dsp:spPr>
        <a:xfrm>
          <a:off x="4079932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</a:t>
          </a:r>
          <a:r>
            <a:rPr lang="en-US" sz="1400" kern="1200" dirty="0" err="1"/>
            <a:t>XGBoost</a:t>
          </a:r>
          <a:r>
            <a:rPr lang="en-US" sz="1400" kern="1200" dirty="0"/>
            <a:t> best overall</a:t>
          </a:r>
        </a:p>
      </dsp:txBody>
      <dsp:txXfrm>
        <a:off x="4079932" y="1356176"/>
        <a:ext cx="1560937" cy="624375"/>
      </dsp:txXfrm>
    </dsp:sp>
    <dsp:sp modelId="{87BF1B59-03A8-4858-A1AF-1FB2A7D7E423}">
      <dsp:nvSpPr>
        <dsp:cNvPr id="0" name=""/>
        <dsp:cNvSpPr/>
      </dsp:nvSpPr>
      <dsp:spPr>
        <a:xfrm>
          <a:off x="6343291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A8863-1651-4172-9DB0-8A698E83A7AA}">
      <dsp:nvSpPr>
        <dsp:cNvPr id="0" name=""/>
        <dsp:cNvSpPr/>
      </dsp:nvSpPr>
      <dsp:spPr>
        <a:xfrm>
          <a:off x="5914033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LSTM better at long-term trends</a:t>
          </a:r>
        </a:p>
      </dsp:txBody>
      <dsp:txXfrm>
        <a:off x="5914033" y="1356176"/>
        <a:ext cx="1560937" cy="624375"/>
      </dsp:txXfrm>
    </dsp:sp>
    <dsp:sp modelId="{34496BEC-CC8B-4475-B145-2AAE1517B1A0}">
      <dsp:nvSpPr>
        <dsp:cNvPr id="0" name=""/>
        <dsp:cNvSpPr/>
      </dsp:nvSpPr>
      <dsp:spPr>
        <a:xfrm>
          <a:off x="3592139" y="2370786"/>
          <a:ext cx="702421" cy="7024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E19A3-0381-417B-87B0-8D580CE406BB}">
      <dsp:nvSpPr>
        <dsp:cNvPr id="0" name=""/>
        <dsp:cNvSpPr/>
      </dsp:nvSpPr>
      <dsp:spPr>
        <a:xfrm>
          <a:off x="3162881" y="3334288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ARIMA weak for volatile stocks</a:t>
          </a:r>
        </a:p>
      </dsp:txBody>
      <dsp:txXfrm>
        <a:off x="3162881" y="3334288"/>
        <a:ext cx="1560937" cy="6243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E3BBC-FB13-6A43-9519-8D517017A385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D6A3A-E18A-934D-806B-D178E6FBA24D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ARIMA struggles with non-stationary data</a:t>
          </a:r>
        </a:p>
      </dsp:txBody>
      <dsp:txXfrm>
        <a:off x="0" y="0"/>
        <a:ext cx="8229600" cy="1131490"/>
      </dsp:txXfrm>
    </dsp:sp>
    <dsp:sp modelId="{2F1ABA4D-2B7E-8E4D-AEC5-F40A17214F5E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E9B99-4F43-284B-807F-C08A0AF3E18B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XGBoost slight overfitting</a:t>
          </a:r>
        </a:p>
      </dsp:txBody>
      <dsp:txXfrm>
        <a:off x="0" y="1131490"/>
        <a:ext cx="8229600" cy="1131490"/>
      </dsp:txXfrm>
    </dsp:sp>
    <dsp:sp modelId="{4B8885F3-EE3D-AF4C-8094-3C2A49F8A3D6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8C1F4-CE66-994B-A593-1DA7C9BD77D6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LSTM needs large datasets</a:t>
          </a:r>
        </a:p>
      </dsp:txBody>
      <dsp:txXfrm>
        <a:off x="0" y="2262981"/>
        <a:ext cx="8229600" cy="1131490"/>
      </dsp:txXfrm>
    </dsp:sp>
    <dsp:sp modelId="{4FBEE799-E189-BC4B-9BFE-A85EECDBE674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1F158-2DEB-2F4A-81A8-977759DA4089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Future: Hybrid XGBoost+LSTM, Sentiment Analysis, Cross-validation</a:t>
          </a:r>
        </a:p>
      </dsp:txBody>
      <dsp:txXfrm>
        <a:off x="0" y="3394472"/>
        <a:ext cx="8229600" cy="1131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100">
                <a:solidFill>
                  <a:srgbClr val="FFFFFF"/>
                </a:solidFill>
              </a:rPr>
            </a:br>
            <a:r>
              <a:rPr lang="en-US" sz="3100">
                <a:solidFill>
                  <a:srgbClr val="FFFFFF"/>
                </a:solidFill>
              </a:rPr>
              <a:t>Multi-Horizon Stock Price Forecasting Using ARIMA, XGBoost, and LSTM Models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Name: Shreeraj Sangle</a:t>
            </a:r>
          </a:p>
          <a:p>
            <a:r>
              <a:rPr dirty="0"/>
              <a:t>Student ID: </a:t>
            </a:r>
            <a:r>
              <a:rPr lang="en-US" dirty="0"/>
              <a:t>23283254</a:t>
            </a:r>
            <a:endParaRPr dirty="0"/>
          </a:p>
          <a:p>
            <a:r>
              <a:rPr dirty="0"/>
              <a:t>Module: Machine Learning (H9MLAI)</a:t>
            </a:r>
          </a:p>
          <a:p>
            <a:r>
              <a:rPr dirty="0"/>
              <a:t>Lecturer: Jaswinder Singh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400">
                <a:solidFill>
                  <a:srgbClr val="FFFFFF"/>
                </a:solidFill>
              </a:rPr>
              <a:t>Project Motivation and Problem Statement</a:t>
            </a:r>
          </a:p>
        </p:txBody>
      </p: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4C6BE55-044B-E803-DA3D-BD86880CE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139796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Dataset and Feature Engineering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56D553-6906-A095-E337-71B8E5FC5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572813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Models Implemented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2D0929-3464-70C0-BF9D-40DA97692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253217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2800">
                <a:solidFill>
                  <a:srgbClr val="FFFFFF"/>
                </a:solidFill>
              </a:rPr>
              <a:t>Methodology: Workflow 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t>Data Collection ➔ Preprocessing ➔ Feature Engineering ➔ Model Training ➔ Prediction ➔ Evaluation ➔ Comparison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Evaluation Metrics and 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D51400-E34F-E815-F9C7-EF87FBAB0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125718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Error Analysis, Scalability, and Future Work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3F786CD-6E4B-BBFD-E67F-0B4FDD1940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Forecasted stock prices across multiple horizons</a:t>
            </a:r>
          </a:p>
          <a:p>
            <a:r>
              <a:rPr dirty="0"/>
              <a:t>ML/DL models outperformed ARIMA</a:t>
            </a:r>
          </a:p>
          <a:p>
            <a:r>
              <a:rPr dirty="0"/>
              <a:t>Scope for optimization and hybrid models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7FC7-80F8-15A7-8E00-289712A4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88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243</Words>
  <Application>Microsoft Macintosh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 Multi-Horizon Stock Price Forecasting Using ARIMA, XGBoost, and LSTM Models</vt:lpstr>
      <vt:lpstr>Project Motivation and Problem Statement</vt:lpstr>
      <vt:lpstr>Dataset and Feature Engineering</vt:lpstr>
      <vt:lpstr>Models Implemented</vt:lpstr>
      <vt:lpstr>Methodology: Workflow Overview</vt:lpstr>
      <vt:lpstr>Evaluation Metrics and Results</vt:lpstr>
      <vt:lpstr>Error Analysis, Scalability, and Future Work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Shreeraj Santosh Sangle</cp:lastModifiedBy>
  <cp:revision>3</cp:revision>
  <dcterms:created xsi:type="dcterms:W3CDTF">2013-01-27T09:14:16Z</dcterms:created>
  <dcterms:modified xsi:type="dcterms:W3CDTF">2025-04-27T12:30:22Z</dcterms:modified>
  <cp:category/>
</cp:coreProperties>
</file>