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82" r:id="rId2"/>
    <p:sldId id="283" r:id="rId3"/>
    <p:sldId id="284" r:id="rId4"/>
    <p:sldId id="256" r:id="rId5"/>
    <p:sldId id="258" r:id="rId6"/>
    <p:sldId id="259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40317" y="725998"/>
            <a:ext cx="7987424" cy="74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79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2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227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Linus_Torvalds" TargetMode="External"/><Relationship Id="rId5" Type="http://schemas.openxmlformats.org/officeDocument/2006/relationships/image" Target="../media/image21.jpg"/><Relationship Id="rId4" Type="http://schemas.openxmlformats.org/officeDocument/2006/relationships/hyperlink" Target="https://www.ajonit.com/git/what-is-gi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885444" y="762000"/>
            <a:ext cx="2743200" cy="7330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990600" y="3952539"/>
            <a:ext cx="9373413" cy="84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12700" marR="5080" lvl="0" indent="0" algn="l" rtl="0">
              <a:lnSpc>
                <a:spcPct val="1086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Git &amp; Github</a:t>
            </a:r>
            <a:endParaRPr sz="5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0110216" y="0"/>
            <a:ext cx="1808987" cy="21031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951100" y="1342025"/>
            <a:ext cx="21660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US" sz="19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#LifeKoKaroLift</a:t>
            </a:r>
            <a:endParaRPr sz="19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1384026" y="5420359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E72C4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825499" y="-12700"/>
            <a:ext cx="105156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7671" y="1282701"/>
            <a:ext cx="4471257" cy="503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38200" y="-12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Changes</a:t>
            </a:r>
            <a:endParaRPr sz="4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231900" y="2057400"/>
            <a:ext cx="662707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change the Version: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you with proper description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exactly was change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it was changed</a:t>
            </a:r>
            <a:endParaRPr sz="3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ctrTitle"/>
          </p:nvPr>
        </p:nvSpPr>
        <p:spPr>
          <a:xfrm>
            <a:off x="254000" y="1122363"/>
            <a:ext cx="11722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Version Control System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17500"/>
            <a:ext cx="8496300" cy="605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0" y="138786"/>
            <a:ext cx="8382000" cy="645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 Tools</a:t>
            </a:r>
            <a:endParaRPr sz="6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600" y="749300"/>
            <a:ext cx="4222043" cy="215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1200" y="749300"/>
            <a:ext cx="4013200" cy="240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4600" y="3715581"/>
            <a:ext cx="1676400" cy="226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1200" y="3715581"/>
            <a:ext cx="3222625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304800" y="228600"/>
            <a:ext cx="5105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Git ?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7" descr="What is Git? | Ajonit Tutoria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378565"/>
            <a:ext cx="7239000" cy="2233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>
            <a:off x="990600" y="3429000"/>
            <a:ext cx="1752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Image Reference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7" descr="Linus Torvalds Speaks Out About Diversity in Tech and the Challenges Facing  Linux"/>
          <p:cNvPicPr preferRelativeResize="0"/>
          <p:nvPr/>
        </p:nvPicPr>
        <p:blipFill rotWithShape="1">
          <a:blip r:embed="rId5">
            <a:alphaModFix/>
          </a:blip>
          <a:srcRect l="38374" r="7647"/>
          <a:stretch/>
        </p:blipFill>
        <p:spPr>
          <a:xfrm>
            <a:off x="8382000" y="1371600"/>
            <a:ext cx="3302001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524000" y="480060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Git came into existence because of a controversy between Linux developers and BitKeeper. It was developed by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Linus Torvald</a:t>
            </a:r>
            <a:r>
              <a:rPr lang="en-US" sz="1800" b="0" i="0" u="none" strike="noStrike" cap="none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who was the main developer of the Linux kernel, used by Linux distributions.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ctrTitle"/>
          </p:nvPr>
        </p:nvSpPr>
        <p:spPr>
          <a:xfrm>
            <a:off x="1473200" y="2654299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&amp; GitHub: What &amp; Why?</a:t>
            </a:r>
            <a:endParaRPr sz="5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7304" y="1309104"/>
            <a:ext cx="5278096" cy="406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309104"/>
            <a:ext cx="5054600" cy="406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1417574" y="1700921"/>
            <a:ext cx="2319020" cy="28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EEditdit MasterMaster  texttext ststylyleses</a:t>
            </a:r>
            <a:endParaRPr sz="18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838200" y="728472"/>
            <a:ext cx="4346448" cy="53781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1149710" y="6434734"/>
            <a:ext cx="10922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E72C3E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47344" y="-9331"/>
            <a:ext cx="4346448" cy="53888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960221" y="1450346"/>
            <a:ext cx="367982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Course : </a:t>
            </a:r>
            <a:r>
              <a:rPr lang="en-US" sz="2000" b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Machine Learning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960221" y="1829221"/>
            <a:ext cx="5364300" cy="75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1082675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Lecture On :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082675" lvl="0" indent="0" algn="l" rtl="0">
              <a:lnSpc>
                <a:spcPct val="103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Instructor : Siddhes</a:t>
            </a:r>
            <a:r>
              <a:rPr lang="en-US" sz="20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 Gunjal</a:t>
            </a:r>
            <a:endParaRPr sz="2000" b="0" i="0" u="none" strike="noStrike" cap="none" dirty="0">
              <a:solidFill>
                <a:srgbClr val="D6E3B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0571988" y="280415"/>
            <a:ext cx="1085088" cy="28955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Git over other VCST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965200" y="1968500"/>
            <a:ext cx="6428377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and open source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and Offline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development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Branching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Operations &amp; Commands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973994"/>
            <a:ext cx="10058400" cy="588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838200" y="42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Repository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838200" y="1658372"/>
            <a:ext cx="43236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Central repository on GitHub</a:t>
            </a: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838200" y="2885589"/>
            <a:ext cx="817853" cy="369332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838200" y="3529568"/>
            <a:ext cx="7452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git on your machine and use “git init” to create your local repository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309813" y="4109303"/>
            <a:ext cx="6174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838200" y="4842925"/>
            <a:ext cx="1190700" cy="369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782967" y="5553114"/>
            <a:ext cx="4528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or clone Repository from GitHub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Syncing Repositories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838200" y="2413000"/>
            <a:ext cx="7316426" cy="1785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remote add origin &lt;link&gt;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remote reop.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files to local repo with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pull origin master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work is done, push your changes into central repo with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sz="18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863600" y="1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changes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870100" y="1179550"/>
            <a:ext cx="1272900" cy="6207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929269" y="1179553"/>
            <a:ext cx="5647123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you which files are modified and are ready to commit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870100" y="2373598"/>
            <a:ext cx="873000" cy="455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929269" y="2374127"/>
            <a:ext cx="248978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to add files to index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863600" y="3618475"/>
            <a:ext cx="1279500" cy="369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2929269" y="3618469"/>
            <a:ext cx="668798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refers to recording the changes you made in your files at given time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680" y="4151353"/>
            <a:ext cx="62103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05156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development - Branching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596900" y="1409700"/>
            <a:ext cx="51816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Branches are pointers to the specific commit.</a:t>
            </a: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300" y="1993900"/>
            <a:ext cx="85725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850900" y="1"/>
            <a:ext cx="105156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Development - Merging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850900" y="1219200"/>
            <a:ext cx="6779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branch off, develop a new feature and combine it back in.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2527300"/>
            <a:ext cx="3764756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" y="2377840"/>
            <a:ext cx="6045200" cy="369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50900" y="1"/>
            <a:ext cx="10515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development - Rebasing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850900" y="1143000"/>
            <a:ext cx="5233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used to make linear sequence of commits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800" y="1626631"/>
            <a:ext cx="7277100" cy="4857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9300" y="254000"/>
            <a:ext cx="5229225" cy="62103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838200" y="324093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Revert to Previous version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838200" y="2106593"/>
            <a:ext cx="829105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log list by typing </a:t>
            </a:r>
            <a:r>
              <a:rPr lang="en-US" sz="3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first 8 digits of commit 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type </a:t>
            </a:r>
            <a:r>
              <a:rPr lang="en-US" sz="3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 &lt;commit ID&gt; file_name</a:t>
            </a:r>
            <a:endParaRPr sz="3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694661" y="1062593"/>
            <a:ext cx="10891497" cy="501675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session, we will cover..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3200" b="0" i="1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Version Control System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Why we need Version Control System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Types of Version Control System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Version Control Tools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Git and GitHub: What &amp; Why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Git operations and commands</a:t>
            </a:r>
            <a:endParaRPr lang="en-US" sz="5400" dirty="0">
              <a:solidFill>
                <a:schemeClr val="bg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917" y="329290"/>
            <a:ext cx="9664860" cy="6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2628900" y="3124200"/>
            <a:ext cx="6934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5333F"/>
                </a:solidFill>
                <a:latin typeface="Calibri"/>
                <a:ea typeface="Calibri"/>
                <a:cs typeface="Calibri"/>
                <a:sym typeface="Calibri"/>
              </a:rPr>
              <a:t>Thank You! </a:t>
            </a:r>
            <a:endParaRPr sz="4800" b="1" i="0" u="none" strike="noStrike" cap="none">
              <a:solidFill>
                <a:srgbClr val="F533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73" y="2322386"/>
            <a:ext cx="4203700" cy="214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6227" y="2322386"/>
            <a:ext cx="4094512" cy="21496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486400" y="2612365"/>
            <a:ext cx="1524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 System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4191" y="815975"/>
            <a:ext cx="10289609" cy="577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0" y="2465407"/>
            <a:ext cx="12192000" cy="104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we need Version Control System?</a:t>
            </a:r>
            <a:endParaRPr sz="4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04800" y="228600"/>
            <a:ext cx="5105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571500" y="1219200"/>
            <a:ext cx="11049000" cy="4524315"/>
            <a:chOff x="685800" y="1295400"/>
            <a:chExt cx="11049000" cy="4524315"/>
          </a:xfrm>
        </p:grpSpPr>
        <p:sp>
          <p:nvSpPr>
            <p:cNvPr id="88" name="Google Shape;88;p4"/>
            <p:cNvSpPr txBox="1"/>
            <p:nvPr/>
          </p:nvSpPr>
          <p:spPr>
            <a:xfrm>
              <a:off x="685800" y="1295400"/>
              <a:ext cx="11049000" cy="4524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Had code that worked, made a bunch of changes and saved it, which broke the code, and now you just want the working version back…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Accidentally deleted a critical file, hundreds of lines of code gone…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Somehow messed up the structure/contents of your code base, and want to just “undo” the crazy action you just did!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 drive crash!!!! Everything’s gone, the day before deadline!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Whose computer stores the "official" copy of the project?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Will we be able to read/write each other's changes?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Lets just email changed files back and forth! Yay!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happens if we both try to edit the same file?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happens if we make a mistake and corrupt an important file?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 I know what code each teammate is working on?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 we know who added this code piece?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 didn’t do it …. Raju!!!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" name="Google Shape;8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0000" y="3426351"/>
              <a:ext cx="3746501" cy="19669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447800" y="2412436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447800" y="3831000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447800" y="5244330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479801" y="2422903"/>
            <a:ext cx="942950" cy="47213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479800" y="3851935"/>
            <a:ext cx="942951" cy="46166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479800" y="5269730"/>
            <a:ext cx="942951" cy="46166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7"/>
          <p:cNvCxnSpPr>
            <a:stCxn id="108" idx="6"/>
            <a:endCxn id="111" idx="1"/>
          </p:cNvCxnSpPr>
          <p:nvPr/>
        </p:nvCxnSpPr>
        <p:spPr>
          <a:xfrm>
            <a:off x="1943100" y="2653736"/>
            <a:ext cx="1536600" cy="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1943100" y="5480396"/>
            <a:ext cx="1536700" cy="52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100" y="4067066"/>
            <a:ext cx="1536700" cy="52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7"/>
          <p:cNvSpPr txBox="1"/>
          <p:nvPr/>
        </p:nvSpPr>
        <p:spPr>
          <a:xfrm>
            <a:off x="7961545" y="3242965"/>
            <a:ext cx="2106308" cy="193899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707035" y="3971161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8767049" y="2118667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0827063" y="3971161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>
            <a:stCxn id="118" idx="6"/>
            <a:endCxn id="117" idx="1"/>
          </p:cNvCxnSpPr>
          <p:nvPr/>
        </p:nvCxnSpPr>
        <p:spPr>
          <a:xfrm>
            <a:off x="7202335" y="4212461"/>
            <a:ext cx="75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17"/>
          <p:cNvCxnSpPr>
            <a:stCxn id="119" idx="4"/>
            <a:endCxn id="117" idx="0"/>
          </p:cNvCxnSpPr>
          <p:nvPr/>
        </p:nvCxnSpPr>
        <p:spPr>
          <a:xfrm>
            <a:off x="9014699" y="2601267"/>
            <a:ext cx="0" cy="64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17"/>
          <p:cNvCxnSpPr>
            <a:stCxn id="120" idx="2"/>
            <a:endCxn id="117" idx="3"/>
          </p:cNvCxnSpPr>
          <p:nvPr/>
        </p:nvCxnSpPr>
        <p:spPr>
          <a:xfrm rot="10800000">
            <a:off x="10067763" y="4212461"/>
            <a:ext cx="75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06763" y="163426"/>
            <a:ext cx="10515600" cy="7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0" y="1068420"/>
            <a:ext cx="12192000" cy="74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6064563" y="1068420"/>
            <a:ext cx="0" cy="57895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/>
          <p:nvPr/>
        </p:nvSpPr>
        <p:spPr>
          <a:xfrm>
            <a:off x="404986" y="1390134"/>
            <a:ext cx="873060" cy="40011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427541" y="1390134"/>
            <a:ext cx="774794" cy="40011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961545" y="5473719"/>
            <a:ext cx="20999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Repository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838200" y="1460500"/>
            <a:ext cx="7244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changes made in every versions are properly documented and stored.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Versions are also named accurately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Storing Versions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3195224"/>
            <a:ext cx="9140036" cy="28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576</Words>
  <Application>Microsoft Office PowerPoint</Application>
  <PresentationFormat>Widescreen</PresentationFormat>
  <Paragraphs>106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Proxima Nova</vt:lpstr>
      <vt:lpstr>Tahoma</vt:lpstr>
      <vt:lpstr>Wingdings</vt:lpstr>
      <vt:lpstr>Office Theme</vt:lpstr>
      <vt:lpstr>PowerPoint Presentation</vt:lpstr>
      <vt:lpstr>Course : Machine Learning</vt:lpstr>
      <vt:lpstr>PowerPoint Presentation</vt:lpstr>
      <vt:lpstr>PowerPoint Presentation</vt:lpstr>
      <vt:lpstr>Version Control System</vt:lpstr>
      <vt:lpstr>Why do we need Version Control System?</vt:lpstr>
      <vt:lpstr>PowerPoint Presentation</vt:lpstr>
      <vt:lpstr>Collaboration</vt:lpstr>
      <vt:lpstr>Storing Versions</vt:lpstr>
      <vt:lpstr>Backup</vt:lpstr>
      <vt:lpstr>Track Changes</vt:lpstr>
      <vt:lpstr>Types of Version Control System</vt:lpstr>
      <vt:lpstr>PowerPoint Presentation</vt:lpstr>
      <vt:lpstr>PowerPoint Presentation</vt:lpstr>
      <vt:lpstr>Version Control Tools</vt:lpstr>
      <vt:lpstr>PowerPoint Presentation</vt:lpstr>
      <vt:lpstr>PowerPoint Presentation</vt:lpstr>
      <vt:lpstr>Git &amp; GitHub: What &amp; Why?</vt:lpstr>
      <vt:lpstr>PowerPoint Presentation</vt:lpstr>
      <vt:lpstr>Advantages of Git over other VCST</vt:lpstr>
      <vt:lpstr>Git Operations &amp; Commands</vt:lpstr>
      <vt:lpstr>Create Repository</vt:lpstr>
      <vt:lpstr>Syncing Repositories</vt:lpstr>
      <vt:lpstr>Making changes</vt:lpstr>
      <vt:lpstr>Parallel development - Branching</vt:lpstr>
      <vt:lpstr>Parallel Development - Merging</vt:lpstr>
      <vt:lpstr>Parallel development - Rebasing</vt:lpstr>
      <vt:lpstr>PowerPoint Presentation</vt:lpstr>
      <vt:lpstr>Revert to Previous version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Siddhesh Gunjal</cp:lastModifiedBy>
  <cp:revision>6</cp:revision>
  <dcterms:modified xsi:type="dcterms:W3CDTF">2022-07-31T09:16:16Z</dcterms:modified>
</cp:coreProperties>
</file>