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9.xml" ContentType="application/inkml+xml"/>
  <Override PartName="/ppt/notesSlides/notesSlide14.xml" ContentType="application/vnd.openxmlformats-officedocument.presentationml.notesSlide+xml"/>
  <Override PartName="/ppt/ink/ink10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1.xml" ContentType="application/inkml+xml"/>
  <Override PartName="/ppt/notesSlides/notesSlide17.xml" ContentType="application/vnd.openxmlformats-officedocument.presentationml.notesSlide+xml"/>
  <Override PartName="/ppt/ink/ink12.xml" ContentType="application/inkml+xml"/>
  <Override PartName="/ppt/notesSlides/notesSlide18.xml" ContentType="application/vnd.openxmlformats-officedocument.presentationml.notesSlide+xml"/>
  <Override PartName="/ppt/ink/ink13.xml" ContentType="application/inkml+xml"/>
  <Override PartName="/ppt/notesSlides/notesSlide19.xml" ContentType="application/vnd.openxmlformats-officedocument.presentationml.notesSlide+xml"/>
  <Override PartName="/ppt/ink/ink14.xml" ContentType="application/inkml+xml"/>
  <Override PartName="/ppt/notesSlides/notesSlide20.xml" ContentType="application/vnd.openxmlformats-officedocument.presentationml.notesSlide+xml"/>
  <Override PartName="/ppt/ink/ink15.xml" ContentType="application/inkml+xml"/>
  <Override PartName="/ppt/notesSlides/notesSlide21.xml" ContentType="application/vnd.openxmlformats-officedocument.presentationml.notesSlide+xml"/>
  <Override PartName="/ppt/ink/ink16.xml" ContentType="application/inkml+xml"/>
  <Override PartName="/ppt/notesSlides/notesSlide22.xml" ContentType="application/vnd.openxmlformats-officedocument.presentationml.notesSlide+xml"/>
  <Override PartName="/ppt/ink/ink17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8.xml" ContentType="application/inkml+xml"/>
  <Override PartName="/ppt/notesSlides/notesSlide25.xml" ContentType="application/vnd.openxmlformats-officedocument.presentationml.notesSlide+xml"/>
  <Override PartName="/ppt/ink/ink19.xml" ContentType="application/inkml+xml"/>
  <Override PartName="/ppt/notesSlides/notesSlide26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notesSlides/notesSlide27.xml" ContentType="application/vnd.openxmlformats-officedocument.presentationml.notesSlide+xml"/>
  <Override PartName="/ppt/ink/ink22.xml" ContentType="application/inkml+xml"/>
  <Override PartName="/ppt/notesSlides/notesSlide28.xml" ContentType="application/vnd.openxmlformats-officedocument.presentationml.notesSlide+xml"/>
  <Override PartName="/ppt/ink/ink23.xml" ContentType="application/inkml+xml"/>
  <Override PartName="/ppt/notesSlides/notesSlide29.xml" ContentType="application/vnd.openxmlformats-officedocument.presentationml.notesSlide+xml"/>
  <Override PartName="/ppt/ink/ink24.xml" ContentType="application/inkml+xml"/>
  <Override PartName="/ppt/notesSlides/notesSlide30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82" r:id="rId2"/>
    <p:sldId id="283" r:id="rId3"/>
    <p:sldId id="284" r:id="rId4"/>
    <p:sldId id="256" r:id="rId5"/>
    <p:sldId id="258" r:id="rId6"/>
    <p:sldId id="259" r:id="rId7"/>
    <p:sldId id="28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86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7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09:41:45.8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9926 4645 2543 0,'0'0'11'0,"-2"0"4"0,2 0-2 16,0 0 7-16,0 0-1 0,0 0 8 15,0 0 13-15,0 0 7 0,0 0 11 0,0 0 9 16,0 0 8-16,0 0-4 0,0 0-11 0,27 0-18 16,-27 0-10-16,25 0-5 0,-6 0-2 0,-1 0 11 15,5 22 4-15,6-22 4 0,2 0-4 0,0 0 0 16,4 15 5-16,4-15 2 0,9 0 8 0,1 11-1 15,11-11-9-15,6 5-7 0,13-5-12 0,16 0-12 16,13 0-2-16,18 0 2 0,12 0 9 0,17 0 8 16,15 0 5-16,14-21-3 0,16 21-4 0,17-20-11 15,13 20-8-15,16-22-9 0,16 22-1 0,17-22 2 16,19 11-4-16,12 1 3 0,8 10-2 0,9-13 2 16,6 6 3-16,-2-1-3 0,-1 1 1 15,-5 0-2-15,-1-1-8 0,-12 2 14 0,-8 1 2 16,-12 1 9-16,-5 0 13 0,-12 3-7 0,-14-2 3 15,-15 3-9-15,-17 0 0 0,-8-1 2 0,-16 1-10 16,-15-1-3-16,-16 0-3 0,-13-1-6 0,-10 1 6 16,-19-1-1-16,-12 1-2 0,-13 0 2 0,-14 0-2 15,-16-1-1-15,-13 1-10 0,-16-2-38 0,-15 3-66 16,-7-2-92-16,-7 0-106 0,-13 1-92 0,-6 0-112 16,0 1-198-16,-31-3 12 0,31 1 130 0</inkml:trace>
  <inkml:trace contextRef="#ctx0" brushRef="#br0" timeOffset="2220">723 6559 2456 0,'5'-11'33'16,"-3"2"31"-16,-2 0 25 0,0 1 16 15,4-1-14-15,-4 4-6 0,0 4 2 0,0-2 16 16,0 3 14-16,0 0 9 0,0 0-4 0,0 0-14 15,0 0-21-15,0 0-26 0,0 0-22 0,0 0-20 16,0 0-11-16,0 0-6 0,0 0-2 0,0 0 2 16,0 0-4-16,0 20 1 0,0-20 6 0,0 15-6 15,0-15 3-15,0 27-2 0,0-13-2 0,0 3 1 16,0 1 1-16,0 2-3 0,18 1 2 0,-18 2 0 16,0 0 2-16,21-1 0 0,-21 2 0 0,15 0 0 15,-15-1-2-15,8-1 2 0,-8-1 1 0,10-3 2 16,-6-2-1-16,0-2 1 0,5-3-1 15,-3-2 2-15,2-1 13 0,0-4 31 0,3-2 10 16,1-2 4-16,7 0-4 0,8 0-32 0,8-23-3 16,10 23-7-16,13-39 0 0,10 12 12 0,13-5-8 15,8-4 5-15,10-5 6 0,0-2 3 0,9-1 19 16,3-1 15-16,-3 0 5 0,-7 0-1 0,-4 3 5 16,-2 1 18-16,-10 2-2 0,-8 3-2 0,-11 5-8 15,-6 3-21-15,-11 4-4 0,-3 6-8 0,-15 3-12 16,-6 5-19-16,-7 3-11 0,-7 1-6 0,-3 3-10 15,-8 3 0-15,4-1-6 0,-4 1-2 0,0 0-39 16,0 0-51-16,0 0-46 0,0 0-33 16,0 0-34-16,0 28-53 0,0-28-81 0,-27 36-117 15,27-11-113-15,-23 2-214 0,23 1-5 0,-31 2 156 16</inkml:trace>
  <inkml:trace contextRef="#ctx0" brushRef="#br0" timeOffset="9395.99">16254 5606 2830 0,'8'-9'16'0,"0"-3"37"0,1 0 37 0,-3 1 38 15,-2-1 18-15,4 1-5 0,-4 2-1 0,0 2 0 16,-1 1 5-16,-3 4-3 0,2-1-4 16,-2 0-20-16,2 2-34 0,-2 0-20 0,0-1-27 15,0 2-20-15,0 0 3 0,0 0-8 0,0 0 3 16,0 0 20-16,0 0 1 0,0 0 7 0,0 0 2 16,-31 0-15-16,31 26-4 0,-31-26-6 0,8 21-4 15,-2-21-2-15,-4 26-9 0,0-7-4 0,-2 0-3 16,0 3 3-16,-6 2-1 0,4 5-1 0,-4 2-2 15,2 4-1-15,1 3 10 0,1 3-1 0,2 7 1 16,2 3-2-16,5 6-10 0,1 1 8 0,6 5 1 16,1 2-2-16,6 3 4 0,1 1-1 0,9-3-2 15,0-1-1-15,0 0 1 0,0-5-9 0,31-3-31 16,-31-2-35-16,42-6-45 0,-20-3-45 0,7-3-32 16,-2-3-45-16,6-5-48 0,0-2-61 15,5-3-60-15,-1-4-98 0,0-2-198 0,2-8 29 16,-4-3 125-16</inkml:trace>
  <inkml:trace contextRef="#ctx0" brushRef="#br0" timeOffset="11888.99">16572 6055 3180 0,'15'-13'25'16,"-1"0"22"-16,1 1 33 0,-3 2 29 0,0-3 7 16,-5 3 7-16,-1 1 2 0,-4 7-1 0,0 0-11 15,0 1-16-15,-2 1-35 0,2 0-33 0,-2 0-24 16,0 0-17-16,0 0-3 0,0 0 6 15,0 27 5-15,2-27 6 0,0 46 5 0,0-12 0 0,0 6 1 16,2 6-4-16,3 7 1 0,-1 1-2 0,4 1-7 16,-2 3 1-16,3-5 4 0,-1-1-6 15,0-1 3-15,1-6 5 0,1-2-2 0,-2-6 4 16,1-2 4-16,-1-6-9 0,0-6 1 0,-1-2 2 16,-1-7 2-16,0-4 44 0,-4 0 66 0,1-8 75 15,-1 1 85-15,-2-3 7 0,-2 0-50 0,4 0-67 16,2-21-82-16,-2 21-46 0,2-32-4 0,9 9 4 15,-5-6-3-15,3-4 4 0,1-2-21 0,1-6-8 16,1-2 0-16,3-3-9 0,-5-1 1 0,1 0-5 16,3-1-3-16,-3 2 12 0,-1 0-8 15,3 3-1-15,-7 5 0 0,0 2-54 0,1 4-35 0,-3 4-70 16,-2 4-72-16,0 5-41 0,-1 6-59 0,-1 1-72 16,-2 6-90-16,0 4-58 0,-2 2-67 15,0 0-163-15,0 0 61 0,0 33 146 0</inkml:trace>
  <inkml:trace contextRef="#ctx0" brushRef="#br0" timeOffset="12220">17382 6161 3733 0,'15'-25'19'0,"-1"2"33"16,-3 1 19-16,-1 1 14 0,0 1-5 0,-3 6-19 15,-3 2-8-15,0 8-10 0,-4 2-22 0,0 2-14 16,0 0-14-16,0 0-3 0,0 0 7 0,0 24 2 16,0-24 2-16,-27 39 5 0,27-12-4 0,-27 6 0 15,27 4-2-15,-35 5 1 0,14 3-1 0,1 0 0 16,-3 1-1-16,2-2-3 0,-2 1 0 0,5-1 5 16,-1-3 0-16,3-3-6 0,1 0-4 0,3-5-10 15,2-4-4-15,3-2 3 0,3-4 4 0,4-3 11 16,0-5 9-16,0-2 4 0,0-2 3 15,25-3-2-15,-25-3-1 0,33-1-4 0,-12-1-2 0,4-3-12 16,1 0-37-16,3 0-32 0,0 0-50 16,2 0-52-16,2 0-49 0,-2 0-66 0,-2-20-73 15,-2 20-97-15,-4 0-192 0,2-21-7 0,-5 21 122 16</inkml:trace>
  <inkml:trace contextRef="#ctx0" brushRef="#br0" timeOffset="12647.99">17920 6122 3837 0,'35'-20'45'0,"0"-4"61"0,-2 3 50 0,-6-3 45 16,2-2-12-16,-8 3-21 0,-7 2-8 0,-3 5-16 16,-3 4-22-16,-6 3-35 0,0 3-42 15,-2-1-33-15,0 3-17 0,0 3-8 0,0 0-4 16,0 1 2-16,-27 0 3 0,27 0 5 0,-33 0-2 15,12 28-16-15,-4-28-16 0,-6 30-21 0,5-12-2 16,-7 1 10-16,6 4 20 0,2 2 15 0,0-2-4 16,6 3 16-16,3 1 1 0,4-3-3 0,5 3 12 15,3-4-9-15,2-1 1 0,2-1 7 0,0-3-4 16,0 0 6-16,0-4 3 0,35-1 1 0,-35-1 3 16,27 0-2-16,-4 0 5 0,-5-4 19 0,5 3 20 15,0-2 19-15,0 0 4 0,1 0-2 16,-1-1-21-16,-6-1-12 0,-1-1-19 0,-1 0-22 15,-3-3 2-15,-4 3-16 0,1 0 3 0,-3-1 1 16,-2 1-4-16,0 3 11 0,0 1 0 0,-2 3 3 16,3 2 1-16,-5 4-3 0,0-1 6 0,0 4-4 15,0 1 0-15,0 3 4 0,0-1-2 0,0 1 1 16,-27-1-11-16,27 2-49 0,-25-4-69 0,25 2-41 16,-33-4-59-16,10-1-35 0,-4-2-43 0,-2-6-72 15,-6-2-67-15,-4-7-103 0,-5-3-233 0,1 0 1 16,-7-28 138-16</inkml:trace>
  <inkml:trace contextRef="#ctx0" brushRef="#br0" timeOffset="12891.99">18149 5528 3631 0,'44'-16'40'15,"-5"0"48"-15,-4 1 32 0,-8-1 38 0,2-2 4 16,-10 7-20-16,-3 3-16 0,-1 3-40 0,-5 2-47 15,-2 3-35-15,0 0-13 0,1 0-4 0,1 0 4 16,-2 0 4-16,5 35 1 0,-1-13 7 0,7 4-3 16,-1 7 3-16,5 6-6 0,-2 6 0 0,-1 5 9 15,-1 4 1-15,2 8 2 0,-7 6 0 0,1 7-4 16,-5 5-3-16,-2 6-27 0,-4 2-54 0,-4 3-70 16,0 0-87-16,0-6-74 0,-27 0-78 15,27-6-93-15,-39-4-193 0,19-8-139 0,-5-2 132 16</inkml:trace>
  <inkml:trace contextRef="#ctx0" brushRef="#br0" timeOffset="19137.99">819 8229 2818 0,'0'-12'39'16,"0"-2"9"-16,0 3 29 0,0-3 36 0,0 2-5 15,0 2 22-15,0-2 11 0,22 3-6 0,-22 3 1 16,0-2-6-16,17 2-18 0,-17-1-29 0,14 1-32 16,-14 1-22-16,11 1-23 0,-11 0-4 0,0 1-10 15,8 2-4-15,-8 1-6 0,0 0-5 0,0 0 5 16,0 0 1-16,0 0 8 0,0 23 5 15,0-23 0-15,23 30 6 0,-23-11-1 0,27 6 4 16,-27 0 0-16,35 2-2 0,-17 3-2 0,5 2-4 0,0-1 2 16,2 0-6-16,-7-2 9 0,5-1 0 15,-4-3 1-15,-1 1 4 0,5-5-6 0,-7-6 6 16,-1-2 4-16,1-6 4 0,-1-3 36 0,3-4 24 16,3 0 12-16,2 0 6 0,0-41-23 0,14 14-23 15,2-2-13-15,7-6-7 0,7-5-16 0,9-5 6 16,7 0 7-16,7-2 9 0,1 1 23 0,3 4 10 15,-3-4 4-15,-1 5-6 0,5 3-21 0,-1 1-25 16,-7 5-14-16,1 1 6 0,-10 6 20 0,0 2 17 16,-6 3 1-16,-8 5-6 0,-11 5-21 15,-12 1-18-15,-8 3-7 0,-9 3-5 0,-4 0-3 0,-4 3-29 16,-2 0-44-16,0 0-53 0,0 0-64 0,0 0-63 16,0 0-86-16,0 34-97 0,-27-34-101 15,27 30-190-15,-18-9-116 0,18-1 150 0</inkml:trace>
  <inkml:trace contextRef="#ctx0" brushRef="#br0" timeOffset="29665.99">779 9879 3334 0,'0'0'3'0,"0"0"-2"0,0 0 6 0,0 0 29 16,0-24 31-16,0 24 47 0,0 0 40 0,17 0 14 16,-17-18 5-16,0 18-12 0,0 0-24 0,0 0-30 15,0 0-38-15,0 0-30 0,0 0-22 0,0 0-17 16,0 0-3-16,0 0-2 0,0 0-5 0,0 0-1 15,0 0-3-15,0 0 0 0,0 0 1 16,0 0-2-16,0 0 8 0,0 0 4 0,0 24 0 0,0-24 10 16,0 26-3-16,14-8-8 0,-14 1 8 15,9 2-3-15,-1 2-1 0,-2-1 2 0,2 0-5 16,-4-3 4-16,7 1-3 0,-7-4 3 0,4 0 3 16,0-1-3-16,3-5 5 0,-3 1-2 0,7-2 0 15,1-5 8-15,7-3-5 0,4-1 2 0,4 0-1 16,10-25 5-16,9 25 26 0,12-44 21 0,2 13 5 15,12-7 1-15,5-4-6 0,4-8 22 0,3-3 39 16,-1-2 20-16,2-1 24 0,2 0-8 0,-10 3 14 16,-1 2 19-16,-3 5 13 0,-7 3 13 0,-10 8-28 15,-6 4-24-15,-5 6-37 0,-7 2-35 0,-7 4-23 16,-8 4-28-16,-9 3-13 0,-1 3-16 0,-7 5-10 16,-1-1-2-16,-5 3-8 0,-4-1-42 15,0 2-76-15,0 1-132 0,0 0-168 0,0 0-118 16,0 0-86-16,0 0-71 0,0 0-13 0,0 0-176 15,-23 25-109-15,23-25 202 0</inkml:trace>
  <inkml:trace contextRef="#ctx0" brushRef="#br0" timeOffset="43335.99">562 11536 2495 0,'0'0'5'0,"19"0"1"16,-19 0 7-16,0 0 25 0,14 0 27 0,-14 0 40 16,0 0 33-16,9 0 21 0,-9 0 9 0,0-18-4 15,4 18-16-15,-4 0-23 0,0 0-30 0,0 0-25 16,0 0-11-16,0 0-12 0,0 0 0 0,0 0-1 16,0 0-6-16,0-8-5 0,0 8-10 0,0 0-8 15,0 0-9-15,0 0-9 0,0 0-1 0,0 0-4 16,0 0-3-16,0 0 2 0,0 0-3 0,0 0 0 15,0 0 2-15,0 0 1 0,0 0 0 16,0 0 5-16,0 0-1 0,0 19-1 0,0-19 4 16,0 15-1-16,18-15 5 0,-18 25 1 0,17-11-2 15,-17 0 0-15,18 0 0 0,-9 1-4 0,1 3 4 16,-2-2-2-16,5-1 1 0,-3 2 0 0,-2-2-5 16,3 1 4-16,1-3 1 0,-2 0 3 0,3-2 3 15,-5-3 2-15,-2 0 19 0,3-1 29 0,-5-4 22 16,4 0 35-16,-2-1 10 0,7-2-1 0,1 0-9 15,9 0-19-15,4-24-11 0,8 24-9 0,14-34 7 16,9 11-8-16,6-4 1 0,7-5 3 16,5-3 6-16,5-1 34 0,1-3 34 0,-1-1 40 15,-2 1 24-15,-11 0-18 0,-4 1-26 0,-10 1-45 16,-5 3-41-16,-9 0-19 0,-5 2 1 0,-6 2 8 16,-3 3 7-16,-3 1 2 0,-2 4-23 0,-7 4-20 15,1 3-17-15,-3 1-13 0,-8 5-9 0,5 2-4 16,-7 3-6-16,0 2-4 0,-2 1-12 0,0 1-40 15,2 0-55-15,-2 0-68 0,0 0-104 0,0 0-105 16,0 0-67-16,0 0-53 0,0 0-15 0,0 0 38 16,0 23-18-16,0-23-48 0,0 19-141 15,0-19-150-15,25 23 141 0</inkml:trace>
  <inkml:trace contextRef="#ctx0" brushRef="#br0" timeOffset="49932">20522 9424 3301 0,'0'0'0'0,"0"0"0"15,0 0-5-15,0 0 1 0,25 0 1 0,-25 0 16 16,0 0 25-16,0 0 24 0,0 0 24 16,0 0-1-16,0 0-9 0,0 0-21 0,0 0-26 15,0 0-17-15,0 0-12 0,0 0-4 0,0 0 3 16,0 0 4-16,0 19-2 0,0-19 3 0,0 0-1 16,0 18-4-16,0-18 7 0,0 13-2 0,0-13 4 15,0 0 28-15,0 9 29 0,0-9 45 0,0 0 45 16,0 0 5-16,0 0-29 0,25 0-41 0,-25 0-48 15,27-25-26-15,-2 25-4 0,6-34 11 0,10 11 13 16,9-3 12-16,1-2 19 0,7-1 16 0,4-2-2 16,4 2-17-16,3-3-19 0,5 1-30 0,0 1 28 15,1 2 58-15,5-1 25 0,3 0 13 0,-6 3-13 16,1 0-12-16,-3 3 15 0,-11 1 29 0,-9 4-10 16,-5 1-31-16,-11 3-29 0,-8 2-42 15,-8 4-20-15,-6-1-14 0,-9 6-18 0,-2-1-79 16,-4 4-108-16,-2 0-109 0,0 0-110 0,0 0-37 15,0 0-2-15,0 0-42 0,0 0-59 0,-23 24-153 16,23-24-254-16,-18 33 149 0</inkml:trace>
  <inkml:trace contextRef="#ctx0" brushRef="#br0" timeOffset="50467.99">22660 8635 3566 0,'14'-14'45'0,"1"3"47"15,-5-2 31-15,0 3 27 0,-1-2-23 0,-5 3-28 16,-2 3-12-16,0 2-21 0,-2 4-15 0,0-2-20 15,0 1-22-15,0 0-7 0,0 1-9 0,0 0 0 16,0 0 0-16,0 0 6 0,-23 23 2 0,23-23-1 16,-25 31 0-16,11-10-1 0,-5 4-1 0,-3 2 4 15,-1 1 1-15,-2 1-7 0,-2 1-16 16,-2 1-16-16,0-2-6 0,0 2-12 0,-4-1 3 0,6-2 3 16,1-1-5-16,5 0 11 0,4-1 6 15,5 0 9-15,4-4 6 0,1 0 8 0,5-3 6 16,2-2-1-16,0-2 7 0,0-2 4 0,0-3 2 15,0 1-1-15,36-4 5 0,-36 0-5 0,33-2 0 16,-11-2 2-16,-1-1-22 0,4-1-47 0,-2-1-65 16,1 0-76-16,3 0-79 0,-4 0-78 0,4-20-112 15,-4 20-167-15,-3-18-62 0,1 18 127 0</inkml:trace>
  <inkml:trace contextRef="#ctx0" brushRef="#br0" timeOffset="51287.99">22821 9021 3512 0,'14'0'40'0,"-1"0"53"0,-3 0 55 0,1 10 49 15,-1-10 10-15,-6 0-18 0,0 0-16 0,0 0-32 16,-4 0-40-16,0 0-23 0,0 0-40 0,0 0-16 16,0 0-16-16,0 0-9 0,0 0 0 0,0 0-3 15,0 0 4-15,0 0-4 0,0 0-6 0,0 0 9 16,0 0-5-16,0 0 2 0,0 0 6 0,0 0-11 15,0 0 5-15,0 0-6 0,0 0-12 0,0 0-3 16,0 0 1-16,0 0 3 0,0 0 9 0,15 0 12 16,-15 0-3-16,12 0 5 0,-12-21 2 15,15 21-4-15,-15 0 4 0,14-23-2 0,-6 23 0 16,-1-24-1-16,-1 10 1 0,0-1-1 0,-2 2 3 16,0-2 5-16,0 1-3 0,1-1-9 0,-1 3-12 15,-2 0 3-15,-2 1-11 0,2 3-7 0,-2 0-10 16,0 3-25-16,0 3-5 0,0 2 6 0,0 0 17 15,0 0 9-15,-33 0 10 0,33 20 3 0,-29-20-4 16,29 27 8-16,-31-27 10 0,12 37 2 0,7-18 7 16,-5 4 1-16,17 0-2 0,-20 1 3 0,20-2-3 15,-13 0 3-15,13-1-2 0,-6-3 3 16,6 0 2-16,0-4 0 0,0-2 6 0,0-3-6 0,0-2 6 16,29-3 1-16,-29-1-4 0,27-3 4 15,-27 0-2-15,33 0 0 0,-12 0-1 0,1-27 2 16,1 27 0-16,0-28 8 0,4 9 21 0,-3 1 12 15,1-2 9-15,0-2 8 0,-2 1-8 0,-3-3-5 16,1 1 2-16,-4 1-7 0,-1-1-6 0,-6 3-3 16,1 2-14-16,-3 0-8 0,-2 5-6 0,-4 2-8 15,5 3-1-15,-7 2-4 0,0 2-6 0,0 1-2 16,0 3-2-16,0 0-2 0,0 0 3 0,0 0 0 16,0 0 1-16,0 27 0 0,0-27 2 0,-23 26 4 15,23-9-4-15,0 3 8 0,-23 4-3 0,23 0 3 16,-19 2 0-16,19 1-3 0,-12 1 0 0,12-2-17 15,0 1-15-15,0-1-7 0,0-2-5 16,0-2-7-16,0-2 6 0,0-2-4 0,0-2 0 16,0-2 9-16,0-4 9 0,0-2 11 0,0-1 13 15,0-2 19-15,0-3 2 0,0-1 10 0,0-1-2 16,0 0-3-16,0 0 3 0,0 0-11 0,0-21 0 16,0 21-7-16,0-25 0 0,0 25 0 0,0-36-2 15,0 14 7-15,23-1 1 0,-23-2 2 0,0-2 14 16,0 1 6-16,16-4 4 0,-16 5 2 15,15-1-7-15,-15-1-1 0,23 2 10 0,-15 1-2 16,4 3-6-16,5 0-5 0,-1 5-15 0,1-1 0 0,-3 5-5 16,5 1-4-16,-7 4-8 0,7 2-4 15,-9 1-4-15,3 4-3 0,-5 0 0 0,6 0 3 16,-5 0-3-16,3 26-16 0,0-26-23 0,1 35-17 16,-1-11-20-16,-1 3-10 0,5 4-3 0,-6 3-33 15,3 2-29-15,-9 2-28 0,-2 0-34 0,0-1-32 16,-2-1-37-16,0-1-56 0,0-3-121 0,-25-3-167 15,25-6 97-15</inkml:trace>
  <inkml:trace contextRef="#ctx0" brushRef="#br0" timeOffset="51496">23695 8819 3403 0,'19'-25'32'0,"0"5"54"0,-5-1 37 16,-2 3 22-16,5 0-19 0,-7 4-51 0,-3 6-42 15,-3 3-26-15,-2 4-25 0,-2 1-2 0,0 0-4 16,0 0 3-16,0 0 10 0,0 37 3 0,0-13 9 16,0 5 3-16,0 7-1 0,-27 7-26 0,27 3-45 15,0 6-49-15,-23 2-56 0,23-1-47 0,0 3-31 16,-21-1-48-16,21-2-59 0,-14-1-103 0,6-3-188 16,-1-6 79-16,-1-6 118 0</inkml:trace>
  <inkml:trace contextRef="#ctx0" brushRef="#br0" timeOffset="51983.99">23503 9103 3116 0,'0'-13'32'0,"29"-1"39"0,-29 1 40 16,29 4 30-16,-29-5-15 0,23 3-29 0,-23 3-31 16,14 0-28-16,-14-1-13 0,11 5-8 0,-11-1-11 15,6 2-2-15,-2 0-8 0,2-1-1 0,-2 1-1 16,0 2-1-16,1-3-1 0,-1 3 3 0,2-3-2 15,2 3 1-15,0-2 3 0,7 0-9 0,-1 1 3 16,3-1 2-16,6 1 2 0,3-3 5 0,-3 1 2 16,4 0-4-16,-4-1 5 0,4 1 5 15,-7-1 18-15,5 0 18 0,-4 0 16 0,-3-1 18 16,1 1-3-16,-2 1-14 0,-3-1-19 0,-6 1-21 16,1 2-16-16,-3-1-6 0,-2 3-5 0,0 0-9 15,-4 0-3-15,2 0-2 0,-2 0 3 0,0 0 6 16,0 0 5-16,0 32 5 0,0-32-1 0,0 32 0 15,0-12 2-15,0 7 0 0,0-1 0 0,0 3 1 16,0 0-5-16,0 2 1 0,0 1-27 0,0 0-16 16,0-1-14-16,0-2-30 0,0 3-1 0,0-3-2 15,0-2-11-15,0-2 6 0,0-4 0 0,0 0 9 16,0-7 23-16,0-1 27 0,0-7 26 0,0-2 19 16,0-4 7-16,0 0-1 0,0 0-2 15,-23-27-2-15,23 27-2 0,0-37 3 0,-10 14 15 16,10-6 17-16,0 0 7 0,0-2 11 0,0-1-6 15,0-1-15-15,0 0-8 0,31-2-21 0,-31 2-6 16,29 1-5-16,-8 1-1 0,-3 2 3 0,3 3-4 16,0 2-22-16,1 5-34 0,-1 2-45 0,-2 3-69 15,-3 6-55-15,3 0-56 0,-5 7-58 0,-1 1-48 16,1 0-54-16,-6 25-92 0,5-25 103 0</inkml:trace>
  <inkml:trace contextRef="#ctx0" brushRef="#br0" timeOffset="52792.01">24272 9190 2784 0,'27'-29'15'15,"0"29"34"-15,0-27 16 0,-5 27 15 0,-1-34-15 16,-2 18-29-16,-5 16-13 0,-14-24-13 0,17 24-2 16,-17-18-8-16,0 18-12 0,0-11-21 0,0 11-6 15,0-6-3-15,-25 6-6 0,25 0 3 0,-37 0-5 16,10 0-9-16,-4 0-2 0,4 24 1 0,-6-24-3 15,4 25 3-15,0-25 6 0,2 29 8 16,2-14 11-16,5 2 11 0,3-1 3 0,1 1 9 0,5-3 4 16,5 1 0-16,4-2 5 0,2-4 5 15,0-1 4-15,0-2 21 0,0-3 8 0,35-3 3 16,-35 0 12-16,31 0-6 0,-8 0 5 0,0 0 12 16,4-31-6-16,-1 31 9 0,1-26 9 0,0 26-2 15,-4-35 12-15,4 16-2 0,-5 0-21 0,-1-2-12 16,-2-1-18-16,-1 1-15 0,-7 1 0 0,1 2-5 15,-4 3-6-15,-6 0-4 0,3 4-4 0,-5 4-7 16,2 1-3-16,-2 3-8 0,0 3-1 0,0 0 2 16,0 0 7-16,0 0 6 0,-25 29 1 15,25-29 1-15,-19 34-3 0,19-14-10 0,-23 3-13 16,23 3-8-16,-18 0-3 0,18 0 12 0,-19 3 3 0,19-2-5 16,0-1-4-16,0-2-6 0,0-3 14 15,0 0 14-15,0-5 12 0,0-3 7 0,27-4 0 16,-27-4 7-16,33-3 19 0,-18-2 16 0,7 0 19 15,-1-24 12-15,6 24-9 0,-4-37-8 0,4 12 5 16,-1-3-3-16,1-5 0 0,0-2 10 0,-4-4-11 16,0-6 15-16,-5 1 10 0,1-3-10 0,-3-2-3 15,-3 0-11-15,-3-1-11 0,3 1 5 0,-9 3-9 16,2 3-10-16,-6 4-9 0,4 7-13 0,-4 5-1 16,0 5-11-16,0 7-12 0,0 6-8 0,0 4-6 15,0 3 1-15,0 2 4 0,0 0 5 0,0 27 1 16,0-27-1-16,0 47 6 0,0-14 3 15,-23 6 5-15,23 6-21 0,0 3-12 0,-22 2-19 16,22 5-24-16,0-2 5 0,-23 1 0 0,23-3 6 16,-8-1 6-16,8-1 7 0,0-4-1 0,0-3-1 15,0-2 14-15,0-8 9 0,0-1 10 0,0-5 16 16,0-6 9-16,0-4 7 0,22-6 7 0,-22-3 9 16,0-4 5-16,19-3-2 0,-19 0 5 0,16 0-7 15,-1-27 1-15,-3 27 11 0,3-32-7 0,1 13 6 16,3-3-1-16,0-2 2 0,-7-1 18 0,7-2 14 15,-1 0 2-15,-5-2-9 0,1 0-12 16,-2 2-22-16,-3 0-11 0,1 0-6 0,-2 3-10 16,-6 2-2-16,2 2 1 0,-4 7-5 0,5 0-4 15,-5 4-7-15,0 3-4 0,0 5-6 0,0 1 1 16,0 0 4-16,0 0-1 0,0 23-8 0,0-23-14 16,0 37-13-16,-23-11-15 0,23 2-3 0,0 5-13 15,-23 2-22-15,23 2-27 0,-18 2-47 0,18 2-22 16,-13 1-36-16,13-1-43 0,-14 0-56 0,14-4-110 15,-13-6-149-15,9-3 89 0</inkml:trace>
  <inkml:trace contextRef="#ctx0" brushRef="#br0" timeOffset="52927.99">24942 8911 2587 0,'21'-24'-1'16,"-3"1"0"-16,1 2 0 0,-7 3-5 0,3 1-47 15,-7 3-74-15,-4 5-121 0,0 3-215 0,-2 3-130 16,-2 1 75-16</inkml:trace>
  <inkml:trace contextRef="#ctx0" brushRef="#br0" timeOffset="53623.99">25095 8951 2932 0,'21'0'25'0,"1"0"14"0,-7 0 19 0,3 0 13 16,-1-24-11-16,-3 24-3 0,-5 0-13 0,-1-23-11 16,-4 23-13-16,6 0-12 0,-6 0-8 0,-4-12 0 15,5 12-7-15,-1 0 4 0,-2 0-1 0,2-10-6 16,4 10 8-16,-4 0-3 0,5 0 5 0,-3-5 0 16,6 5-1-16,-4 0 0 0,3 0-9 0,1 0 3 15,-1 0 0-15,-3 0-8 0,0 0-5 0,-2 0-23 16,3 0-25-16,-5 0-3 0,0 23 2 15,0-23 19-15,-4 15 17 0,0-15 2 0,0 25-2 0,0-11-8 16,0 4-1-16,-39 4-6 0,39-3-4 16,-42 3 13-16,20 0 5 0,-5-3 16 0,0 4 12 15,-4-4 3-15,4 1-1 0,4-3 1 0,1-1-1 16,5-3-1-16,3 0 4 0,1-4 27 0,7-1 56 16,2-3 52-16,4 0 50 0,0-2 11 0,0-2-14 15,37-1-23-15,-37 0-21 0,39 0-16 0,-16 0-15 16,4 0-16-16,4 0-18 0,-4 0-15 0,4-23-12 15,-2 23-7-15,-2 0-7 0,-5-17-12 0,-1 17-9 16,2 0-10-16,-13-14-1 0,2 14 1 0,-3 0-5 16,-3 0-3-16,-6-8-2 0,4 8-17 0,-4 0-10 15,0 0-3-15,0 0-2 0,0 0 12 0,0 0 14 16,0 0 7-16,0 0 3 0,0 0 5 0,0 0 2 16,0 0-3-16,0 0 6 0,0 0 0 15,0 0 1-15,0 0 4 0,0 0 4 0,0 0 10 16,0 0 20-16,17 0 19 0,-17 0 3 0,14 0 0 15,1 0-15-15,-3 0-8 0,2 0-10 0,7-24-5 16,-2 24-6-16,-1-27-13 0,5 9 4 0,-4-3 0 16,5 2 9-16,-5-4 13 0,4-1 2 0,-5 1-8 15,1 0-10-15,-2 1-8 0,-3 1-5 0,-2 0 1 16,-1 3-1-16,-3 2-2 0,-4 2-6 0,0 1-1 16,-4 3-7-16,0 2-9 0,0 2-1 0,0 3-16 15,-35 2-8-15,35 1-15 0,-45 0-11 0,14 23 7 16,-5-23 4-16,-1 38 1 0,2-10 7 15,-6 4 2-15,2 4-4 0,5 3 5 0,-1 2-13 16,8 1-11-16,5 2 11 0,3-1 2 0,3 1-2 16,7-1 6-16,9 1 0 0,0-3 7 0,0-1 20 15,0-5 8-15,44-3-2 0,-22-1-14 0,5-5-22 16,4-5-39-16,2-1-54 0,3-6-77 0,-1-1-111 16,-2-5-187-16,-2-3-178 0,-4-5 99 0</inkml:trace>
  <inkml:trace contextRef="#ctx0" brushRef="#br0" timeOffset="54367.99">20274 9510 2849 0,'-4'0'55'0,"0"0"55"16,4 0 64-16,0-3 60 0,0 2-9 0,0 1-13 15,0 0-36-15,27-3-35 0,-27 0-20 0,0 0-22 16,25 0-19-16,-25 2-17 0,20-3-23 16,-20 3-16-16,25 0-8 0,-14 1-7 0,1 0-5 15,2 0-1-15,5 0-2 0,4 0 2 0,4 31 4 16,4-12 9-16,10 6 11 0,4 7 8 0,11 6 6 16,4 5-9-16,0 7-4 0,2 4-2 0,4 4-3 15,0 0-4-15,3-1-4 0,-7-2-7 0,-4-2-4 16,-5-3 0-16,1-4-1 0,-4-3-2 0,-9-5 7 15,-6-5 1-15,-8-5-3 0,-4-5-3 0,-11-5-9 16,1-5 9-16,-7-4 1 0,-2-3 6 0,-4-4 4 16,0-1 1-16,0-1 9 0,0 0-2 0,0 0-2 15,0 0-54-15,-27-23-77 0,27 23-80 16,-29-29-113-16,29 11-106 0,-37-4-111 0,16-2-180 0,3-2-264 16,5-2 152-16</inkml:trace>
  <inkml:trace contextRef="#ctx0" brushRef="#br0" timeOffset="54871.99">22040 9963 4332 0,'18'0'23'0,"-1"0"43"16,-1 0 67-16,-1 0 63 0,-1 0 35 0,-8-23 4 16,3 23-31-16,-7 0-46 0,-2 0-59 0,0 0-47 15,0-15-48-15,0 15-20 0,0 0-5 0,0 0 0 16,0 0 5-16,-25 0 5 0,25 21 3 0,-17-21 0 15,17 32 9-15,-16-12-5 0,1 4-7 16,3 2 0-16,2 2 3 0,-3 2 1 0,5 1 11 16,-2 1-5-16,-1 0-2 0,5-1 10 0,-2-1-11 15,2-2 11-15,2 0 0 0,-1-3-11 0,3-6 12 16,0-1 0-16,0-5 4 0,0-3 16 0,2-5 9 16,-2-1-4-16,2-4-4 0,0 0-8 0,0 0-16 15,0-32-6-15,0 10-3 0,25-6-9 0,-25-8-4 16,25-4-8-16,-25-6 5 0,33-4-1 0,-17-1 5 15,1 1 11-15,1-2 0 0,3 2-4 16,4 3 12-16,0 1 1 0,0 5-1 0,3 2 9 16,-5 4 0-16,4 4 10 0,-2 5 6 0,-2 4 13 15,-3 6-13-15,1 3-4 0,-9 2-10 0,3 5-19 16,-1 5-5-16,-1-1-18 0,-9 2-5 0,0 0 1 16,2 0 1-16,-4 0 18 0,4 33 9 0,-6-33 0 15,5 38 13-15,-5-9-13 0,2 4 1 0,0 3 8 16,-2 4-5-16,0 0 5 0,0 2-5 0,0 1 0 15,0 1-3-15,0-1 3 0,-23-1 8 0,23-1-12 16,0-2 4-16,-21-1-54 0,21-3-63 0,-24-3-50 16,24-1-54-16,-23-4-10 0,10-3-4 0,1 0-2 15,-3-8-26-15,1 0-17 0,0-4-14 0,-1-4-15 16,1-1-14-16,-5-6-47 0,2-1-98 0,3 0-175 16,0 0 28-16,1-34 126 0</inkml:trace>
  <inkml:trace contextRef="#ctx0" brushRef="#br0" timeOffset="55543.99">22321 10225 3055 0,'29'-6'55'0,"-7"4"57"0,5-1 79 16,-4-3 71-16,2 2 11 0,-7-1-4 0,1-2-25 15,-4 3-9-15,1 1-14 0,-8-1 4 0,1 2-15 16,-3 1-39-16,-2-2-38 0,2 3-58 0,-6-1-38 16,4 1-29-16,-4 0-12 0,0 0-9 0,2 0 5 15,-2 0 3-15,4 0 1 0,-1 0 4 16,1 0-4-16,0 0 4 0,2 0-4 0,2 0 12 0,1 0-4 15,1 0 1-15,0 16 7 0,1-16 1 16,1 0 0-16,0 0-13 0,3 0-21 0,-3 0-12 16,3 0-3-16,-1-26 7 0,1 26 10 0,-3-22 3 15,3 22 5-15,-5-28-5 0,0 12-8 0,1 0-3 16,-5-2-5-16,2 0-17 0,-4-2 3 0,0 1-4 16,0 0-3-16,-4 1 6 0,0 1-10 0,0 0-5 15,0 3-10-15,0 0-4 0,0 3-3 0,-31 4-2 16,31 0 17-16,-18 6 10 0,18 1 18 0,-27 0 10 15,27 0 1-15,-27 0 9 0,11 31 14 16,1-31 1-16,1 32-3 0,1-12-4 0,-1 0-3 16,5 2-2-16,-1 1 10 0,2 0 4 0,2 0-5 15,4-1 5-15,2 1-4 0,0-4 2 0,0 1 3 16,0-5-2-16,31 0 7 0,-31-4-1 0,31 1-1 16,-11-6 5-16,5-1-8 0,2-3 6 0,4-2-1 15,4 0-2-15,2 0 15 0,0-29 6 0,3 29 8 16,1-37 29-16,-4 14 6 0,1-3 13 0,-1 0 21 15,-6-2-13-15,-4-1 4 0,-1 1 7 0,-3 0 4 16,-4 0 2-16,-5 1-13 0,-1 0-4 0,-1 4-21 16,-4-1-17-16,-1 2-7 0,-3 2-23 0,-2 2-18 15,-2 3 10-15,0 0-10 0,0 2-11 0,0 2-2 16,0 1-12-16,0 3 3 0,-25 1-4 0,25 3-2 16,-23 3 3-16,23 0-2 0,-31 0 4 15,11 23-15-15,-1-23-25 0,-4 32-3 0,0-12 2 16,-4 3 6-16,7 4 10 0,-3 0-15 0,4 4 1 15,-2 2-5-15,5 1 1 0,1 1 14 0,5 2-9 16,1-1-2-16,7 0 2 0,0-1-4 0,4-2 12 16,0-1 19-16,0-3 14 0,0-2 3 0,0-4 4 15,33-1 7-15,-33-5-1 0,33-4 12 0,-16-2 0 16,6-3 2-16,1-2-1 0,3-2-9 0,0-4-17 16,0 0-24-16,0 0-33 0,-2 0-36 0,-3 0-31 15,-1-27-45-15,0 27-42 0,-5-24-63 0,-3 24-44 16,-3-31-38-16,0 14-37 0,-3-1-53 15,-5-3-75-15,-2 2-79 0,0-2 115 0</inkml:trace>
  <inkml:trace contextRef="#ctx0" brushRef="#br0" timeOffset="56499.99">23226 10070 2664 0,'0'0'83'0,"0"0"63"16,0 0 62-16,0 0 67 0,0 0-25 0,0 0-8 16,21 0-16-16,-21 0-20 0,0 0-13 0,18 0-27 15,-18 0-24-15,0 0-18 0,17 0-35 0,-17 0-21 16,14 0-22-16,-14-14-31 0,11 14-14 0,-11 0-11 15,12 0 3-15,-10 0 0 0,2 0 1 0,1 0-1 16,1 0 1-16,4 0-4 0,-6 0 7 0,7 0-3 16,1 0-4-16,-2 0-12 0,7 0-11 15,-5 0-3-15,3 0-7 0,-3 0 27 0,0 0 6 16,1 0 12-16,-1 0 8 0,-6 0-13 0,3 0 7 16,-1 0-9-16,-2 0 0 0,-2-25 2 0,3 25-9 15,-1-30 4-15,-2 11-5 0,0-2-1 0,-2-1 4 16,0-5 2-16,0 1 2 0,-2 0-4 0,0-1-10 15,0 4 3-15,0-1-8 0,0 2-4 0,-23 5-9 16,23 3-16-16,0 3 5 0,-26 5 4 0,26 3 11 16,-23 3 8-16,8 0 5 0,-1 0 12 15,1 34-2-15,-3-13 8 0,1 4 1 0,3 6-5 0,-3 1 3 16,7 6 0-16,0 1 2 0,3 3-1 0,5-1 5 16,2 1 0-16,0-1 0 0,0-3-2 15,0-3-8-15,23-2-7 0,-23-5 0 0,23-4 3 16,-23-3 7-16,27-6 8 0,-27-4 5 0,33-4-2 15,-13-2-2-15,3-5 5 0,0 0-7 0,8 0 4 16,-4 0 0-16,0-36 0 0,0 36-3 0,-5-40 3 16,5 15 1-16,-8-3-7 0,1-1 5 0,-5-4 8 15,-1 1 2-15,1-3 12 0,-5 0-3 0,0 0-8 16,-1 1 2-16,-5 2-3 0,-2-1 6 0,2 4 3 16,-4 2-9-16,4 1-7 0,-4 5-6 0,0 2-6 15,0 3 1-15,0 1 4 0,0 5 0 16,0 2-3-16,0 2 6 0,0 2-10 0,0 2 0 0,0 1 1 15,0-1-3-15,0 2 0 0,0 0 0 16,0 0 4-16,0 0-3 0,0 0 3 0,0 0 6 16,0 0-9-16,0 0 3 0,0 0-3 0,0 0-6 15,0 0 12-15,0 0-5 0,0 0 8 0,0 0-2 16,0 0-5-16,0 0 4 0,0 14-1 0,0-14 2 16,0 0 3-16,0 0 2 0,0 0-3 0,0 0 1 15,0 0 0-15,0 0-3 0,0 0 5 0,0 0-1 16,0 0 0-16,0 0 5 0,0 0-5 0,0 0 1 15,0 0-2-15,0 0 2 0,0 0 6 0,0 0-3 16,0 0-2-16,0 0-7 0,0 0-5 16,0 0 0-16,0 0-6 0,0 0-2 0,0 0-2 15,0 0-2-15,0 0 11 0,0 19 6 0,0-19 3 16,0 38 8-16,0-12-10 0,0 3 2 0,0 5-3 16,0 3-3-16,0 0 4 0,0 1-3 0,0-2-1 15,0 0 3-15,0-2 4 0,0-1-1 0,0-4 4 16,0-3-5-16,0-3-1 0,0-2 1 0,0-3-1 15,0-5 3-15,0-2 2 0,0-4 3 0,0-2 4 16,0-1 3-16,0-3 2 0,0-1-3 0,0 0 0 16,0 0-6-16,0-26-4 0,0 26-4 0,0-36-3 15,0 12 4-15,23-5 5 0,-23-3 6 0,0-1 1 16,27-1 5-16,-27-1 1 0,14-2 3 0,-14 3-1 16,17 0-11-16,-17-1-5 0,12 4-7 15,-12 2 3-15,19 0 0 0,-15 4-1 0,2 3 0 16,2 1-1-16,3 6-5 0,1 2 3 0,-1 3-8 15,1 3-4-15,0 2 4 0,3 5-8 0,1 0 12 16,3 0-6-16,0 27 3 0,-1-27 4 0,3 41-3 16,2-12 2-16,-5 4-35 0,1 0-28 0,-3 6-28 15,-1 1-41-15,-7 2-27 0,-4-1-36 0,-4 1-42 16,0-2-28-16,0 1-23 0,0-3-33 0,-35 0-51 16,35-3-126-16,-39-6-161 0,39-3 97 0</inkml:trace>
  <inkml:trace contextRef="#ctx0" brushRef="#br0" timeOffset="56739.99">24163 9872 3346 0,'33'-33'25'0,"2"0"60"16,-4 5 56-16,2 1 42 0,-2 0 5 0,-4 4-40 16,-5 7-39-16,-5 3-38 0,-7 7-34 0,-1 2-22 15,-5 0-19-15,2 4-14 0,-6 0 2 0,0 0 2 16,0 0 3-16,0 31 12 0,0-10 3 0,0 5-1 15,0 7 2-15,-29 8-4 0,29 3-9 16,-21 3-36-16,21 4-24 0,-18 0-38 0,18 0-21 0,-19 0-20 16,19-4-38-16,-14 1-19 0,14-4-32 15,-13-3-2-15,9-3 2 0,-4-5-6 0,0-4-26 16,1-7-30-16,3-4-18 0,0-6-50 0,-4-7-70 16,4-5 90-16</inkml:trace>
  <inkml:trace contextRef="#ctx0" brushRef="#br0" timeOffset="57167.99">24142 10119 2895 0,'0'-18'59'16,"0"4"59"-16,0 1 50 0,0-1 57 0,0 0-15 16,0 1-21-16,27 2-20 0,-27 0-32 0,0 1-27 15,0-1-21-15,18 4-25 0,-18-1-21 0,0 0-15 16,17-1-19-16,-17 3-3 0,12-1-4 0,-5-1-7 16,5 1 3-16,2 0-5 0,-1-3-2 15,5 4 4-15,5-1 0 0,0-1 1 0,8 1-1 16,-4 3 5-16,0 1-5 0,4-2 3 0,-2 4 1 15,-5 1-7-15,3 0 8 0,-4 0-3 0,-4 0 0 16,-5 0 0-16,-2 0-6 0,-3 0-4 0,-3 0-3 16,2 0 4-16,-8 0-3 0,4 23 7 0,0-23 4 15,-4 27-1-15,3-10 4 0,-3 2-2 0,2 6 5 16,-2 2-1-16,2 2-2 0,-2 1 3 0,0-1-3 16,0 2-1-16,0 1 2 0,0-1 3 0,0 1-5 15,0-2 5-15,0 1-5 0,0-4 0 0,0 1 3 16,0-4-21-16,0-3-7 0,0-3-13 0,0-4-8 15,0-3 20-15,0-2 13 0,0-4 15 16,0-4 14-16,0 2 0 0,0-3 1 0,0 0-5 16,0 0-7-16,0 0-1 0,0-35-1 0,0 35-5 15,0-36 4-15,0 12-5 0,0-4 6 0,0-1 6 16,0-2-6-16,0 0 6 0,0-1-8 0,0 0-3 16,0 1-6-16,31 0-31 0,-31 3-32 0,27-1-48 15,-27 5-52-15,31 2-46 0,-13 5-57 0,-1 3-44 16,1 4-33-16,1 6-32 0,-3 4-31 0,7 0-70 15,-4 0-41-15,4 28 107 0</inkml:trace>
  <inkml:trace contextRef="#ctx0" brushRef="#br0" timeOffset="57579.99">24834 10214 2355 0,'0'0'10'0,"40"-27"20"0,-22 12 16 0,3 0 12 15,-2-2-3-15,-1 2-13 0,-5 2-4 0,-13 4-10 16,14 0-8-16,-14 3-6 0,0 1-13 0,0 5-7 16,0-3 1-16,0 3-2 0,0 0 0 0,0 0 4 15,-31 0-6-15,31 0-1 0,-33 30 0 16,12-30-7-16,7 26 0 0,-5-26 1 0,3 29 3 0,-3-12 6 16,5 2 3-16,1-1 1 0,5-1 0 15,0 0-1-15,8 0 2 0,-7-2-1 0,7-4 0 16,0 0 9-16,0-3 10 0,0-4 24 0,0 0 18 15,27-2 5-15,-27-2-1 0,23 0-4 0,-23 0-2 16,31 0 1-16,-12-22 8 0,-1 22 4 0,1-22 4 16,2 22 17-16,-3-27 4 0,-5 10 11 0,1-1-2 15,-2-1-7-15,3 0-12 0,-7-2-16 0,-2 0-3 16,-2 1-11-16,5 2 2 0,-1 0-7 0,-6 4-12 16,2 3-8-16,0 1-15 0,-4 4-12 0,5 1-12 15,-5 3-10-15,0 1 1 0,0 1-2 0,0 0 6 16,0 0 4-16,0 30-13 0,0-30-26 15,0 39-22-15,0-13-34 0,-23 6-30 0,23 3-24 16,0 0-35-16,0 5-25 0,-19-3-31 0,19 6-46 16,0-4-93-16,0 0-174 0,-8-5-35 0,8-1 99 15</inkml:trace>
  <inkml:trace contextRef="#ctx0" brushRef="#br0" timeOffset="57999.99">25072 10240 2894 0,'13'-12'35'0,"-9"-1"28"16,2 3 27-16,2 1 23 0,0-5-21 15,-3 5-9-15,-3 1-21 0,0 3-17 0,0 0-14 16,2 1-19-16,0 2-10 0,-4 0-4 0,0 1 0 16,0 1 1-16,4 0 1 0,0 0-2 0,-4 0-4 15,6 0-1-15,3 0 5 0,3 0-1 0,3 0 4 16,-3 0 1-16,7 0 0 0,-1 0 1 0,-1 0 5 15,1 0 8-15,1 0 3 0,-3 0 1 0,-1 0-3 16,-1 0-7-16,-1 0-8 0,-1 0-6 0,-1 14-2 16,-7-14-3-16,0 0-2 0,0 0 1 15,-4 0-1-15,0 9 2 0,0-3 5 0,0 2 4 0,0 5 4 16,0-1-2-16,0 4-4 0,-27 2-11 0,27 2-9 16,-27 1 0-16,9 0-9 0,1 0 4 15,-6 1-1-15,-4-2-7 0,5 0 4 0,-1-1-1 16,2-1 4-16,-1-3 12 0,7 0 7 0,-3-4 1 15,9-1 7-15,1-2-1 0,2-1 3 0,4 0 6 16,2-3 4-16,0-1 6 0,0-3-4 0,25 0 0 16,-25 0-4-16,31 0-3 0,-31 0 0 0,41 0-5 15,-23 0-18-15,5-21-32 0,-2 21-53 0,2 0-58 16,-1-18-55-16,-3 18-59 0,-7-13-62 0,3 13-75 16,-3-14-106-16,-1 14 11 0,-3-19 113 0</inkml:trace>
  <inkml:trace contextRef="#ctx0" brushRef="#br0" timeOffset="58555.99">25349 10367 2811 0,'0'0'55'0,"0"0"50"0,0 0 59 0,0 0 59 16,0 0-2-16,0 0-6 0,23 0-27 0,-23 0-25 15,0 0-32-15,14 0-28 0,-14-18-27 0,0 18-34 16,17 0-22-16,-17 0-18 0,0-13-8 0,10 13 0 16,-10 0-4-16,8 0 1 0,-8 0-5 0,5 0-19 15,1 0-6-15,2 0-8 0,0 0-1 0,-1 0 12 16,5 21 9-16,-4-21 6 0,7 0 11 15,-3 13 8-15,-4-13-6 0,7 0 4 0,-5 0-6 16,3 0-2-16,-1 0 5 0,2 0-1 0,-1-26 5 0,1 26 2 16,-1-31-3-16,1 12 6 0,-6-2-3 15,3-3 2-15,1 0 1 0,-6-1-1 0,3-2 6 16,-5 0-6-16,0 0 4 0,0 2-1 0,-2 0-4 16,0 3 2-16,-2 1-9 0,0 6-1 0,0 3-14 15,0 2-14-15,0 6-1 0,0 1-10 0,-25 3 16 16,25 0 11-16,-22 0 7 0,22 33 4 0,-33-33-4 15,12 42 7-15,2-13-2 0,1 4-2 0,-1 4-12 16,7 3-28-16,-3 1-18 0,7 2-5 0,0-1 8 16,4 1 0-16,4-3 6 0,0-2-3 0,0-3 2 15,0-5 18-15,39-1 18 0,-16-8 15 0,8-1 8 16,4-7 2-16,10-5 1 0,9-6-1 0,6-2 12 16,6 0 22-16,-2 0 26 0,6-38 12 15,-1 17 10-15,-1-4 5 0,-6-4 1 0,-8-2 8 16,-9-2-5-16,-6-4-4 0,-1-1-9 0,-12 0 10 15,-3-2-1-15,-6-3-1 0,1 1 3 0,-3-1-11 16,-3-1 11-16,-4 3-8 0,3 1-16 0,-7 3-15 16,0 2-27-16,0 6-2 0,-4 4-5 0,0 6-10 15,4 4-12-15,-4 4-13 0,0 6-13 0,0 2-4 16,0 3 7-16,0 0-1 0,0 0 2 0,0 39 13 16,0-16-5-16,0 9 0 0,0 8-11 0,-25 9-34 15,25 7-11-15,0 5-36 0,-22 5-28 0,22 1-34 16,-15 1-54-16,15 4-34 0,-18-1-29 0,5 0-32 15,-1 1-41-15,6 0-88 0,-7-5-177 16,-1-4 9-16,1-11 115 0</inkml:trace>
  <inkml:trace contextRef="#ctx0" brushRef="#br0" timeOffset="58816">26230 10496 2936 0,'22'-23'10'0,"5"-1"7"0,-8 3 15 0,-7 3 11 16,7-4-6-16,-19 5-4 0,14 6-21 0,-14 0-10 15,0 5-7-15,0 1-4 0,0 1 6 16,-31 4-4-16,31 0-1 0,-37 0 9 0,10 0-5 16,-8 27 3-16,2-27-6 0,-2 32-13 0,-4-11-6 15,6 2-7-15,2 1-1 0,4 1-2 0,0 2-3 16,8 1 4-16,3 1 7 0,5-1 7 0,7-1 8 16,4-1 1-16,0-3-5 0,0-1 8 0,35-3 3 15,-8-1 4-15,2-2 5 0,15-4-5 0,1 0 2 16,5-4 2-16,-1 2-2 0,9-4 1 0,-8 1 0 15,4-3-15-15,-9-4-51 0,-2 4-78 0,-5-2-98 16,-7-2-145-16,0 0-232 0,-4 0 72 0,-9 0 99 16</inkml:trace>
  <inkml:trace contextRef="#ctx0" brushRef="#br0" timeOffset="97425.99">783 13130 2914 0,'0'-22'7'16,"0"22"18"-16,0-19 25 0,0 19 32 0,0-22 14 15,0 22 17-15,0-16 18 0,0 16 11 0,0 0 7 16,23-16-6-16,-23 16-22 0,0-9-22 0,0 9-24 16,0-7-26-16,13 7-18 0,-13-4-22 15,0 4-7-15,0 0-3 0,0 0-1 0,0 0-6 16,0 0-2-16,0 0 1 0,0 0-6 0,0 0 11 15,0 0 6-15,0 0 1 0,0 25 3 0,0-25-3 16,22 22 0-16,-22-7-1 0,0 1 2 0,23-1-2 16,-23 3-2-16,0-1 1 0,23 2 1 0,-23-1-2 15,16 2 5-15,-16-1-6 0,15 1 1 0,-7 2 2 16,2-3-5-16,-1 1 4 0,-1-2-2 0,0-4 5 16,3-2 1-16,-3-4 2 0,2-3 2 0,3-5 3 15,5 0 10-15,1 0 5 0,8-30 4 16,8 6 7-16,6-2-1 0,13-9 6 0,8-4 16 0,6-3 0 15,13-4 4-15,3-3 10 0,12 0 2 16,1-1 18-16,-2 1 18 0,0 2 13 0,2 1 10 16,-10 3-6-16,-2 2-10 0,-5 4-4 0,-7 2 6 15,-7 4 17-15,-10 4 8 0,-3 3-9 0,-5 3-26 16,-15 5-30-16,-2 3-22 0,-8 5-21 0,-11 1-17 16,-6 2-17-16,-2 4-9 0,-4 1-11 0,0 0-1 15,0 0-65-15,0 0-76 0,0 0-91 0,0 0-80 16,-22 0-22-16,22 22-29 0,0-22-27 0,-27 18-66 15,27-18-71-15,-27 27-133 0,12-12-265 16,-1 1 153-16</inkml:trace>
  <inkml:trace contextRef="#ctx0" brushRef="#br0" timeOffset="104413.99">11708 13112 1216 0,'0'0'30'15,"0"21"21"-15,-29-21 28 0,29 0 25 0,0 0 7 16,-20 0 16-16,20 0 0 0,0 0-3 0,-17 0-8 15,17 0-19-15,0 12-4 0,0-12-5 0,0 0-7 16,0 0-6-16,0 0-15 0,0 0-4 0,0 0-10 16,0 0-3-16,0 0-1 0,0 0 1 0,0 0 16 15,0 0 12-15,0 0 12 0,0 0 11 0,21 0-4 16,-21 0-3-16,14 0 0 0,-14 0-2 0,25 0-10 16,-8 0-1-16,3 0-8 0,5 0-16 15,6 16 1-15,2-16-4 0,6 0-6 0,5 0 6 16,3 0-5-16,7 10-5 0,4-10-2 0,6 0-16 15,8 6-8-15,9-6-6 0,6 2-2 0,8-2 2 16,6 0 6-16,9 0 1 0,10 0 12 0,8 0 10 16,6 0-3-16,11 0-1 0,4-18-3 0,4 18-10 15,12 0 2-15,0 0 4 0,9 0-12 0,4-13 1 16,6 13-2-16,0 0-8 0,6 0 5 0,-6 0 2 16,4 0-2-16,-2 0-2 0,-2 0 0 15,-6 0-3-15,-7 0-3 0,-3 0 5 0,-9 0-3 16,-10 0 0-16,-9 0 6 0,-14 0-1 0,-12 18 7 15,-13-18 13-15,-12 0-1 0,-12 13 8 0,-11-13 0 16,-6 0-6-16,-6 10-1 0,-7-10-6 0,-3 6-2 16,-5-6-9-16,-6 3 4 0,-2 0-6 0,-4-2-5 15,-4 2 5-15,-1-2-8 0,-3-1 0 0,-3 1 11 16,-3-1-10-16,-1 0 1 0,-3 1-1 0,-5-1-5 16,2 0 12-16,-2 0-3 0,-4 0-6 0,0 0-48 15,0 0-54-15,0 0-74 0,0 0-99 0,0 0-91 16,0 0-99-16,0 0-130 0,-27 0-227 0,27 0 76 15,-23 0 150-15</inkml:trace>
  <inkml:trace contextRef="#ctx0" brushRef="#br0" timeOffset="109453.99">540 14654 3009 0,'6'-6'13'0,"-2"-2"7"0,0 2 18 16,0 4 28-16,0-7 17 0,-4 4 26 0,0 1 16 16,4 2 8-16,1 0 1 0,-5 1-6 15,2 0-8-15,-2 1-19 0,0 0-24 0,0 0-26 16,4 0-24-16,-4 0-18 0,0 0-7 0,0-3-3 15,0 3-4-15,0 0 2 0,4 0-2 0,-4 0 0 16,0 0 0-16,0 0-7 0,4 0 2 0,-4 0 1 16,4 0 0-16,0 0 6 0,2 22 6 0,-1-22 5 15,3 23 2-15,2-10-4 0,3 4-6 0,1 0-4 16,3 4 3-16,1-3 4 0,-1 1 0 0,1-1 1 16,1 1-3-16,0-1 0 0,-7-3 4 0,2 0-3 15,-1-3 4-15,-3-1 3 0,3-3 4 0,1 0 17 16,-2-4 13-16,3-1 2 0,1-3-1 15,7 0-11-15,4 0-9 0,10-31-5 0,3 31-3 16,13-44 0-16,7 12-6 0,15-7-4 0,7-4 4 16,11-6 10-16,11-5 19 0,9 1 22 0,3-1 29 15,4 1 23-15,-2 3 20 0,0 2 23 0,-7 6 13 16,-7 2 3-16,-5 9 15 0,-14 1 0 0,-13 3-4 16,-6 5-13-16,-12 3-29 0,-13 5-28 0,-6 1-28 15,-12 5-21-15,-4 1-16 0,-5 1-11 0,-6 1-18 16,-3 4-10-16,1 0-11 0,-4 1-5 0,-2 0-44 15,0 0-94-15,0 0-151 0,0 0-146 0,0 0-87 16,0 0-65-16,0 0-34 0,0 0-17 0,0 0-51 16,0 19-183-16,0-19 120 0,0 17 167 15</inkml:trace>
  <inkml:trace contextRef="#ctx0" brushRef="#br0" timeOffset="116617.99">6569 14868 1911 0,'0'0'0'0,"0"0"0"0,0 0 12 0,0 0 15 16,27 0 25-16,-27 0 20 0,0 0 12 0,17 0 16 15,-17 0 2-15,14 0 2 0,-14 0 0 0,23 0-14 16,-11 0-9-16,5 0-12 0,-1 0-17 0,5 0-6 16,-2 0-3-16,3 0 0 0,-1 0 8 0,2 0 6 15,2 0 3-15,-1 0 6 0,1 14 3 16,4-14-3-16,2 0-10 0,2 0-9 0,4 0-8 0,5 0 5 16,3 0 10-16,5 0 8 0,6 0 10 15,4 0-4-15,0 0-3 0,6 0-2 0,2 0-17 16,6 0-5-16,5 0-16 0,4 0-4 0,6 0-5 15,4 0 0-15,8 0 4 0,2 0 2 0,7 0-1 16,1 0-7-16,7 0-3 0,0 0-4 0,2 0 0 16,6 0 5-16,2 0 3 0,7 0 0 0,1 0-1 15,2 0-1-15,7 0 0 0,0 0-6 0,-3 0 0 16,3 0-2-16,0 0-4 0,2 0 6 0,-1 0-1 16,3 0 0-16,-2 0 1 0,2 0 0 15,2 0 3-15,-7 0-1 0,1 0 2 0,0 0-2 0,-5 0 5 16,-1 0-2-16,1-21-1 0,-3 21-1 0,-1 0-5 15,5-16 4-15,-1 16-6 0,-3 0 0 16,-3-13 2-16,1 13-4 0,-1-8 3 0,0 8 4 16,1-5-3-16,-1 5-3 0,0-4 0 0,7 3 0 15,-3-2-1-15,-1 1-3 0,-3-1 3 0,1 2-1 16,-1-3-1-16,2 1 5 0,1-1-4 0,-3-1-3 16,3-1 2-16,3 1 3 0,1-3 3 0,-3 1 3 15,-1-1 2-15,3 0-9 0,-1 0 2 0,-1 1-3 16,3-1-3-16,-3 0 3 0,3 1 0 0,2-1-1 15,-1 1 3-15,-5-1 2 0,1-1-5 16,-1 4-1-16,-3-4-2 0,-2 3 3 0,-4 1-1 16,-2 0 7-16,3-2-4 0,-5 3-1 0,-2 0 4 15,-7-1-5-15,-5 1 17 0,-7 0 12 0,-4 1 5 16,-8 0 8-16,-4 0-3 0,-10 1-13 0,-5-1 0 16,-6 2 2-16,-2-3-4 0,-6 2 14 0,-2 2 3 15,-6-2 2-15,-7 1 5 0,-2 0-3 0,-8-2 8 16,-4 3 1-16,-8-1-2 0,-4 0-22 0,-7 1-15 15,-2 0-10-15,-4 0-11 0,-2 0 7 0,-2 0-1 16,0-2-3-16,0 2 4 0,0 0-7 0,0 0-12 16,0 0-18-16,0 0-25 0,0 0-15 0,0 0-28 15,-22 0-29-15,22 0-36 0,0 0-66 0,-17 0-80 16,17 0-113-16,-19 0-162 0,11 0-347 0,0 0 89 16,0 0 162-16</inkml:trace>
  <inkml:trace contextRef="#ctx0" brushRef="#br0" timeOffset="123267.99">726 16133 3374 0,'0'-10'4'0,"0"10"2"0,0-8 15 16,0 8 30-16,0-4 19 0,0 4 14 0,0 0-7 16,0 0-14-16,0 0 9 0,0 0 4 0,20 0 10 15,-20 0-6-15,0 26-17 0,0-26-8 0,0 26-6 16,19-11-3-16,-19 2-14 0,14 2-10 0,-14 1-10 15,13 0-8-15,-1 1-1 0,-6-2 0 16,7 2-9-16,-5 0 4 0,2 0 1 0,3 0-2 16,-3-2 8-16,-2 1 0 0,3-4-4 0,-3-1 2 15,0-2 2-15,0-4 25 0,-1-2 37 0,-3-5 26 16,0-2 26-16,8 0-8 0,-1 0-15 0,5 0-6 16,3-32-4-16,8 32 19 0,6-38 9 0,16 12-14 15,5-5-14-15,12-2-22 0,19-4 5 0,6-2 51 16,12-4 38-16,9 1 25 0,6-3 21 0,2 1-12 15,-7 1-14-15,3 3-15 0,-13 4-27 16,-7 3-30-16,-12 3-15 0,-15 4-8 0,-3 6-15 0,-15 3-5 16,-11 4-18-16,-9 6-19 0,-9-2-13 15,-3 7-17-15,-11-1-7 0,-4 1-20 0,1 2-45 16,-5 0-57-16,0 0-92 0,0 0-119 0,0 0-130 16,0 0-75-16,0 0-27 0,0 0 28 0,0 17 15 15,-25-17-85-15,25 19-300 0,0-19-15 0,-21 23 163 16</inkml:trace>
  <inkml:trace contextRef="#ctx0" brushRef="#br0" timeOffset="126311.99">3959 15459 3195 0,'8'-21'59'0,"0"3"56"0,-6-1 88 0,8 1 57 0,-3 1-17 16,-3 1-26-16,0 2-59 0,-2 3-43 15,-2 2-26-15,0 2-24 0,0 3-30 0,0-1-18 16,0 4-18-16,0 1-9 0,0 0 1 0,-27 0 1 15,27 0 2-15,-39 0-1 0,10 33 12 0,-6-33-4 16,-2 34 2-16,-7-12 2 0,-1 5-9 0,-3 2 9 16,3-1-7-16,1 5 2 0,1 0-3 0,4 7-27 15,1 2-6-15,3 1-13 0,4 1-2 0,11 1 14 16,-1 4 8-16,4-5 7 0,7 1 7 0,6-4 11 16,4-2 2-16,0-3 2 0,0-5 0 0,41-2-3 15,-41-4 3-15,39-3 4 0,-8-4-1 0,-2-3 2 16,0-5 2-16,2-1 0 0,0-5 4 0,-2-1 0 15,2-3 0-15,-4 0-5 0,-4 0 1 16,-2 0-4-16,-7 0-1 0,-2-21 1 0,-5 21-1 16,1 0 0-16,-4-22-22 0,-4 22-14 0,0-18-21 15,0 18-11-15,0-18 12 0,0 7 8 0,0 2 18 16,0 1 8-16,0-1 8 0,-21 1 7 0,21-1 3 16,0 0 2-16,0 1 1 0,0-2-2 0,0-1 2 15,25-1 2-15,-25-1 16 0,29 0 11 0,-8-1 19 16,0-4 22-16,5 1 3 0,3 1 15 0,0-2 8 15,0-1 1-15,0 3 16 0,-2-2 3 0,0 0 1 16,0 2 0-16,-7 4-11 0,-1 0-11 16,-4 4-16-16,-5 1-31 0,-4 2-34 0,0 3-23 15,-6 0-17-15,6 2-14 0,-6 0 4 0,0 0 12 16,0 0 3-16,0 21 25 0,0-21 4 0,0 35-9 16,-24-11 7-16,24 5-17 0,0 4-11 0,-25 2-17 15,25 1-39-15,-19 3-34 0,19-2-27 0,-18 2-24 16,18-2-30-16,-11-1-3 0,11-1-30 0,-6-4-37 15,6 0-26-15,0-4-50 0,0-2-43 0,0-3-80 16,-6-5-145-16,6-2-96 0,0-6 112 0</inkml:trace>
  <inkml:trace contextRef="#ctx0" brushRef="#br0" timeOffset="126571.99">4380 15877 3561 0,'15'-21'46'0,"3"1"66"16,-5-1 76-16,-3 3 62 0,-2-4-2 0,-1 6-27 16,-3 2-26-16,-2 3-25 0,-2 6-33 0,2-1-34 15,-2 3-48-15,0 2-48 0,0-2-18 0,0 3-15 16,0 0-7-16,0 0 17 0,0 0 3 0,0 25 9 16,0-25 0-16,0 25 1 0,0-4 1 0,-23 1-3 15,23 2 4-15,0 6-6 0,0 1 0 0,-14 2-44 16,14 1-39-16,0-1-52 0,0 3-50 15,0-4-25-15,0 1-31 0,0-3-44 0,0-4-47 16,0 0-40-16,0-4-64 0,0-4-98 0,0-8-151 16,0-1 48-16,0-8 134 0</inkml:trace>
  <inkml:trace contextRef="#ctx0" brushRef="#br0" timeOffset="126715.99">4554 15622 3556 0,'14'-35'23'0,"1"8"55"0,-3 4 38 15,-1-1 18-15,-1 6-24 0,-2 2-58 0,-4 5-44 16,0 4-43-16,-2 3-88 0,1 1-88 16,-3 3-63-16,2 0-59 0,-2 0-19 0,0 28-62 15,0-28-176-15,0 31-65 0,0-11 108 0</inkml:trace>
  <inkml:trace contextRef="#ctx0" brushRef="#br0" timeOffset="127031.99">4839 15649 3892 0,'10'-24'56'16,"1"0"79"-16,-1 1 75 0,-2 7 54 0,3-8-20 15,-5 10-44-15,-2 3-58 0,0 3-48 0,-2 0-35 16,-2 3-42-16,0 2-28 0,0 3-18 0,0 0 0 16,0 0 8-16,0 0 2 0,0 27 11 15,-22-27 3-15,22 34 0 0,0-9 4 0,-23 5-4 16,23 4 3-16,0 6 0 0,-17 3 0 0,17 5 10 15,0 4-16-15,0 2-11 0,0-1-46 0,0-1-28 16,0 0-17-16,0-5-13 0,0-2 15 0,0-3 12 16,0-5 2-16,0-5-2 0,0-2 13 0,0-6 4 15,0-5 18-15,0-4 20 0,0-3 20 0,0-4 14 16,0-4 9-16,0-1 5 0,0-3-21 0,23 0-30 16,-23 0-33-16,25-26-36 0,-25 26-43 0,31-28-37 15,-17 10-42-15,1-2-43 0,-3 1-27 16,-2-3-66-16,-1 0-122 0,-9 1-138 0,8-3 88 15</inkml:trace>
  <inkml:trace contextRef="#ctx0" brushRef="#br0" timeOffset="127212.99">4740 16006 3139 0,'0'0'46'0,"0"0"61"15,0 0 56-15,0 0 51 0,25 0-11 0,-25-23-35 16,0 23-43-16,31 0-43 0,-31-25-36 0,18 25-28 15,-18-15-16-15,19 15-7 0,-19-16-24 0,19 16-43 16,-5-13-60-16,-2 13-74 0,7-7-61 0,2 7-55 16,3 0-52-16,-1-3-105 0,4 3-206 15,-2 0 1-15,2-5 116 0</inkml:trace>
  <inkml:trace contextRef="#ctx0" brushRef="#br0" timeOffset="127703.99">5257 15555 3904 0,'6'-21'42'0,"0"2"66"0,0 0 69 0,0 0 66 15,5-3-8-15,-7 6-24 0,-2 4-43 0,2 1-48 16,-4 7-30-16,0 1-52 0,0 1-35 0,0 1-23 16,0 1-6-16,0 0 0 0,0 0 5 15,0 0 6-15,0 28-1 0,-23-28 15 0,23 40 2 16,0-13 4-16,-16 9-1 0,16 5-6 0,0 7 1 15,0 2-5-15,-13 6 5 0,13 0 5 0,0 7-11 16,0-3 4-16,0-3 7 0,0-1-7 0,0-5 5 16,0-4-3-16,0-5-4 0,0-5 4 0,0-4 1 15,0-5 4-15,0-6-4 0,0-4 2 0,17-7 7 16,-17 0 5-16,0-5 8 0,0-3 6 0,0-3 7 16,0 0-6-16,0 0-13 0,0 0-7 0,6-24-9 15,-6 24-7-15,6-29 7 0,-6 10-7 16,7-5 1-16,-5-1-1 0,2-1-2 0,-4-2 6 15,0-1-3-15,0 0 1 0,0-1 6 0,0 2-3 16,0-2 0-16,0 2 6 0,0 2-1 0,0-1-4 16,0 3 4-16,0 1-1 0,0 1-10 0,0 3 7 15,0 3 0-15,0 0-7 0,0 0 6 0,0 5 2 16,0 2-1-16,23 3 0 0,-23-2-2 0,18 7-9 16,-18-2-5-16,29 3 2 0,-10 0-1 0,6 0 3 15,-5 0-2-15,5 31 4 0,2-31-6 0,-4 35-38 16,1-13-13-16,-3 2-34 0,-2 6-17 0,-3 0 3 15,-1 2-31-15,-1 1-27 0,-6 3-47 0,1-1-48 16,-5 0-49-16,-4 1-48 0,0-3-59 16,0-2-128-16,0-4-190 0,-39-2 88 0,39-7 130 15</inkml:trace>
  <inkml:trace contextRef="#ctx0" brushRef="#br0" timeOffset="128583.99">5532 15986 3403 0,'26'-32'52'0,"1"1"65"0,-6-1 68 0,0 3 66 16,-3-1-21-16,-3 3-32 0,-5 5-52 0,-2 4-51 16,-1 5-34-16,-7 4-33 0,4 0-25 0,-4 7-17 15,0 2-5-15,0 0 4 0,0 0 6 16,0 0-2-16,0 29 7 0,0-29-8 0,-23 34 3 0,23-13-2 16,0 2-7-16,-21 5-3 0,21-4-6 15,0 4 7-15,-12-2 1 0,12 4 0 0,0-6-5 16,0-1-9-16,0-1 4 0,0-4 9 0,0-2 11 15,0-6 14-15,0-1 6 0,27-5 5 0,-27-3-4 16,0-1-1-16,25 0-4 0,-25 0-4 0,26-35 5 16,-11 35 6-16,4-37 19 0,-3 14 13 0,-1-1 19 15,-1-3 7-15,-2-3 7 0,1-1 9 0,-3 1-2 16,0-2 12-16,-1 3 6 0,1-1 8 0,-4 2-10 16,0 4-21-16,1 3-26 0,-3 4-32 0,-2 3-15 15,0 5-8-15,0 2-19 0,0 4-12 16,-2 3-3-16,0 0-11 0,0 0 16 0,0 0 12 15,0 28 5-15,0-28 12 0,0 36-7 0,0-13 4 16,0 5 3-16,2 6-17 0,0-1-12 0,2 3-20 16,-2 2-24-16,3-2 3 0,-1 0-6 0,2-3-7 15,0-2 14-15,2-5 6 0,-1-2 24 0,-3-7 21 16,4 0 12-16,-2-7 14 0,2-2 4 0,5-6 6 16,1-2 1-16,3 0-8 0,6-23-2 0,3 23 1 15,1-42 4-15,-2 12 25 0,2-5 20 0,-2-2 13 16,-2-5 7-16,-1-3 0 0,-3-3 2 15,-7 0 19-15,1-2 8 0,-1 5 6 0,-4-1 5 16,3 2-23-16,-7 4-6 0,-2 0-10 0,-2 7-19 0,0 2 2 16,0 6-6-16,0 1-15 0,0 2-3 15,-27 7-4-15,27 2-13 0,0 5-9 0,0 1-12 16,-19 3-27-16,19 2-10 0,0 2-4 0,0 0 3 16,0 0 9-16,0 0 17 0,-10 31 2 0,10-31 4 15,0 45 2-15,-10-17-3 0,10 8 8 0,-6 9-1 16,3 4 10-16,1 3-8 0,2 7 1 0,0-1-3 15,0 2-7-15,0 4 8 0,0-5-2 0,0 0-6 16,0-8-3-16,0-2-26 0,25-6-6 0,-25-7-4 16,0-6-3-16,0-5 19 0,0-6 12 0,0-7 20 15,11-3 25-15,-11-4 10 0,0-2 20 0,0-3-18 16,0 0-13-16,0 0-9 0,0-24-25 0,0 24 8 16,0-28-2-16,24 9 1 0,-24-4 0 15,0-2-1-15,23 0-1 0,-23-1 1 0,17 0-1 16,-17-1 0-16,18 2-5 0,-9 2 3 0,-1 2 2 15,0 1-4-15,4 2 6 0,-3 0-5 0,1 3-1 16,2 2 4-16,-3 1 3 0,3 2 23 0,-2 2 5 16,1 0 3-16,-5 3-8 0,2 3-17 0,-2-1-17 15,-3 2-8-15,1 1-21 0,-2 0-7 0,0 0 3 16,0 0 12-16,0 0 19 0,4 34 3 0,0-13-42 16,1 7-28-16,1 2-10 0,0 6-14 0,0 2 22 15,1 0-19-15,-3 0-14 0,-2 0-15 0,-2-2-9 16,-2-1-7-16,0-3-20 0,0-2-17 15,0-3-12-15,-25-4 2 0,25-2 4 0,-25-3 7 16,25-4 6-16,-24-5-13 0,24-3-31 0,-33-6-62 16,16 0-76-16,-4 0-113 0,3-23-137 0,-1 23-11 15,3-37 119-15</inkml:trace>
  <inkml:trace contextRef="#ctx0" brushRef="#br0" timeOffset="129315.99">7810 15562 3137 0,'0'-7'76'16,"0"1"55"-16,0 0 62 0,0 1 51 0,0 0-34 16,0 1-31-16,0 0-47 0,0 3-42 0,0 1-45 15,0 0-33-15,0 0-17 0,0 0-12 0,0 0 5 16,0 0 8-16,0 25 6 0,0-25 6 0,-23 37-2 16,23-11 1-16,0 7-2 0,-25 6 1 15,25 6-1-15,-16 2 9 0,16 6 2 0,-11 1 5 16,11 1 0-16,0-3-2 0,0 2 1 0,0-5-7 15,0-2-2-15,0-1-4 0,0-6 0 0,0-4-2 16,0-5-1-16,0-5 1 0,0-5-5 0,0-5 6 16,0-3 7-16,0-7 28 0,0-1 92 0,0-2 80 15,0-3 15-15,0 0-28 0,0 0-102 0,0-32-80 16,0 11-25-16,0-7-1 0,0-7 0 0,0-10-14 16,0-8-6-16,23-5-11 0,-23-4-1 0,0-3 19 15,19-1 1-15,-19-1 18 0,14 4 5 0,-14 7-3 16,14 5 2-16,-14 6-1 0,19 8-4 0,-9 4-1 15,-1 7 3-15,-1 5-1 0,2 6 0 16,1 0-7-16,-3 5 2 0,-2 3-7 0,2 1-1 0,3 2-3 16,-5 1-4-16,4 3 3 0,-2 0 4 15,3 0 0-15,-1 0 3 0,0 0-1 0,1 0 0 16,-1 0 6-16,0 27-4 0,1-27 3 0,-3 22 4 16,2-22-4-16,-1 28-26 0,-1-9-28 0,-2 2-28 15,-2 3-19-15,-2 3-3 0,-2 3-14 0,0 1-11 16,0 4-23-16,0 2-30 0,0-2-29 0,-35-1-38 15,35-1-23-15,-31-2-16 0,11-4-17 0,-3-2-37 16,-2-2-92-16,0-5-121 0,2-5-7 0,-1-5 113 16</inkml:trace>
  <inkml:trace contextRef="#ctx0" brushRef="#br0" timeOffset="129774.99">8357 15859 2825 0,'15'-10'56'0,"-3"-3"39"16,-3 1 53-16,-3 1 44 0,-2-1-33 0,0-1-30 15,-4 3-52-15,0 1-44 0,0 1-24 0,0 3-9 16,0 0-1-16,-29 3-2 0,29-1 0 0,-27 3-1 16,27 0-3-16,-35 0 5 0,12 0-1 0,1 23 4 15,-1-23 2-15,-2 21-2 0,0-21-2 0,2 26-7 16,1-26-17-16,1 29-20 0,2-14-5 15,3 0-12-15,4-1 2 0,-1 1 8 0,7 0 8 16,2 0 11-16,2 1 8 0,2-3 10 0,0 3 1 16,0-2 5-16,0-1 7 0,31 0-1 0,-31-2 5 15,27-3 1-15,-27-1 0 0,35-1 4 0,-15-5 3 16,-3 2 18-16,2-3 26 0,-3 0 10 0,3 0 10 16,-3 0 9-16,1-22-4 0,-3 22 3 0,3-21 12 15,-5 21-2-15,1-25 9 0,-3 10-3 0,0 1-4 16,-1-1 1-16,-3-1-12 0,0 0 6 15,-2 0-12-15,-2 1-8 0,0 2-11 0,-2 0-13 0,0 4-10 16,0 1-19-16,0 3-10 0,0 0-14 0,0 5-10 16,0 0-6-16,0 0-7 0,0 0 10 15,0 0 10-15,0 28 0 0,0-28 9 0,0 39-1 16,0-14-6-16,0 5-28 0,0 4-36 0,0 2-39 16,0 2-63-16,0 1-35 0,0-2-48 0,0 2-58 15,0-2-28-15,0-3-48 0,0-2-75 0,0-1-149 16,0-7-29-16,0-5 119 0</inkml:trace>
  <inkml:trace contextRef="#ctx0" brushRef="#br0" timeOffset="130288">8690 15920 3013 0,'17'-29'39'0,"-5"0"39"0,-4 3 75 15,3 1 62-15,-3 2-19 0,-2 1-29 0,-4 3-69 16,0 6-62-16,0 2-25 0,-2 4-12 0,0 2-10 15,0 0-2-15,0 3 6 0,-37 2 3 0,37 0-10 16,-39 0-24-16,14 0-16 0,-2 0-17 0,-2 25-3 16,7-25 18-16,-3 17-2 0,4-17 3 0,-2 20 11 15,7-20 2-15,-1 18 4 0,5-18 0 0,2 18 0 16,1-18 6-16,5 14 9 0,0-14 17 0,4 9 5 16,0-5 7-16,0-4-1 0,0 0 2 0,0 0 0 15,33 0 8-15,-33 0 8 0,35 0 7 0,-14-23 8 16,0 23 9-16,-1-18 3 0,3 18-1 15,0-24 11-15,-5 9-2 0,3 0 15 0,-4 3 17 16,-1-4 1-16,-4 0 3 0,3 1 0 0,-3 1-9 16,-3 1 0-16,-1-1 5 0,0 2 5 0,0 2 11 15,-3 2-9-15,-1 0-12 0,0 5-29 0,-2-1-36 16,0 2-10-16,0 2-26 0,-2 0-3 0,0 0-1 16,0 0-4-16,0 0 16 0,0 0 3 0,0 33 11 15,0-33 10-15,0 34 6 0,0-9 9 0,0 2 14 16,0 5 28-16,0 4 18 0,0 1 4 0,0 1 1 15,0 0-21-15,0 1-12 0,0-2-11 16,0 2-11-16,0-1-11 0,0 0-15 0,-17-2 0 0,17 0-11 16,0-3-3-16,0 1 2 0,-8-2-6 15,8-1 10-15,-6-2-4 0,0-1 0 0,-2-1-29 16,1-3-64-16,1-1-24 0,-4-1-58 0,-3-4-17 16,1 1 14-16,0-3-16 0,-1-2 19 0,-1-3 6 15,1 0 1-15,-1-5-13 0,-3-4-57 0,-1-2-72 16,-1 0-100-16,-2 0-153 0,1-29-206 0,-1 29 71 15,0-46 142-15</inkml:trace>
  <inkml:trace contextRef="#ctx0" brushRef="#br0" timeOffset="130691.99">8903 15972 3526 0,'27'-6'35'0,"-6"-2"53"0,-1 1 74 15,-5-1 61-15,1-1 13 0,-5 2-14 0,-3 2-39 16,-4 1-29-16,0 3-35 0,0 1-32 0,-2-3-38 15,3 3-31-15,-5 0-24 0,2 0-5 0,-2 0-3 16,2 0 1-16,-2 0 8 0,2 0 0 0,4 0 4 16,-2 0-1-16,2 24 5 0,3-24-3 0,-1 16 2 15,2-16 8-15,3 14-8 0,-5-14 4 0,2 11 1 16,0-11-7-16,3 0-8 0,-1 0-13 0,1 0 2 16,-1 0 0-16,3 0 8 0,-3-21 12 0,0 21-1 15,3-22-1-15,-3 22 1 0,-1-27 0 16,-3 11-6-16,2-2 0 0,-4-3-3 0,1-1-5 0,-3-1 3 15,-2-2-3-15,-2 0-1 0,0-2-4 16,0 1 0-16,0 1-11 0,0 1 5 0,-31 4 1 16,31 3-9-16,-33 3 8 0,12 4 1 0,-2 5 0 15,-4 5 7-15,-2 0 5 0,3 0-4 0,-3 39 7 16,0-17 1-16,4 7-1 0,4 5 4 0,3 3-2 16,5 4 5-16,5 4-1 0,4 1-2 0,4 4-29 15,0 2-33-15,0-4-21 0,0 5-30 0,37-4-7 16,-37-4-12-16,33-1-19 0,-33-5 0 0,39-1-12 15,-16-6-10-15,0-1-22 0,0-5-29 0,1-4-41 16,3-2-77-16,0-6-125 0,2-6-171 0,2-5 86 16</inkml:trace>
  <inkml:trace contextRef="#ctx0" brushRef="#br0" timeOffset="131075.99">9879 15693 3180 0,'14'-30'24'15,"-1"1"55"-15,-3 3 67 0,-2 5 52 0,3-6 8 16,-5 7-25-16,-4 4-31 0,-2 3-29 0,0 2-22 16,0-1-25-16,0 6-40 0,0-1-27 0,0 4-16 15,-27 1-8-15,27 2 4 0,-25 0 2 0,25 0 5 16,-37 30 7-16,14-30-4 0,-2 33 1 0,1-7 3 16,1 4-3-16,0 3-2 0,0 4 4 15,3 3-5-15,5-2 1 0,3 6 5 0,4-2-7 16,1-4 6-16,7-3 1 0,0-2 1 0,0-4 2 15,0-1 6-15,36-3 31 0,-36-6 23 0,39 0 36 16,-14-3 30-16,1-1 8 0,3-2 20 0,0 0 20 16,0-2 20-16,2-1 13 0,-4-1-11 0,2-3-15 15,-4 2-42-15,-2-3-37 0,-5 1-30 0,1 1-41 16,-5-2-17-16,-3 3-13 0,-1-1-9 0,-2 4-3 16,-2-1 8-16,-3 4-1 0,-1 3 3 0,-2 1 7 15,0 3-4-15,0 2 4 0,-29 0 3 16,29 3 3-16,-38-2 1 0,12 1-8 0,-1 0-2 15,-6 1-53-15,-2-4-94 0,-5 1-109 0,-1-2-115 16,0-2-63-16,-3-1-22 0,-1-4-42 0,-3-3-76 16,-1-2-154-16,-1-6-319 0,2-3 155 0</inkml:trace>
  <inkml:trace contextRef="#ctx0" brushRef="#br0" timeOffset="133351.99">11458 15281 3001 0,'10'-6'18'0,"-1"-3"10"15,1 5 22-15,-2 0 27 0,-4 0 1 0,1-1-1 16,-3 1-12-16,-2 2-16 0,0 2 14 0,0 0 26 16,0 0 23-16,0 0 17 0,-40 0-11 15,20 29-20-15,-11-29-12 0,-5 28-21 0,-3-10-23 16,-6 3-12-16,-3 1-20 0,1 1-8 0,-3 3 3 16,5 4 2-16,-1 2-4 0,3 2 2 0,5 8-3 15,5 3-2-15,2 6 2 0,5 4 0 0,5 2-3 16,6 2 0-16,7 3 4 0,4 2-3 0,4-3 5 15,0-1-6-15,0-3 6 0,35-4 0 0,-35-3 1 16,37-4 1-16,-16-5-3 0,2-4 0 0,-3-5-43 16,5-4-36-16,-4-3-74 0,6-5-91 0,0-1-61 15,2-3-82-15,2-4-91 0,2-3-157 0,4-3-116 16,2-2 120-16</inkml:trace>
  <inkml:trace contextRef="#ctx0" brushRef="#br0" timeOffset="134431.99">11741 15555 3178 0,'27'-7'59'0,"-27"-1"51"0,0 2 66 16,17 1 60-16,-17-1-3 0,0-1 2 0,0 2-20 15,0 2-16-15,0 1 1 0,0 1-13 16,0 0-3-16,0 1-3 0,0 0-27 0,0 0-11 16,0-2-24-16,0 2-34 0,0 0-28 0,0 0-22 15,0 0-26-15,0 0-9 0,0 0 27 0,0 0 76 16,0 23 44-16,0-23 45 0,0 30-3 0,0-6-58 16,0 6-1-16,-29 6-16 0,29 7-10 0,-19 3 2 15,19 7-19-15,-16-1-19 0,16 3-5 0,-13 0-5 16,13-2-17-16,-14 0-4 0,14-2-10 0,-7-3-18 15,7-3-3-15,0-4-2 0,0-4-1 0,0-2 0 16,0-5-37-16,0-7-9 0,0-4-1 16,0-4 6-16,0-5 39 0,0-4 17 0,0-3 11 15,0-2 1-15,0-1-2 0,0 0-10 0,0 0-11 16,0-23-8-16,0 23-6 0,0-30-7 0,0 10-8 16,0-4-13-16,0-5-5 0,0 2 1 0,0-5 5 15,0 4 8-15,0-3 12 0,0 1 0 0,0 0-1 16,0 2 1-16,0 0-6 0,0-1-3 0,0 3-1 15,32-1-6-15,-32 2 1 0,26 3 2 0,-26 1 2 16,33 0 7-16,-12 2 4 0,0 5 0 0,2 1 2 16,1 3-3-16,1 3-1 0,-2 1-7 15,2 5-5-15,-3 1 5 0,3 0-10 0,-2 0-2 0,-2 0-27 16,-3 33-11-16,3-33-3 0,-5 36-25 0,3-14-6 16,-7 3-26-16,3 3-44 0,-1 3-32 15,-3 0-17-15,-3 4-35 0,-2 1-8 0,-2 0 11 16,0 0-24-16,-4-1 0 0,0 0-37 0,0 0-43 15,-26-1-27-15,26-6-49 0,-29 0-76 0,29-3-176 16,-33-7 11-16,33-4 125 0</inkml:trace>
  <inkml:trace contextRef="#ctx0" brushRef="#br0" timeOffset="134803.99">12502 16029 3163 0,'29'-20'60'0,"-4"1"42"15,-5 1 62-15,-3 3 61 0,-7 1-8 16,1-2-1-16,-5 7-21 0,2 0-35 0,-6 5-36 16,0 3-38-16,0-3-38 0,-2 4-26 0,0 0-21 15,0 0-7-15,2 0-10 0,-2 0-4 0,0 0 5 16,0 0 5-16,0 23 3 0,0-23 6 0,0 22-4 16,0-22-2-16,0 34 9 0,0-14-3 0,0 3 4 15,0-2 1-15,0 2-7 0,0-1 3 0,0 3 1 16,-22-2-25-16,22 0-37 0,-17-1-34 0,17-3-38 15,-25 0-14-15,11-2 5 0,-3-4-5 0,-3 0-5 16,-3-5 9-16,-2-3 10 0,0-4 22 0,-2-1 37 16,0 0 29-16,3 0 26 0,3-28 22 15,7 28 22-15,1-34 35 0,7 16 34 0,6-2 29 16,0-2 19-16,0 1-11 0,31-3-13 0,-31 2-12 16,39-1-21-16,-16-1-19 0,-2 3-20 0,3-1-22 15,-3 2-20-15,2 1-7 0,-3 4-16 0,-5 3-55 16,1 3-74-16,-3 4-99 0,-3 0-92 0,1 5-44 15,-3 0-22-15,-2 0-29 0,2 26-68 0,-1-26-119 16,1 25 102-16</inkml:trace>
  <inkml:trace contextRef="#ctx0" brushRef="#br0" timeOffset="135195.99">12878 15954 3839 0,'19'-11'62'0,"-5"-2"75"0,-1 1 72 0,-5-1 68 15,4 2-10-15,-3 1-28 0,-1 3-51 0,-4 3-70 16,-2 3-48-16,0-2-55 0,-2 3-33 0,0 0-5 16,0 0 0-16,0 0 5 0,0 0 15 0,0 0 5 15,0 29 1-15,-27-29-2 0,27 32-17 0,0-11-18 16,-31 3-23-16,31 0-12 0,-29-1-4 0,17 2 16 16,-1-3 6-16,1 0 14 0,2 0 12 0,1-2 4 15,9-3 13-15,-8-2 2 0,8-2 5 0,0-1 1 16,0-3 1-16,0-4 6 0,0 0 1 0,0-1 9 15,0 0 13-15,29-3 15 0,-29 0 22 16,19 2 18-16,-19 0 21 0,20-2 10 0,-20 0 1 16,21-1-5-16,-21 3-23 0,15-3-17 0,-15 0-25 15,10 1-22-15,-4-1-9 0,-6 0-20 0,8 2-8 16,-8-2-4-16,2 1-16 0,-2-1 11 0,0 6 14 16,0-3 3-16,0 3 12 0,0 4 0 0,0 1-4 15,0 3-4-15,-20 3-8 0,20 2-49 0,0 1-46 16,-19 0-55-16,19 0-61 0,-23 2-10 15,13-1-26-15,-4 1-10 0,-5-2-12 0,-2-2-42 0,-3-2-30 16,-3-3-53-16,-2-3-91 0,-4-5-174 0,2-5-71 16,-2 0 121-16</inkml:trace>
  <inkml:trace contextRef="#ctx0" brushRef="#br0" timeOffset="135527.99">13149 15751 3944 0,'31'-29'40'15,"-4"2"19"-15,-6 4 46 0,-7 5 43 0,-4 3-11 16,5-2-8-16,-11 6-49 0,0 6-48 0,-2 4-31 16,-2 1-15-16,0 0 8 0,0 0 17 0,0 29 20 15,0-29 12-15,0 45 5 0,0-13-11 0,-23 2-9 16,23 9-4-16,0 0-7 0,-22 3-2 0,22 3-6 16,-17-3-3-16,17 4-2 0,-19-5 1 15,9 1-4-15,2-1 1 0,0-3-1 0,-1-2-1 16,1-1 2-16,4-5 0 0,0-3-2 0,2-3 7 15,0-5 1-15,2-3-5 0,0-5 6 0,0-4-2 16,0-3-3-16,0-3 9 0,0-1 0 0,0-3-5 16,0 0-1-16,0-1-2 0,22 0 0 0,-22 0 4 15,17 0-4-15,-17 0-2 0,23 0-4 0,-7 0-34 16,1-18-19-16,-1 18-28 0,1 0-32 0,-1-13-19 16,5 13-28-16,-4 0-35 0,1-14-37 0,-3 14-33 15,-1-10-49-15,-1 10-62 0,-3-11-107 16,-4 5-201-16,0-3-46 0,-6-3 125 0</inkml:trace>
  <inkml:trace contextRef="#ctx0" brushRef="#br0" timeOffset="135723.99">13017 16066 2983 0,'0'0'28'0,"0"0"39"15,0 0 42-15,29 0 54 0,-29 0 17 0,0 0-6 16,26 0-16-16,-26 0-41 0,21 0-38 15,-21 0-29-15,23 0-28 0,-13 0-12 0,3 0-9 0,-3 0-1 16,6 0 1-16,-1 0-30 0,1 0-35 0,3 0-54 16,0 0-63-16,3 0-51 0,1 0-56 15,0 0-50-15,2 0-74 0,0 0-132 0,3 0-139 16,-3 0 103-16</inkml:trace>
  <inkml:trace contextRef="#ctx0" brushRef="#br0" timeOffset="135943.99">13569 16024 2770 0,'0'0'36'0,"0"0"46"0,0 0 50 0,0 0 51 16,0-18 11-16,0 18-11 0,0 0-22 15,0 0-39-15,0 0-44 0,0 0-39 0,0 0-33 0,0 0-13 16,0 0-2-16,0 0 8 0,0 27 12 0,0-27 4 16,0 26-3-16,0-8-5 0,0 2 2 15,0 3-10-15,-25 2 0 0,25-1 7 0,0 1-6 16,0 0 4-16,-17 1 3 0,17-1-27 0,0-2-69 15,-12-1-67-15,12-1-83 0,-13-3-57 0,13-2-31 16,-8-2-53-16,8-3-74 0,-8-4-166 0,4-7 26 16,2 0 122-16</inkml:trace>
  <inkml:trace contextRef="#ctx0" brushRef="#br0" timeOffset="136080">13672 15884 2797 0,'10'-26'23'0,"-1"0"14"16,-5 0 16-16,0 4 10 0,0 3-22 15,0-1-11-15,-2 7-18 0,-2 3-17 0,0 3-12 16,0 3-61-16,0 4-38 0,0 0-61 0,0 0-81 16,0 0-89-16,0 21-129 0,-18-21-104 0,18 25 92 15</inkml:trace>
  <inkml:trace contextRef="#ctx0" brushRef="#br0" timeOffset="136551.99">13757 16066 2981 0,'6'1'50'0,"0"-1"47"16,0 0 62-16,-2 0 59 0,3 0-4 0,-5 0-18 16,0 0-45-16,-2-18-51 0,0 18-43 15,0 0-28-15,0 0-18 0,0 0-8 0,0 0-7 16,0 0-2-16,0 0-4 0,-31 0-4 0,31 0 4 16,-19 0-2-16,19 0 2 0,-23 0 0 0,23 21 1 15,-22-21 1-15,22 26 3 0,-15-26-1 0,15 31 3 16,-10-12 2-16,10 0-2 0,-6 2 2 0,6-2-6 15,0 2 0-15,0-1-5 0,0 0-8 0,29-2-2 16,-29-1-9-16,22-1 0 0,-22-3 0 0,25-3-5 16,-25-1 3-16,25-2 5 0,-25-2 10 0,16-1 13 15,-16-3 9-15,13 0 6 0,-13-1 5 0,0 0-3 16,0 0-3-16,0 0-3 0,0 0-12 0,0 0-9 16,0-24-5-16,0 24 2 0,0-23-1 15,0 23 9-15,0-34-1 0,0 15 8 0,-25-3 3 16,25-1 3-16,-21-3 5 0,21 2-5 0,-18-3 10 15,18 1 24-15,0 0 14 0,-15 3 19 0,15 0 11 16,0 0-15-16,0 5 2 0,0-1-5 0,29 4-18 16,-29 0-12-16,29 3-18 0,-8 3-19 0,-3 3-5 15,3 3-2-15,0 3-5 0,4 0 6 0,-5 0-1 16,3 0 4-16,0 29 3 0,-3-29-1 0,1 34 0 16,-2-12 0-16,-3 5-6 0,-1 3-19 0,-5 1-31 15,0 2-43-15,-5 2-43 0,-3-2-38 16,0 3-37-16,-2-1-29 0,0-1-33 0,0 0-39 15,-27-5-45-15,27-1-97 0,-21-3-132 0,21-5 59 16,-31-4 117-16</inkml:trace>
  <inkml:trace contextRef="#ctx0" brushRef="#br0" timeOffset="137039.99">14352 16069 2554 0,'29'-29'41'0,"-4"1"50"0,-7 2 53 0,-1 1 47 15,-5-2-8-15,1 2-33 0,-5 0-45 0,-6 8-45 16,0-1-33-16,-2 2-19 0,0 2-12 16,0 4-4-16,0 2 0 0,-25 2 0 0,25 4 4 15,-24 2 2-15,24 0 4 0,-32 0-2 0,10 0-3 16,3 32-9-16,-6-32-17 0,5 26-12 0,-1-26-17 16,-2 31-15-16,3-14-2 0,-1-2-1 0,4 1 12 15,3-1 8-15,6 1 3 0,-1-2 12 0,5-1 11 16,4 0 15-16,0-2 16 0,0-1 2 0,33 1-1 15,-33-6 4-15,44 1 14 0,-17-2 14 0,2-3 17 16,-3-1 12-16,3 0 0 0,0 0 0 0,4 0 1 16,-4-25 6-16,-4 25-6 0,0-23 4 15,0 23 0-15,-7-25 9 0,1 25 20 0,-5-27 12 16,-1 12 11-16,-5 0-5 0,0 1-11 0,-4 0 6 0,1 3-4 16,-3 0-11-16,0 2-6 0,0 3-30 15,-2-1-26-15,0 5-16 0,0 2-25 0,2 0-10 16,-2 0 0-16,0 0-1 0,0 0 10 0,0 0 3 15,0 32 8-15,0-32-3 0,-25 37 0 0,25-12 0 16,-21 5 7-16,21 2 11 0,-24 1 3 0,24 5 7 16,-25 0-10-16,25 3-2 0,-21-1-3 0,21 3 1 15,-16-1-3-15,7-1-7 0,1 2 1 0,0-3-5 16,2 0 7-16,-3-3 4 0,1-1-4 0,-2-3 0 16,-1-2-6-16,-1-2-54 0,2-5-26 0,-3 0-34 15,1-6-46-15,-3-2-10 0,3-4-50 0,-5-3-61 16,1-3-67-16,-1-6-86 0,3 0-146 15,-7 0-215-15,-2-24 115 0</inkml:trace>
  <inkml:trace contextRef="#ctx0" brushRef="#br0" timeOffset="138039.99">15257 15686 3154 0,'0'-5'53'0,"0"0"43"0,0 1 49 0,21 0 55 16,-21 1-10-16,0 0-5 0,15-3-11 0,-15 4-27 15,0 0-12-15,0 1-28 0,0-1-31 0,0 2-22 16,0-1-33-16,0 1-12 0,0 0-7 16,0 0-5-16,-29 0 2 0,29 24 1 0,-33-24-8 15,12 39 4-15,-2-13-4 0,2 3 0 0,1 7 6 16,1 4-4-16,5 2 8 0,14 5-1 0,-17 2 15 16,17 0 12-16,0 0 4 0,0 2 3 0,0-2-8 15,0-1-10-15,0-4-13 0,27-2 8 0,-27-3-10 16,0-7-5-16,25-2 8 0,-25-6-9 0,0-6 5 15,0-3 10-15,0-6 7 0,0-2 10 0,0-5 14 16,0-2 1-16,0 0-6 0,0-23-12 0,0 23-15 16,0-41-10-16,0 12 0 0,0-9-6 15,-19-6 3-15,19-5 2 0,0-6-7 0,-18-3 4 0,18-5 3 16,-13 1 2-16,13-3 2 0,0 0 2 0,0 3-9 16,0 1 4-16,0 7-1 0,0 3 1 15,0 5 1-15,33 3-6 0,-33 7-1 0,29 4-2 16,-29 3 4-16,37 8 5 0,-18 0-2 0,2 5 6 15,1 1-6-15,-1 3-3 0,2 4-2 0,0 3-7 16,-3 2 4-16,1 2-9 0,0 1 3 0,-3 0 1 16,1 0-2-16,-1 0 0 0,-1 26 3 0,0-26 2 15,-7 28-3-15,6-10-38 0,-5 4-3 0,1 0-1 16,-4 2-20-16,1 4 15 0,-5 2-26 0,0 3-39 16,-4 1-14-16,0 2-9 0,0 2-19 0,0 2-18 15,0-2-25-15,-31-2-19 0,31 0-26 0,-29-5-15 16,29-2-35-16,-35-4-91 0,12-4-167 15,2-6-27-15,-5-4 100 0</inkml:trace>
  <inkml:trace contextRef="#ctx0" brushRef="#br0" timeOffset="138815.99">15522 16038 3302 0,'21'0'56'0,"-7"-21"55"0,-1 21 68 16,-7 0 58-16,2-28-13 0,-8 28-15 0,6-14-34 15,-6 14-39-15,0 0-37 0,0-13-41 16,0 13-29-16,2 0-25 0,-2 0-12 0,2 0-4 0,-2 0-8 16,0 0 5-16,0 0 1 0,0 0 5 15,0 0 2-15,0 0 2 0,0 0 6 0,0 0 3 16,0 19-1-16,0-19 3 0,25 0-4 0,-25 14-4 16,25-14 2-16,-25 11-4 0,27-11 2 0,-27 0-3 15,25 0-1-15,-11 0-1 0,1 0 4 0,-5 0 5 16,2-31-2-16,-1 31 3 0,-1-25-9 0,-2 25-9 15,-2-33-16-15,1 15-12 0,-5-1 3 0,0-2-2 16,-2 0 12-16,0-1 6 0,0 1-4 0,0 0-7 16,0 2-4-16,-29 1-16 0,29 3-17 0,-25 0-6 15,25 5-3-15,-31 3 3 0,15 6 17 0,-1 1 16 16,-4 0 12-16,5 0 10 0,1 38 9 0,3-38 3 16,4 43 0-16,-1-16 5 0,5 3 3 15,4-1-2-15,0 3-2 0,0 0 5 0,0 2 0 16,0-2 1-16,0-1 6 0,0 0-7 0,0-4-1 15,29-1 2-15,-29-3 2 0,25-4 6 0,-25-2 0 16,25-5 0-16,-9-2 6 0,1-5 15 0,1-2 17 16,-1-3 12-16,2 0 4 0,-1 0-16 0,1-31-11 15,1 31-6-15,-3-37-6 0,2 14 6 0,-5-6-1 16,1-1 10-16,-3-1 8 0,2-3 0 0,-5 0 15 16,-1-2-4-16,0 3 0 0,-4 0 4 0,3 0 3 15,-3 3-4-15,0 1 0 0,-2 4-7 0,0 2-4 16,0 3-10-16,0 3-18 0,-2 3-3 15,2 2-25-15,-2 6 1 0,0 2-8 0,0 3-3 16,0-2-2-16,0 3-2 0,0 0 11 0,0 0-2 16,0 30 11-16,0-30 0 0,0 37-2 0,0-11 0 15,0 3 1-15,0 5-1 0,0 2 6 0,0 4-8 16,0-1-8-16,0 2-21 0,0 0-14 0,0 1 4 16,27-3 1-16,-27 0 4 0,21-3-5 0,-21 0-13 15,25-4-4-15,-25-5 4 0,22-2 0 0,-22-4 3 16,21-3-7-16,-21-6 5 0,12-2 13 0,-12-2 18 15,7-3 27-15,-7-3 10 0,0-2 8 0,0 0-6 16,0 0-8-16,0 0-5 0,0-25-5 16,0 25 2-16,0-30 0 0,0 9 0 0,0-4 1 15,-21-2-1-15,21-4 2 0,0-1 1 0,-19-4 0 16,19-2 2-16,0 0 3 0,0-5-6 0,0 2 5 16,0-1 6-16,0 0-4 0,0 2 15 0,25 2-5 15,-25 2-3-15,39 1-3 0,-16 5-16 0,6 4 8 16,0 2-7-16,6 8-5 0,0 1-1 0,0 6-39 15,1 1-58-15,-5 6-90 0,-5 2-103 0,-3 0-87 16,-4 0-63-16,-7 27-98 0,-8-27-171 0,-4 30 120 16</inkml:trace>
  <inkml:trace contextRef="#ctx0" brushRef="#br0" timeOffset="139239.99">16450 15684 3502 0,'21'-25'51'0,"-1"2"67"0,-3 3 77 0,0 4 52 16,-1-3-18-16,-3 4-38 0,-5 4-66 0,-2 10-45 15,-4-5-29-15,0 3-35 0,-2 1-17 0,0 0-10 16,0 2-7-16,0 0 4 0,0 0 5 0,0 0 8 16,-27 22 1-16,27-22 1 0,-20 28-3 0,20-7 0 15,-27 3-1-15,12 3 5 0,3 3-1 0,-3 3-1 16,5 2 2-16,0-1-7 0,1-2 1 0,-1 0-8 15,4-2-1-15,2-2-1 0,0-4 7 16,2-3-1-16,2-3 7 0,0-4 3 0,0-2 0 16,0-1 2-16,0-4 1 0,0-1-2 0,31-2 0 15,-31 0 6-15,28 0 17 0,-28-2 22 0,40-1 22 16,-20 1 23-16,-1-1 2 0,4-1 1 0,-5 0-4 16,-1 0-9-16,-1 0-8 0,-3 0-20 0,-3 0-17 15,1 0-20-15,-3 0-10 0,-6 1-12 0,2-1-8 16,-4 2-6-16,0-1 3 0,0 3 4 0,0 2 8 15,0 2 5-15,0 4-5 0,0 2 11 0,-29 1-3 16,29 5-8-16,-23 3-46 0,23-2-58 0,-27 0-45 16,13 5-45-16,-3-4-15 0,1 1-12 15,-3-2-26-15,-1 0-36 0,-1 0-34 0,-4-3-44 16,2-2-56-16,-3-3-94 0,-3-3-201 0,4-7 40 16,0-3 130-16</inkml:trace>
  <inkml:trace contextRef="#ctx0" brushRef="#br0" timeOffset="139636">16845 15867 3203 0,'23'-17'67'0,"-5"-1"66"0,-1 1 71 0,-5 4 64 16,1 1-29-16,-1 0-26 0,-8 3-45 0,0 4-37 16,0 0-31-16,3 2-41 0,-5 3-28 15,0-1-35-15,0 1-6 0,-2 0-5 0,0 0 5 16,4 0 5-16,-4 24 0 0,4-24 11 0,0 30-3 15,-2-9-1-15,2 3-2 0,1 2-4 0,-1 1-2 16,-4 0 2-16,2 2 5 0,-2-2 0 0,0 2 0 16,0-4 1-16,0 1-2 0,0 0 0 0,0-2 1 15,-23 1-1-15,23-2 2 0,0-3-5 0,0 1-1 16,-16-3-25-16,16-1-20 0,0-3-22 0,-15-2-14 16,15-1 6-16,-12-2 6 0,1-5 10 0,-1-3-7 15,-3-1 4-15,-1 0-7 0,-5 0 11 16,-2-29 17-16,-1 29 11 0,5-41 21 0,0 15 3 15,3-5 4-15,4-1 11 0,1-3-7 0,3-1 7 16,8-2 8-16,0 1 4 0,0 1 20 0,0 0-6 16,33 2 8-16,-33 4-10 0,37 3-12 0,-14 1 0 15,2 4-19-15,-5 4 0 0,3 4-6 0,-2 4-21 16,2 3-39-16,-7 3-68 0,3 4-81 0,-5 0-78 16,1 0-57-16,-1 23-49 0,1-23-105 0,-5 31-155 15,2-31 48-15,-1 38 117 0</inkml:trace>
  <inkml:trace contextRef="#ctx0" brushRef="#br0" timeOffset="140119.99">17095 15895 3080 0,'15'-18'48'0,"-3"-1"56"16,-2 0 69-16,1 2 64 0,3-3 7 0,-1 1-26 15,-3 5-24-15,0 1-39 0,-4 3-37 0,1 2-24 16,-3 3-45-16,-2 1-25 0,0 1-19 0,-2 2-18 15,2 1 2-15,-2 0-7 0,0 0 0 0,0 0 7 16,0 0 5-16,0 29 4 0,0-29 2 0,0 33 1 16,0-11-6-16,0 1 2 0,-25 5 0 15,25 0 4-15,0 2-2 0,0 2 1 0,0-1-6 0,0 0 3 16,0 1 5-16,0-3-2 0,0 0 5 0,0-2-6 16,0-2-16-16,0-3-14 0,0-2-12 15,0 1-1-15,21-7-2 0,-21 0 11 0,0-3 9 16,0-3 3-16,0-2 11 0,12-1 8 0,-12-3 7 15,0 0 9-15,0-2 2 0,0 0 2 0,0 0-4 16,0 0-6-16,6 0-4 0,-6 0-4 0,0-25-7 16,0 25-15-16,0-24-11 0,0 24-11 0,0-31-2 15,0 12 18-15,0-3 3 0,0 0 14 0,-29-5 4 16,29 0 6-16,-18 0 7 0,18-2 0 0,-15-2 2 16,15-1-1-16,0 0 7 0,0 1 17 0,0 0 6 15,0-1 5-15,0 1-7 0,31 4-19 16,-31 0-8-16,42 7-10 0,-17 2-1 0,-1 3-1 15,3 5 0-15,2 5-5 0,0 5-4 0,-2 0 3 16,-4 0 2-16,1 38 2 0,-5-13 7 0,-2 7-1 16,-1 4-12-16,-5 5-21 0,-7 7-29 0,-2 0-38 15,-2 1-39-15,0 2-44 0,0 1-39 0,-33-5-30 16,33 2-44-16,-33-4-40 0,12-4-74 0,0-2-120 16,1-7-91-16,1-5 108 0</inkml:trace>
  <inkml:trace contextRef="#ctx0" brushRef="#br0" timeOffset="140732">17777 16024 2408 0,'19'-38'11'16,"-5"0"18"-16,-1-1 29 0,-5 3 32 0,0 1 8 16,-2 2-17-16,-6 4-29 0,0 5-32 0,0 6-19 15,0 6-8-15,-26 1 0 0,26 4-1 0,-31 4-1 16,10 3 9-16,0 0 4 0,-2 0-6 0,-1 36 3 15,-3-36-7-15,0 37-16 0,-2-16-2 0,0 2-16 16,0-3-4-16,2 1 2 0,0 0-1 0,3-3 9 16,5-2 4-16,0-1 3 0,5-1 9 15,8-5 9-15,2 0 8 0,4-2 16 0,0-3 11 0,0-1 13 16,35-3 9-16,-35 0-1 0,45 0-4 0,-18 0-8 16,6 0-10-16,2-21-4 0,2 21 3 15,1 0 6-15,1-24 13 0,-4 24 13 0,2-16 13 16,-2 16 2-16,-4-14-4 0,-2 14-11 0,-4-11-17 15,-4 11-17-15,-7-7-15 0,1 7-16 0,-7 0-1 16,-2 0 1-16,-4 0 4 0,-2 0 4 0,0 23-1 16,0-23 2-16,0 34-3 0,0-15 3 0,0 7 4 15,-27 2-4-15,27-2-2 0,-18 2 2 0,18-1-3 16,-19 0 0-16,19-1-1 0,-12 0-6 0,12-5 1 16,0-1 4-16,0-2 2 0,0-3 9 0,0-5 2 15,0-3 0-15,35-4 1 0,-35-3-3 0,39 0-1 16,-16 0 3-16,4-36 3 0,0 36 0 0,4-42 4 15,2 17 3-15,-2-5 13 0,0-1 4 16,-2-2 13-16,-2-3 8 0,0-2-10 0,-7 0 13 16,5-2 6-16,-6-2-1 0,-3-4 10 0,-1 0 8 15,1 0-6-15,1 2 2 0,-7 3 0 0,0 0-9 16,-1 2 8-16,-1 4-6 0,-2 4-5 0,0 4-4 16,-4 3-20-16,0 3-12 0,-2 6-10 0,3 4-23 15,-1 2-6-15,-2 6-11 0,0 3 0 0,0 0 8 16,0 0-3-16,-25 33 8 0,25-11 8 0,-21 4-4 15,21 10 8-15,-25 8-5 0,25 8-3 0,-22 11 7 16,22 3-10-16,-23 7-41 0,23 4-50 16,-17 4-51-16,9-2-57 0,2-2-30 0,6-3-31 15,-8-5-42-15,8-4-32 0,-5-7-2 0,5-3-28 16,0-7-76-16,0-6-116 0,0-11 80 0</inkml:trace>
  <inkml:trace contextRef="#ctx0" brushRef="#br0" timeOffset="141635.99">19278 15788 3227 0,'23'-19'16'0,"-5"1"5"0,-3 1 4 15,-3 3 10-15,-6 0-13 0,5 1-5 0,-9 3-9 16,-2 3-11-16,0 6-3 0,0 1 0 0,0 0 3 16,-25 0 6-16,25 0-5 0,-27 29 2 0,27-29-2 15,-39 30 1-15,18-8 1 0,-2-2-4 0,3 4 1 16,1 0-4-16,1 3 3 0,1-2 0 0,3 3 1 15,1-3-4-15,5 2 4 0,2 0 3 0,6-3-5 16,0 2 4-16,0-4-2 0,0 0 1 0,29-3 4 16,-29-2 2-16,35-3 0 0,-17-1 2 0,5-3 4 15,0-4 4-15,2-2 11 0,-5-3 7 0,5-1-1 16,-6 0 3-16,1 0 1 0,-3 0 8 0,2-25 10 16,-3 25 13-16,-1-27-1 0,-3 27-4 15,0-30 2-15,-1 13-13 0,-3-1-8 0,-2 1-8 16,2 1-15-16,-1-1-3 0,-3 4-2 0,-2 2-5 15,0 3-4-15,-2 0-11 0,2 8-6 0,-2-4 0 16,0 4-2-16,0 0 6 0,0 0 1 0,0 22 0 16,0-22 5-16,-25 29-4 0,25-8-11 0,0 2-12 15,-18 2-18-15,18 4-10 0,0-1-7 0,0 3-4 16,0-1 7-16,0-1 3 0,0-1 10 0,0-4 19 16,22 0 7-16,-22-6 13 0,0-4 14 0,25-3-1 15,-25-5 5-15,25-2-2 0,-11-4-5 16,3 0 3-16,1 0 1 0,-1-29 10 0,2 29 16 15,-1-33 17-15,3 12 8 0,-2-2 0 0,-3-3 1 16,7-1-13-16,-3-1-15 0,3-2-6 0,-2 0-12 16,2-2-3-16,-7 2 3 0,5-1-4 0,-5 4-4 15,1 0-4-15,-3 4 3 0,-3 3-6 0,-1 5-8 16,-2 3-57-16,-1 2-62 0,-3 6-79 0,-2-1-80 16,-2 5-9-16,0 0-30 0,0 0-42 0,0 0-102 15,0 32-139-15,0-32 89 0</inkml:trace>
  <inkml:trace contextRef="#ctx0" brushRef="#br0" timeOffset="142535.99">19954 16142 3381 0,'14'0'43'0,"-1"0"66"0,-3 0 64 0,3-22 65 15,-5 22-14-15,0 0-26 0,-2-21-38 0,-2 21-53 16,-2 0-18-16,1 0-40 0,-1-15-25 0,0 15-15 15,-2 0-11-15,0 0-9 0,0 0 1 0,0 0-5 16,0 0 1-16,0 0 4 0,2 0 0 0,-2 0 4 16,0 0 1-16,6 0 2 0,-2 0-4 0,4 17 5 15,-1-17 0-15,1 0 5 0,2 0 3 0,3 0 1 16,1 0-5-16,-2 0-1 0,1-22 2 16,-1 22-5-16,1-28 4 0,-1 28-3 0,-2-37-2 15,-3 17 6-15,-1 1-4 0,-2-4-2 0,0 1 5 16,0 1-7-16,-4 2-10 0,0 1-5 0,0 0-14 15,0 1-14-15,0 3-5 0,-25 2-9 0,25 3-1 16,-22 2 12-16,22 5 15 0,-29 2 12 0,12 0 10 16,1 0 1-16,-1 26 3 0,1-26 3 0,1 35-2 15,1-13 6-15,1 2-1 0,3 3 0 0,2 2-1 16,1 1 3-16,5 1-3 0,0 3 2 0,2-3 6 16,0 2-4-16,0-1-3 0,0-2-11 0,0-2-12 15,29-2-1-15,-29-3 5 0,23-2 13 16,-23-3 11-16,33-4 1 0,-12-1 1 0,1-6 2 15,5-1-1-15,4-6 2 0,-2 0-5 0,6 0-3 16,1-34 0-16,1 11-1 0,0-4 3 0,0-8 0 16,0-3-2-16,-2-5 4 0,1-2 10 0,-3-3 20 15,-6-2 23-15,-3 0 14 0,-1-1 17 0,-4 0-10 16,-3 1 0-16,-1 0 13 0,-3 5-3 0,1 3 16 16,-5-1-1-16,0 7 13 0,0 0 3 0,3 5 9 15,-5 3 10-15,2 2-13 0,-4 2-1 0,2 4-15 16,-1 2-13-16,-1 4-29 0,2 1-27 0,-4 5-34 15,0 3-20-15,0 0-10 0,-2 4-17 0,0 1 9 16,0 0 8-16,0 0 4 0,0 29 14 16,0-29 9-16,0 36-9 0,-31-10 9 0,31 3-1 15,-23 9-4-15,23 6 3 0,-26 5-5 0,26 6 10 16,-25 2-5-16,25 6 5 0,-19-2-4 0,9 5 3 16,-1-1-3-16,1-6-9 0,2-4-16 0,-2-3-42 15,1-6-3-15,1-6-8 0,0-4 7 0,2-8 30 16,-1-3 8-16,3-7 19 0,0-5 17 0,4-4 15 15,-4-4 15-15,4-3-14 0,0-2 0 0,0 0-8 16,0 0-11-16,0-27 3 0,0 27-3 0,29-31-3 16,-29 10-1-16,25-1 0 0,-25-3 11 0,31 1-5 15,-17-3 4-15,1 2 0 0,1 0-10 0,-3 0 3 16,1 3-7-16,3-1 4 0,-5 1 3 16,0 4-4-16,3 0 4 0,-1 4-3 0,1 1-4 15,-5 2 4-15,7 3-8 0,-5 1 3 0,0 2-2 16,3 3-5-16,-1 2 5 0,1 0-7 0,-1 0 1 15,3 0-1-15,-5 24 1 0,3-24 8 0,-3 29 3 16,1-10 4-16,-3 2-6 0,0 3 2 0,-4 0 4 16,-1 2-4-16,-1 2 11 0,0 1-4 0,-2 0-4 15,-2 1-4-15,0-2-71 0,0 2-3 0,0-3-1 16,-29 1-43-16,29-3 56 0,-27-1-27 0,27-2-25 16,-37-1 19-16,12-2-27 0,0-4-12 0,-2 1-25 15,-2-6-34-15,0-1-27 0,-2-5-51 16,-2-3-56-16,2-1-91 0,0 0-182 0,2 0-121 15,5-40 107-15</inkml:trace>
  <inkml:trace contextRef="#ctx0" brushRef="#br0" timeOffset="142967.99">21136 15849 3306 0,'27'-25'29'0,"-4"1"61"15,2 0 75-15,-7 4 78 0,5-4 25 0,-4 6-10 16,-3 3-33-16,-3 4-48 0,-5 2-35 0,0 4-42 15,-4 1-39-15,0 2-41 0,-4-1-28 0,0 3-12 16,0 0-10-16,0 0 11 0,0 0 15 0,0 0 3 16,0 0 6-16,-31 29 2 0,31-29-9 15,-33 31-8-15,13-11-15 0,-1 1-22 0,-2 3-3 16,3 1 1-16,-1 1-12 0,0 0 6 0,3-2 1 16,1 2 2-16,3-3 25 0,1-1 15 0,3-1 3 15,4-5 11-15,2 0-1 0,4-4 4 0,0-1 0 16,0-1 4-16,0-3 14 0,35-1 10 0,-35 0 16 15,35-1 17-15,-12 0 12 0,1 0 6 0,-1-3 12 16,4 2-10-16,-2-1-7 0,0-1-4 0,-5 1-15 16,-3-2-5-16,1 1-14 0,-3 0-15 15,-3-1-8-15,-3 1-3 0,-1 0-15 0,-2-2 1 0,-2 3-6 16,0-2-20-16,-2 0 13 0,-2 2-2 0,0 1 4 16,0 2 17-16,0 3-2 0,0 0 2 15,0 3-3-15,0 3-6 0,-22 0 2 0,22 3-3 16,0 2 7-16,-23-2 0 0,23-2 0 0,-25 4-8 15,13-2-71-15,-3 0-36 0,-1-1-62 0,-1-2-47 16,3-1 6-16,-7 0-28 0,2-3-14 0,-1-3-23 16,-1 0-28-16,0-5-31 0,3 0-34 0,-1-3-74 15,3 0-136-15,3 0-85 0,5-26 107 0</inkml:trace>
  <inkml:trace contextRef="#ctx0" brushRef="#br0" timeOffset="143183.99">21405 15967 3207 0,'25'-29'43'0,"-2"0"55"0,-3 2 76 16,1 1 61-16,0 0 6 0,-3 1-11 0,-1 4-33 16,-5 6-17-16,-2 2-21 0,-1 3-39 0,-3 2-47 15,-4 4-42-15,4 2-35 0,-4 0-10 0,-2 2-4 16,0 0-7-16,0 0 10 0,0 0 5 0,0 29 6 16,0-29 6-16,0 34-10 0,-31-11-36 0,31 6-42 15,0-1-35-15,-27 4-33 0,27 2-19 0,-18-1-16 16,18 1-33-16,-15-2-45 0,15-1-21 0,-12-3-24 15,12-2-27-15,-12-4-32 0,7-7-54 16,1-3-95-16,0-7-22 0,0-5 117 0</inkml:trace>
  <inkml:trace contextRef="#ctx0" brushRef="#br0" timeOffset="143311.99">21597 15499 2535 0,'11'-26'15'0,"-1"4"18"0,2 2 29 16,1 5 11-16,-3 0-16 0,0 2-21 0,-3 5-54 15,-3 3-91-15,-2 2-89 0,0 3-70 0,-2 0-84 16,0 0-74-16,0 0-83 0,6 27 74 0</inkml:trace>
  <inkml:trace contextRef="#ctx0" brushRef="#br0" timeOffset="143651.99">21858 15569 3349 0,'10'-24'44'0,"2"24"66"15,-1-29 70-15,-1 14 57 0,0 0-1 0,-1 1-26 16,-3 14-34-16,0-17-38 0,-4 17-35 0,0-10-39 16,0 10-42-16,0 0-20 0,-2 0-20 0,0 0-6 15,0 0-5-15,0 0 3 0,0 0 13 0,0 0 3 16,0 34 6-16,-29-34 7 0,29 39-2 0,-20-12 3 16,20 6 0-16,-23 7-6 0,23 4 2 0,-23 2 4 15,23 6 0-15,-22 2-4 0,13 1-1 16,-3-1-6-16,2-2-32 0,-1-3-9 0,-1-4-19 15,-1-4-10-15,3-4 12 0,0-6 2 0,2-4 10 16,-1-5 7-16,3-5 17 0,4-5 13 0,-2-4 13 16,2-2 19-16,2-1 3 0,0-5-1 0,0 0-7 15,0 0-10-15,0 0 2 0,25 0-7 0,-25-27 1 16,20 27 0-16,-20-21-43 0,29 21-32 0,-29-23-46 16,29 23-70-16,-14-22-30 0,-1 22-34 0,1-21-31 15,-1 21-17-15,-4-15-42 0,-3 15-104 0,1-10-106 16,-2 4-17-16,0 1 111 0</inkml:trace>
  <inkml:trace contextRef="#ctx0" brushRef="#br0" timeOffset="143843.99">21556 15927 3175 0,'37'0'33'0,"-37"0"35"15,35 0 36-15,-35 0 28 0,40 0-21 0,-22 0-31 16,-1 0-30-16,-17-20-28 0,25 20-8 0,-13 0-8 15,0 0-4-15,-1 0-4 0,-1 0-1 0,0 0-5 16,5 0-38-16,1 0-39 0,-1 0-53 0,3 0-54 16,5 0-31-16,0 0-42 0,6 0-63 0,2 20-103 15,-4-20-161-15,4 0-4 0,-4 0 114 16</inkml:trace>
  <inkml:trace contextRef="#ctx0" brushRef="#br0" timeOffset="144248">22067 15943 3193 0,'0'15'55'0,"0"-15"58"0,0 0 70 16,0 0 73-16,35 0 3 0,-35 0-4 0,22 0-22 16,-22 0-24-16,19 0-19 0,-19-19-20 0,21 19-28 15,-21 0-39-15,16 0-30 0,-16 0-37 0,15 0-25 16,-5 0-15-16,-2 0-7 0,3 0-1 0,-1 0 5 16,0 0-1-16,5 0-3 0,-3 0 8 0,1 24 0 15,-3-24 4-15,4 16 3 0,-1-16 1 0,-1 16 7 16,1-16 3-16,-1 11 4 0,0-11-7 0,3 0-1 15,-1 0-7-15,1 0-4 0,-3 0 2 16,3-22-3-16,-3 22 0 0,-2-26 4 0,3 26 0 16,-1-31-12-16,-6 15-9 0,3-2-15 0,-3 0-1 15,0-1 1-15,-4 1 11 0,0-1 1 0,-2 4-16 16,0-2-1-16,0 0-12 0,0 4 4 0,0 1-1 16,-35 1-5-16,35 7 0 0,-31 0 9 0,12 4 10 15,-1 0 13-15,-3 0 3 0,2 30-3 0,1-30 5 16,1 45-6-16,-4-15 1 0,3 6-8 0,3 2-14 15,3 8-12-15,1 2-15 0,3 1-12 0,4 3 1 16,0-1 16-16,6 3 9 0,0-3-19 0,0-5-1 16,0 0-36-16,0-6-15 0,0-5 18 15,28-4-17-15,-28-8 11 0,23-1-21 0,-23-4-43 16,37-7-39-16,-12-2-68 0,8-2-77 0,2-5-117 16,5-2-179-16,5 0 83 0,5 0 124 0</inkml:trace>
  <inkml:trace contextRef="#ctx0" brushRef="#br0" timeOffset="144543.99">22811 15348 2950 0,'27'-15'23'0,"-27"0"52"16,33 4 44-16,-33-1 61 0,39-1 14 15,-20 2-16-15,-1 2-3 0,-1 5-27 0,1 0-11 16,-1 0-13-16,1 3-23 0,1 1-19 0,8 0-14 15,-9 0-13-15,9 0-13 0,0 23-12 0,4-23-10 16,-4 27 1-16,0-10-2 0,2 6 2 0,0 3 2 16,-4 3-6-16,-3 6 4 0,-1 1 7 0,-2 7-10 15,-3 6 3-15,-1 6-4 0,-5 5-11 0,-6 2 8 16,-2 6-8-16,-2 2-2 0,0 1-4 0,0 1-2 16,-39-3 5-16,14-2-3 0,-2 0 9 0,-6-3 3 15,-4-3-33-15,-6-2-82 0,-3-3-81 0,-4-2-109 16,-3 0-107-16,-5-3-72 0,2-7-153 0,0 1-325 15,5-10 134-15,-1 0 155 0</inkml:trace>
  <inkml:trace contextRef="#ctx0" brushRef="#br0" timeOffset="165065">8628 15699 1781 0,'0'-2'52'0,"0"0"35"15,0 1 38-15,0 0 42 0,0-2-15 0,0 2 3 16,0 0 3-16,0 0-7 0,19 1 1 0,-19 0-8 16,0-3-3-16,0 3-7 0,0 0-3 0,0 0 3 15,0 0-9-15,0 0 1 0,0-1-9 0,0 1-11 16,0 0-10-16,0-2 0 0,0 2 1 15,0 0-3-15,0 0 8 0,0-2 2 0,0 2 2 16,0 0 9-16,0 0 7 0,0 0 5 0,0 0 9 16,0 0 11-16,0 0-3 0,0 0-10 0,0 0-7 15,0 0-17-15,0 0-23 0,0 0-19 0,0 0-28 16,0 0-17-16,0 0-5 0,0 0 0 0,0 0 2 16,0 0 4-16,0 0 1 0,0 0-8 0,0 27-7 15,-31-27-1-15,31 20-4 0,-25-20 2 0,25 28 9 16,-27-13-15-16,15 0 6 0,-3 3 4 0,1-1-10 15,-1 1 9-15,3 0-9 0,-1 0 3 16,3-1-2-16,0 0 4 0,-1-1 5 0,3 0-10 0,2-1 6 16,-2 0-8-16,4-1-4 0,-1-3 6 15,5 1 4-15,0-1 0 0,0-1 6 0,0 0-6 16,0-2 3-16,0-1-2 0,23 2 2 0,-23-1 2 16,23-2-4-16,-23-1 0 0,31-1-5 0,-15 0 1 15,3-1-6-15,0-1 4 0,1-2-17 0,-1 0-44 16,-3 0-37-16,5 0-75 0,-4 0-80 0,-1 0-53 15,-1 0-56-15,-5 0-22 0,-2 0-27 0,1 0-71 16,-3-20-87-16,-4 20-195 0,2 0-182 0,-2-21 165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0:00:47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9438 2267 2106 0,'0'0'13'0,"0"0"7"0,0 0-2 0,0 0 15 0,0 0-5 15,0 0 14-15,0 0 23 0,0 0 12 16,0 0 11-16,0 0 6 0,0 0-6 0,0 0-11 15,0 0-3-15,19 0-14 0,-19 0-5 0,0 0-9 16,0 0-1-16,15 0 4 0,-15 0-2 0,16 0 9 16,-1 0-3-16,1 0 0 0,5 0 6 0,-1 0-5 15,7 0 3-15,-2 0-7 0,6 0-5 0,2 0-1 16,2 0-10-16,5 0 0 0,1 0 1 0,2 0-11 16,3 0 3-16,8 0 4 0,1 0-3 0,1 0 20 15,4 0 1-15,2 0 0 0,6 0-4 0,7 0-15 16,3 0-4-16,7 0 5 0,4 0 14 15,8 0 4-15,4 0 1 0,5 0-6 0,-1 0-12 16,3 0-6-16,-1 0-2 0,-5 0-7 0,-1 0-3 16,-2 0 5-16,0 0-1 0,3 0-3 0,-1 0 7 15,0 0 1-15,3 0-7 0,7 0 7 0,7 0-11 16,6 0-2-16,2 0 27 0,6 0 23 0,5 0 23 16,3 0 11-16,7 0-20 0,2 0-20 0,2 0-13 15,-2 0-9-15,4 0-5 0,-7 0-9 0,1 0-12 16,0 0-2-16,2 0 1 0,2 0-1 0,4 0 6 15,4 0-9-15,2 0-1 0,9 0 0 0,-1 0 2 16,3 0 4-16,3 0 4 0,5 0 3 16,-2 0 3-16,4 0 4 0,-2 0-9 0,2 0 1 0,2 0-7 15,0 0 4-15,0 0 3 0,0 0-6 16,2 0 10-16,-2 0-7 0,-5 0 0 0,1 0-1 16,0 0 1-16,0 0 0 0,-2 0 3 0,2 0-4 15,-3 0-3-15,1 0-5 0,0 0-4 0,0 0 1 16,-1 0-13-16,3 0 17 0,-2 0-4 0,4 0 4 15,-4 0 8-15,-3 0-18 0,3 0 10 0,0 0-3 16,0 24-1-16,-3-24 7 0,1 0-3 0,0 18 0 16,-3-18 4-16,1 16 0 0,-2-16-4 0,-1 18 0 15,-1-8-7-15,-3 0 7 0,-3 0 0 0,-1-1 8 16,0 0 3-16,-10 1-7 0,8 1 1 16,-8-2-9-16,-4 1 5 0,0 0-5 0,-2 1 1 15,2-1 7-15,-7 1-11 0,3-1 7 0,0 1 6 16,-3-2-12-16,-7 2 9 0,-5 0-6 0,-4-2-3 15,-12 3 9-15,1-3-6 0,-7 2 6 0,-1-4 4 16,-3 3-1-16,-1-2-2 0,-8-1-1 0,-6 0-4 16,-6 0-6-16,-9-2 13 0,-6 1-2 0,-10-2-5 15,-8-1 7-15,-13 0-3 0,-6-1 0 0,-10-1-1 16,-3 1 0-16,-7-2-6 0,-3 0-5 0,-8 0-6 16,0 0-37-16,0 0-50 0,0 0-65 0,0 0-83 15,0 0-81-15,0 0-82 0,0 0-41 0,-23 0-54 16,23 0-93-16,-31 0-214 0,8 0 97 15,-3 0 145-15</inkml:trace>
  <inkml:trace contextRef="#ctx0" brushRef="#br0" timeOffset="31988">6352 16630 3412 0,'0'-11'43'0,"0"-2"23"0,25 0 59 16,-25 0 62-16,12 0 17 0,-12 1 22 0,15 5-9 16,-15 2-20-16,0 2-21 0,8 0-2 0,-8 3-21 15,0-1-33-15,0 1-34 0,0 0-47 0,0 0-25 16,0 0-14-16,0 0 43 0,0 0 65 0,0 27 45 16,0-27 30-16,0 32-24 0,-25-8-40 0,25 4-24 15,-16 0-17-15,16 6-5 0,-19 2-13 0,19 0-12 16,-18 2-13-16,18 1-16 0,-21 0-6 0,13-3-7 15,-1 1 1-15,3 1 2 0,0-9-3 0,0-2-2 16,2-4 0-16,2-6 3 0,-2-3 8 16,1-7 10-16,3-1 63 0,-2-2 15 0,2-4-5 15,0 0-11-15,0 0-64 0,0-38-18 0,0 18-5 0,0-6 2 16,21-6-2-16,-21-3 2 0,0-5-2 16,19 4 5-16,-19-3 0 0,18 1-1 0,-18 1 0 15,13 2 1-15,-13 3 6 0,14 0-7 0,-4 7 5 16,-1-2-7-16,-1 3-3 0,0 4 5 0,-2 3 0 15,1 4 0-15,-1 3-5 0,0 5-4 0,-2 0-10 16,-2 2-3-16,-2 3 1 0,2 0 3 0,0 0 3 16,3 0 7-16,-1 31-5 0,4-31 3 0,2 43 2 15,3-15 1-15,-1 3 9 0,5 7-3 0,1 1 1 16,-1 6 0-16,1 2-2 0,1-1-1 16,-2 0 7-16,-1-3-7 0,-1 2-2 0,-1-5 1 15,-4-7-1-15,-1-5 3 0,-3-8 4 0,-2-3 3 16,0-7 2-16,-2-2 8 0,0-5 3 0,-2-3-3 15,2 0-5-15,-2 0-10 0,4-32-4 0,1 12-4 16,-3-5-1-16,4-7 3 0,0-4-2 0,0-5-2 16,2-4 7-16,1 2-1 0,1 3 0 0,-2-2 2 15,3 2-2-15,-3 3-27 0,2 3-36 0,1 4-53 16,-1 5-75-16,-2-2-87 0,0 4-79 0,1 3-70 16,-3 6-24-16,0 2 16 0,0 2-15 0,-4 3-35 15,3 4-53-15,-3 2-57 0,-2 1-101 0,2 0-69 16,0 0 148-16</inkml:trace>
  <inkml:trace contextRef="#ctx0" brushRef="#br0" timeOffset="32868">6735 16955 3598 0,'0'0'41'0,"35"0"28"0,-15 0 62 0,1-30 62 15,0 30 19-15,-3-23 19 0,1 23-22 0,-4-17-22 16,-3 17-27-16,0 0-16 0,-5-17-9 0,-1 17-11 15,0 0-29-15,-2-10-32 0,0 10-31 0,-4 0-32 16,0 0-4-16,0 0-4 0,0 0 0 16,0 0 4-16,0 0 0 0,0 0 0 0,0 0-4 0,0 0 4 15,0 0 0-15,0 0 4 0,0 0 8 0,0 0-8 16,0 0 4-16,0 0-1 0,23 0-7 16,-23 0 4-16,0 0 4 0,23 0-4 0,-23-25-1 15,20 25 8-15,-20-15 1 0,17 15-12 0,-9-18 12 16,-8 18-7-16,13-14-5 0,-9 14 17 0,-2-17-12 15,-2 9-28-15,0-1-20 0,0 0-22 0,0-1-11 16,0 1 5-16,0 0-2 0,-25 3 6 0,25 2 5 16,-25 1 20-16,25 3 13 0,-31 0 10 0,13 0 9 15,-3 0-3-15,2 34 6 0,-1-34 4 0,1 37-1 16,2-11 6-16,3 3-5 0,2 1 1 16,3 5 0-16,3-1-18 0,0 6-15 0,4-1-25 15,2 0-12-15,0-5-8 0,0-2-1 0,0-2-1 16,0-2-9-16,33-5-11 0,-33-3-15 0,27-5-15 15,-27-4-23-15,33-5-15 0,-15-3-7 0,5-3-4 16,-2 0 19-16,2-27 35 0,-3 27 27 0,3-36 43 16,-2 10 30-16,-3-1 12 0,3-3 21 0,-2 1 8 15,-1-2 17-15,1-2 24 0,-3 1 22 0,3 1 25 16,-5-2 19-16,3 3 17 0,-3 3-1 0,-3 3-9 16,-1 0-8-16,-2 4-15 0,-1 2-10 0,-3 4-14 15,0 4-23-15,-2 1-25 0,-2 2-18 0,0 2-13 16,0 3-5-16,0 2-1 0,0 0 6 15,0 0-5-15,-25 0 2 0,25 0-2 0,-21 24 2 16,21-24 6-16,-26 0-2 0,26 27-1 0,-23-27 2 16,23 26-2-16,-17-10 1 0,17 0 3 0,-8 1-3 15,8 1 1-15,0 0-1 0,0-2 7 0,0-1-7 16,0-1 3-16,25-3 3 0,-25-2-6 0,0 0 4 16,29-5 2-16,-29 0 0 0,25-1 1 0,-25-2 10 15,26-1 21-15,-11 0 13 0,-3 0 6 0,5 0 7 16,-7 0-11-16,3 0 0 0,-3-25 4 0,-2 25-11 15,0-16-6-15,-1 16-7 0,1-17-6 0,-4 17 6 16,0-14-8-16,-2 14-3 0,2-12-9 16,-4 12-10-16,2 0-3 0,0-9-4 0,-2 9 1 0,0 0-7 15,0 0 3-15,0 0 3 0,0 0-2 16,0 0 6-16,0 21-2 0,0-21 0 0,0 24 3 16,0-24-2-16,0 34 2 0,0-15 0 0,0 0-6 15,0 2 0-15,0-1 4 0,0-3-5 0,0 3 10 16,0-5 0-16,0-1-3 0,25-3 4 0,-25-3 2 15,17 0 1-15,-17-5 0 0,16-3 0 0,-16 0-5 16,21 0 3-16,-6 0 3 0,-5-34-6 0,0 34 6 16,1-36 12-16,1 13 1 0,-2 0 13 0,1-4-9 15,-3-3-8-15,2 1-11 0,-2-2-4 0,1 3 3 16,1 2-6-16,-4 0 5 0,0 2-1 16,1 3-20-16,-5 2-47 0,0 2-48 0,0 4-73 0,-2 0-80 15,2 3-84-15,-2 3-115 0,0 3-157 16,0 2-253-16,0 2 94 0,0 0 164 0</inkml:trace>
  <inkml:trace contextRef="#ctx0" brushRef="#br0" timeOffset="33388">8105 16558 3061 0,'0'-4'52'0,"23"1"54"0,-23 0 68 0,0-1 63 15,23-3-3-15,-23 4-15 0,0-1-43 0,14-1-37 16,-14 3-30-16,0 1-27 0,0-2-26 0,0 3-23 16,0-1-18-16,0 0-14 0,0 1 0 15,0 0-4-15,0 0-1 0,0 0 1 0,0 0-2 16,-31 0 1-16,31 0-1 0,-33 0 4 0,12 0-2 16,-1 0 2-16,-1 20 1 0,2-20-3 0,1 0 4 15,1 24 0-15,2-24-6 0,3 16 4 0,2-16-5 16,1 18 1-16,3-9 4 0,2-1-5 0,4 0 10 15,-2-1-7-15,4 1 4 0,0-3 3 0,0 2-8 16,0 0 8-16,0 0-3 0,0 1-1 0,0-1 9 16,0 2-2-16,24 1 0 0,-24 1 2 0,0 1-6 15,0 1 1-15,19-1-3 0,-19 3 3 0,0 0 2 16,0 6-1-16,12 2 2 0,-12 0-2 16,0 4-5-16,0 3 1 0,0 4-1 0,0 2-39 15,0-1-38-15,0 3-48 0,0-2-58 0,0-2-46 16,-22-2-46-16,22-1-43 0,0-2-42 0,-27-6-43 15,27 0-111-15,-27-6-209 0,17-7 87 0,-9-5 127 16</inkml:trace>
  <inkml:trace contextRef="#ctx0" brushRef="#br0" timeOffset="33587.99">7675 17102 2958 0,'29'-7'20'0,"-29"3"25"0,35 0 53 0,-35 0 62 16,35-3 29-16,-18 1 14 0,0 0-27 15,-1 0-43-15,-4 0-27 0,3 2-31 0,-1-2-21 16,-1 0-16-16,1 0-25 0,3 0-6 0,-1 0-6 16,3 1-3-16,2 2 4 0,1-2-4 0,3 0-1 15,2 2-38-15,-2 0-35 0,2 0-61 0,-2 0-75 16,-1 0-50-16,-1 1-53 0,-2-1-51 0,-3 1-76 16,-1 0-139-16,-3 0-96 0,-3-2 112 0</inkml:trace>
  <inkml:trace contextRef="#ctx0" brushRef="#br0" timeOffset="33984">8198 16978 3299 0,'0'0'34'0,"0"0"19"0,23 0 58 16,-23 0 77-16,23 0 29 0,-23-20 30 0,24 20-17 16,-24 0-38-16,15-18-32 0,-15 18-26 0,0 0-15 15,10 0-28-15,-10-11-31 0,0 11-23 0,0 0-23 16,0 0-20-16,0 0 2 0,0 0-3 0,0 0-7 15,0 0 10-15,0 0-3 0,0 0 3 0,0 0 4 16,0 0-1-16,0 0-2 0,0 0-7 0,0 0-12 16,0 0-11-16,0 0-5 0,0 0 14 0,31 0 7 15,-31 0 12-15,19 0 9 0,-19 0-9 0,21-27 6 16,-21 27 2-16,18-17-6 0,-18 17 8 16,13-21-4-16,-13 9-8 0,8 1-8 0,-8 0-17 15,0-1-6-15,0 3-4 0,0 1 4 0,0 0-3 16,0 2-6-16,-33 1 0 0,33 0-9 0,-31 4-2 15,14-1 9-15,-3 1 2 0,-3 1 12 0,2 0 10 16,-2 0 5-16,3 0 2 0,-3 26 10 0,4-26 4 16,-1 32-4-16,5-11 0 0,-1 4-13 0,5 7-10 15,3 1-16-15,4 3-14 0,4 1-17 0,0 0-23 16,0 2-30-16,0-1-31 0,31 0-31 0,-31-1-22 16,29-3-21-16,-29-2-27 0,39-5-37 0,-14-1-57 15,-4-6-63-15,6-4-162 0,-3-7 80 0,3-7 117 16</inkml:trace>
  <inkml:trace contextRef="#ctx0" brushRef="#br0" timeOffset="34572">8510 17052 2631 0,'13'-32'32'0,"1"3"22"15,-1 1 39-15,-1 3 31 0,-2-1-11 0,1 1-11 16,-1 4-29-16,-6 4-25 0,0 3-17 0,0 2-17 16,-4 4-8-16,0 0-3 0,0 5-7 0,0 3 7 15,0 0-3-15,-24 0-1 0,24 0-3 0,-25 0-1 16,25 26 2-16,-29-26 0 0,29 19 4 0,-29-19-1 15,14 24 1-15,-1-24-4 0,6 25-3 0,-3-12 3 16,3 0 1-16,0 0-1 0,3-1 1 16,1 0 0-16,2-1-2 0,2-1 0 0,2-2 3 0,0 0 2 15,0 0-4-15,0-2 8 0,23-1-2 16,-23-2-1-16,29 0 8 0,-29-2-3 0,33-1 12 16,-15 0 9-16,3 0-2 0,0 0 8 0,-3-22 1 15,1 22 6-15,-1 0 13 0,-1-24 6 0,-1 24-5 16,-3-20-4-16,-1 20-12 0,-1-18-9 0,-5 18-3 15,-2-15-12-15,-2 15-7 0,0-12-6 0,0 12-5 16,-2-4-4-16,0 4-2 0,0 0 4 0,0 0-3 16,0 0 2-16,0 0 6 0,-27 0-3 0,27 27 2 15,0-27-1-15,-20 26-5 0,20-8 5 0,0 0-1 16,0 3 1-16,0 1 0 0,0-2 0 16,0 2 2-16,0-1 1 0,0-2 0 0,0-2-1 15,0-2 0-15,0-3 6 0,24-4 0 0,-24-2 3 16,23-3-4-16,-23-3-1 0,31 0 1 0,-14 0 6 15,1-25 21-15,3 25 6 0,0-32 15 0,-3 11 0 16,-3-3-7-16,-1-3 15 0,-1 0-3 0,-3-4 2 16,-2-3 9-16,0 0-18 0,-1 0 8 0,-1 2 4 15,-2 0-10-15,0 1 14 0,-2 1-8 0,0 1-2 16,0 3-9-16,-2 6-10 0,0-2-14 0,0 4-13 16,0 3-3-16,0 5-12 0,0 2-4 0,0 5-9 15,0 1 0-15,0 2 5 0,0 0 3 0,-18 0 6 16,18 28-3-16,0-28 0 0,0 42 5 15,-15-16 3-15,15 9 0 0,0 5 1 0,-10 7-36 16,10 3-22-16,0 3-24 0,0 3-40 0,0 5-11 16,0-1-29-16,0-2-32 0,0-1-30 0,0-6-26 15,0-2-22-15,0-6-20 0,0-5-25 0,0-5-82 16,0-8-171-16,0-4-58 0,0-13 92 0</inkml:trace>
  <inkml:trace contextRef="#ctx0" brushRef="#br0" timeOffset="35115.99">8736 17108 2830 0,'0'-15'36'0,"0"3"12"16,0 0 43-16,31-1 62 0,-31 2 19 0,24-3 23 15,-24 2-15-15,25 3-40 0,-25 0-38 0,21 2-23 16,-21 0-17-16,14 0-14 0,-14 1-17 16,19 2-12-16,-7-1-7 0,-1 1-12 0,1 1 2 15,3-1 4-15,-3 1-5 0,7-1 2 0,-3-1-5 16,1 1-4-16,-1-1 2 0,1 2-4 0,-3-2-4 15,3-2 0-15,-1 1-9 0,-3 2-7 0,-1-2-14 16,-2-1-4-16,1 3-2 0,-5-1 14 0,0 1 15 16,-2 1 5-16,-2 0 10 0,0 2-4 0,-2 1 0 15,0 0-4-15,0-2-12 0,0 2-2 0,0 0 5 16,0 0 5-16,0 0 12 0,0 22 7 16,0-22-4-16,0 25 2 0,-20-8 0 0,20 4-1 0,0 0-4 15,0 2 7-15,-17 3-5 0,17 1 2 16,0-3 0-16,0 2 0 0,-12-3 3 0,12-2-4 15,0 0 5-15,0-1-5 0,0-6 6 0,0-1-3 16,0-5 8-16,0 1 25 0,0-5 13 0,0-2 1 16,0-2-4-16,0 0-29 0,25 0-14 0,-25 0 5 15,24-31-5-15,-5 31 4 0,-2-30 7 0,1 10 2 16,1 1 16-16,-3-6-4 0,3 1 7 0,-5 2 5 16,1-2-8-16,-1-1 13 0,-1 2-4 0,-3-1-6 15,-2 3-7-15,3-1 0 0,-5 3-4 0,0 1-5 16,-2 0 1-16,-2 2-13 0,0 3-4 15,0 3-2-15,1-1 1 0,-3 4-2 0,0 2-1 0,0 1-6 16,0 2-2-16,0 2 0 0,0 0 3 16,0 0 7-16,0 23-4 0,-21-23 6 0,21 32-2 15,0-8-4-15,-19 2 8 0,19 5-4 0,0 2-4 16,-14 6-21-16,14 1-28 0,0-1-35 0,0 3-40 16,-8-2-20-16,8 1-38 0,0-3-36 0,0-2-39 15,0-2-48-15,-3-3-61 0,1-1-86 0,0-6-138 16,2-6-24-16,0-5 121 0</inkml:trace>
  <inkml:trace contextRef="#ctx0" brushRef="#br0" timeOffset="35600">9445 16929 1857 0,'2'-2'56'0,"-2"2"40"0,4 0 39 0,0 0 44 15,-2 0-12-15,2 0 5 0,0 0-2 0,-2 0-5 16,5 0-18-16,-3 0-17 0,0 0-15 0,-2 0-24 16,2 0-5-16,-2 0-17 0,2 0-18 0,-2 0-12 15,0 0-24-15,-2 0-13 0,2 0-5 16,1 0-5-16,-1 0 4 0,0 0 6 0,0 0-3 15,0 28 1-15,0-28 0 0,2 35-1 0,-2-12 3 16,2 4 2-16,0 1-1 0,0 1-3 0,3 2 0 16,-3-1 1-16,0 2 1 0,0-2 0 0,2-1 0 15,-2 1-1-15,1-4 1 0,-1-2-2 0,0-2 3 16,-2-4-1-16,0-4 2 0,2-3 5 0,-2-2-3 16,-2-4 5-16,0-3-2 0,2-2 0 0,-2 0-2 15,2 0-7-15,-2-23-3 0,2 23-2 0,0-32 3 16,-2 10 0-16,0-5 2 0,0-4-2 15,0 0-1-15,0-2 4 0,0-3-1 0,0 1 1 16,0-3-1-16,0 4-2 0,0-1 0 0,0 4 3 16,0-1-2-16,25 6-2 0,-25 2 2 0,21 2-3 15,-21 5 2-15,21 2-2 0,-21 3-31 0,24 6-35 16,-9 0-36-16,-1 5-41 0,5 1-17 0,0 0-16 16,-1 0-29-16,1 31-37 0,1-31-67 0,-3 36-131 15,2-14-185-15,-3 0 81 0</inkml:trace>
  <inkml:trace contextRef="#ctx0" brushRef="#br0" timeOffset="36020">9997 17136 3580 0,'22'0'8'16,"-1"0"0"-16,0-34 31 0,1 34 66 0,-5-29 28 15,2 29 29-15,-3-32-2 0,-6 32-37 0,1-21-22 16,-1 21-19-16,-6-12-15 0,2 12-30 0,-1-11-12 15,-1 11-14-15,-2-9-8 0,0 9 1 0,-2 0-11 16,2-4 8-16,0 4-8 0,2-2 3 0,0-1 5 16,-2 0-7-16,5 1 6 0,-1 0-3 0,2-3-3 15,0 1-5-15,5-1-7 0,-3-2-2 0,4-2 7 16,-1-2 11-16,1-2 5 0,1-1-1 16,-3-3-2-16,1-1 1 0,-1 0-2 0,-6 2-1 0,5-1 2 15,-7-2-1-15,2 3-1 0,-2 1 0 16,-4 1-6-16,0 3 1 0,0 1 0 0,0-1-3 15,0 2 0-15,0 2-4 0,0 3 1 0,-33 2 6 16,33 2-3-16,-31 0 7 0,14 0-4 0,-5 0 1 16,-1 29 6-16,-4-29-3 0,-2 30 0 0,0-7 0 15,-2 4-2-15,2 4-3 0,2 5-3 0,-2 3-19 16,3 4-16-16,3 7-11 0,4-2-6 0,5 2-1 16,5 2 0-16,5-2-5 0,4-3-10 0,0 0-8 15,0-2-17-15,38-2-21 0,-14-4-15 0,5-2-17 16,4-4-13-16,2-5-4 0,3-2-18 15,1-6-24-15,2-3-43 0,-1-8-121 0,-1-2-188 0,-4-7 14 16,0 0 89-16</inkml:trace>
  <inkml:trace contextRef="#ctx0" brushRef="#br0" timeOffset="40619.99">15512 16405 2047 0,'0'-3'22'0,"0"1"2"15,0-1 9-15,0 0 21 0,0 0 10 0,0 0 22 16,0-1 19-16,0 0 5 0,0 1-9 0,0 1-9 16,0 0-15-16,-19 1-13 0,19 1-13 15,0 0-5-15,0 0 1 0,0 0 0 0,0 0 0 0,0 0 2 16,0 0-2-16,0 0-2 0,0 0 3 16,0 0-5-16,0 0-6 0,0 0-4 0,0 0-11 15,0 0-3-15,0 0 3 0,0 0-2 0,0 0 4 16,0 0 10-16,0 0 5 0,0 0 13 0,0 0 11 15,0 0-2-15,0 0-1 0,0 0-10 0,0 0-9 16,0 0-4-16,0 0-5 0,0 0 0 0,0 0-2 16,0 0 1-16,0 0 0 0,0 0-1 0,0 0-3 15,0 0-2-15,0 0-3 0,0 0-5 0,0 0-4 16,0 0-1-16,0 0-3 0,0 0 3 0,0 0 4 16,0 0-4-16,0 0 0 0,0 0-1 0,0 0 5 15,0 0-4-15,0 0 2 0,0 0-5 16,0 0-8-16,0 0 7 0,0 0-3 0,0 0-2 15,0 0 3-15,0 0-3 0,0 0-2 0,0 0 7 16,0 0-5-16,0 0-1 0,0 0 0 0,0 0-7 16,0 0 5-16,0 0-4 0,0 0 7 0,0 0-4 15,0 0 2-15,0 0-2 0,0 0-3 0,0 0 6 16,0 0-6-16,0 0 4 0,0 0 0 0,0 0 2 16,0 0 3-16,0 0 1 0,0 0-2 0,0 0-6 15,0 0 0-15,0 0 2 0,0 0 0 0,0 0 0 16,0 0-4-16,0 0 0 0,0 0 2 0,0 0-1 15,0 0 9-15,0 0-5 0,0 0-3 16,0 0 7-16,0 0-8 0,0 0 3 0,0 0 0 16,0 0-2-16,0 0 2 0,0 0 3 0,0 0 0 15,0 0-4-15,0 0 1 0,0 0-4 0,0 0-25 16,0 0-13-16,0 0-21 0,0 0-34 0,0 0-21 16,0 0-39-16,0 0-41 0,0 0-33 0,0 0-28 15,0 0-24-15,0 0-26 0,0 0-52 0,0 0-88 16,0 0-160-16,0 0 73 0,0 0 120 0</inkml:trace>
  <inkml:trace contextRef="#ctx0" brushRef="#br0" timeOffset="41920">11092 16546 4149 0,'0'0'24'0,"29"-28"4"16,-29 28 30-16,33 0 60 0,-14-24 41 0,-19 24 52 15,23-17 30-15,-23 17-11 0,14 0-22 0,-14 0-25 16,0 0-41-16,0 0-45 0,0 0-39 0,0 0-25 16,0 0-1-16,0 0 19 0,0 0-2 15,-31 32-3-15,31-14-16 0,-29 6-22 0,29 5-3 16,-31 3 2-16,15 5-3 0,16 2 2 0,-23 6-48 15,23 3-81-15,-11 2-94 0,11 4-91 0,0-1-39 16,0 2-18-16,0-1-38 0,38-1-77 0,-38-4-54 16,41-4 34-16,-12-1-205 0,10-8-57 0,0-4 144 15</inkml:trace>
  <inkml:trace contextRef="#ctx0" brushRef="#br0" timeOffset="42971.99">15466 16572 2816 0,'0'0'23'0,"0"-14"26"0,0 14 42 0,0 0 47 16,0-15 16-16,0 15 5 0,0-9-13 0,0 9-25 15,0-4-20-15,0 4-18 0,0 0-15 0,0-5-17 16,0 3-17-16,0 1-15 0,0-3-12 16,0 3-4-16,0-3-1 0,0 0 2 0,0 0-2 0,0-1-1 15,0 0-3-15,29 0 1 0,-29-2 2 16,31 0 5-16,-31 1 1 0,39-1 12 0,-14-1 10 16,0 1 6-16,2 0 10 0,0 0 4 0,2 0 1 15,2 2 5-15,-2-2-2 0,-2 3-8 0,-1-1-3 16,-5 0-5-16,0 3-4 0,-5-1-8 0,-3 2-12 15,-5 1-11-15,0 0-9 0,-2 0-2 0,-1 0 1 16,-3 0 4-16,-2 0 4 0,0 0-2 0,0 28 10 16,0-28-8-16,0 31 1 0,-27-11 5 0,27 5-6 15,-25 3 6-15,25 0-7 0,-39 3 1 0,16 1 0 16,-2 1-3-16,-4 0 10 0,-4 0 1 16,4 1-5-16,0-2-1 0,-2 2-15 0,0-5-5 15,2-2-9-15,4-1-6 0,5-1 6 0,3-6 7 0,3-4 15 16,3-3 10-16,5-6 6 0,6 1 1 15,0-5 2-15,0 0 5 0,37-2 8 0,-12 0 2 16,10 0 10-16,7 0 9 0,7 0 0 0,9 1 2 16,2-1-12-16,2 0-17 0,4 0-6 0,-2 0-10 15,-6 0-2-15,0 0 5 0,-10 0-9 0,-7 0-41 16,-6 0-58-16,-10-18-78 0,-4 18-96 0,-9 0-95 16,-6 0-77-16,-6 0-82 0,0 0-122 0,0-10-155 15,-43 10 135-15</inkml:trace>
  <inkml:trace contextRef="#ctx0" brushRef="#br0" timeOffset="45104">23319 16459 3442 0,'4'-10'33'0,"3"10"54"0,-3-7 62 0,0 7 66 16,4-9 24-16,-8 9-1 0,4-3-5 0,-4 0-11 15,2 3-3-15,-2 0 10 0,0-2 4 0,0 2 0 16,0 0-30-16,0 0-48 0,0 0-55 0,0 0-48 16,0 0-16-16,0 0-3 0,0 0 16 0,0 0 11 15,0 0 12-15,-22 29-4 0,22-29-12 0,-21 29-8 16,21-7-18-16,-25 3-4 0,11 3-7 0,-1 4-9 15,3 2 1-15,-3 0-1 0,3 5-1 0,-1 0 0 16,5 2-4-16,2-1-5 0,-4-3 0 16,5-4 0-16,-1-2 0 0,4-4 6 0,-2-7 3 15,4-5 8-15,0-7 5 0,0-2-4 0,0-6-3 16,0 0-7-16,0-25-21 0,0 0-25 0,0-2-22 16,31-9-17-16,-31-8-8 0,27-3 2 0,-4-6 9 15,-7 1 18-15,5 0 17 0,-5 5 20 0,7 1 11 16,-4 4 2-16,-1 4 7 0,1 5 0 0,-2 6-2 15,3 0 4-15,-1 5-4 0,-1 1-3 0,1 3 8 16,4 1-14-16,-5 3 7 0,5 2-1 0,2 2-2 16,-2 2 6-16,-5 2-7 0,-1 2-1 0,3 3-2 15,-3-2-4-15,0 3 1 0,-3 0 3 0,0 0-1 16,1 0 0-16,1 0-1 0,-5 24-2 16,-3-24-1-16,4 18 2 0,-7-18 3 0,1 27 4 15,-4-11 7-15,-2 2 10 0,0 3-5 0,0 2 2 16,0-1-7-16,0 2-10 0,-35 0 11 0,35 0-6 15,-35-1-12-15,16 0-25 0,-2-2-25 0,-1-2-9 16,-1-2 2-16,4-1 27 0,1-2 16 0,-1-3 13 16,3-2 13-16,3 0 0 0,7-4 4 0,-2 1 8 15,3-3 1-15,5 0 18 0,0 0 30 0,0-2 22 16,0 2 39-16,25-1 1 0,-25-1-1 0,27 2-11 16,-27 0-10-16,37-1-4 0,-37 1-4 0,31-1-6 15,-12 1-12-15,-7 1-6 0,7-1-19 0,-9 0-15 16,-1 0-17-16,3 1-12 0,-4-2-7 15,-2 3-2-15,3 0 4 0,-9 2-3 0,2 2 5 0,-2 0 3 16,0 3-5-16,0 3 6 0,0 3-3 16,0 5-5-16,-29 3-27 0,29 5-46 0,-21 0-57 15,21 3-76-15,-27 4-48 0,11 2-47 0,-1-2-42 16,-3 0-9-16,-1-1-2 0,-2-3 15 0,3-2 4 16,-3-4-25-16,0 0-28 0,0-8-38 0,5-4-39 15,1-2-192-15,5-12-57 0,1-2 113 0</inkml:trace>
  <inkml:trace contextRef="#ctx0" brushRef="#br0" timeOffset="45508">23770 16866 3681 0,'35'-17'27'0,"0"4"5"0,-4-3 29 16,-2 5 43-16,0-4 11 0,-2 0 27 16,-4 4-10-16,-5 2-32 0,-3 2-35 0,-3 1-28 15,-8 0-24-15,0 1-11 0,3 3-6 0,-7-2-5 16,0 4-5-16,0 0-10 0,0 0-2 0,0 0-5 15,0 0 3-15,-27 0 7 0,27 23-11 0,0-23-2 16,-23 0-4-16,23 25-5 0,-19-25 19 0,19 18 5 16,0-18 8-16,-12 22 8 0,12-12-4 0,0 3 0 15,0-1 0-15,0 0 4 0,0-3 1 0,31 2 2 16,-31-5 5-16,23-2-1 0,-23-3-1 0,35 1 1 16,-17-2-2-16,3 0 1 0,0 0 1 15,-1-24 7-15,3 24 14 0,-4-21 15 0,-1 21 19 16,1-27 11-16,-2 27-2 0,-3-26 3 0,-2 26-2 15,1-26-16-15,-3 9 13 0,-2 2-4 0,1 1 0 16,-3-4 25-16,2 2-7 0,-4 1 10 0,-2 3-6 16,0 2-28-16,3 3-18 0,-3 2-34 0,-2 1-16 15,0 4-8-15,0 0-3 0,0 0 5 0,0 0 7 16,0 0 6-16,0 27-2 0,0-27 2 0,0 35-1 16,0-12 4-16,0 6-5 0,0 5-50 0,-19 3-53 15,19 4-59-15,0 1-57 0,0 2-25 0,-19 5-47 16,19-2-58-16,-14-1-56 0,14 0-82 0,-12-6-193 15,12-3-74-15,-17-6 124 0</inkml:trace>
  <inkml:trace contextRef="#ctx0" brushRef="#br0" timeOffset="46064">24766 16751 3298 0,'23'-21'10'0,"-2"0"1"15,-3-1 18-15,-3 1 18 0,-1-1-7 0,-1 5 1 16,-5 3-19-16,-8 3-20 0,0 2-6 0,0 0 1 16,0 4-1-16,-31-2 0 0,31 2-12 15,-39 0-28-15,20 1-18 0,-4 0-14 0,0 2 0 16,1 1 22-16,-1 1 14 0,-2 0 13 0,7 0 14 16,-1 0 4-16,4 0 3 0,-1 0 0 0,1 21-1 15,7-21 0-15,-2 0 6 0,2 22-3 0,3-22 3 16,-1 17 0-16,4-17-7 0,2 19 6 0,0-9-2 15,0 1 4-15,0 0 3 0,0-1 1 0,35 1 4 16,-35-1 7-16,27-2 13 0,-27 0 12 0,31-4 10 16,-12 0 7-16,-3-2 5 0,5-1 13 0,-4-1 4 15,1 0 5-15,1 0 9 0,-3 0-3 0,3-22-2 16,-5 22-9-16,3-18 1 0,-7 18 1 16,3-19 11-16,-1 19 17 0,-4-23-8 0,3 23 0 15,-3-20-6-15,-2 9-12 0,2 3 3 0,-3 2-5 16,3-1 8-16,-6 1 2 0,0 2-4 0,4 2-2 15,-6 0-22-15,0 0-21 0,0 2-11 0,0 0-23 16,0 0-12-16,4 0 3 0,-4 0-11 0,0 0 19 16,0 0 42-16,0 20 35 0,0-20 26 0,0 22 16 15,0-4-11-15,-22 1-31 0,22 5-7 0,0 1-20 16,-23 6-26-16,23 3-1 0,-19 2-18 0,19 5-9 16,-23 3 4-16,15 3-9 0,-4 4 2 0,-3 2 13 15,3 0-13-15,2 0 6 0,-7 0-28 0,7 0-81 16,-3-7-45-16,-1-3-37 0,1-5-16 15,-1-6 30-15,2-3 14 0,-1-9 10 0,3-2 19 0,-3-7 19 16,3-4 13-16,-4-4 0 0,5-3-13 16,-3 0-39-16,-3 0-56 0,3-25-69 0,2 25-64 15,-7-38-55-15,3 15-76 0,-1-4-195 0,7-3-54 16,-6-3 116-16</inkml:trace>
  <inkml:trace contextRef="#ctx0" brushRef="#br0" timeOffset="46456">25715 16584 4613 0,'31'-20'13'0,"-10"1"6"0,-3-1 1 0,-3 2 32 16,1 1 32-16,-1-3 51 0,-7 4 62 16,-4 3 43-16,-2 3 17 0,-2 2-32 0,0 0-52 15,0 2-76-15,0-2-63 0,0 3-30 0,0 0-11 16,0 2 0-16,-27-2 2 0,27 1 2 0,-24 2-1 15,24-2-7-15,-31 3 0 0,8-1-8 0,2 2-10 16,3 0 2-16,-5 0-7 0,4 0 2 0,3 0 4 16,-3 0 6-16,5 0 6 0,1 26 1 0,1-26 11 15,1 0-8-15,3 21 3 0,2-21 9 0,2 13-8 16,0-13 12-16,0 13-9 0,-1-13 1 0,5 12 8 16,-4-12-12-16,4 12 12 0,0-6 1 15,0 2 8-15,0 1 4 0,0-3-1 0,0 5 11 16,0 0-22-16,0 1 17 0,0 3-8 0,0 1-12 15,0 3 9-15,0 3-21 0,0 1 14 0,0 7 0 16,0 0 8-16,0 5 9 0,-22 5-14 0,22 5-4 16,0 4-91-16,-19 1-88 0,19 4-76 0,-19-1-76 15,7 2 8-15,0-3-14 0,1-4-45 0,-3-5-49 16,1-5-66-16,-1-6-92 0,-3-9-208 0,3-10 47 16,-3-8 142-16</inkml:trace>
  <inkml:trace contextRef="#ctx0" brushRef="#br0" timeOffset="46800">25188 16940 3553 0,'41'-7'13'16,"-41"1"30"-16,39 1 54 0,-20 3 58 0,8-5 33 15,-4 3 9-15,-5 1-31 0,3-1-37 0,-2 2-34 16,-5 0-34-16,-2 1-13 0,7-2-22 0,-7 2-11 16,3-1-7-16,-1 1-11 0,7-1 0 0,-6 0 2 15,7 0 2-15,-3 0 1 0,6-1-3 0,-3 0-3 16,9 0 3-16,-8 0-5 0,4 0 8 0,0-1 2 15,-4 0 11-15,-5 0 31 0,1 1 21 0,-3-3 23 16,-1 1 23-16,-3 0 10 0,-1 0 22 16,-3-1 28-16,-4 0 14 0,2 0 10 0,-2 0-4 0,0 3-13 15,1-1-21-15,-5 1-24 0,4-1-20 0,0 2-25 16,-4 2-17-16,4 0-11 0,-4 0-22 16,0 0-23-16,0 0-18 0,0 0-12 0,0 0-8 15,0 0 3-15,0 0 5 0,0 0 0 0,0 0 6 16,0 24 3-16,0-24 5 0,0 29-20 0,0-10-46 15,-25 8-49-15,25 1-97 0,0 6-89 0,-18 2-58 16,18 4-47-16,-19-2-11 0,19 1-6 0,-14-2-34 16,14-2-65-16,-17-1-85 0,9-5-234 0,2-8-10 15,1-6 164-15</inkml:trace>
  <inkml:trace contextRef="#ctx0" brushRef="#br0" timeOffset="46940">26019 16736 3974 0,'14'-19'-1'0,"-1"-2"-2"16,-5 0 3-16,2 2-3 0,-1-4-2 0,-3 8-12 16,-6 1-45-16,4 4-60 0,-4 2-91 0,0 3-102 15,0 1-73-15,0 4-97 0,0 0-225 0,0 0 50 16,0 0 117-16</inkml:trace>
  <inkml:trace contextRef="#ctx0" brushRef="#br0" timeOffset="47156.99">26114 16797 4069 0,'0'0'36'0,"31"0"67"15,-12-24 67-15,-19 24 64 0,31-21 24 0,-17 21-38 16,-2-15-50-16,1 15-59 0,-13 0-56 0,14-12-33 16,-10 12-27-16,1 0-5 0,-1 0-15 0,2 0 10 15,2 0 12-15,0 27 3 0,3-27 13 0,-3 42-58 16,2-12-42-16,3 7-44 0,1 4-55 0,3 2-3 15,-3 6-27-15,-1 2-44 0,1-2-55 0,5-1-75 16,-3 1-88-16,-1-4-146 0,1-6-229 16,-1-6 130-16</inkml:trace>
  <inkml:trace contextRef="#ctx0" brushRef="#br0" timeOffset="47336">26467 16912 4429 0,'0'-24'21'0,"0"5"39"0,0 4 46 0,0 5 38 15,0-3 11-15,19 7-36 0,-19 3-45 0,0 3-35 16,0 0-30-16,0 0 6 0,-35 24 2 0,35-24 4 16,-50 36-2-16,15-10-8 0,-6 4-5 0,-9 5-7 15,-8 4-58-15,5 1-71 0,-7 3-98 0,-2-1-107 16,4 2-101-16,4 0-88 0,4-2-122 16,5-1-287-16,6-4 115 0,12-3 161 0</inkml:trace>
  <inkml:trace contextRef="#ctx0" brushRef="#br0" timeOffset="101204.01">6203 9860 3366 0,'0'-9'-2'16,"27"3"-6"-16,-27 1 1 0,31 2-2 0,-12-1 7 15,-5 4 35-15,-1 0 33 0,3 0 23 0,-1 39 19 16,-3-39-8-16,5 43-13 0,-3-16-14 0,1 2-22 15,3 3-20-15,-1 0-19 0,-3 2-9 0,1 3-1 16,1-1-1-16,1 1 2 0,-3-1-2 16,3 1-1-16,-1-1 2 0,1-2-6 0,-3-3-49 15,1-1-57-15,-5-3-69 0,1-5-83 0,-3-3-55 0,-4-3-59 16,-2-3-135-16,-2-6-194 0,0-6 75 16,0-1 117-16</inkml:trace>
  <inkml:trace contextRef="#ctx0" brushRef="#br0" timeOffset="101599.99">6156 10024 3736 0,'0'-24'3'16,"0"0"33"-16,0 5 46 0,0-1 52 0,0 1 46 15,0 2 3-15,23 6-21 0,-23 3-37 0,0 4-50 16,0-1-38-16,0 4-28 0,0 1-19 0,0 0-6 16,0 0 2-16,0 29 9 0,0-29 5 15,0 42 6-15,0-13 3 0,0 5-1 0,0 3-7 16,0 3 1-16,0 2-4 0,0-2 1 0,0 1-1 15,0-3 4-15,0-1 3 0,22-5-5 0,-22-2 5 16,0-6-2-16,0-6 3 0,0-5 22 0,13-4 71 16,-13-5 26-16,0-4 11 0,0 0-23 0,0-26-65 15,0 26-24-15,0-47-7 0,-21 14 11 0,21-8 6 16,0-4 11-16,-29-5 3 0,29-4 9 0,-21-1 1 16,21-4 8-16,-20-2 12 0,20 2-3 0,-15-1 11 15,15 1 4-15,0 4-1 0,0 6-5 0,0 6-16 16,0 4-9-16,0 7-19 0,33 6-4 15,-33 2-17-15,31 9-20 0,-10 4-4 0,0 1-6 16,6 4-2-16,-3 5 4 0,7 1-6 0,3 0 3 16,3 0 12-16,4 37-3 0,-2-15 1 0,5 4-5 15,-5 5-15-15,2 2-53 0,3 6-81 0,-5 1-74 16,-2 5-60-16,-4 0-36 0,-6 1 1 0,-2-3-16 16,-4 0-53-16,-7-1-56 0,-6-4-84 0,-3-3-230 15,-5-8-118-15,0-3 148 0</inkml:trace>
  <inkml:trace contextRef="#ctx0" brushRef="#br0" timeOffset="104576">5683 6998 3804 0,'24'-35'9'0,"-11"1"-2"0,-3 7 0 0,0 4 2 16,1 5-9-16,-3 1 2 0,-4 4-6 0,2 3-50 15,-6 6-84-15,4 1-78 0,-4 3-67 0,0 0-45 16,0 0-89-16,3 24-261 0,-1-24 7 0,0 29 93 16</inkml:trace>
  <inkml:trace contextRef="#ctx0" brushRef="#br0" timeOffset="107600">3322 7440 3966 0,'2'-7'18'16,"0"-1"0"-16,0 0 1 0,0 0 4 0,-2 0-1 16,4 1 21-16,-4 1 17 0,0 0 10 0,4 5-13 15,-4 0-17-15,0-1-19 0,0 1-16 0,0 1-8 16,0 0 2-16,0 0 2 0,-39 23 0 0,16-23 4 16,1 33-4-16,-11-12-2 0,-3 6 2 0,-3 3-3 15,-2 2 1-15,-1 3-2 0,3 1 3 0,2-1-2 16,0 2-3-16,4 1 0 0,6-1-5 15,4-1 1-15,9-1-1 0,1-2-2 0,5-2 8 0,8-3 4 16,0-1 0-16,0-4 1 0,31-3 1 16,-31-1-2-16,50-5 2 0,-19-2 7 0,8-2-6 15,2-3 3-15,5-2 1 0,1-3-5 0,-1-1-1 16,1-1-36-16,-3 0-43 0,1 0-68 0,-6 0-89 16,-6-22-63-16,1 22-77 0,-12 0-82 0,-1-25-150 15,-5 25-143-15,-5-25 118 0</inkml:trace>
  <inkml:trace contextRef="#ctx0" brushRef="#br0" timeOffset="108028">3564 7575 3877 0,'20'0'12'0,"-5"0"2"0,-1 0 49 0,3-24 77 15,-3 24 56-15,-3-21 65 0,-3 21 5 0,-4 0-27 16,0-15-40-16,-4 15-54 0,0 0-50 0,0 0-54 15,0 0-27-15,0 0-21 0,0-9-10 0,0 9-1 16,0 0 1-16,0 0-1 0,0 0 8 0,-18 24-2 16,18-24-4-16,0 27 11 0,-19-10-4 0,19 5 12 15,0 2 1-15,-17 3-4 0,17 4 7 0,0 0-10 16,0 4 0-16,0 0 6 0,0-1-3 16,0 2 2-16,31 0 3 0,-31-1-6 0,23-1-1 15,-23-2 0-15,23-1-1 0,-23-3-12 0,27-2-19 16,-13-3-15-16,-5-6-11 0,3-3 7 0,-12 0 16 15,10-6 20-15,-10-2 17 0,4-3 10 0,-4-3 1 16,0 0-26-16,0 0-19 0,0 0-17 0,0-32 3 16,-26 32 24-16,26-38 11 0,-27 16 21 0,27-3-5 15,-27-4 2-15,27 0-2 0,-25-2-3 0,25-2-2 16,0-1-3-16,0-2 3 0,0 1-3 0,0 1-5 16,29-1 2-16,-29 0-4 0,45 4-10 0,-20-1-14 15,0 2-28-15,4 6-26 0,-2 2-23 0,0 1-22 16,0 7-28-16,-5 2-45 0,1 5-54 15,0 2-37-15,-3 5-33 0,-3 0-14 0,2 0-20 0,-7 0-67 16,-2 33-164-16,-1-33-2 0,-1 28 106 16</inkml:trace>
  <inkml:trace contextRef="#ctx0" brushRef="#br0" timeOffset="108444">4138 7720 3169 0,'23'0'-1'0,"-4"-24"1"15,-1 24 0-15,-5-24 32 0,7 9 28 0,-5 15 14 16,-7-23 13-16,-2 23-26 0,-6-10-26 0,4 10-18 16,-4-8-14-16,0 8-3 0,0 0-1 0,-31 0 1 15,31 0 0-15,-45 0-2 0,18 0-5 0,-8 0-7 16,-2 0-11-16,0 25-6 0,-3-25-2 16,5 20-1-16,6-20 7 0,2 27-1 0,7-12 4 15,3 3 8-15,7-1 5 0,10-1 6 0,0 4 6 16,0-1 2-16,0-4-3 0,31-2 3 0,-31 1 1 15,43-6 15-15,-14 0 23 0,-2-2 20 0,8-2 22 16,-2-4 11-16,-2 0 9 0,0 0 6 0,4 0 4 16,-6 0-1-16,0-21 0 0,0 21 2 0,-6-20 4 15,0 20 3-15,-7-27 1 0,5 12 4 0,-5 0 0 16,-3-1 7-16,-1 0 25 0,-1 2 5 0,-1 0 0 16,-2 0 2-16,-2 3-27 0,1 0-21 15,-3 3-29-15,0 3-42 0,-2-2-39 0,-2 6-30 16,4 1-15-16,-4 0-5 0,0 0 7 0,2 0 14 15,0 0 6-15,2 36 8 0,3-17 3 0,1 6-34 16,0 3-54-16,0 6-57 0,1 4-57 0,1 2-33 16,-2 1-5-16,0 2-16 0,-1-1-39 0,-5-2-46 15,0 0-58-15,-2-2-54 0,0-1-69 0,0-2-139 16,0-10-66-16,0 0 128 0</inkml:trace>
  <inkml:trace contextRef="#ctx0" brushRef="#br0" timeOffset="108811.99">4810 7681 3771 0,'23'-32'4'16,"-2"3"12"-16,-3 0 62 0,-3 3 72 0,1-1 47 15,-5 5 24-15,-1 5-26 0,-2 4-57 0,-6 3-52 16,2 5-41-16,-4-1-40 0,0 4-24 0,0 2-1 16,0 0 4-16,0 0 1 0,0 0 8 0,-31 30 5 15,31-30-4-15,-22 32 4 0,22-11-2 0,-23 2-3 16,23 0 9-16,-17 4-3 0,17 0 1 0,-12 1-4 15,12 1 0-15,0 0-3 0,-6 0 9 0,6-1-1 16,0 0-1-16,0-3 6 0,0-2 12 16,0-3 40-16,0-1 49 0,0-2 37 0,31-2 50 0,-31 0 5 15,25-3 5-15,-25-1 14 0,35 0-22 16,-15-3 1-16,-1 0-29 0,-3-1-36 0,-3-2-32 16,1-1-40-16,-3 0-20 0,-3-1-26 0,-2 1-19 15,0-1-3-15,-6-1-10 0,5 1 8 0,-3 3 3 16,-2 3 4-16,2 1 2 0,-2 4 2 0,0 4 4 15,0 4-9-15,0 3-46 0,0 4-60 0,-27-1-70 16,27 1-102-16,-23 1-43 0,23 0-32 0,-31-2-16 16,10-4 30-16,3-2-12 0,-7-5-43 0,-2-2-57 15,-6-8-110-15,-2-7-159 0,-2 0-115 0,2-30 145 16</inkml:trace>
  <inkml:trace contextRef="#ctx0" brushRef="#br0" timeOffset="109283">4973 7181 4696 0,'42'-50'4'0,"-3"8"4"0,-4 6 22 0,-2 4 73 16,-2-1 101-16,-10 10 68 0,-2 5 22 0,-7 9-74 15,-2 0-112-15,-3 5-80 0,-3 0-55 0,-2 4-9 16,-2 0 13-16,0 0 4 0,0 35 16 0,0-13 18 16,0 4-5-16,0 11 11 0,0 7-2 0,-25 10 5 15,25 4 11-15,0 6 13 0,0 4 16 0,0 6-8 16,0 0 1-16,0 2-19 0,0-2-16 15,25-2-8-15,-25-2-2 0,18-4 2 0,-18-4-14 0,25-3 10 16,-25-5-18-16,25-3 4 0,-13-6 11 16,-12-2-6-16,23-7 9 0,-10-4-2 0,-3-6 4 15,-2-5 5-15,-2-4 9 0,1-5-1 0,-1-4-1 16,0-5-7-16,-2-3-1 0,2 0-7 0,-2 0-3 16,3-28 1-16,-1 28-11 0,0-37 5 0,-2 13 4 15,2-2-1-15,-2-3 0 0,1 1-4 0,-1-2-8 16,-2-1 2-16,0-1 2 0,2 2 1 0,0-2 6 15,-2 1-3-15,2 0-1 0,0 2 1 0,1 0-3 16,3 3 2-16,-2 1 4 0,2 1-2 16,1 3 4-16,1 3 0 0,4 2-7 0,-1 2 3 15,1 4-7-15,1 3-4 0,1 1-4 0,1 4-3 16,-1 2-2-16,1 0 2 0,-1 0 3 0,5 24-2 16,0-24 9-16,-1 35 1 0,3-11-3 0,-2 3 10 15,0 3-6-15,-1 6-32 0,-3 1-62 0,-1-2-88 16,-3 6-59-16,-5-1-49 0,0 0-7 0,-6 2 6 15,0-2-16-15,-2 0-19 0,0-4-32 0,0-3-39 16,0-2-55-16,-27-4-71 0,27-6-166 0,-20-9-9 16,20-7 130-16</inkml:trace>
  <inkml:trace contextRef="#ctx0" brushRef="#br0" timeOffset="109476">5945 7843 3998 0,'25'-31'41'0,"-2"3"8"16,-1 1 34-16,-1 5 63 0,-4-1 30 15,3 2 44-15,-9 7-4 0,-1 1-59 0,-4 7-81 16,-4 2-63-16,0 4-37 0,0 0-7 0,-2 0 14 16,2 0 8-16,0 31 11 0,-2-10 5 0,2 5-7 15,5 8-29-15,-3 3-45 0,2 5-43 0,-2 2-39 16,2 0-24-16,1 2-33 0,1-3-36 0,-6-1-57 16,0 0-54-16,-2-4-43 0,0-3-75 0,0-3-125 15,0-9-101-15,0-7 117 0</inkml:trace>
  <inkml:trace contextRef="#ctx0" brushRef="#br0" timeOffset="109612">6125 7515 4049 0,'0'-33'0'16,"23"3"-7"-16,-23 5-5 0,14 2-3 0,-4-1 1 16,-10 5-22-16,7 6-61 0,-7 5-105 0,0 4-117 15,0 4-66-15,0 0-41 0,0 0-84 0,0 23-170 16,0-23 96-16</inkml:trace>
  <inkml:trace contextRef="#ctx0" brushRef="#br0" timeOffset="110028">6195 7820 3554 0,'33'-31'12'0,"-33"31"37"0,25-30 74 15,-25 30 58-15,29-37 34 0,-29 18-2 0,21 4-58 16,-21 1-47-16,12 3-45 0,-12 11-37 0,8-18-16 15,-8 18-19-15,0-11-5 0,0 11-6 0,9 0-1 16,-9 0 8-16,0 0 3 0,0 0 10 0,0 30 4 16,0-30-5-16,0 37 0 0,0-16-1 0,0 8 0 15,0 2 3-15,0 2-4 0,22 3-31 0,-22-1-27 16,0 3-34-16,19-4-29 0,-19 0-5 16,0-2-3-16,0-4 2 0,0-4 11 0,0-1 19 15,0-8 20-15,-31-4 36 0,31-2 21 0,-21-4 15 16,21-5 13-16,-25 0 3 0,25 0-3 0,-22-30 12 15,22 30 25-15,-19-34 9 0,19 13 17 0,0-1-4 16,0-2-16-16,0-3 2 0,0-2 11 0,0 2 17 16,27-3 11-16,-27 0 10 0,35-2-3 0,-35 2-4 15,35 1-3-15,-14 0-11 0,2 4 2 0,-3 1-9 16,1 2-24-16,2 6-10 0,-3 3-30 0,-1 1-15 16,-2 6-1-16,-3 3-8 0,1 3 5 0,-3 0 1 15,-2 0 1-15,1 35-11 0,1-12-38 0,-4 4-27 16,1 8-37-16,-1 2-30 0,-4 4-22 15,-2 3-47-15,-2-1-43 0,0 2-49 0,0 0-49 16,0-2-77-16,-33 0-175 0,33-6-87 0,-31-5 109 16</inkml:trace>
  <inkml:trace contextRef="#ctx0" brushRef="#br0" timeOffset="110496">6751 7742 3276 0,'39'-51'46'0,"-1"1"26"0,-1 1 54 0,-4 3 49 15,-4-1 0-15,0 2 2 0,-6 5-36 0,-11 6-33 16,-2 5-43-16,-3 2-28 0,-7 7-22 0,0 2-14 16,0 6-6-16,0 2 2 0,-34 3-6 15,34 6 1-15,-39 1-11 0,14 0-8 0,1 0 4 0,-5 27-9 16,0-27 7-16,2 39-5 0,0-14 1 16,4 2 4-16,3 3 6 0,3 2 10 0,3 0 3 15,5 3 2-15,9 0-1 0,-6-3 3 0,6-2 0 16,0-3 1-16,0-5 4 0,27-3 1 0,-27-4 1 15,29-5 5-15,-29-4 10 0,39-4 16 0,-14-2 13 16,0 0 22-16,2 0 7 0,-3-23 11 0,3 23 9 16,-2-29 10-16,0 29 3 0,-2-35 11 0,-3 13 31 15,-3 2-7-15,1-1 22 0,-5 0 23 0,1 1 0 16,-3 0 24-16,-3 5 3 0,-2 3-21 0,-2 1-32 16,-2 3-36-16,0 0-46 0,-2 6-37 15,0 2-29-15,0 0-21 0,0 0-8 0,0 0-5 0,0 0 13 16,0 0 31-16,0 33 46 0,0-12 48 15,0 5 30-15,0 7 10 0,-18 6-11 0,18 8-20 16,0 5-23-16,0 3-24 0,0 2-18 0,0 3-20 16,0 3-12-16,0-2-6 0,0 2-12 0,0-3 4 15,0 3-4-15,-33 2-6 0,33 0 4 0,-27-3-12 16,6 0 1-16,-2-2-21 0,-1-4-58 0,-5-1-55 16,0-7-86-16,-2-6-81 0,-4-3-104 0,4-7-134 15,-2-6-75-15,-3-4-41 0,-1-8-37 0,-2-4-21 16,-4-7-196-16,1-3-135 0,-1 0 192 15</inkml:trace>
  <inkml:trace contextRef="#ctx0" brushRef="#br0" timeOffset="131395">15142 3323 936 0,'10'-1'3'0,"-4"0"-2"16,0 1-1-16,-1-2 0 0,3 0-1 0,-4 1 4 15,0-1-3-15,2 1-3 0,-2 1-6 0,1 0-2 16,-3 0 1-16,0 0 10 0,0 0 0 0,0 0 6 15,0 0 4-15,-2 0-40 0,2 0-72 0,-2 0-131 16,0 0-1-16</inkml:trace>
  <inkml:trace contextRef="#ctx0" brushRef="#br0" timeOffset="198312">21025 3427 3877 0,'29'0'50'0,"-29"0"62"0,31-24 60 15,-31 24 42-15,27-22 1 0,-27 22-26 0,18 0-27 16,-18-18-26-16,0 18-43 0,8 0-36 0,-8 0-41 16,0 0-21-16,0 0-12 0,0 0-3 0,0 0 9 15,0 0 18-15,0 26 20 0,-29-26 32 0,29 42 19 16,-20-12-13-16,20 7 17 0,-23 8-13 16,23 3 5-16,-19 5-2 0,19 2-27 0,0 3-18 15,0-1-19-15,0-2 0 0,0-3 0 0,0-5 4 16,0-4-4-16,23-8-5 0,-23-2 1 0,0-10-4 15,0-4 9-15,21-3 15 0,-21-8 9 0,0-3 11 16,0-5-4-16,0 0-19 0,0 0-9 0,0-36-15 16,0 9-3-16,0-4 0 0,-25-12-4 0,25-8 7 15,0-7-13-15,-29-5 10 0,29-4-3 0,-16-3 3 16,16 3 3-16,0 1-3 0,0 6-5 0,0 4-8 16,0 7 1-16,0 4 4 0,31 8 4 0,-31 4 4 15,33 3 1-15,-33 6-1 0,37 3 1 0,-19 5-9 16,3 1 5-16,-2 3-4 0,-1 5-9 0,-1-1-4 15,1 6 4-15,3 2-9 0,-2 0 9 16,1 0 17-16,1 0-13 0,0 33 18 0,-1-33-1 16,5 43-8-16,-2-14 9 0,2 2-5 0,-5 4 0 15,5 1 14-15,-4 5-14 0,0 4-34 0,-3 1-12 16,-3 2-29-16,-3-2-8 0,-4 2 11 0,1-3-26 16,-5 0-5-16,-2-6-11 0,-2-5-3 0,0-5 22 15,0-5 20-15,0-8 28 0,0-3 35 0,0-4 17 16,-21-5 16-16,21-4 5 0,0 0-8 0,0 0-1 15,-14-27-8-15,14 27-1 0,0-43 15 0,-15 14 2 16,15-6 14-16,0-4 10 0,0-3 2 0,0-1 17 16,0 1-2-16,0 0 12 0,0 2-8 15,29 2-13-15,-29 3 10 0,33 3-3 0,-33 2 22 16,33 5 11-16,-12 2-7 0,-2 2-17 0,1 3-25 16,-1 3-26-16,2 5-13 0,-3-1-13 0,-1 6-8 15,3 3-4-15,-1 2-4 0,2 0 8 0,1 0-5 16,-1 30 11-16,4-30 5 0,-2 48 8 0,1-19 9 15,-1 11-51-15,2 5-42 0,-4 8-53 0,-3 4-42 16,-1 6 1-16,-5 1-16 0,-6 4-33 0,-2 3-31 16,-4-5-45-16,0-2-46 0,0-3-24 0,0-7-38 15,-33-4-33-15,33-8-77 0,-29-5-158 0,29-11 111 16</inkml:trace>
  <inkml:trace contextRef="#ctx0" brushRef="#br0" timeOffset="198767.99">22263 3658 2946 0,'27'-40'26'0,"-2"4"43"0,-5 2 43 15,-1 2 23-15,-9 5-14 0,5-4-39 0,-3 8-36 16,-4 4-21-16,-4 3-10 0,-4 1-6 0,0 1-10 16,0 1-1-16,0 4-6 0,0 1-1 0,-31 4 1 15,31-1-21-15,-26 4-21 0,26 1-14 0,-38 0-11 16,14 0 7-16,-1 0 15 0,-2 0 8 15,0 24 11-15,0-24 10 0,0 18 3 0,2-18 0 0,5 21 0 16,3-21-1-16,5 26 1 0,2-12 10 16,3-2-2-16,7 3 5 0,0 0 8 0,0 2-3 15,27 0 2-15,-27-2 3 0,37 0 0 0,-10 0 5 16,2-2 19-16,-2 0 9 0,0-5 13 0,2-2 13 16,-2-5 4-16,0-1 9 0,-3 0 9 0,-1 0 0 15,-6 0-3-15,1-28-1 0,1 28-11 0,-3-25 16 16,-3 25 8-16,1-29-4 0,-7 15 11 0,3-1-17 15,0-1-10-15,-4 2 6 0,-1-1-6 0,-1 2 2 16,0-1 4-16,-2 0-10 0,-2 3-2 16,2-1-14-16,-2 3-10 0,0 1-24 0,0 4-10 0,0-1-9 15,0 3-13-15,4 2-3 0,-4 0-5 16,0 0-3-16,0 0-1 0,0 0 16 0,0 21-2 16,0-21 7-16,0 29-12 0,0-10-15 0,2 8-15 15,0 5-34-15,-2 6-10 0,4 3-32 0,-2 5-35 16,3 3-28-16,-1 3-43 0,4 2-42 0,-6-3-35 15,4-2-45-15,-2-2-86 0,0-5-182 0,3-6-25 16,-3-6 104-16</inkml:trace>
  <inkml:trace contextRef="#ctx0" brushRef="#br0" timeOffset="198980">22778 3551 3352 0,'24'-26'35'0,"-5"3"64"16,-2 3 38-16,-3 6 33 0,5-5-10 15,-9 9-42-15,-4 2-26 0,-2 4-35 0,-2 2-31 16,-2 1-23-16,0 1-21 0,0 0-2 0,0 0 5 16,0 0-5-16,0 0 11 0,0 0-11 0,-29 29 3 15,29-29 7-15,-18 31-8 0,18-6 9 0,-21 3-35 16,21 4-35-16,-16 8-26 0,16 1-50 0,0 7-31 16,0-3-32-16,0 4-65 0,0-4-60 0,0 0-109 15,0-5-204-15,0-6 22 0,0-6 116 0</inkml:trace>
  <inkml:trace contextRef="#ctx0" brushRef="#br0" timeOffset="199120">23055 3451 3275 0,'14'-40'-2'16,"3"3"2"-16,-5 4 5 0,2 2 15 0,-1 2-2 16,3-1 2-16,-5 9-6 0,-1 3-22 0,-6 2-39 15,0 7-81-15,0 0-113 0,-1 2-162 0,-3 5-114 16,0 2-148-16,0 0 68 0,0 0 169 0</inkml:trace>
  <inkml:trace contextRef="#ctx0" brushRef="#br0" timeOffset="199608">23185 3502 3425 0,'27'0'58'0,"-27"0"79"0,27-26 61 15,-27 26 49-15,22-23-12 0,-22 23-30 0,19-22-27 16,-19 22-23-16,8-18-41 0,-8 18-40 0,0-13-42 15,0 13-29-15,0 0-9 0,0-9-16 0,0 9 11 16,0 0-4-16,-27 0-1 0,27 0 2 0,-29 22-2 16,9-22-8-16,1 26 5 0,-4-4 5 0,3 2 1 15,-3 7 6-15,8 4 7 0,-7 6 1 0,7 2 0 16,3 6 2-16,2 1-1 0,-1 0-3 0,7 0-6 16,2-5 11-16,2-1-8 0,0-4-2 15,0-5 6-15,0-6-9 0,0-4 8 0,0-6 1 16,27-5 11-16,-27-3 8 0,0-5-2 0,25-2 5 15,-25-4-7-15,20 0-1 0,-7 0-11 0,1 0 3 16,3-32 3-16,-3 32-6 0,5-36 4 0,-3 14-3 16,3-7-9-16,0-2 4 0,-7-3-2 0,2-4-1 15,-3-5-1-15,1-2 2 0,-4-2-1 0,-3-3 6 16,1 1 17-16,-2 0 0 0,4 1 4 0,-6 2-6 16,2 1-18-16,3 5 32 0,3 4 20 0,-6 3 14 15,8 3 27-15,3 3-16 0,-1 4-12 0,5 3-14 16,4 4-25-16,2 3-17 0,3 3-15 0,6 6-9 15,-1 3-1-15,2 1-4 0,0 0 3 0,2 0 4 16,0 34-6-16,3-13 15 0,-7 6-3 16,0 4-5-16,0 4 3 0,-2 7-3 0,0 8 6 15,-8 6 8-15,-1 5 0 0,-7 5-65 0,-3 2-39 16,-6 3-42-16,-1 4-50 0,-5 0 3 0,0-5-35 16,0-2-32-16,-34-3-56 0,34-3-67 0,-45-4-63 15,16-4-110-15,0-3-257 0,-2-7 113 0,0-3 134 16</inkml:trace>
  <inkml:trace contextRef="#ctx0" brushRef="#br0" timeOffset="205160">21310 5023 2536 0,'-4'0'23'0,"0"0"24"0,2 0 20 15,2 0 24-15,0 0 3 0,0 0 4 0,0 0 10 16,0 0 6-16,0 0 1 0,0 0-1 15,0 0-3-15,0 0-10 0,0 0-16 0,20 0-12 16,-20 0-19-16,0 0-9 0,0 0-4 0,15-13-11 16,-15 13-5-16,10 0-10 0,-2 0-4 0,3 0-11 15,1 0-3-15,3 0-1 0,3 0-6 0,9 0 6 16,6 20 0-16,8-20 2 0,11 36 1 0,12-9-3 16,13 4-1-16,14 7 4 0,8 4 1 0,10 7 8 15,13 5 30-15,4 4 4 0,13 2 12 0,6 6 1 16,12 4-23-16,10 4 10 0,7 7-1 15,6 8 9-15,4 5 7 0,0 7-7 0,6 3 4 16,-4 3-2-16,0-1 3 0,-6 0-10 0,-11-5 1 16,-5-8-2-16,-14-4 7 0,-9-12 9 0,-19-3-16 15,-17-10-1-15,-14-6-14 0,-18-2-17 0,-11-6 5 16,-13-5-7-16,-7-3-5 0,-7-4 4 0,-4-5-9 16,-13-1-2-16,1-6-3 0,-7-3 4 0,-1-7 3 15,-3 0-7-15,-4-7 8 0,-4 0 1 0,4-3-3 16,-4 0-40-16,0-2-50 0,0-3-60 0,0-1-61 15,0 0-37-15,0 0-43 0,0 0-39 0,0 0-43 16,0 0-45-16,-27-19-121 0,27 19-222 0,-20-31 92 16,20 8 123-16</inkml:trace>
  <inkml:trace contextRef="#ctx0" brushRef="#br0" timeOffset="205488">25533 6647 3672 0,'37'-4'-1'0,"-37"2"3"0,31-1 0 0,-31-2-2 16,31-4 2-16,-31 6 2 0,27 3 17 0,-27 0 28 16,15 0 30-16,-15 0 20 0,18 29 5 0,-1-29-6 15,-7 33-20-15,7-12-14 0,-3 3-19 0,3 6-17 16,1 3-16-16,1 4-5 0,-1 3 1 0,3 6 5 16,-2 0 5-16,-1 4-1 0,-1 4-1 15,1 2-10-15,-3 3 0 0,-3-2-2 0,-5 2 1 16,-3-3-2-16,0-1-3 0,-4-3 3 0,0-6-1 15,0-6 7-15,-33-5 6 0,33-6-4 0,-40-4 5 16,18-4 8-16,-5-6 16 0,-4-1 5 0,0-6 3 16,-2-1-5-16,-2-6-10 0,0-1-7 0,-3 0-10 15,-5 0-3-15,6-25-6 0,-7 25-4 0,7-31-71 16,-2 12-43-16,6-2-60 0,-2 1-65 0,4-1 0 16,4 0-40-16,4 2-31 0,4 1-12 0,1 3-13 15,5 1-12-15,3 3-51 0,6 1-95 0,4 4-73 16,0 3 90-16</inkml:trace>
  <inkml:trace contextRef="#ctx0" brushRef="#br0" timeOffset="206627.99">27236 7017 3791 0,'0'0'39'0,"0"-7"49"16,0 7 47-16,0-6 42 0,0 3 10 0,0-1-8 16,0 3-6-16,0 1 6 0,0-3-17 0,0 2-9 15,0 1-29-15,19-1-53 0,-19 1-39 0,0 0-37 16,0 0-17-16,0 0 1 0,0 0 6 0,-27 0 7 15,27 33 5-15,-27-33 1 0,27 35 2 0,-33-8-1 16,12 8 3-16,3 5 11 0,3 6 5 0,-1 3 11 16,6 4 2-16,1 4 0 0,1 1 3 0,2-6-13 15,2-1 0-15,0-4-13 0,-1-6-3 16,5-5-5-16,-4-8 1 0,4-4 3 0,-4-6 3 16,4-7 25-16,0-1 118 0,-4-7 61 0,4-2 39 15,0-1-12-15,0 0-120 0,0-25-64 0,0 25-47 16,0-43-11-16,0 10-3 0,0-10 2 0,25-6 2 15,-25-9-1-15,0-3 3 0,29-2-4 0,-29 1 2 16,27 2 4-16,-15 4-3 0,7 5 0 0,3 5-8 16,1 8 3-16,2 5-1 0,2 5 1 0,2 3 5 15,2 4-4-15,0 3 6 0,0 3 14 0,6 3 6 16,-6 3 5-16,4 1-2 0,-2 4-11 0,-2 2-9 16,-4 0-7-16,0 2-8 0,-4 0-9 15,-7 0 0-15,3 0 0 0,-7 0-1 0,-1 0 0 16,-7 26-4-16,0-26 6 0,0 26-8 0,-2-7-29 15,-2 2-16-15,0 3-22 0,0 4-10 0,0 3 24 16,0 3 7-16,-37 3-4 0,37 0-8 0,-42 0-20 16,18-2-2-16,-5 0 3 0,-2 1 20 0,0-5 16 15,4-4 15-15,4-4 25 0,0-4 11 0,7-2 15 16,1-6 3-16,7-2 0 0,2-2 4 0,2-4 7 16,0 0-3-16,4-1 27 0,0 1 47 0,0-2 36 15,0 1 36-15,0 0 6 0,0 3-28 0,31-1-15 16,-31 1-22-16,18 3-15 0,-18-2-13 15,27 2-12-15,-27 0-11 0,23 1-17 0,-9 0-12 16,-14-3-11-16,17 2-8 0,-17-3-5 0,14 3-3 16,-14 0 0-16,0 2 4 0,0-1 10 0,0 5 6 15,0 1-2-15,-29 3 2 0,29 3-4 0,-39 0-51 16,16 3-53-16,1-3-86 0,-9 2-97 0,4-2-34 16,-4 3-36-16,0-3 0 0,2-3 27 0,-6 1 11 15,4-2 25-15,-5 0 29 0,3-2 1 0,-2-4-14 16,0-2-49-16,2-4-115 0,-2-3-212 0,4-2-18 15,0 0 112-15</inkml:trace>
  <inkml:trace contextRef="#ctx0" brushRef="#br0" timeOffset="207040">27393 7431 3503 0,'50'-13'12'0,"-9"2"35"0,-1 0 51 15,-13 1 38-15,4-1 14 0,-9 2-22 0,-7 1-46 16,-3 4-39-16,-6 1-28 0,-1 1-15 0,-5 2-12 15,0 0 1-15,0 0 2 0,0 0 3 0,0 0 7 16,-29 23-4-16,29-23 1 0,-31 27-9 0,31-27-4 16,-40 35-5-16,22-16-6 0,1 0 2 0,-1 1 1 15,7 2 12-15,-5-3 8 0,16 4 3 0,-9-5 1 16,9 1-3-16,0 2 0 0,0-3 7 0,0 1 2 16,40-3 2-16,-40-2-1 0,39-4-6 0,-16 0 14 15,4-3 21-15,-5-2 12 0,5-4 12 0,-4-1 5 16,0 0-7-16,-1 0 7 0,1 0 21 15,-2-25 1-15,-3 25 11 0,1-26 12 0,4 26-17 16,-5-35 4-16,3 15-4 0,-6-2-7 0,1 0 20 16,-1-1 17-16,-5 2 23 0,-2 0 13 0,7 1-12 15,-7 2-6-15,-4 2-30 0,4 4-27 0,-2 1-27 16,-3 6-39-16,-1-1-26 0,2 4-20 0,-4 2-15 16,0 0-9-16,0 0-4 0,4 0 30 0,-4 26 8 15,0-26 18-15,0 42 15 0,0-11-23 0,0 8-40 16,0 5-62-16,0 6-70 0,0 4-54 15,0 0-28-15,0 0-23 0,0-1-15 0,0 0-37 16,0-3-41-16,0-3-27 0,0-3-60 0,0-4-77 16,-23-5-161-16,23-6-19 0,-16-8 140 0</inkml:trace>
  <inkml:trace contextRef="#ctx0" brushRef="#br0" timeOffset="207536">28167 7679 3027 0,'31'-28'23'15,"-5"-1"63"-15,-3-1 43 0,0 2 41 0,-4-3 13 16,-7 1-36-16,2 3-32 0,-9 2-32 0,-1 3-29 16,-4 2-29-16,0 3-14 0,0 3-12 0,0 2-7 15,0 2 1-15,0 3 0 0,-23 3 2 16,23-1 0-16,-27 5-2 0,27 0 1 0,-31 0-3 16,12 0 1-16,3 0 0 0,-3 0-5 0,-3 31 6 15,3-31 0-15,2 29-3 0,-1-11 3 0,-1 0-12 16,7 5-8-16,-3-1-3 0,3 1-7 0,6-2 0 15,-3 2 7-15,5-4 5 0,0-1 11 0,4-2 13 16,0-3 8-16,0-3 3 0,0-4 2 0,0-2-4 16,0 0 16-16,31-4 21 0,-31 0 20 0,31 0 17 15,-31 0-1-15,33-29-6 0,-16 29-9 0,1-26 2 16,5 26 8-16,-4-31 1 0,-3 12 9 0,3-1 8 16,0 0 4-16,-3 2 11 0,-1-3 11 15,5 3 9-15,-5 3-1 0,-3 0 9 0,-2 3 0 16,3 3-8-16,-7 1-18 0,-2 3-32 0,0 3-43 15,0 0-36-15,-4 2-28 0,5 0-4 0,-5 0 0 16,0 0 6-16,0 0 13 0,4 33-3 0,-4-33 16 16,0 43 5-16,0-15 4 0,0 7 13 0,0 5-10 15,0 4 5-15,0 3 5 0,0 1-1 0,0 1 5 16,-25-2-8-16,25 3-9 0,0-2-13 0,-21 0-1 16,21-1 7-16,-20-3-1 0,7 1 5 0,-5-1 0 15,7-3 0-15,-5-2-19 0,-3-5-88 0,0 1-67 16,5-2-55-16,-7-4-52 0,3-3 31 15,-5-3-8-15,2-4-24 0,-1-4-16 0,-1-2-37 0,-4-7-26 16,0-6-34-16,0 0-76 0,0-24-87 16,3-1-134-16,-1-5 112 0</inkml:trace>
  <inkml:trace contextRef="#ctx0" brushRef="#br0" timeOffset="207908">29235 7336 4043 0,'50'-27'20'0,"-13"1"37"16,-8-4 32-16,-2 2 53 0,-6 0 24 16,-5 3 2-16,-8 4-8 0,-3 6-25 0,-5 6-41 0,0 0-40 15,0 0-23-15,0 3-31 0,-27-1-1 0,27-3 5 16,-31 6-6-16,10-4 0 0,-2 2-5 16,-2 1-1-16,1 0-8 0,-3 1 4 0,4 4 5 15,0 0-7-15,1 0 7 0,3 0-4 0,-2 0 5 16,3 27 3-16,-5-27 3 0,8 22 1 0,-1-22-4 15,4 32 5-15,-3-13-5 0,5-1-3 0,-3 4 3 16,3 4 0-16,2-3 4 0,-3 0 6 0,3 1-7 16,0-1-5-16,0 0 4 0,1-1-2 0,1 2 4 15,0-2 4-15,6-1-2 0,-4 2 0 0,4-3 2 16,-4 2-3-16,4 1-3 0,-2-2 4 0,2 3 0 16,-5 1-6-16,3 3 4 0,-4 1 2 0,2 0-3 15,0 5 7-15,-2-1 0 0,0 2-1 0,-1 2 5 16,-1-2-79-16,4 2-53 0,-2-2-62 15,-7 1-75-15,5-4-20 0,-6-1-42 0,1-5-61 16,-5 0-67-16,-1-7-105 0,-8-3-249 0,0-11 89 16,0-3 137-16</inkml:trace>
  <inkml:trace contextRef="#ctx0" brushRef="#br0" timeOffset="208235.99">28543 7871 3103 0,'0'-6'24'0,"37"-2"53"0,-16 2 63 16,1 0 58-16,1 0 17 0,2 0-14 0,-4 0-31 15,6 3-35-15,-5-1-27 0,-3 1-29 16,4-1-21-16,1 3-19 0,-5-3-15 0,4 2-11 16,-1-1-1-16,-3 1-8 0,4-2-4 0,2 2-1 15,-5 0-5-15,-3-2 1 0,1 3 12 0,5-2 4 16,-6 0-13-16,-3 2 11 0,5-2-13 0,-7 0 3 16,5 0 17-16,-7 1 9 0,5 0 23 0,-3 0 15 15,-2-1 15-15,-1 1 12 0,-5-1 11 0,6-1-4 16,-8 3-5-16,2-1-11 0,-2 0-17 0,2-1-14 15,-4 1-16-15,0 1-15 0,5 0-15 0,-5 1-5 16,0 0-11-16,0 0-14 0,0 0-1 0,0 0-13 16,0 0 2-16,4 0 13 0,-4 0 6 0,0 19 15 15,0-19 4-15,0 24 4 0,0-7-41 0,0 5-57 16,0 1-49-16,0 5-40 0,-19-1-22 16,19 4-5-16,0-1-36 0,0 0-57 0,-16-1-41 15,16-2-44-15,-15 0-46 0,7-4-109 0,0-2-191 16,3-9 106-16</inkml:trace>
  <inkml:trace contextRef="#ctx0" brushRef="#br0" timeOffset="208380">29304 7649 3120 0,'8'-22'4'0,"6"1"18"0,-5-2 9 16,-5 7-1-16,6-4-7 0,-4 3-15 15,-4 3-8-15,-2 4-16 0,0 3-62 0,0 1-65 16,0 3-70-16,0 3-73 0,0 0-62 0,0 0-122 15,0 0-126-15,-22 31 87 0</inkml:trace>
  <inkml:trace contextRef="#ctx0" brushRef="#br0" timeOffset="208584">29380 7833 3004 0,'4'0'36'15,"6"0"46"-15,-1 0 67 0,-1-22 54 0,0 22 11 16,3 0-13-16,-7-22-48 0,4 22-36 0,0 0-40 15,-2 0-35-15,-1 0-23 0,3 0-23 0,-2 0-13 16,-2 0 2-16,2 0 2 0,1 0 6 16,1 0-21-16,-2 36-34 0,2-18-42 0,-4 9-48 15,7 0-27-15,-5 4-26 0,-4 4-20 0,6-1-18 16,-8 2-21-16,4 0-39 0,-1 1-60 0,-3-1-89 16,0-3-138-16,0-4 99 0</inkml:trace>
  <inkml:trace contextRef="#ctx0" brushRef="#br0" timeOffset="208764">29601 7970 2839 0,'6'-20'28'0,"1"-1"45"0,-3 6 36 15,4 3 21-15,0-2-21 0,-4 5-49 0,-2 4-42 16,-2 1-25-16,0 3-11 0,0 1 0 16,0 0 6-16,0 0 6 0,-37 0 4 0,37 23 5 15,-39-23-3-15,12 28-33 0,0-10-35 0,-4 3-42 16,0 3-42-16,2 2-32 0,-2 1-30 0,4 1-47 15,1 2-78-15,3-2-80 0,8-1-127 0,3-1 90 16</inkml:trace>
  <inkml:trace contextRef="#ctx0" brushRef="#br0" timeOffset="208960">29756 7920 2907 0,'19'-19'20'0,"-3"0"44"16,-5 4 35-16,3 2 14 0,-1 2-16 15,-5 4-48-15,-4 3-41 0,-2 1-22 0,-2 3-12 16,0 0-1-16,0 0 8 0,0 0 6 0,0 29 11 16,0-29 4-16,-25 36 0 0,25-11-2 0,-20 2-10 15,20 5-31-15,-23 3-46 0,23 1-52 0,-23 1-61 16,23 1-47-16,-16-2-48 0,5 1-105 0,3-7-167 16,0-3 39-16,1-6 94 0</inkml:trace>
  <inkml:trace contextRef="#ctx0" brushRef="#br0" timeOffset="209105">29874 7781 2964 0,'19'-17'-3'0,"-3"3"5"0,-1 0-3 16,-1 5 1-16,1-5 1 0,-5 5-8 0,-2 6-47 16,-6 0-75-16,-2 1-63 0,0 2-66 0,0 0-51 15,0 0-116-15,0 26-123 0,-20-26 70 0</inkml:trace>
  <inkml:trace contextRef="#ctx0" brushRef="#br0" timeOffset="209507.99">29922 7993 2761 0,'24'0'34'0,"-24"-26"54"0,40 11 60 0,-22 3 52 15,9-1 6-15,-4-2-17 0,-2 4-41 0,-7 0-42 16,0 3-33-16,-1 1-34 0,-13 2-22 0,14 0-18 15,-14 1-7-15,4 3-12 0,-4 1-27 0,0 0-26 16,0 0-8-16,0 0 12 0,0 0 24 0,0 30 26 16,0-30-15-16,0 35-16 0,0-10-12 0,-26 0-15 15,26 4 6-15,0 3-11 0,-23 1-14 0,23-1-10 16,-17-1-16-16,17-1 9 0,-20-2-1 0,7-3 10 16,1-4 18-16,-3-4 13 0,3-6 31 15,-2-1 23-15,3-6 18 0,3-3 12 0,0-1-6 16,1 0-1-16,1 0 1 0,2-34-4 0,2 34 8 15,-2-38 7-15,4 17 2 0,0-4 11 0,0-2 3 16,0-1 13-16,0 3 20 0,0-4 11 0,27 2 13 16,-27 3 5-16,18-2-2 0,-18 3 2 0,25 4 1 15,-10 1-2-15,-1 4-16 0,7 1-18 0,-1 4-23 16,1 1-27-16,2 7-14 0,0 1-8 0,3 0-1 16,-3 0 1-16,4 31 4 0,-4-31-15 0,2 42-23 15,-3-11-28-15,-1 3-36 0,-4 4-32 0,-3 5-31 16,-6 2-32-16,-8 3-57 0,0 0-102 0,0 1-133 15,0 1-66-15,-39-7 94 0</inkml:trace>
  <inkml:trace contextRef="#ctx0" brushRef="#br0" timeOffset="209952.01">30507 7999 3004 0,'39'-32'37'0,"-2"1"56"16,-4 4 48-16,-4-3 22 0,-4 2-33 0,0-2-50 15,-11 4-49-15,-4 2-25 0,-5 3-4 0,-5-2-9 16,0 3-1-16,0-1 5 0,-42 4-4 16,24 2 2-16,-13-1 0 0,4 6-1 0,-6 2 2 15,-4 3-6-15,-1 5-29 0,3 0-18 0,-2 0-15 0,2 26-9 16,0-26 5-16,2 42 5 0,2-18 6 16,4 5-5-16,8 1 3 0,3 0 2 0,5 0 1 15,7-2 21-15,4 1 17 0,0-3 9 0,44-3 11 16,-20-4 5-16,7-3 14 0,9-4 36 0,1-3 54 15,4-5 16-15,1-4 3 0,1 0 24 0,-3 0-12 16,-1 0 29-16,1-29 16 0,-5 29-26 0,-2-30-20 16,-8 30-24-16,0-35-10 0,-8 17-8 0,-1-1-4 15,-5 0 0-15,-3 1 3 0,-3 2 1 0,-1 1-7 16,-4 4-13-16,-2 4-24 0,2 1-32 0,-4 6-22 16,0-5-20-16,2 5-6 0,-2 0 3 0,0 0 6 15,0 0 12-15,0 35 0 0,0-14 4 16,0 5 4-16,-29 8-4 0,29 7 5 0,-22 8 2 15,22 6-8-15,-32 6 15 0,12 10 4 0,-3 6-5 16,-2 11 8-16,-2 5-7 0,-8 3-3 0,4 3 8 16,-6-5-19-16,-2 4-67 0,-7-11-68 0,3-7-65 15,-3-10-71-15,-5-10-31 0,-7-6-48 0,-4-7-60 16,-6-5-99-16,-3-5-252 0,-5-8 50 0,-5-2 123 16</inkml:trace>
  <inkml:trace contextRef="#ctx0" brushRef="#br0" timeOffset="210740">12917 5488 3619 0,'11'-11'54'0,"3"1"62"16,-1 0 53-16,-1 3 47 0,3-6-16 0,-7 8-36 15,-2 1-23-15,-2 0-18 0,-2 4-27 0,-2-1-28 16,0 1-32-16,0 0-29 0,0 0-7 0,0 0 18 16,-29 0 29-16,29 24 17 0,-47-24 9 0,9 30-11 15,-13-10-18-15,-9 6-20 0,-10 5 1 0,-7 4 10 16,-8 6-13-16,-6 2 7 0,-2 4-5 0,-2 10-17 15,6 2 7-15,3 8-4 0,5 3 0 0,4 2-1 16,9 1-1-16,10 0-1 0,5 2-5 0,7-8 3 16,7-7-8-16,8-3 3 0,6-8 0 0,4-9-7 15,7-6-5-15,4-5-12 0,1-7-7 16,7-7 11-16,0-4 9 0,2-5 7 0,0-2-47 16,0-4-64-16,0 0-92 0,0 0-90 0,0 0-71 15,0-35-86-15,0 35-56 0,0-40-108 0,0 15-204 16,0-5 30-16,0-3 148 0</inkml:trace>
  <inkml:trace contextRef="#ctx0" brushRef="#br0" timeOffset="211088">11340 6236 4342 0,'39'0'32'0,"-14"0"58"0,-2 0 82 0,0 0 112 15,4-27 97-15,-5 27 45 0,-5-23-8 0,-3 23-47 16,-14-15-91-16,17 15-77 0,-17 0-67 15,6-14-65-15,-6 14-43 0,0 0-35 0,0 0-21 16,0 0 3-16,0 0 0 0,0 0 10 0,0 0 10 16,0 38 4-16,-31-15 1 0,31 5-16 0,-47 5-11 15,16 8-37-15,-9 0-33 0,-3 4-26 0,2-1-46 16,-1 3-3-16,3-2 1 0,4-2 31 0,4 1 64 16,2-3 32-16,6-2 34 0,7-3 11 0,1-4-6 15,9-3 10-15,2-5 0 0,4-2 5 0,0-6 19 16,0 0 8-16,31-5 37 0,-31-3 16 0,47-2 3 15,-16-1-1-15,4-4-29 0,5 0-11 16,3-1-20-16,1 0-13 0,1 0-10 0,1 0-9 16,-5 0-1-16,-2-26 0 0,-2 26-1 0,-2 0-20 15,-4-17-70-15,-8 17-91 0,-2 0-136 0,0-12-111 16,-7 12-56-16,-4 0-80 0,-5 0-74 0,-1 0-104 16,-4 0-287-16,0 0 126 0,0 0 208 0</inkml:trace>
  <inkml:trace contextRef="#ctx0" brushRef="#br0" timeOffset="212152">9079 5342 3563 0,'20'-14'34'0,"-1"-2"69"0,-2 1 62 0,-1-1 51 16,1-2 14-16,-5 4-21 0,-2 3-30 0,-3 4-23 16,-3 1-26-16,-4 2-33 0,0 0-26 0,0 4-31 15,0-3-23-15,0 1-17 0,0-2-4 0,0 0-1 16,-31 0-2-16,31 1 2 0,-35-1-4 0,10 1 3 16,-2 2-1-16,0-1 1 0,-4 2-1 0,2 0-3 15,0 0 4-15,2 0-2 0,2 0 4 0,1 28 2 16,1-28-2-16,2 19 1 0,1-19-3 0,3 19-1 15,3-19 0-15,-3 18-3 0,9-18 0 16,0 15-3-16,3-15-2 0,3 16 7 0,0-10-6 16,2 3 5-16,0-2 6 0,0 3-1 0,0-1 7 15,0 2 0-15,0 0-3 0,0 2-2 0,0 1 1 16,0 1 4-16,0 2-4 0,0 3 0 0,0 1 10 16,0 2-3-16,0 1 1 0,-25 0 7 0,25 6-15 15,-20 2 5-15,20 1 10 0,-17 3-7 0,17 3-77 16,-16 2-45-16,16 3-77 0,-11 4-75 0,11 2-24 15,0 3-74-15,-8 1-43 0,8 0-35 0,-4 1-75 16,2 0-191-16,-2-9 33 0,0-6 116 0</inkml:trace>
  <inkml:trace contextRef="#ctx0" brushRef="#br0" timeOffset="212336">8320 5902 3568 0,'27'-23'43'16,"-27"3"40"-16,46 0 60 0,-22 4 58 0,3-2-5 15,8-1-9-15,-6 5-39 0,0 2-28 0,-2 2-18 16,-2 3-21-16,0 2-16 0,-1-1-29 0,1-1-29 16,-2 4 2-16,0-1-17 0,-3 0 5 0,5 1-6 15,-2-1-57-15,-2 1-53 0,-3-1-92 0,-1 3-106 16,1-1-95-16,-3-1-93 0,1 2-134 0,-3 1-218 16,-1-2 86-16,1 0 154 0</inkml:trace>
  <inkml:trace contextRef="#ctx0" brushRef="#br0" timeOffset="212699.99">9002 5809 4001 0,'11'9'38'16,"1"-9"57"-16,-2 0 64 0,1 0 76 0,3 0 39 15,-6 0 41-15,3-22 37 0,-5 22-1 0,0 0-19 16,-2 0-61-16,3-18-76 0,-5 18-64 0,0 0-54 16,-2 0-41-16,0 0-27 0,0-8-6 0,0 8-9 15,0 0 0-15,0 0-3 0,0 0-6 0,0 0-5 16,2 0-11-16,0 0-37 0,-2 0-19 15,0 0-37-15,4 0-20 0,-2 0-2 0,2 0-16 0,4 0 17 16,-3 0 38-16,3 0 41 0,-2 0 40 16,2 0 30-16,-2 0 4 0,1 0 1 0,-1 0-1 15,-2 0-3-15,-2-21-14 0,4 21-7 0,-4-17-21 16,0 17-8-16,-2-16-11 0,0 16 1 0,0-19 2 16,0 10-4-16,0-1 4 0,0 2-17 0,0-1-14 15,-31 3-16-15,31 0-6 0,-24 4 5 0,24-1 24 16,-25 3 14-16,8 0 20 0,3 0 2 0,-1 0-1 15,1 31 3-15,-1-31-1 0,1 36 2 0,-3-15-7 16,7 6-9-16,-2 0-10 0,5 4 2 16,1 2-13-16,4 5-26 0,0 3-24 0,2 1-47 0,0 2-35 15,0 0-35-15,0 0-46 0,31-2-45 0,-31-1-109 16,29-7-171-16,-10-9-40 0,3-5 105 16</inkml:trace>
  <inkml:trace contextRef="#ctx0" brushRef="#br0" timeOffset="213263.99">9356 6017 2613 0,'12'-34'37'0,"-4"-1"19"0,1 3 39 16,-5 1 34-16,0 0 8 0,2 2-2 0,-4 3-29 16,-2 0-22-16,0 3-45 0,0 5-17 0,0 1-8 15,-25 4-12-15,25-1 0 0,0 5-6 0,-26 3-4 16,26 3-1-16,-19 0-3 0,19 3 7 0,-21 0-3 16,21 0 2-16,-20 0 2 0,9 25-6 15,-1-25-5-15,2 23-9 0,-1-23-12 0,3 30 1 0,0-12 4 16,1 0 5-16,3 0-4 0,0 3 4 15,4-2 1-15,0-1 4 0,0-2 18 0,0-1 4 16,0-4 4-16,0 1 4 0,29-6 3 0,-29-3 16 16,19-2 16-16,-19-1 17 0,25 0 10 0,-25 0-3 15,26 0 4-15,-11 0-1 0,-1-30 4 0,1 30 0 16,-1-24-8-16,-1 24 0 0,-1-28-1 0,1 9 9 16,-3 1-1-16,-2 0-6 0,-2 2 1 0,3 0-5 15,-3 3 0-15,-2 2-7 0,0 1-19 0,-2 3-18 16,0 2-16-16,0 1-11 0,-2 2-7 0,0 2-8 15,0 0-2-15,0 0 2 0,0 0 9 16,0 0 8-16,0 25 3 0,0-25-2 0,0 30-2 16,0-10 4-16,0 4-8 0,0-3-15 0,0 3-11 15,0 2-11-15,0-1 0 0,0-2 19 0,23-2 9 16,-23-3 11-16,21-2 11 0,-21-1 5 0,22-6 5 16,-5-9 1-16,-1 0-3 0,5 0-7 0,-2 0 8 15,1-32 16-15,1 32 14 0,-2-39 10 0,1 15-7 16,-3-3-9-16,-1 0 0 0,-3-3 9 0,-3 2 10 15,-2-3 8-15,-1-3-4 0,-5 2 6 0,0-1 11 16,-2 1 10-16,0 1 12 0,0 2 12 0,0 2 3 16,0 3-11-16,-23 2 9 0,23 4-28 15,0 4-29-15,0 3-27 0,0 4-39 0,0 3-18 0,0 1-5 16,0 3 4-16,0 0 1 0,0 0 14 16,0 27 4-16,0-27 4 0,0 40 5 0,0-10-64 15,0 5-39-15,0 7-53 0,0 6-67 0,0 1-6 16,0 9-55-16,0 5-59 0,0 4-64 0,0 6-76 15,0-1-122-15,0-1-225 0,0-7 124 0,0-2 144 16</inkml:trace>
  <inkml:trace contextRef="#ctx0" brushRef="#br0" timeOffset="214068">9488 5915 3398 0,'0'-31'40'0,"33"1"67"0,-33 6 66 0,39-1 62 16,-12 2 13-16,-4 1-30 0,0 3-26 15,-3 1-39-15,-1 5-43 0,0 1-38 0,-3 2-46 16,-1 0-20-16,-1 3-14 0,1 1 0 0,-3 1 3 16,0 2-6-16,1 1-8 0,-1 1-22 0,1 1-10 15,-1 0-18-15,-2 0-6 0,3 0-2 0,-1 0-2 16,-1 0 7-16,-5 0 5 0,4 0 11 0,-2 0 5 16,-1 21 6-16,1-21 1 0,-4 0 8 0,2 14 6 15,-2-14 3-15,-2 13 11 0,2-13 1 0,1 16 10 16,-3-7 6-16,2 0-1 0,-4 2 1 15,2-1 1-15,-2 1-3 0,0-1 1 0,0 0 6 0,0 1-10 16,0-3 4-16,0 0 1 0,0 0-4 16,0 0 2-16,0 0-1 0,0-1 0 0,0 1 1 15,0-1 2-15,0 0 0 0,0 0 2 0,0-1 3 16,0-3 5-16,0-1 14 0,0 0 24 0,0-1 16 16,0-1 14-16,0 0 3 0,23 0-6 0,-23 0-1 15,26 0-7-15,-9-26-1 0,0 26-10 0,1-20-10 16,-1 20-5-16,1-26-9 0,-3 26-7 0,1-29-4 15,-1 14-2-15,-5 2 0 0,0-2-5 0,1 4-6 16,-3-1-8-16,-2 2-3 0,-2 2-5 0,1 2-1 16,-3 2-7-16,0 1-9 0,0 1-17 0,0 2-19 15,-2 0 4-15,0 0 8 0,0 0 19 16,2 29 23-16,0-29 0 0,0 36-1 0,-2-12-3 16,0 2-6-16,2 2-11 0,2 6-11 0,0-1-6 15,-2 0-4-15,0 0 3 0,1-2 1 0,-3-5 12 16,2-1 12-16,-2-5 13 0,0-6 11 0,0-4 9 15,0-4 14-15,0-4 28 0,0-2-2 0,0 0-3 16,0 0-20-16,0-29-28 0,2 29-6 0,0-37 3 16,0 13 7-16,0-1 3 0,4 1 16 0,0-2 6 15,3 0-3-15,1-1-1 0,0 3 0 0,-2 2 9 16,3 1 5-16,1-1 14 0,-1 2 2 16,-3 2-12-16,0 3-4 0,-2 3-12 0,3 3-24 15,-5 3-9-15,2 3-9 0,-2 1-15 0,-2 2 3 0,4 0 3 16,3 0 5-16,1 25 12 0,2-25-3 15,3 40-8-15,1-13-15 0,3 5-17 0,2 8-19 16,-1 4-20-16,-3 2-8 0,-1 3-13 0,-3 1 9 16,-3-5 5-16,-2 0-5 0,-4-1 18 0,-1-9 4 15,-1-7 19-15,-2-4 34 0,0-9 22 0,0-5 33 16,0-5 46-16,0-5 2 0,0 0-1 0,0 0-14 16,0-36-16-16,0 13 16 0,0-3 6 0,0-4 11 15,0-5-19-15,0-4-14 0,22 2-2 0,-22-2-1 16,19 3 4-16,-19 4-15 0,29 0 8 0,-13 2-18 15,1 2-9-15,-1 3 3 0,3 5-22 16,2 3 1-16,-3 1-10 0,1 2-47 0,0 2-56 16,-1 3-74-16,-1 4-90 0,-3 3-60 0,3 2-47 15,-1 0-39-15,1 0-33 0,-3 35-83 0,1-35-166 16,-1 36 105-16,-6-16 133 0</inkml:trace>
  <inkml:trace contextRef="#ctx0" brushRef="#br0" timeOffset="214443.99">10846 5957 4042 0,'0'0'40'0,"27"-33"42"16,-27 15 49-16,39-2 51 0,-14 0-12 0,4-2 23 16,-2 5 26-16,2 0 24 0,-4 3 35 15,-3 0-24-15,1 4-56 0,-4 1-71 0,-1 0-63 0,-5 4-52 16,-3 1-19-16,-4 1-13 0,-2 2-3 16,-1 1 3-16,-1 0-8 0,-2 0-21 0,0 0-27 15,2 0-19-15,0 0-4 0,2 0 15 0,0 0 27 16,2 0 26-16,5 0 23 0,-3 16 12 0,2-16 13 15,0 0 5-15,3 0-5 0,-1 0 1 0,3 0-5 16,-3-23 0-16,1 23 0 0,1-27-9 0,-2 27 1 16,-1-34-5-16,-3 13-5 0,-2-2 1 0,-4 0-4 15,-2 1-1-15,0-2-3 0,0 0 4 0,0 2-8 16,-31 2-16-16,31 0-23 0,-39 5-35 0,16 1-15 16,-6 5 1-16,-2 5 10 0,-6 4 25 15,-4 0 7-15,-1 0-2 0,-1 36 6 0,-2-13-15 16,-1 3 3-16,5 7 6 0,4 3-2 0,3 3 1 15,10 6-3-15,5 0-4 0,5 5-2 0,7 3 7 16,5 6-9-16,2 3-17 0,0 1-20 0,33 3-17 16,-33-1-30-16,50-1-30 0,-19-4-29 0,6-3-39 15,7-10-23-15,1-2-57 0,5-8-126 0,6-8-177 16,1-7 48-16,5-8 115 0</inkml:trace>
  <inkml:trace contextRef="#ctx0" brushRef="#br0" timeOffset="-209656.73">18931 6915 2978 0,'0'-5'47'0,"0"1"52"15,0-3 43-15,0 3 55 0,0-5-1 0,29 4-1 16,-29-1 8-16,0-1-18 0,22 2-9 0,-22 1-8 15,0-1-2-15,15 0 9 0,-15 1 11 0,0 3-11 16,0-4-17-16,0 4-33 0,0-1-47 0,0 1-28 16,0 0-33-16,0 1-22 0,0 0-8 0,0 0-12 15,0 0 3-15,0 0 5 0,0 0 8 0,0 29 17 16,-27-29 4-16,27 36 9 0,-19-12 9 16,19 9 3-16,-24-3 15 0,24 9 0 0,-17 4-1 15,17 6 22-15,-8 2 9 0,8 5-3 0,0-1-6 16,0 1-23-16,0 1-19 0,0-3-6 0,0-5-5 15,27-6-7-15,-27-7-7 0,0-4 2 0,0-10 6 16,20-4 1-16,-20-7 3 0,0-4 1 0,0-3 3 16,0-3 0-16,0-1 7 0,0 0-29 0,0 0-104 15,0 0-130-15,0 0-135 0,0-23-98 0,0 23-34 16,0-24-24-16,-29 8-22 0,29-1-30 0,-29-1-89 16,11-2-156-16,-5-2 141 0,2 0 149 15</inkml:trace>
  <inkml:trace contextRef="#ctx0" brushRef="#br0" timeOffset="-209292.73">18679 7544 3786 0,'0'14'73'0,"0"-14"64"16,0 0 65-16,0 0 66 0,0 0-12 0,26 0 3 15,-26 0 8-15,0-20 33 0,17 20 18 0,-17 0-12 16,0-30-4-16,0 30-57 0,14-20-44 0,-14 20-31 16,0-21-49-16,0 21-35 0,0-14-36 0,0 14-30 15,0 0-24-15,0-8-13 0,0 8-1 0,0 0 1 16,0 0 4-16,0 0-1 0,0 26 6 15,0-26 3-15,0 36-4 0,-20-9 7 0,20 6-4 16,0 6 2-16,0 1 3 0,0 3-2 0,0 4 3 16,0-2-5-16,0 0 3 0,25-2 3 0,-25-3 0 15,31-6 6-15,-31-3-1 0,33-6 3 0,-15-3 1 16,-1-7 50-16,-1-3 41 0,-1-6 16 0,-5-1 12 16,5-5-46-16,-1 0-35 0,-4 0-10 0,3 0-5 15,1-34 4-15,-1 34 0 0,-3-39-9 0,4 12-8 16,-1 0-7-16,-1-7-5 0,-1 1 1 0,-1-5-1 15,0 0-4-15,1-1 0 0,-1 0-5 0,0 0-5 16,1 1 1-16,-3 3-49 0,2 1-46 16,1 4-64-16,-1 5-87 0,-2 5-71 0,0 5-134 0,1 3-128 15,-1 6-52-15,2 3-4 0,1 3 41 0,3 0 56 16,1 36-31-16,3-9-150 0,5 7-132 16,2 3 139-16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0:05:56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5492 7429 1865 0,'0'-2'5'0,"0"-1"-3"0,0 1 4 16,-20-2 15-16,20 3 15 0,0-2 30 0,0 3 27 15,0 0 6-15,-13 0 9 0,13 0-7 0,-10 0-14 16,10 0-1-16,-8 0-14 0,8 0-5 0,-9 0-9 16,9 0-9-16,0 0-3 0,-2 0-5 0,2 0 3 15,0 0 3-15,0 0 3 0,0 0 5 0,0 0 8 16,0 0 7-16,0 0 6 0,0 0 5 0,0 0-4 15,21 0-3-15,-21 0-8 0,29 0-9 0,-6 0 2 16,10 0-9-16,8 0 1 0,13 0 5 16,6 0-4-16,14 0 0 0,9 0-12 0,12 0-15 15,19-18-14-15,14 18-10 0,19 0 5 0,18-20 8 16,19 20 20-16,14-18 5 0,19 9 1 0,19-2-5 16,12 0-19-16,15 1-3 0,3-1-7 0,9 1 9 15,13 3 20-15,11 1 10 0,-1-2 17 0,0 4-1 16,-3-1-10-16,-1 4-4 0,3-3-12 0,-11 2-6 15,-9 0-8-15,-4 2-5 0,-3 0 1 0,-1 0 10 16,-11 0 22-16,-14 0 18 0,-10 0 5 0,-7 21 8 16,-8-21-3-16,-12 0-2 0,-17 20-2 0,-14-20-19 15,-11 13-18-15,-16-13-23 0,-12 13-4 16,-15-13-9-16,-21 9 1 0,-12-9 7 0,-15 7-8 16,-18-7 1-16,-10 6-1 0,-13-6-34 0,-9 2-84 15,-9-1-92-15,-7-1-114 0,-6 0-108 0,-2 0-19 16,0 4-41-16,-27 1-52 0,3 2-172 0,-5-1-53 15,-13-1 137-15</inkml:trace>
  <inkml:trace contextRef="#ctx0" brushRef="#br0" timeOffset="912">5697 7668 2483 0,'-6'1'26'0,"6"-1"2"0,-2 0-2 16,2 0 8-16,0 0-8 0,0 0 17 0,0 0 33 16,0 0 28-16,0 0 15 0,0 0 15 0,0 0-1 15,0 0-11-15,0 0-19 0,0 0-25 16,0 0-21-16,0 0-15 0,0 0 2 0,0 0 10 15,16 0 17-15,-16 0 9 0,0 0 7 0,17 0 4 16,-17 0 0-16,23 0 5 0,-7 0-4 0,9 14-5 16,0-14-4-16,8 0-9 0,4 8-3 0,8-8-3 15,5 0 3-15,4 5 0 0,10-5-10 0,12 0-11 16,17 0-21-16,19 0-18 0,20 0-6 0,23 0 4 16,17 0 1-16,26-24 5 0,24 24 5 0,21-18 5 15,16 18 7-15,7-20 14 0,9 20 0 0,9-23 15 16,15 12-8-16,-3-1-12 0,-3 1 0 0,-1-1-24 15,-3 4 0-15,5-1 5 0,-7 2 28 16,-10 4 24-16,-10-2 39 0,0 2 20 0,-5 3-24 16,-8 0-10-16,-16 0-22 0,-11 0-15 0,-7 0 3 15,-10 0-3-15,-3 0-3 0,-11 22-3 0,-12-22 21 16,-10 0 3-16,-11 20 4 0,-12-20 5 0,-12 14-20 16,-19-14-10-16,-19 13-9 0,-18-13-11 0,-19 9-15 15,-17-9-8-15,-10 0-7 0,-10 6-8 0,-14-6-2 16,-3 0-3-16,-8 0-35 0,-2 0-55 0,0 0-90 15,0 0-117-15,0 0-104 0,0 0-72 0,0 0-25 16,0 0-22-16,-31 0-30 0,10 0-62 0,-3 0-210 16,-7 0-104-16,-7-18 169 0</inkml:trace>
  <inkml:trace contextRef="#ctx0" brushRef="#br0" timeOffset="5048">4810 3035 2408 0,'0'-14'39'0,"0"-3"43"0,0 0 47 0,0 3 42 16,0-3 0-16,19 3-3 0,-19 2-16 16,0 4-10-16,0 2-14 0,0 0-20 0,0 5-13 15,0-2-14-15,0 3-24 0,0-1-21 0,0 1-21 16,0 0-22-16,0 0-4 0,0 0-8 0,0 0 2 16,0 0 3-16,0 26 4 0,0-8 12 0,0 6 10 15,-27 9 12-15,27 10 18 0,-21 7 2 0,21 12 4 16,-27 7 9-16,15 15-4 0,0 14 5 0,-1 9-2 15,1 11-3-15,1 6-6 0,1 6-7 0,-4 4 1 16,1 4 1-16,1-2-16 0,-5 6-9 0,1 2-6 16,-3 2 3-16,-2 2 24 0,1 1 18 0,-3-2-1 15,4 1-10-15,-1-6 1 0,5 0-13 0,1-2 3 16,1-2-6-16,5-2-22 0,4-2-1 16,0-5-2-16,2-4-8 0,2-5 4 0,0-10 8 15,0-11-10-15,0-8 18 0,0-9 1 0,0-5-11 16,0-6 6-16,0-4-20 0,0-8-29 0,0-9-38 15,0-6-34-15,0-6-30 0,0-10-6 0,0-8 13 16,0-7 2-16,0-6-46 0,0-7-81 0,0 0-92 16,-23-27-108-16,23 2-123 0,0-7-213 0,-21-13 92 15,21-5 141-15</inkml:trace>
  <inkml:trace contextRef="#ctx0" brushRef="#br0" timeOffset="6428">4420 2867 1976 0,'0'0'26'16,"0"0"9"-16,0 0-1 0,0 0 12 0,0 0-13 16,0 0 11-16,0 0 22 0,0 0 25 0,0 0 21 15,0 0 24-15,0 0 22 0,0 0 3 0,0 0 2 16,0 0-14-16,0 0-18 0,0 0-20 0,0 0-12 16,0 0-9-16,0 0-8 0,0 0-8 0,0 0-14 15,0 0-9-15,0 0-9 0,18 0-4 0,-18 0-1 16,0 0-3-16,17 0-5 0,-17 0-3 15,24 0 3-15,-7 0 1 0,6 0 10 0,4 0 5 16,6 0 3-16,2 0 7 0,8 0-7 0,3 0-6 16,1 0 1-16,7 0-15 0,8 0-1 0,0 0-1 15,8 13-4-15,7-13 8 0,5 0-3 0,11 0 13 16,7 0 2-16,5 7 0 0,3-7 8 0,7 4-9 16,1-4 1-16,0 0-7 0,2 0-4 0,2 2-4 15,-5-2-3-15,5 0 3 0,2 0-13 0,2 0 5 16,6 1-10-16,5 1-7 0,1 0 0 15,7 1-1-15,0 0 30 0,3-1 35 0,3-1 10 16,-4 1-7-16,0-1-31 0,1-1-32 0,-1 0-6 16,2 2 0-16,-5-1 3 0,1 0-4 0,0 1 1 15,1 2-1-15,5 1-2 0,0 0 2 0,4 0 5 16,-4 0-4-16,6 0 4 0,-8-1-4 0,-1 2-4 16,-3-1 0-16,0 1 10 0,-5-2 0 0,-1 0 7 15,1 3 4-15,3-1-17 0,5 0 0 0,-3 0 0 16,-4 0 0-16,-1 1 3 0,-8-2 4 0,0 1-11 15,-5 1 4-15,-4-3 4 0,-1 1-5 0,4-1 4 16,0 1-3-16,3-1-4 0,-6 0 1 0,1 1-2 16,-4 0 8-16,-2 0-3 0,-2-1-1 0,-5 1 8 15,3 1-7-15,-5-3 3 0,7 2 0 0,2 0-6 16,2 0 6-16,-1-2-3 0,-3 2 0 16,-2-4 3-16,-3 2-11 0,-7-2 11 0,-3 1 0 15,-4-2-6-15,-6 1 3 0,-4-1-3 0,-1 0-1 16,-5 0 7-16,-3 0 1 0,-5 0 0 0,-3 0 0 15,-8 0 0-15,-4 0-3 0,-7-19 3 0,-5 19-11 16,-3 0 11-16,-6 0 3 0,-4-16-11 0,-6 16 16 16,-2 0-12-16,-7-11 4 0,-1 11 7 0,-3-6-7 15,-4 6 0-15,-3-5-4 0,3 5-3 0,-6-4 7 16,2 3 0-16,-4 1-1 0,2-1 1 0,0 1-4 16,-2 0 0-16,0-1 8 0,0 1-9 15,0 0 5-15,0 0-4 0,0 0-12 0,0 0 8 0,0 0-11 16,0 0 6-16,0 0 1 0,0 0-7 15,0 0 11-15,0 0-11 0,0 0-1 0,0 0 8 16,0 0-8-16,0 0 12 0,0 0-1 0,0 0-3 16,-21 25 4-16,21-25-4 0,0 28 3 0,-22-7 6 15,22 2 7-15,-27 6-6 0,10 5 8 0,-1 5-6 16,-1 4 1-16,0 8 13 0,1 8-16 0,-1 9 12 16,1 11-9-16,1 8-8 0,-1 9 12 0,1 5-16 15,3 8 7-15,-5 2 12 0,2 3-16 0,-1-1 28 16,-1 9-16-16,3 9-3 0,-3 4 10 0,2 4-12 15,-3 2 5-15,1 1-4 0,1-2 1 16,1 2-16-16,-2-7 17 0,3-5 8 0,-3 0-8 16,5-1 5-16,-3-3-13 0,1-1-14 0,-3-4 13 15,5-4 3-15,-1-8-1 0,1-9 2 0,1-10-5 16,1-7 2-16,4-4 14 0,-1-11-7 0,1-2 2 16,2 2 8-16,2-5-24 0,4-3 17 0,0-2-6 15,0-5-4-15,0-5 12 0,0-3-9 0,0-8 8 16,0-6-12-16,20-4 3 0,-20-6-3 0,0-7 4 15,0-4 19-15,0-2 0 0,0-4 12 0,0-4-4 16,0 0-3-16,0 0-25 0,0 0-125 16,0 0-122-16,0 0-148 0,0-27-164 0,0 27-88 0,0-39-146 15,0 12-248-15,-26-7 184 0</inkml:trace>
  <inkml:trace contextRef="#ctx0" brushRef="#br0" timeOffset="7396">4391 7506 1757 0,'0'-7'28'0,"0"1"19"0,10 3 25 16,-10-1 32-16,0 0-10 0,0 1 11 0,0 1-4 15,0 1-10-15,0 1 6 0,0 0-10 0,0 0-2 16,0 0-4-16,0 0-15 0,0 0-3 0,0 0-10 16,0 0-6-16,0 0 3 0,0 0 0 0,0 0 6 15,0 0 8-15,0 0 10 0,0 0 7 0,0 0 13 16,0 0 5-16,0 0 4 0,0 14 9 15,0-14 1-15,19 0 5 0,-19 0-5 0,12 0-10 16,-12 9-18-16,21-9-8 0,-5 5-5 0,7-2-5 16,4 0 2-16,8 1-1 0,6-2-2 0,5 1-12 15,3-2-12-15,15-1-19 0,11 0-15 0,14 0-3 16,16 0 15-16,19 0 31 0,15 0 11 0,18-25 7 16,10 25-7-16,11 0-27 0,10-24 5 0,8 24-9 15,9-18 7-15,4 18 34 0,-5-13 12 0,5 13 28 16,4-12 4-16,6 12-23 0,0-10-19 0,3 10-24 15,-3-4-20-15,-2 4-13 0,8 0 19 16,7 0 38-16,9 0 40 0,3 0 20 0,-6 32-3 16,0-32-34-16,-3 26-24 0,-1-26-9 0,-2 29-19 15,-13-29 14-15,-15 26-1 0,-18-14 2 0,-6 1 0 16,-17-4-15-16,-14 0-7 0,-18-2-5 0,-18-7-2 16,-14 6 3-16,-18-6 1 0,-11 0-6 0,-12 0 0 15,-12 0-9-15,-13 0-7 0,-10 0-19 0,-9 0-69 16,-8 0-93-16,-6 0-130 0,0-16-181 0,0 16-85 15,0 0-65-15,-27-14-46 0,27 14 1 0,-43-19-113 16,12 9-221-16,-4-6 176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0:06:21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15034 14125 1828 0,'0'-1'21'0,"0"0"8"0,0 1 5 0,0 0 17 15,0 0 12-15,0 0 9 0,0 0 20 0,0 0 8 16,0-2-9-16,0 2 7 0,0 0-6 0,0 0-7 16,0 0-9-16,0 0-12 0,0 0-3 0,0 0-4 15,0 0 0-15,0 0 4 0,0 0 0 0,0 0 4 16,0 0 2-16,0 0-4 0,0 0-7 0,0 0-5 16,0 0-1-16,0 0 3 0,0 15-1 15,0-15-1-15,0 0-1 0,0 0-2 0,0 0 8 16,0 0 3-16,0 8-1 0,0-8 1 0,0 0-8 15,0 0-7-15,0 0-4 0,0 0-6 0,0 0 6 16,0 0 7-16,0 0 2 0,0 0 0 0,0 0 7 16,0 0 1-16,0 0 2 0,0 0 4 0,0 0-8 15,0 0-3-15,0 0 0 0,0 0-9 0,0 0-7 16,0 0 0-16,19 0-11 0,-19 0 1 0,29 0 6 16,-7 0-8-16,5 0 8 0,11 22 0 0,1-22-2 15,10 0 3-15,3 14 2 0,6-14-2 0,2 12 10 16,0-12 3-16,6 9-8 0,0-9 4 15,0 8-15-15,3-8-6 0,3 6-2 0,0-6 1 0,7 3-5 16,6-3-7-16,5 0 0 0,10 0-4 16,5 0-7-16,5 0 14 0,5 0 10 0,5 0 11 15,4-21 16-15,2 21 0 0,7 0-7 0,-1-15-17 16,7 15-11-16,1 0-9 0,7-13 4 0,-2 13 4 16,-1 0 0-16,-1-7 9 0,-5 7 4 0,-5 0 15 15,-7 0 28-15,-13 0 25 0,-7 0 14 0,-7 0 0 16,-10 0 2-16,-13 0-6 0,-11 0-4 0,-8 0-3 15,-11 0-8-15,-11 0-15 0,-6 0-12 0,-6-18-5 16,-9 18-12-16,-3 0-16 0,-5 0-17 0,-2 0-7 16,-2 0-9-16,-2 0 0 0,0 0 4 0,0 0-7 15,0 0-10-15,0 0-46 0,0 0-60 0,0 0-75 16,0 0-90-16,0 0-74 0,0 0-53 16,0-8-40-16,0 8-23 0,-23 0-23 0,23 0-41 15,-20 0-94-15,1 0-260 0,-2-11 107 0,-8 2 154 16</inkml:trace>
  <inkml:trace contextRef="#ctx0" brushRef="#br0" timeOffset="3185.99">7045 15029 1534 0,'-13'0'42'0,"5"0"18"15,-2 0 20-15,4 14 21 0,-1-14-7 0,5 0 10 16,0 0 3-16,2 0-1 0,0 0-16 0,0 0-7 16,0 0-5-16,0 0-9 0,0 0-5 0,0 0-15 15,0 0-9-15,0 0 1 0,0 0-4 0,0 0 4 16,0 0 10-16,0 0 0 0,17 0 5 0,-17 0 10 15,0 0 1-15,0 0 10 0,0 0 3 0,0 0-6 16,10 0 1-16,-10 0-4 0,4 0-9 16,-2 0-6-16,2 0-10 0,5 0-6 0,-3 0-4 0,0 0 1 15,4 0 0-15,1 0-6 0,1 0-1 16,-2 0-7-16,7 0-5 0,-3 0-4 0,5 0 3 16,2 0-6-16,-1-13 0 0,5 13 0 0,0 0-2 15,2 0 4-15,4 0 0 0,-2 0-6 0,6 0 4 16,-4 0 4-16,0 0 7 0,0 0 11 0,2 0 0 15,0 0 3-15,2 0-5 0,0 0-2 0,5 0 0 16,1 0-12-16,9 0-3 0,1 0-4 0,3 0 1 16,4 0 5-16,2 0 6 0,0 0 7 0,2 0-3 15,0 0-2-15,0 0-6 0,0 0-10 0,-2-17-3 16,0 17-4-16,4 0-2 0,0 0 3 0,-2 0 1 16,4-9 1-16,-4 9 0 0,0 0-4 15,0-6-2-15,4 6 1 0,-6 0 0 0,4 0 1 0,0 0 5 16,-2 0-1-16,9 0 0 0,-3 0 1 15,2 0-3-15,1 0 3 0,1 0 6 0,-2 0 10 16,0 0 7-16,3 0-1 0,-5 15 3 0,-4-15-7 16,4 0-4-16,-6 0-1 0,-4 0-8 0,-2 0-4 15,-2 0 2-15,-3 0-7 0,1 0 4 0,-2 0-2 16,-5 0-4-16,1 0 6 0,3 0-3 0,3 0 0 16,-2-13-2-16,-1 13 5 0,1 0-5 0,1 0 6 15,-1 0 0-15,0 0-4 0,-3 0 6 0,3 0-4 16,-7 0 4-16,3 0 1 0,-1 0-5 0,-3-7-2 15,1 7 1-15,-4 0-3 0,3 0-2 16,-3 0 3-16,0 0-4 0,-4 0 5 0,-2 0 1 16,-2 0 2-16,-2 0-2 0,0 0 0 0,-8 0 4 15,-5 0 16-15,-1 0 22 0,-5 0 9 0,1 0 12 16,-5 0-8-16,-2 0-16 0,-4 0-6 0,0 0-15 16,0 0-11-16,0 0 0 0,0 0-6 0,0 0-1 15,0 0 4-15,0 0-4 0,0 0 1 0,0 0-4 16,0 0 0-16,0 0-3 0,0 0-3 0,0 0-46 15,0 0-43-15,0 0-41 0,0 0-66 0,0 0-29 16,0 0-50-16,0 0-71 0,0 0-53 0,0 0-151 16,0 0-254-16,0-20 10 0,0 20 121 0</inkml:trace>
  <inkml:trace contextRef="#ctx0" brushRef="#br0" timeOffset="4350">13385 15101 1613 0,'0'4'37'0,"0"0"23"16,0 1 40-16,0-3 33 0,0 0 2 0,0-2 16 16,0 0-5-16,0 0 9 0,0 0-1 0,0 0-3 15,0 0 6-15,0 0-4 0,0 0-10 0,0 0 1 16,0 0-12-16,0 0-8 0,0 0-2 0,0 0-9 15,0 0-3-15,0 0-6 0,0 0 1 16,0 0-8-16,0 0-5 0,0 0-15 0,0 0-12 16,0 0-11-16,0 0-17 0,0 0-2 0,24 0-4 15,-24-14-9-15,25 14 3 0,-8 0-1 0,1-11-11 16,3 11-1-16,6 0 0 0,2-10-2 0,4 10 9 16,4-7 2-16,7 2-5 0,1 3 5 0,7 1-4 15,1-3 14-15,9 1 13 0,-2 1 13 0,2 0 7 16,2-1 3-16,-1 1-12 0,1 0-9 0,-2-1-11 15,4 1-2-15,2 0-1 0,2-3-11 0,3 3-3 16,9-1-11-16,7 0-4 0,0-1 15 0,10 3 33 16,0-3 5-16,3-1 15 0,-3 2-7 0,0 1-24 15,-6-2 5-15,-2 1-5 0,-2 1 30 0,-8-2 17 16,-7 0 12-16,1 1 15 0,-11 0-22 16,0 1-1-16,-8-2 1 0,-7 1-4 0,-8 0 5 15,-5-2-9-15,-7 4-13 0,-9-3-15 0,-1 1-12 16,-9 1-7-16,0 0-9 0,-5 0-7 0,-1 0-7 15,0 1-10-15,-4-1-4 0,0 1-5 0,0 1 2 16,0 0-4-16,0 0-9 0,0 0-30 0,0 0-37 16,0 0-45-16,0 0-64 0,0 0-89 0,0-1-96 15,0 1-62-15,0 0-43 0,0 0-26 0,0 0-43 16,-19 0-45-16,19 0-94 0,-12 0-171 0,12 0 117 16,-23 0 159-16</inkml:trace>
  <inkml:trace contextRef="#ctx0" brushRef="#br0" timeOffset="13921.99">8471 15845 1014 0,'0'0'25'0,"0"0"40"0,0-6 12 16,0 6 8-16,0 0-14 0,0 0-29 0,0-3 0 16,0 3 13-16,0-2 3 0,0 2-14 0,0 0 5 15,0 0-15-15,0 0-1 0,0 0 11 0,0 0-13 16,0 0 5-16,0 0-6 0,0 0 5 15,0 0-1-15,0 0-2 0,0 0 1 0,0 0-5 16,0 0 4-16,0 0-9 0,0 0-1 0,0 0-5 16,0 0-5-16,0 0 0 0,0 0-4 0,0 0-4 15,0 0-2-15,0 0-2 0,0 0-3 0,0 0 6 16,0 0-2-16,0 0 0 0,0 0-1 0,0 0 0 16,0 0 3-16,0 0 6 0,0 0 6 0,0 0-2 15,0 0 1-15,0 0-2 0,0 0 3 0,0 0 7 16,0 0 2-16,0 0 10 0,0 0 4 15,0 0 6-15,0 0 3 0,0 0-2 0,0 0-3 0,0 0-2 16,0 0 1-16,0 0 0 0,0 0 8 16,0 0-1-16,0 0 2 0,0 0-3 0,0 0-5 15,0 0-8-15,0 0-3 0,17 0-9 0,-17 0-2 16,14 0 3-16,-6 0-3 0,5 0 7 0,-1 0-5 16,3 0-5-16,1 0 3 0,1 0-5 0,3 0 0 15,3 0-2-15,-2 0-1 0,6 0 5 0,0 0 9 16,-1 0 9-16,3 0 3 0,-2 0 1 0,2 0 1 15,0 0 5-15,0 0 5 0,2 0 4 0,2 0 1 16,0 0-7-16,4 0-11 0,7 0-5 0,5 0-3 16,3 0 0-16,4 0 2 0,8 0-6 0,6 0-11 15,7 0-5-15,1-15-1 0,5 15-6 0,4 0-1 16,2 0-1-16,6 0-2 0,-6 0 1 16,2 0 3-16,0 0 0 0,2 0 7 0,-2 0 13 15,-1 24 16-15,1-24 17 0,0 0 2 0,0 15 1 16,0-15-7-16,2 0-4 0,-6 0-5 0,2 10-3 15,-2-10-5-15,-4 0-7 0,-3 0 2 0,-8 4-6 16,-1-4-2-16,-5 3 0 0,-6-2-3 0,-6 0 1 16,-1 3-7-16,-5-2 1 0,-7-1-6 0,1 4-8 15,-3-1 5-15,-6-1-2 0,-2 1-1 0,-4 0 0 16,-2-1-2-16,-7 1-3 0,-1-1 6 0,-7 0 2 16,3-2-2-16,-7 0 1 0,-2 0-7 15,-2-1 7-15,0 0-2 0,-2 0 0 0,0 0 1 0,0 0-6 16,0 0 0-16,0 0-39 0,0 0-45 15,0 0-64-15,0 0-99 0,0 0-84 0,0 0-88 16,0 0-94-16,-23 0-179 0,23 0-46 0,0 0 134 16</inkml:trace>
  <inkml:trace contextRef="#ctx0" brushRef="#br0" timeOffset="18425.99">16142 15779 1845 0,'0'0'34'0,"2"-10"4"0,-2 10 14 16,0-8 24-16,0 8-18 0,2-5 11 0,-2 5 6 15,0-2-7-15,0 2 4 0,0 0 2 0,0 0 1 16,0 0 4-16,0 0-8 0,0 0-4 0,0 0-3 15,0 0 0-15,0 0 7 0,0 0 9 16,0 0 3-16,0 0-3 0,0 0 4 0,0 0 0 16,0 0 2-16,0 0 5 0,0 0 0 0,2 0-4 15,-2 0 3-15,0 0-3 0,2 0-6 0,0 0 4 16,-2 0-12-16,0 0 3 0,3 0-4 0,-1 0-11 16,2 0-4-16,2 0-14 0,0 0-4 0,4 0-2 15,3 0 5-15,1 0 4 0,7 0-1 0,0 0 9 16,6 18-7-16,2-18 3 0,4 0-3 0,2 0 0 15,6 0-1-15,7 0 0 0,3 0 4 0,5 0 10 16,6 0 4-16,2 0 4 0,6 0 4 0,7 0-29 16,6 0-11-16,10 0-21 0,10 0-14 0,9 0 7 15,10 0 15-15,16 0 16 0,7 0 4 0,6 0 1 16,6 0-11-16,2 0-13 0,2 0-7 16,7 0-1-16,1 0 4 0,1 0 5 0,1 0 21 15,1 0 18-15,-3 0 10 0,-3 0 17 0,1 15-1 16,-10-15 1-16,-4 0-3 0,-4 0-9 0,-8 13 1 15,-3-13-6-15,-8 9 8 0,-12-9 9 0,-6 5-6 16,-13 0-3-16,-10-2-12 0,-11 0-15 0,-11-1-1 16,-10 1-6-16,-9-2 0 0,-9 0 1 0,-6 0 1 15,-6-1 0-15,-8 1-7 0,-5-1-9 0,-8 0-6 16,-1 0-10-16,-3 0-7 0,0 0 10 0,-2 0-5 16,0 0-6-16,0 0 0 0,0 0-20 15,0 0-7-15,0 0-15 0,0 0-25 0,0 0-16 16,0 0-27-16,0 0-38 0,0 0-59 0,-17 0-87 15,17 0-77-15,0 0-49 0,0 0-24 0,0 0-36 16,0 0-53-16,0 0-68 0,-14 0-126 0,14 0-184 16,-11 0 164-16</inkml:trace>
  <inkml:trace contextRef="#ctx0" brushRef="#br0" timeOffset="19922">4271 16690 1177 0,'0'0'40'0,"-23"0"19"16,23 8 38-16,0-8 35 0,0 4-6 0,0-4 17 15,-15 0-9-15,15 4 3 0,0-4-10 0,0 1-10 16,-6 1 1-16,6-2-15 0,0 0 3 0,0 0-3 16,0 0-15-16,0 0 0 0,0 0-8 0,0 0 3 15,0 0 6-15,0 0 2 0,0 0 5 0,0 0-4 16,0 0 1-16,0 0-4 0,21 0-3 0,-21 0-6 16,14 0-3-16,-1 0-6 0,1 0 2 0,3 0-1 15,1 0-11-15,5 0-1 0,2 0-14 0,-2 0-10 16,8 0-3-16,0 0-10 0,4 0-3 15,2 0 3-15,2 0 1 0,3 13 0 0,3-13 3 16,1 0 4-16,-1 0-3 0,5 9-4 0,1-9-1 16,5 7 4-16,2-7 19 0,4 8 15 0,4-6 1 15,7 2-2-15,1-1-20 0,7 0-11 0,1-2 3 16,5 0-12-16,2-1-6 0,2 0 6 0,4 0-6 16,-2 0 5-16,6 0 8 0,1 0-6 0,-1 0-3 15,2 0 4-15,2 0-3 0,1 0 4 0,-1 0-1 16,7 0 2-16,-5 0 11 0,3 0 10 0,1 0 22 15,-1 0 20-15,-9 0 16 0,-4 0 15 0,-2 0-1 16,-4 0-20-16,-4 0-19 0,-7 0-35 0,1 0-13 16,-5 0-1-16,3 0 12 0,1 0 23 15,-3 0 18-15,3 13 6 0,-1-13-6 0,1 0 2 0,-3 0-17 16,1 0-3-16,-2 0-7 0,3 0-19 16,-5 0-2-16,-3 0-7 0,-1 0 6 0,-2-19 7 15,-2 19 7-15,-4 0 15 0,-2 0 3 0,-4 0-6 16,-3-13-3-16,-5 13-15 0,-5 0-4 0,-6-8 2 15,-4 8 5-15,-8-4 9 0,-2 4 1 0,-7-5 4 16,-4 4-2-16,-1-2-7 0,-3 2-7 0,-4 0-17 16,0 0-9-16,0 1-14 0,-2 0-5 0,0 0-1 15,0 0-2-15,0 0 2 0,2 0-5 0,-2 0 4 16,0 0-5-16,0 0 4 0,0 0 0 0,0 0 0 16,0 0 2-16,0 0-3 0,0 0-15 15,0 0-28-15,0 0-38 0,0 0-52 0,0 0-49 0,0 0-63 16,0 0-79-16,0 0-95 0,0 0-61 15,0 0-30-15,0 0-26 0,0 0-13 0,0 0-51 16,-18 0-100-16,18 0-200 0,-21 0 118 0,2 0 177 16</inkml:trace>
  <inkml:trace contextRef="#ctx0" brushRef="#br0" timeOffset="23718">11051 16661 2549 0,'25'0'8'0,"-25"0"2"15,16 0-1-15,-16 0 6 0,0 0 6 0,17 0 19 16,-17 0 25-16,0 0 24 0,0 0 14 15,0 0 10-15,8 0-7 0,-8 0-11 0,0 0-8 16,0 0-18-16,4 0-7 0,0 0-3 0,2 0-2 16,1 0 8-16,1 0 4 0,2 0-1 0,7 0-16 15,-1 0-17-15,7 0-10 0,4 0-8 0,0 0 3 16,6 0 9-16,6 0 9 0,5 0-4 0,-1 0-4 16,7 0-13-16,7 0-12 0,3 0 0 0,11 0-4 15,3 0 7-15,11 0 8 0,10 0 12 0,15 0 11 16,7 0 3-16,9 0-5 0,5 0-2 15,9 0-6-15,3 0-6 0,4-17 0 0,6 17-6 16,8 0-2-16,6 0-4 0,7 0-2 0,6-11-5 16,6 11-3-16,4 0 3 0,6 0-3 0,7 0 3 15,-1 0 2-15,5 0-5 0,-4 0 1 0,1 22 0 16,3-22 3-16,0 0 5 0,2 23 4 0,-7-23 10 16,-10 17-2-16,-6-17 1 0,-6 17 7 0,-8-17 7 15,-13 15 11-15,-12-15 6 0,-13 8-5 0,-12-8-5 16,-8 0-7-16,-13 0 8 0,-10 0 9 0,-8 0 1 15,-13 0-2-15,-8 0-17 0,-12 0-4 0,-11-20-18 16,-8 20-3-16,-8 0 0 0,-9 0-14 0,-4 0 2 16,-3-13-29-16,-5 13-81 0,-2 0-74 0,0 0-102 15,0 0-107-15,0 0-42 0,0 0-47 0,0 0-51 16,-29 0-100-16,29 0-102 0,-33 22 122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0:07:54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4769 10057 975 0,'0'0'16'15,"0"0"14"-15,0 0 33 0,-29 0 35 0,29 0 25 16,-27 0 18-16,27 0-3 0,-41 0-7 16,20 0-9-16,-2 0-8 0,1 0-6 0,-3 0-1 15,4 17-12-15,0-17-1 0,3 0-7 0,3 0-10 16,3 11 2-16,0-11-12 0,5 0-5 0,3 5-6 16,0-5-13-16,2 0 4 0,2 0 5 0,0 0 7 15,0 4 14-15,0-4 2 0,0 0 7 0,0 0 6 16,0 2 5-16,0-2 3 0,0 0 2 0,0 0-1 15,0 0-7-15,0 0 0 0,0 0-3 0,0 0-7 16,17 0-4-16,-17 0-6 0,0 0-12 0,0 0-11 16,0 0-10-16,14 0-13 0,-14 0-2 0,19 0-1 15,-5 0 2-15,1-16 3 0,7 16-2 0,1 0 1 16,4 0-2-16,6-13-6 0,2 13 2 16,-2-6 0-16,4 6 8 0,5-7 10 0,-3 7 4 15,11-5 4-15,-3 2-8 0,5 0-2 0,4 0-8 16,10-2-7-16,6 1 0 0,9-1 12 0,8 1 15 15,4-1 12-15,6-1 2 0,2 1-16 0,5-1-17 16,-3 1-12-16,4 0-10 0,1 0 0 0,10 1-2 16,4 1 4-16,10-2 7 0,7 2 0 0,7 0 18 15,11-1 10-15,0 1 18 0,5 0 11 0,1-4-2 16,4 2 4-16,3-1-11 0,4-1-12 0,3-1-10 16,-1 1-9-16,8 0-4 0,8-2 5 15,5 3-4-15,5-2-16 0,7 3-5 0,4-1-3 16,2 0-1-16,8 1 9 0,11 1 11 0,6-1-4 15,1 1 4-15,-1 2 4 0,4-2-11 0,6 1 10 16,7-1-10-16,5 2-1 0,-4-2 3 0,-1 2-9 16,3-1 6-16,11-1-4 0,0 3-4 0,0-3 3 15,1 3-10-15,-1-2 8 0,12 1-8 0,3 0 4 16,-5 2 3-16,-2-1-4 0,6 1 3 0,5 0-3 16,-3 0 4-16,0 0-1 0,-2 0 1 0,3 0-5 15,7 0 1-15,-7 0-8 0,-1 0 4 0,-2 0 4 16,9 0-3-16,4 0 6 0,-11 15-7 15,-4-15-3-15,-2 0 4 0,4 0-1 0,3 12 4 0,-11-12-1 16,-11 0 0-16,-3 9-3 0,6-9-8 16,-1 8 8-16,-9-4-8 0,-5 2 5 0,-4 3 9 15,2 0-7-15,5 1 8 0,-9 1-2 0,-6-1 1 16,-9 3-4-16,1 1 4 0,-5-2-18 0,-3-1-3 16,-7 1 7-16,-13-2-6 0,-13 2 20 0,1-4 0 15,-14 2-7-15,-11-3 7 0,-10 0-10 0,-8 0 0 16,-10 0 7-16,-3-2-3 0,-7 0-1 0,-14 0 4 15,-9-2-7-15,-9 1 1 0,-14 0 6 0,-4-3-3 16,-19 2 10-16,-7-2-3 0,-7-1-3 16,-11 0 14-16,-6 0-7 0,-12 0 6 0,-1 0-6 15,-5 0-44-15,-9 0-37 0,0 0-68 0,-4 0-58 0,0 0-43 16,0 0-42-16,0 0-14 0,0 0-4 16,0 0-4-16,0 0-13 0,-23 0-29 0,23 0-54 15,-27 0-80-15,7 0-191 0,-7 25-118 0,0-25 121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0:08:14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19323 3668 2512 0,'0'0'0'0,"0"0"-4"0,0-11 1 15,0 11 1-15,0-7 7 0,0 7 16 0,0-1 12 16,0 1 26-16,0 0 20 0,0 0 18 0,0 0 12 15,0 0 2-15,0 0 1 0,0 0-5 0,0 0 1 16,0 0-3-16,0 0 1 0,17 0 1 0,-17 0 0 16,0 0-1-16,0 0-16 0,0 0-20 0,12 0-16 15,-12 0-23-15,11 0-16 0,-5 0-3 0,4 0-2 16,5 0 6-16,-1 0 8 0,7 0 5 16,0-17-2-16,3 17-1 0,5 0 7 0,-2 0 0 0,2-14 2 15,4 14 0-15,0 0-5 0,0-8 9 16,7 8 4-16,-5 0-5 0,2-7 0 0,4 4-13 15,3-1-16-15,1-1 1 0,9 0-9 0,6-3-3 16,4 1 4-16,12 2-3 0,7-3-1 0,10 0 2 16,10 1-3-16,9 1 8 0,0 1 27 0,1 1-3 15,5-3 2-15,0 2-7 0,2 1-25 0,0 1 3 16,-2-3 28-16,2 1-28 0,4 0 23 0,2 1-4 16,2 0-25-16,4 3 21 0,0-3-12 0,3 2-6 15,3 0 3-15,5 1 2 0,2 1-8 0,1-1 1 16,9 1 1-16,3-3-1 0,-3 3 7 15,4-3 3-15,6 3-6 0,-4-1 0 0,5 0-6 0,5 1 2 16,1 0 6-16,2 0 5 0,1 0 4 16,1 0 5-16,0 0 2 0,-7 0-2 0,3 0 4 15,-3 0-11-15,-1 0-16 0,-3 0 14 0,-4 0-23 16,3 0 18-16,-3 0 12 0,-4 0-19 0,4 0 6 16,-4 0-15-16,0 16 1 0,5-16 3 0,-7 0 11 15,2 16 1-15,-2-16 2 0,-2 14-8 0,0-5 2 16,-5 2-2-16,5-2 6 0,-4 0-4 0,4 2-1 15,-4 1 6-15,2-1-8 0,-6 0 8 0,4-1 0 16,-7 1-9-16,-1 1 3 0,-3-1 4 0,-3 0-4 16,-1 1 2-16,0-1 0 0,-3 0-5 15,-10 0-3-15,1 1 6 0,-4-1-3 0,-4 2-6 0,-9 0 4 16,-3 1 0-16,-3 2 1 0,0-1 8 16,-4 1-1-16,-2-1-3 0,-2 2-1 0,-4 1 0 15,0-4 3-15,-4 4-5 0,-7-2 3 0,-6 0 2 16,-2 0 0-16,-8-1-1 0,-4 1-2 0,-4-2-4 15,-9-2 3-15,-3 1 5 0,-5-2-3 0,-6 0 4 16,-7-3-2-16,-1 1-4 0,-6-1 1 0,-5 1-5 16,-2-3 4-16,-4 2 0 0,0 1 1 0,-4 0 2 15,0 3-10-15,0-1-7 0,0 5 1 0,0-2 4 16,-26 3 5-16,26 0 13 0,-21 1-4 16,21 1-2-16,-29 0-6 0,12 1-2 0,-1-1-1 15,-1 1 0-15,-1-1 8 0,-3 1-2 0,-4-1 6 16,2-1 2-16,-4 0-2 0,4 0 3 0,-10-1-4 15,0 0 1-15,-4-1 9 0,-3 1-2 0,-3 0 0 16,-5-3 0-16,-1 0-9 0,-9 1 2 0,2-2 1 16,-4 0-1-16,-2 1-3 0,2-2 3 0,-6 1 2 15,1-1-3-15,-3 0 5 0,-2 0-8 0,-3 1-1 16,-1-4 8-16,-7 0-3 0,1 0 3 0,-5-3 1 16,-6 3-6-16,-7-1 5 0,-3-1 3 0,0-1-3 15,-7 4 5-15,-4-1-8 0,1 0-4 0,-3 0 5 16,-2-1-3-16,7 0 4 0,-7 2-4 0,4-3-1 15,-6-1 2-15,2 3 3 0,-6-3-1 16,2 1-4-16,2-2 4 0,-4-1-2 0,0 1 6 16,2-2-1-16,3-1-3 0,-3 1-3 0,0 0-3 15,-4-2 6-15,2 1 0 0,-5 0 3 0,1 0 1 16,-2-1-11-16,0 1 3 0,-3-1-5 0,5 0 5 16,-2-1 5-16,4 0-10 0,0 1 15 0,4 1-15 15,-8-1 13-15,8 1 5 0,-6 0-15 0,6-1 4 16,-4 3-4-16,4-3 1 0,-2 1 5 0,6-1 6 15,-4 0-5-15,0-1-10 0,2 3 2 0,-2-3 0 16,-4 0 0-16,0 0 8 0,2 0-4 0,-2 0 2 16,0 0 4-16,4 0-6 0,2 0 2 0,2 0-2 15,-2 0-5-15,6 0 5 0,-2-15 2 0,-1 15 1 16,3 0 5-16,2 0-6 0,1 0 2 16,-1 0 0-16,7 0-5 0,-3 0 2 0,9 0-1 15,2 0-1-15,-2 0 2 0,-1 0 5 0,5 0-4 16,2 0-1-16,-6 0-4 0,4 0-3 0,0 0 6 15,-2 0-1-15,4 0 4 0,2 0 4 0,2 0-7 16,2 0 6-16,4 0-6 0,3 0 0 0,3 0-2 16,1 0-2-16,3 0 2 0,3 0-1 0,0-20 6 15,4 20-8-15,-3 0 8 0,5 0-2 0,-4 0-4 16,2 0 10-16,0 0-9 0,0 0 1 0,0 0 5 16,2 0-6-16,-3 0 4 0,5 0-2 0,2 0-2 15,-2 0 6-15,5 0-4 0,1 0 0 16,2 0 3-16,2 0-7 0,7 0 5 0,-1 0 2 15,3 0 1-15,2 0-1 0,1 0-1 0,3 0-3 16,2 0-1-16,4 0 2 0,-4-18 0 0,2 18 3 16,2 0-3-16,2 0 4 0,-2 0 2 0,2-14 1 15,0 14 32-15,2 0-5 0,2-13 2 0,-2 8-2 16,5-2-31-16,-3-2 4 0,6 0-9 0,-1-1 1 16,3-1 14-16,-2 0 14 0,1 2 14 0,1-2 2 15,1-1-13-15,1 1-13 0,-3 1-2 0,3-2-3 16,-1 0-4-16,3-1 3 0,-3-1 26 15,5 0 7-15,-1-1 1 0,4 0 3 0,-3 0-34 16,1-1-4-16,2 2 0 0,2-4 0 0,-1 2-1 16,-1-1-3-16,2-1 11 0,0-1 9 0,-1 3 4 15,3-1 4-15,0-1-4 0,0-1-17 0,2 1 4 16,0 0-12-16,2 1 8 0,0-2 5 0,0 1-13 16,0-2 4-16,0 0-14 0,25-1-4 0,-25 0 13 15,25 0-4-15,-25-1 9 0,26 0 0 0,-5-1-9 16,-4-1 14-16,3 3 3 0,1-2 18 0,0 2 3 15,1 0-3-15,1 1-14 0,0 2-8 0,2-2-3 16,-1 2-2-16,1 1-7 0,2 1-5 0,2-2 1 16,0 0-1-16,2 0 5 0,2 0-4 0,2 0 0 15,0 1 0-15,7-3 4 0,-3 2-4 0,2 0-5 16,3-1 1-16,3 1 4 0,3 0 0 16,2 0 3-16,3-1-5 0,1 1-7 0,2 0 17 15,6 2-4-15,0-1 45 0,-4 4 23 0,-2 0 3 16,-4 2 9-16,-7 2-42 0,-5 2-13 0,-9 2-13 15,-6 1-1-15,-9 0 0 0,-5 2-8 0,-5 2 0 16,-4-1-4-16,-2 1 0 0,0 0 3 0,-2 0-10 16,0-1-1-16,0 1-4 0,0 0-53 0,0 0-58 15,0 0-88-15,0 0-105 0,0 0-46 0,-18 0-47 16,18 0-60-16,-17 0-74 0,17 0-140 0,-27 0-356 16,11 0 149-16</inkml:trace>
  <inkml:trace contextRef="#ctx0" brushRef="#br0" timeOffset="4823.99">5023 4509 1562 0,'-14'0'32'0,"-1"0"13"0,3 0 14 15,-1 0 27-15,3 0 3 0,2 0 13 0,2 0 13 16,-1 0 3-16,3 0-3 0,2 0 5 0,0 0 6 16,0 0-3-16,2 0-8 0,0 0-8 0,0 0-17 15,0 0-3-15,0 0-2 0,0 0-2 16,0 0 6-16,0 0-4 0,0 0-9 0,0 0-9 15,0 0-8-15,0 0-6 0,0 0-9 0,25 0-4 16,-25 0-9-16,0 0-1 0,25 0 8 0,-25 0 5 16,22 0 2-16,-9 0 0 0,3 0 2 0,3 0 0 15,2 0 4-15,3 0 0 0,1-14-4 0,4 14-7 16,2 0-4-16,4 0-6 0,2-13-2 0,1 13 0 16,5-8-7-16,3 3-4 0,7 0-10 0,5-2 2 15,6 2 24-15,5-4 10 0,3 1 17 0,6-2 3 16,3 1-17-16,-2-1-6 0,-1-1-12 0,-1 0-8 15,1 1-1-15,1-3 0 0,-1 1 5 0,-1 1 4 16,1 0-6-16,3 0-11 0,6-1 1 16,0 0-8-16,1 1 0 0,1 1 6 0,0-2-6 15,2 2-1-15,2 0 2 0,-6-1 1 0,0 1 8 16,-5 0 7-16,3 0 0 0,0-1-8 0,2 3-6 16,2-2-7-16,0 2 36 0,8-1 31 0,2 0 9 15,0 3-3-15,0-2-35 0,1 0-25 0,-5 3-2 16,-2 0-4-16,-9 0 1 0,-1 1-8 0,-6-2-7 15,-1 3 7-15,-4-1-1 0,-1 2 8 0,-3-1 0 16,0-1-1-16,2 3-1 0,1-3-1 0,-1 3 3 16,0-2 0-16,5 1 3 0,-1 2 0 0,1-2-2 15,1 2 3-15,3 0 1 0,1 0 7 16,-3 0 0-16,3 0-4 0,-5 0 0 0,1 0 5 16,1 0 7-16,-5 0 1 0,-4 0-1 0,3 20-19 15,-1-20-8-15,-4 0 0 0,2 0 1 0,-4 13 2 16,2-13 1-16,-1 0 0 0,-1 8-4 0,-4-8 0 15,-1 6-3-15,-1-1 3 0,0-1-4 0,-2 1 0 16,0-1 4-16,-2 2-12 0,-5 1 12 0,-1 0-4 16,-1 0 4-16,-1 0 8 0,-5 1-5 0,-2 0 5 15,1 1-8-15,-5-1-4 0,4 1 0 0,-4-1-4 16,0-1 8-16,-4 2 0 0,-2-1 0 0,0 1 4 16,-2-2-9-16,-2 1 9 0,0-1-4 0,-2 2 4 15,-1 1-1-15,3-2-3 0,-2-1-4 0,0 4 0 16,-1-4 0-16,1 4 4 0,2-1 3 15,-2-1 1-15,1 2 0 0,1 0-9 0,0 1 5 16,-2-1-9-16,-1-1 4 0,1 1 5 0,-2 2-5 16,2-3 5-16,-5 1-1 0,5 2 4 0,-4-2-3 15,-1 3-1-15,3-3 0 0,-3 1 0 0,1 1 5 16,-2 1-9-16,-1-2-1 0,1-1 1 0,-3 2 0 16,-2 2 8-16,3 0-5 0,-3 0-4 0,-1-1 5 15,-3 0 5-15,0 0 5 0,1 2-3 0,-1 2-5 16,-2-2-5-16,0 1-21 0,0 2-1 0,1 1 1 15,-3 2 0-15,2 2 23 0,0 1 7 16,-2-2-7-16,2 4 0 0,-1-1 4 0,-1-2-8 16,-2 2 3-16,2-1 4 0,-2-3 4 0,0 1 0 15,-2-1 4-15,0-2-4 0,0 1-8 0,0-1 0 16,0 1 4-16,0-2-5 0,0 2 1 0,0-2 3 16,-27-1-3-16,27 2-1 0,0-1 5 0,-20 1 3 15,20 0 0-15,-21 0 4 0,21 1-1 0,-21 0-7 16,9 1-3-16,1-1-2 0,-1 0 1 0,0 1 4 15,-3-2 7-15,3 1 0 0,-1-2-8 0,-3 1 4 16,1-1-8-16,-3 0 0 0,1-1 8 16,-1 0-8-16,-3 0 12 0,0 1-1 0,1-1-7 0,1 1 12 15,-4-3-8-15,1 2-8 0,-1-1 3 0,0 1-3 16,-2 0 3-16,0 0 9 0,-1 0-5 16,-3-1 10-16,2 1-10 0,-4-3-3 0,2 2 13 15,-2-3-12-15,-2 0-3 0,2 1 9 0,0 0-14 16,-4 0 9-16,1-1 5 0,3 2-5 0,-2 2 0 15,4 0-8-15,-4 1 8 0,4-4 0 0,-4 3 5 16,2 0-1-16,0-2 0 0,7 0-5 0,-5 0 1 16,0-1-1-16,2-1 5 0,-2 0 4 0,4 0-4 15,-4-2-5-15,2 1-3 0,-2 0-1 0,0-2 4 16,0 2 5-16,3 0-9 0,-5-5 8 0,4 3-3 16,-4 1 3-16,4-3 9 0,-2 1-13 15,-2-1 8-15,0-2-7 0,0 3-5 0,0-2 4 16,0-1 0-16,-4 0 4 0,2 2-3 0,-3-2 3 15,1 0-4-15,2-1-4 0,-4 1 5 0,2-2-1 16,0 4 0-16,-2-3 0 0,1 0 4 0,1 0-3 16,0-1-1-16,-2 2 4 0,2-1 0 0,-2 0 4 15,1 1 0-15,-1 0 0 0,0-3-12 0,0 1 9 16,0 1-9-16,-3-2 4 0,1 0 4 0,-2 1-16 16,-5-1 16-16,3-2 4 0,-3 2 17 0,-1-1 3 15,-1 0 1-15,-3-3-12 0,1 3-8 0,2-2-4 16,1 2-5-16,-1-2 13 0,3-1-9 15,-1 0 5-15,3 1-1 0,4-1-8 0,-3 0 1 16,3 0 7-16,0 0-12 0,2 0 8 0,-5 0 3 16,3 0-10-16,2 0 6 0,-3-19-6 0,1 19-1 15,0 0 16-15,-2 0-7 0,1-13 3 0,1 13 1 16,2 0-14-16,0-10 14 0,-3 10-1 0,7-6 9 16,-4 6 16-16,2-4 10 0,0 1-11 0,-2-1 1 15,-1 4-15-15,3-4-17 0,-2 3 9 0,0-2-5 16,-2 0-5-16,1 0 4 0,-1 1-4 0,-2-2 2 15,-3 1-2-15,1-1 0 0,-1 2 4 0,-3-1-8 16,-1 0 8-16,-1 1-4 0,-1-1-4 0,1 1 8 16,-1 0-8-16,0 2 9 0,1-2-3 15,3 1-2-15,-3 0 7 0,1-1 1 0,1 2-1 0,1-3 0 16,3 2 0-16,1-4-7 0,3 5 0 16,0-3-1-16,4 0-1 0,-1-1 5 0,5 2 2 15,-2-2-5-15,2 1 7 0,-2-1-7 0,2 1 3 16,2-2 6-16,-2 1-6 0,0-4 5 0,-2 3 0 15,2-2-4-15,-2 1-4 0,-2-1 1 0,2 0-4 16,-2-2 4-16,-2 2 6 0,2-1 1 0,-1 0 3 16,3 0 4-16,0 0 4 0,2 0 4 0,0 1 6 15,4 1-7-15,-2-2-7 0,7 3-4 0,-5-3-8 16,6 3-2-16,-4-3-1 0,1 2 0 0,1 1 0 16,0-1 1-16,-2 1-3 0,0 0 2 15,-1 0-3-15,-5 2 9 0,0 0 0 0,0-1-6 16,-3-1 0-16,1 2-3 0,0-1 6 0,2 2-2 15,-2-5 3-15,0 6 0 0,2-4-9 0,2 2 9 16,0-2 2-16,-2 0 4 0,0 0-7 0,2-1 4 16,0 1-9-16,3 0 6 0,-3 0 11 0,6 0-4 15,-4 0 6-15,6 0-4 0,-4 0 5 0,5-2-4 16,-1 2 3-16,3 0-6 0,-7-2-2 0,4 0 3 16,-2 0-6-16,3 1 3 0,-5-2-1 0,2-1-6 15,-2 1 2-15,-2-3-2 0,3 2 1 0,-3-2 1 16,0 4 2-16,2-4 3 0,0 1-8 0,3 1 4 15,-3 0-1-15,2-1-1 0,2 1 5 0,1 2-1 16,-1 1-2-16,2 1 5 0,-1 0 0 16,-1 1-6-16,0 0 0 0,1 0 0 0,-1-2-1 15,0 2 13-15,3-4-3 0,-3 1 2 0,0-1 11 16,1 0-8-16,1 0 10 0,-2 2 7 0,3-3-6 16,-3 1 5-16,0-1-8 0,3 1-16 0,-1-2-2 15,1 1-5-15,-1-3 3 0,3 1 4 0,3 2 7 16,-1-2-1-16,1 0 8 0,3 2-1 0,-2-3-2 15,1 3-3-15,-1 0-6 0,-1-2-2 0,-1 3 2 16,-1-3 1-16,1 1-3 0,2 0 7 16,-3-1-2-16,3 0 2 0,-1-2-2 0,-3 0-3 0,3-1-7 15,1-1 2-15,-5-1 7 0,5 2 10 0,2-1 1 16,-3-1-1-16,1-2-8 0,2 2-8 16,1 1 6-16,-1-3 8 0,4 1 4 0,0 1-4 15,-3-2-5-15,7 0-5 0,0 0-2 0,0 0 0 16,2 0-1-16,0 0-6 0,0-2 3 0,0 2-1 15,0 0-6-15,0 0 5 0,0 0-4 0,23-1 4 16,-23 1 5-16,0 0-4 0,0 0 1 0,18-1-6 16,-18-1 2-16,13 0-2 0,-13 2 5 0,10-2 0 15,-4 2-3-15,-6-1 5 0,11 0-6 0,-7 1 1 16,2 0 5-16,0 0-4 0,5 1 2 0,-3-1-5 16,-2 1-2-16,6 0 3 0,-1 1-3 0,1-1 3 15,1 0-3-15,1 1-3 0,-2-1 0 0,1 3 3 16,-1-1 2-16,3 1 0 0,-1 4 7 15,-1 2-5-15,-1 2 0 0,-4 1 0 0,1 0-5 16,-3 3 3-16,0-1 0 0,-4 1-2 0,6 1 1 16,-4-4 2-16,3 0-3 0,1-1 4 0,0 0-1 15,2 1-1-15,-1-2-1 0,1 3 1 0,0-3-2 16,3 0-2-16,-1 1-1 0,3 1 1 0,-5-2 2 16,2 2 0-16,3-1 3 0,-3-1-1 0,3 2 3 15,-5 0 0-15,5 1-2 0,-5-1 0 0,0 0-1 16,1 0 0-16,-1 2-2 0,0-3-2 15,3 2 3-15,-3 0 1 0,2 0 1 0,1-1 3 0,1 1-6 16,3-2 1-16,-3 2 1 0,1-1 1 16,1 2 0-16,-1-1 0 0,-1 0-1 0,1 0 0 15,-1 2 0-15,-4-1 2 0,3 1-1 0,-1 0 1 16,-1 0 1-16,-3 0 0 0,2 0 0 0,-4 2-2 16,1 0-1-16,-3-1-2 0,2 1 1 0,-4 0-3 15,0 0 3-15,0-2 1 0,0 2-2 0,-2 0 0 16,0 0-61-16,2 0-43 0,-2 0-75 0,0 0-114 15,0 0-104-15,0 0-118 0,0 0-64 0,0 0-59 16,0 0-50-16,0 16-129 0,-20-16-286 0,20 0 174 16</inkml:trace>
  <inkml:trace contextRef="#ctx0" brushRef="#br0" timeOffset="9154">6929 2758 3821 0,'14'-14'25'0,"-1"1"48"0,-1-1 59 16,-1 2 63-16,-1-2 24 0,-4 4 1 0,2 2-6 15,-3 5-6-15,-3 1 8 0,-2 1-1 0,0 0-3 16,0-1-33-16,2 2-44 0,-2 0-50 0,0-1-47 16,0 1-29-16,0 0 2 0,0 0 22 0,0 0 14 15,0 28 28-15,0-28 6 0,0 37-16 0,0-12-14 16,0 5-17-16,-19 3-26 0,19 2 1 0,0 5 2 15,0 0-2-15,0 3-3 0,0 2 5 0,0 2-9 16,0 0-1-16,0 1 5 0,0 1-4 16,0 0 3-16,0-1 18 0,21-3-10 0,-21-2 1 15,0-1 2-15,20-5-12 0,-20-2 7 0,19-7 40 16,-19-6 74-16,14-7 61 0,-14-1 81 0,15-7 26 16,-9-4-55-16,2-3-65 0,1 0-81 0,5-25-70 15,-1 25-22-15,3-39 0 0,5 11 0 0,-1-7 0 16,3-2 0-16,-2-8 0 0,4 1 0 0,-5-3 0 15,1-5 0-15,-2 1 0 0,1-1 0 0,-3 0 0 16,-1 4 0-16,1-1 0 0,-1 0 0 0,3 2 0 16,-5 0 0-16,3 5 0 0,-5 1 0 0,3 3 0 15,-3 2 0-15,-3 2 0 0,1 7-19 0,-6 6-82 16,-2 4-110-16,0 5-144 0,0 6-202 16,-2 2-105-16,0 4-5 0,0 0 30 0,0 0 76 15,0 31 26-15,0-31-80 0,0 39-214 0,0-15-83 16,0 3 163-16</inkml:trace>
  <inkml:trace contextRef="#ctx0" brushRef="#br0" timeOffset="9490.01">7820 2853 4849 0,'25'-22'3'0,"-5"22"26"15,1-24 44-15,-2 24 32 0,3-31 37 0,-13 31 18 16,-1-17-9-16,-4 17-10 0,-2 0-31 15,-2 0-52-15,0 0-40 0,0 0-22 0,0 0-14 16,0 0 18-16,0 0 0 0,0 0 0 0,-25 35 9 16,25-13-9-16,-24 2 8 0,5 6-4 0,-2 4 0 15,-1-1-4-15,-3 4-4 0,-4 2 9 0,0 1-22 16,0 1-13-16,-2-1-18 0,2 1-29 0,-2 0 12 16,4-1 9-16,4-1 12 0,5-4 23 0,1-4 2 15,3-1 24-15,8-5-2 0,6-4 9 0,0-5 6 16,0-1-8-16,37-1 8 0,-12-4 17 15,8-4 28-15,8-3 6 0,4-1 9 0,3-2-30 16,2 0-23-16,-1 0-14 0,-1 0-10 0,-1 0 3 16,-7-27-8-16,-5 27-88 0,-4-18-79 0,-4 18-102 15,-5-20-103-15,-5 6-60 0,-3-4-85 0,-5 1-74 16,-9-4-172-16,0-1-172 0,0-3 163 0</inkml:trace>
  <inkml:trace contextRef="#ctx0" brushRef="#br0" timeOffset="10026">8651 2546 3496 0,'16'-14'71'0,"3"2"70"16,0-1 86-16,-1 2 69 0,3 0-7 0,0-1-1 16,-5 3-8-16,1 3 19 0,-3 0 31 0,-4 2-11 15,1 0-38-15,-3 0-64 0,-2 2-90 0,0-1-54 16,-3 2-43-16,1 1-29 0,-4 0-11 0,0 0-6 16,0 0-1-16,0 0 5 0,0 0 9 0,0 0-6 15,-25 32 14-15,25-32 0 0,-25 32-2 16,25-10 13-16,-39 2-13 0,14 2-2 0,0 2 3 15,-4 2-3-15,0 1 5 0,-4-1-5 0,0 0 1 16,-2 0 2-16,4-1-5 0,2-1-2 0,0-2-1 16,8-2-5-16,1-3 2 0,5-2 4 0,5-2 3 15,6-2 8-15,4-2 51 0,0-3 57 0,0 0 51 16,39 0 36-16,-14-1-3 0,6-1-17 0,8 0-17 16,9 1-10-16,1-1-48 0,3 0-38 0,-2-1-37 15,-3 0-33-15,-3-1 0 0,-5 1 0 0,-6-2 0 16,-4 1 0-16,-11-1 0 0,1 0 0 15,-4 1 0-15,-5 0 0 0,-2 2 0 0,-2 1 0 16,-1 4 0-16,-5 1 0 0,0 3 0 0,0 3 0 16,0 5 0-16,0 1 0 0,-29 3 0 0,29 3 0 15,-34 0 0-15,14 1 0 0,-5-1-9 0,-4-1-59 16,-2 1-71-16,-4 0-79 0,0-5-90 0,-4 1-70 16,-3-3-120-16,-5-3-99 0,1-3-47 0,1-6-52 15,-5-5-23-15,3-8-101 0,-1 0-267 0,0-26 182 16</inkml:trace>
  <inkml:trace contextRef="#ctx0" brushRef="#br0" timeOffset="14053.99">653 9552 4581 0,'8'-10'31'16,"1"1"1"-16,1 0 18 0,-6 0 57 0,0 4 49 15,7-5 107-15,-3 5 106 0,-8-1 39 0,4 4 5 16,-4 0-44-16,0 0-72 0,0 1-62 0,0 1-63 16,4-3-51-16,-4 3-46 0,0 0-32 0,0 0-21 15,0 0-16-15,0 0-6 0,0 0-5 0,0 0 1 16,0 0 7-16,0 0 7 0,0 26 18 15,0-26 1-15,0 32 2 0,23-6-7 0,-23 3-11 16,19 5 2-16,-19 3-7 0,16 8-5 0,-16 2-1 16,15-1-5-16,-15 4 2 0,18 0 5 0,-10-1-4 15,1 1 0-15,1-2 1 0,2 0-3 0,1-2 1 16,1-3 0-16,1 0 0 0,-3-4 2 0,3-5 3 16,-3-1-5-16,3-6 6 0,-3-3-2 0,-2-6 3 15,-1-5 9-15,-1-1 4 0,-2-7 49 0,-2-2-5 16,0-3-6-16,0 0-9 0,5 0-48 0,-3-33 0 15,2 33 0-15,-4-42 0 0,7 11 0 0,-7-3 0 16,4-7 0-16,4-2 0 0,-5-7 0 16,1-4 0-16,0-2 0 0,3-6 0 0,1 0 0 15,2-4 0-15,-1 1 0 0,5 1 0 0,-1 3 0 16,2 6 0-16,-1 2 0 0,1 8 0 0,-1 4 0 16,-1 7 0-16,-3 7 0 0,3 3-32 0,-7 6-93 15,-2 4-111-15,1 5-149 0,-1 2-183 0,-6 4-110 16,2 3-25-16,0 0 2 0,-4 0 34 0,4 34 9 15,-4-34-178-15,0 39-127 0,0-16 182 0</inkml:trace>
  <inkml:trace contextRef="#ctx0" brushRef="#br0" timeOffset="14393.99">1542 9642 4408 0,'31'-25'24'0,"-4"2"10"0,0 1 36 15,-4 1 54-15,-1 2 24 0,-3 2 31 0,-3 5 0 16,-5 6-35-16,-7 1-41 0,0 1-47 0,-4 1-42 16,0 3-22-16,0 0-6 0,0 0 11 0,0 0 6 15,-27 0 0-15,27 34-8 0,-35-34-4 0,12 39-3 16,1-10 12-16,-9 1 10 0,2 2 0 16,0 7-4-16,-4 2-22 0,2 0-10 0,4 4-17 0,-4-2-10 15,8 4-5-15,0-3-9 0,5 1 9 16,1-3 9-16,7 0 25 0,6-5 15 0,4-5 8 15,0-1 6-15,0-8-8 0,33 0 6 0,-33-5-1 16,39-5 3-16,-12-4 6 0,0-2-3 0,0-5 0 16,4-2-3-16,2 0-5 0,-2 0 2 0,0 0 1 15,0-27 0-15,0 27-1 0,-2-23-18 0,0 23-58 16,-5-27-67-16,1 12-67 0,-2-2-71 0,-4 2-47 16,-1-2-45-16,-1 1-58 0,-7-2-60 0,2 0-120 15,-1-1-158-15,-3-3 127 0</inkml:trace>
  <inkml:trace contextRef="#ctx0" brushRef="#br0" timeOffset="14646">2059 9779 3554 0,'23'-18'73'0,"-7"0"51"0,-1 0 71 16,3-1 70-16,-10-2-6 0,7-3 30 0,-7 3-1 15,-4 3 16-15,0 3 4 0,3-2-15 0,-7 3-38 16,0 3-67-16,0 2-71 0,0 4-67 0,0 1-39 15,0 4-27-15,0 0-3 0,0 0 7 0,0 0 5 16,0 25 7-16,-23-25 4 0,23 36-10 0,0-12 6 16,0 5-3-16,-19 5 4 0,19 6-2 0,0 3-3 15,-8 3 0-15,8 4-3 0,0 2-20 0,0 1-94 16,0 1-124-16,0-2-119 0,0-3-81 16,0-2-19-16,0-4-8 0,0-5-40 0,0-2-68 15,0-6-164-15,0-7-160 0,-25-7 155 0</inkml:trace>
  <inkml:trace contextRef="#ctx0" brushRef="#br0" timeOffset="15009.99">1929 9582 2936 0,'0'-8'53'0,"16"2"41"16,-16 3 39-16,6 2 44 0,-6 0-12 15,4-1-5-15,-4 1-14 0,0 1-26 0,0 0-21 16,0 0-18-16,0 0-5 0,0 0 7 0,0 0-6 16,0 0 6-16,0 0-2 0,0 0 5 0,0 0 23 15,0 0 21-15,0 0 47 0,0 0 41 0,0 0 29 16,0 0-11-16,0 0-57 0,0 0-58 0,23 0-56 16,-23 0 0-16,44-18 41 0,-15 18 24 0,6-18 44 15,4 18 9-15,6-23-1 0,1 23 11 0,4-22-9 16,-3 11-4-16,1-2-12 0,1 1-16 15,-5 3-22-15,-3 0-28 0,-6 0-38 0,2 1-29 0,-10 1-24 16,-2 3-11-16,-6-1 0 0,-5 2 0 16,-6 1 0-16,1 2 0 0,-7-2 0 0,0 2 0 15,-2 0-10-15,0 0-48 0,0 0-68 0,0 0-85 16,0 0-114-16,-33 0-153 0,33 26-196 0,-29-26-103 16,10 22-122-16,-4-7-111 0,-3 1-238 0,1-1 188 15</inkml:trace>
  <inkml:trace contextRef="#ctx0" brushRef="#br0" timeOffset="21640">17647 15026 2830 0,'-8'0'20'0,"2"0"21"0,-1 0 32 0,1 0 34 16,4 0 20-16,0 0 14 0,0 0 7 16,0 0 7-16,2-18-3 0,0 18-7 0,0 0-13 15,0 0-21-15,0 0-16 0,0 0-22 0,0 0-20 16,0 0-6-16,0 0-10 0,0 0-1 0,0 0 10 15,0 0-14-15,0 0-9 0,21 0-1 0,-21 0-15 16,22 0 1-16,-5 0 9 0,1 0 7 0,7 13 8 16,2-13 17-16,6 0 4 0,6 0-6 0,5 0 6 15,5 0-14-15,7 0-1 0,8 0 7 0,5 0 4 16,9 0 17-16,11 0 12 0,6 0 4 0,11 0-14 16,7-23-22-16,7 23-27 0,14 0-8 15,13 0-11-15,2-14 0 0,6 14 12 0,6 0 12 16,5 0 23-16,1 0 9 0,-1 0 4 0,-1 0-1 15,-6 0-21-15,0 0-3 0,-10 20-13 0,-6-20-22 16,-9 0 4-16,-10 21 0 0,-12-21 9 0,-9 12-1 16,-16-12 1-16,-15 13-9 0,-12-13 0 0,-14 8-8 15,-11-8-17-15,-10 0-65 0,-13 7-79 0,-10-7-54 16,-2 6-51-16,0-2-2 0,-45 0-27 0,12 3-74 16,-11-2-96-16,-12 1-118 0,-10 1-266 0,-8-7-22 15,-11 0 163-15</inkml:trace>
  <inkml:trace contextRef="#ctx0" brushRef="#br0" timeOffset="22372">22530 14950 2203 0,'0'0'16'0,"0"0"1"0,0 0 1 0,0 0 5 15,0 0 26-15,0 0 36 0,0 0 27 0,0 0 26 16,0 0-10-16,0 0-17 0,0 0-6 0,0 0-6 16,-21 0-1-16,21 0 9 0,0 20 5 0,0-20 6 15,0 0-3-15,0 13-1 0,0-13 0 0,0 11-7 16,0-11-5-16,35 10-14 0,-35-10-10 0,43 11-16 15,-12-5-7-15,5-1-10 0,9-1-3 16,7 2 8-16,8-4 1 0,8 3 14 0,8-2 5 16,5-1-11-16,10 0-13 0,8-1-14 0,5-1-28 15,7 1 0-15,11-1-1 0,6 4-6 0,9-3 7 16,7 1-7-16,7 0 1 0,2 2 5 0,8-1 2 16,-3-1 5-16,-1-1-1 0,-4-1-3 0,0 0 4 15,-9 0-9-15,5 4-4 0,-6-3 2 0,1 2 36 16,-1 2 44-16,-4-2 11 0,-13 1-6 0,-4 0-39 15,-7-1-34-15,-15 1-14 0,-9-1 4 0,-15-1 2 16,-6 0-9-16,-10-2 12 0,-2 2-10 0,-12-2-10 16,-7 1-19-16,-12-1-57 0,-4 0-50 0,-9 0-75 15,-2 0-79-15,-7 0-66 0,-5 0-55 0,0 0-41 16,0 0-41-16,-40-19-96 0,40 19-151 16,-37-18 122-16</inkml:trace>
  <inkml:trace contextRef="#ctx0" brushRef="#br0" timeOffset="22963.99">28497 15214 2485 0,'-20'11'-3'0,"7"-11"-1"0,-5 0 1 0,-1 0 1 15,9 0 18-15,-7 0 23 0,-1 7 15 0,1-7 19 16,-6 0 10-16,5 4 2 0,-5-3 4 0,6 0 2 16,3-1-15-16,2 1-18 0,1-1-14 0,3 2 7 15,4-2 18-15,4 0 38 0,-2 1 34 0,2-1 2 16,0 1-13-16,0-1-31 0,25 1-29 0,-25-1-14 15,49 0 6-15,-14 0 17 0,15 0 15 0,12 0 9 16,19 0 8-16,9 0 2 0,14 0 11 16,12-17-1-16,10 17-36 0,14 0-29 0,11 0-44 0,15 0-13 15,5 0 37-15,5 0 39 0,8 0 34 0,4 0 10 16,-4 24-18-16,0-24-28 0,-13 18-22 16,-5-18-8-16,-9 15-7 0,-10-15-7 0,-11 15-12 15,-6-15-12-15,-8 10-11 0,-8-10 4 0,-9 12 143 16,-14-12 55-16,-16 8 10 0,-17-4-8 0,-9-4-183 15,-16 3-164-15,-10-1-156 0,-13-2-100 0,-8 0-41 16,-2 0 37-16,0 0 60 0,-43 0-15 0,14-22-51 16,-8 22-95-16,-11-17-228 0,-10 17-135 0,-10-30 134 15</inkml:trace>
  <inkml:trace contextRef="#ctx0" brushRef="#br0" timeOffset="25576">5511 7974 3329 0,'0'0'24'0,"0"0"18"15,0 0 45-15,29 0 54 0,-29 0 31 16,16 0 36-16,-16 0-4 0,0 0-17 0,19 0-28 16,-19 0-33-16,0 0-25 0,0 0-25 0,0 0-27 15,8 0-21-15,-8 0 2 0,0 0 30 0,0 21 49 16,0-21 14-16,0 24 32 0,0-4-11 0,-22 2-9 16,22 7 27-16,0 3-24 0,-19 6-21 0,19 1-30 15,0 4-37-15,-17 1-26 0,17 3-7 0,0 2-10 16,-14 0-3-16,14-1-3 0,-6-3 2 0,6 1 0 15,-4-5-2-15,2-5 4 0,-1-3-4 0,3-9 5 16,0-2 0-16,0-8 14 0,-2-4 2 0,2-3 5 16,0-6 3-16,0-1-11 0,0 0-10 0,0 0-4 15,0-33-7-15,0 33-3 0,0-44 6 0,33 15-5 16,-33-2 2-16,23-3-2 0,-23 0 1 16,29 1-1-16,-12 0 6 0,1 0 3 0,1 4-5 15,0 1 4-15,1 3-2 0,-1 7 4 0,4 2 5 16,-3 2 4-16,3 3 1 0,-4 1 8 0,1 4 16 15,-1 4 2-15,-3-1 8 0,-1 1-8 0,-3 2-18 16,-1 0-6-16,-1 0-8 0,-4 0 3 0,2 0 12 16,-6 18 21-16,3-18 22 0,-1 20 7 0,-4-20-4 15,0 31-11-15,0-9-22 0,0 1-9 0,0 9-3 16,0-1-14-16,-35 3 1 0,35 3-4 0,-29-3-3 16,8 4 2-16,0-3-6 0,-1 1-2 0,-3-2-47 15,0 0-57-15,0-4-84 0,-2-2-102 16,0-2-82-16,3-3-55 0,-1-3-6 0,2-4 35 15,0-4 47-15,3-2 17 0,-1-6-22 0,2-4-44 16,-1 0-40-16,3 0-59 0,-1-37-169 0,1 13-51 16,5-8 118-16</inkml:trace>
  <inkml:trace contextRef="#ctx0" brushRef="#br0" timeOffset="25936.01">5833 8221 3736 0,'36'-17'15'0,"-5"2"22"16,-2 2 47-16,-5 4 57 0,-3-4 38 0,-4 2 12 15,-3 3-24-15,-2 5-42 0,-3 1-47 0,-3 2-32 16,-2 0-18-16,-2 0-12 0,2 0 1 16,-2 0 9-16,-2 28 15 0,0-28 18 0,2 32 2 15,-2-10 5-15,0 0 5 0,0 5-13 0,0 2-1 16,0 3-15-16,0 2-19 0,-18 4-10 0,18-1-4 16,0 2-5-16,0 6-4 0,0 0 0 0,0-1-1 15,0-2 0-15,0-1 6 0,0-1-4 0,22-4-3 16,-22-5 7-16,0-1-1 0,23-7-9 0,-23-4 3 15,0-4-8-15,15-4 10 0,-15-6 20 0,0 1-4 16,0-5 8-16,0-1-13 0,0 0-8 16,0 0-7-16,0-30-7 0,0 30 0 0,0-36-5 0,0 13 3 15,0-5-14-15,0-2-9 0,-21-3-7 0,21-1-4 16,0-2 7-16,0 0-3 0,0-3 7 16,0 3-11-16,0 0-13 0,33 1-20 0,-33 2-22 15,27 2-16-15,-27 4-10 0,31 4-15 0,-12 4-26 16,-3 2-31-16,3 3-55 0,-1 5-50 0,-1 5-51 15,-1 1-60-15,1 1-81 0,-5 2-190 0,-1 0 44 16,-5 0 126-16</inkml:trace>
  <inkml:trace contextRef="#ctx0" brushRef="#br0" timeOffset="26352">6299 8561 2797 0,'16'-26'3'0,"-4"-1"-3"16,1 2 3-16,-5-1 2 0,5 2-4 0,-3 2 9 16,-4 4-3-16,-6 4-2 0,0 3-2 0,0 6-4 15,0-1-2-15,-27 6-2 0,27 0 2 0,-31 0-1 16,11 0-5-16,-1 0-14 0,-2 32-9 0,0-32-5 16,3 32 3-16,-1-14 12 0,2 1 5 0,1 2 3 15,3 2 5-15,5 0 1 0,0 0 4 0,3 1 1 16,1-1-2-16,6-4 3 0,0 0-1 0,0-3 10 15,0-2 19-15,25-5 21 0,-25-1 29 16,23-3 18-16,-23-3 5 0,33-2-1 0,-17 0-7 16,3 0-2-16,-2 0 0 0,1-23 11 0,5 23 9 15,-2-25 7-15,-3 25 10 0,-1-35-3 0,-5 18-10 16,3-4-14-16,-5 0-15 0,0-2-18 0,-1 4-7 16,-3 0-10-16,0 2-10 0,-2 3-8 0,-2 1-9 15,0 4-9-15,0 3-12 0,0 3-6 0,-2 2-3 16,0 1-6-16,0 0 10 0,0 0 2 0,0 24-1 15,0-24 7-15,0 31-4 0,-20-10-1 0,20 4-4 16,0 4-24-16,-15 2-46 0,15 1-53 0,0 3-69 16,0 0-70-16,-10 0-56 0,10 2-66 15,0-4-103-15,0-3-226 0,0-2 8 0,0-5 121 0</inkml:trace>
  <inkml:trace contextRef="#ctx0" brushRef="#br0" timeOffset="26783.99">6420 8660 3326 0,'15'-29'30'16,"-3"-2"28"-16,-1 1 60 0,1 2 69 0,-2 1 41 16,5 1 13-16,-3 3-27 0,-3 4-38 0,-3 5-49 15,-2 3-35-15,-2 2-36 0,0 3-39 0,0 2-28 16,-2 1 0-16,0 3-3 0,0 0 8 0,0 0 5 16,0 22-1-16,0-22 2 0,0 28-1 15,-25-9 0-15,25 2-2 0,0 2 1 0,-16 3 3 0,16 1-3 16,0 2 2-16,-19-2-1 0,19 2 0 15,0-1 1-15,0 0-10 0,-10 0 2 0,10-5 1 16,0 2 2-16,0-4 9 0,0-1-4 0,0-2-4 16,0-4-13-16,0-1-3 0,0-5-2 0,0 2 4 15,25-5 10-15,-25 0 4 0,0-2 6 0,18-2 1 16,-18-1 0-16,13 0 2 0,-13 0-4 0,12 0-1 16,-12 0-7-16,10-25-1 0,-10 25 4 0,5-24 1 15,-5 24 5-15,0-31 2 0,0 13-5 0,0-4-4 16,0 1 2-16,0 0 2 0,0-3 1 15,0-1 4-15,0 1-4 0,0 0-1 0,0 1 3 16,0 1-3-16,0 1 4 0,0 1-2 0,0 3-7 16,26 2 1-16,-26 3-6 0,27 2 5 0,-27 5 1 15,27 2-2-15,-27 3 4 0,25 0-3 0,-25 0 5 16,23 25 2-16,-15-25-10 0,0 37-39 0,0-12-37 16,-8 4-39-16,9 3-43 0,-9 2-35 0,0 2-53 15,0 0-62-15,0 0-59 0,0-1-74 0,-27-1-189 16,27-4-81-16,-23-3 111 0</inkml:trace>
  <inkml:trace contextRef="#ctx0" brushRef="#br0" timeOffset="28428">5403 8493 3138 0,'9'-14'62'0,"-1"1"58"16,-4 0 83-16,4 3 87 0,-1 0 18 0,-1-2 27 15,-2 4 0-15,-2 2 14 0,2 1 22 0,-4 0-18 16,2 4-36-16,-2-1-61 0,0 1-91 0,0 1-51 15,2 0-44-15,-2 0-33 0,0 0 3 0,0 0 8 16,0 0 10-16,-22 22-3 0,22-22-6 0,-34 28-25 16,10-8-15-16,-3 6 1 0,-4 2-10 0,-4 5 4 15,-3 4-1-15,1 2-4 0,-2 3 2 0,0 2-4 16,-1 1-39-16,3-1-62 0,0-1-68 16,8-3-98-16,-2 0-87 0,4-4-49 0,4-4-32 15,3-6 13-15,5-2 30 0,3-6 9 0,2-4 15 16,3-6-11-16,1-6-6 0,2-2-38 0,2 0-77 15,2-26-102-15,0 26 6 0,-2-45 140 0</inkml:trace>
  <inkml:trace contextRef="#ctx0" brushRef="#br0" timeOffset="28695.99">4831 8835 2900 0,'0'-27'88'0,"0"3"76"0,29 0 77 15,-29 1 76-15,25 1-15 0,-25-1 7 0,33 3-9 16,-33 2 7-16,24 1 14 0,-24 2 17 0,21 6-2 16,-21 0-35-16,13 5-58 0,-13 0-94 15,0 3-58-15,8 1-51 0,-8 0-26 0,0 0 2 0,0 0 10 16,0 0 17-16,0 25 4 0,0-25-7 15,0 26-14-15,-27-9-14 0,27 4-6 0,-23-1 4 16,23 6-5-16,-31 0 0 0,31-1-2 0,-33 2-2 16,17 2 0-16,-5-2 3 0,0 1-7 0,-1-1-32 15,1-1-37-15,0-2-37 0,-2-1-14 0,3-3 8 16,3-3 21-16,5-4 29 0,1-1 16 0,7-3 27 16,2-1 19-16,2-3 4 0,0 0 6 0,0-3-14 15,42 0-38-15,-42 0-34 0,47-2-70 0,-16 0-70 16,8 0-40-16,-1 0-43 0,5 0-9 0,3 0-4 15,3 0-32-15,1 0-55 0,4 0-61 16,-3 0-91-16,1 0-201 0,2 0-43 0,-3 0 139 16</inkml:trace>
  <inkml:trace contextRef="#ctx0" brushRef="#br0" timeOffset="29504">7675 8029 3504 0,'0'0'13'0,"-16"0"2"0,16 0 2 0,0 0 25 16,0 0 26-16,0 0 38 0,0 0 38 0,0 0 4 16,0 0-14-16,0 0-24 0,0 0-32 15,0 0-14-15,0 0-14 0,0 0-15 0,0 0 4 0,0 15-2 16,0-15 16-16,0 0 24 0,0 13 29 16,31-13 10-16,-15 17 6 0,7-10 3 0,2 4-12 15,6-2 5-15,4-1 18 0,2 1-1 0,4-5 3 16,1 3-12-16,3-4-16 0,-3 0-4 0,-1 1-4 15,-4-3 0-15,0 1-10 0,-6-1-18 0,-4 0-22 16,-4-1-16-16,-6 1-20 0,-5-1-12 0,-4 0-7 16,-2 0-10-16,-4 0-66 0,-2 0-97 0,0 0-114 15,0 0-103-15,0 0-32 0,0 0-6 0,-24 0-14 16,24 0-46-16,-27 0-73 0,6 0-111 0,-2 0-222 16,-1 0 127-16,-1 0 170 0</inkml:trace>
  <inkml:trace contextRef="#ctx0" brushRef="#br0" timeOffset="29743.99">7989 7983 3954 0,'33'-8'36'0,"-33"-1"27"0,36-1 47 0,-18 1 65 16,1-3 34-16,-1 1 34 0,1 1 25 0,-2 3 14 15,-3 2-10-15,-2-1-6 0,-3 3-28 0,-1-1-56 16,-2 1-48-16,-6 2-53 0,6 0-46 0,-1 0-22 16,-3 1-15-16,2 0-1 0,0 0 0 0,0 0 0 15,2 0 1-15,2 0-1 0,3 26-3 0,-1-26 2 16,3 18-2-16,-1-18 3 0,-2 20 2 15,3-8 4-15,-5 3-9 0,0-3 0 0,-2 3 0 0,1 1-4 16,-5-4 11-16,-2 4-12 0,0 0-47 16,0-2-67-16,0 3-103 0,-33-3-77 0,33 1-54 15,-40-1-30-15,16 2-4 0,-5-1-45 0,-2-2-46 16,-5 3-74-16,-3-4-173 0,0 1-141 0,-2-1 151 16</inkml:trace>
  <inkml:trace contextRef="#ctx0" brushRef="#br0" timeOffset="31740">6915 8546 3110 0,'6'-7'35'16,"2"1"23"-16,-2-1 36 0,0 2 43 0,-1-1 8 16,-1-1 10-16,0 3-12 0,-4 2-26 0,2 0-37 15,-2 2-23-15,0 0-23 0,0 0-6 0,0 0-4 16,0 0-5-16,0 0-7 0,-35 0-6 0,35 0-7 15,-27 0-2-15,8 24 0 0,3-24-3 0,-3 19 1 16,0-19 3-16,-1 26 4 0,3-12-1 16,1 3 2-16,-1-3-3 0,3 3-11 0,1 1 6 15,1-1-1-15,2-3-1 0,3 1 8 0,1 0-4 16,2-3 0-16,2 0 3 0,2-4 2 0,0-1 3 16,0-3 0-16,0 0-2 0,29-3 0 0,-29-1 0 15,29 0 11-15,-29 0 9 0,41 0 12 0,-18-26 19 16,-2 26-5-16,3-25-3 0,-3 25-2 0,0-30-9 15,-5 16 5-15,1-4-3 0,-1 0 4 0,-1-1 5 16,-3 1 2-16,-1-2 8 0,-3-2 1 0,0 0 5 16,0-1 4-16,-3-1 4 0,-1-1 9 0,-2 0-1 15,2-1 18-15,-4 4 38 0,4-1 21 0,-2 3 11 16,-2 1 12-16,2 1-14 0,-2 4-25 16,2 2 4-16,-2 1-23 0,0 3-26 0,2 0-18 15,-2 3-31-15,0 1-24 0,0 4-20 0,0 0-9 16,0 0-12-16,2 0 1 0,-2 0 4 0,0 0 8 15,0 22 4-15,0-22 2 0,0 34 1 0,0-10-1 16,0 6 2-16,0 5 6 0,0 5-3 0,0 5-4 16,-20 1 4-16,20 3-3 0,0 0 0 0,0-2 8 15,0 0-4-15,-13-4 1 0,13 0 3 0,0-6-7 16,0-2 0-16,0-5 0 0,0-3-5 0,0-4 5 16,0-5 0-16,0-4 4 0,0-4 3 15,19-3 9-15,-19-4 17 0,0 0 32 0,0-3 3 16,0 0-7-16,0 0-14 0,0 0-39 0,12-28-5 15,-12 28-7-15,0-25 1 0,9 25-3 0,-5-32 2 16,-2 14 2-16,2 0 0 0,0-1 3 0,-2 1-1 16,0-3 1-16,0 1-7 0,2 0 1 0,-2 0 0 15,0 1-2-15,1 1 1 0,1-2 3 0,0 5-3 16,-2-2 3-16,2 2-2 0,0 3-2 0,2-1 1 16,-2 2-3-16,3 3 5 0,1-1-6 0,-2 5-2 15,2 0 0-15,1 3-3 0,1 1 4 0,2 0 5 16,3 0-1-16,-3 0 2 0,5 32-1 15,-1-32-3-15,-1 37-2 0,1-12-29 0,-1 0-45 16,-3 3-41-16,1 2-55 0,-5 0-51 0,-4 2-57 16,-2-2-50-16,0 0-29 0,-2 0-4 0,0-1 10 15,0-3-29-15,0-1-47 0,0-2-53 0,-29-2-103 16,29-3-226-16,0-5 72 0,-22-5 139 0</inkml:trace>
  <inkml:trace contextRef="#ctx0" brushRef="#br0" timeOffset="32124.01">7384 8906 3593 0,'18'-11'43'0,"-1"0"40"0,1 1 57 0,-3 0 69 0,2 0 24 15,-1-1 34-15,-4 3 6 0,-1 2 2 0,-5 2 8 16,-2 0-10-16,0 2-17 0,0 0-46 16,1 2-66-16,-3 0-57 0,0-2-50 0,0 2-27 15,2 0-10-15,-2 0-4 0,2 0-1 0,0 0 10 16,2 0-3-16,-4 0-6 0,3 0 10 0,-1 18-9 15,0-18 3-15,0 0 7 0,0 0-6 0,-2 0 6 16,2 0 3-16,0 0 0 0,3 0 0 0,-3 0-4 16,0 0-2-16,0 0-7 0,2 0 0 0,-4 0-9 15,2-27-12-15,-4 27-15 0,5-19-13 0,-5 19 1 16,0-24 6-16,0 24 9 0,0-20-7 0,0 9-9 16,0 3-9-16,0-1-21 0,0 2 1 0,-21-1-5 15,21 3-5-15,-21 0 10 0,21 2 11 0,-22 3 12 16,22 0 20-16,-25 0 12 0,10 0 12 15,1 30 8-15,1-30-3 0,-1 35-1 0,2-12-6 16,-1 2-7-16,1 3-19 0,1 1-27 0,7 1-36 16,2 1-30-16,2 1-23 0,0 0-14 0,0-2-17 15,25-2-40-15,-25 0-48 0,25-3-53 0,-25-2-49 16,23-4-42-16,-23-3-105 0,20-4-191 0,-20-6 54 16,27-4 118-16</inkml:trace>
  <inkml:trace contextRef="#ctx0" brushRef="#br0" timeOffset="32483.99">7855 8650 4029 0,'19'-18'55'0,"-1"0"20"0,-1 1 53 15,-3 2 80-15,-1 1 22 0,5-1 46 0,-9 5 8 16,-3 4-49-16,-6 2-59 0,2 4-67 0,-2 0-66 16,0 0-38-16,0 0-13 0,0 0-1 0,0 0 13 15,0 27 4-15,-27-27-1 0,27 30 10 0,-25-10-5 16,25 1-5-16,-35 2-7 0,18 2-9 0,-1 0 0 15,1 0 12-15,3-1 1 0,-1-1 0 0,3 1-1 16,2-3-7-16,1 0 12 0,3-3-4 0,6-2 0 16,-2-3 31-16,2 1 66 0,0-3 70 0,0-1 51 15,31-1 18-15,-31 0-40 0,35-1-39 0,-14 0-25 16,2-2-14-16,-3 1-7 0,3-2-1 16,-4 1-12-16,1-1-19 0,-5 0-21 0,-3-2-27 15,-12 2-16-15,15-1-13 0,-15 2 0 0,6 2 1 16,-6 1 3-16,0 3 5 0,0 2 4 0,0 3-2 15,-29 1 2-15,29 1-9 0,-35 3-5 0,12 0 2 16,-4 1-4-16,-2 0-31 0,-4-2-73 0,-2 0-91 16,-2 0-122-16,-2-3-147 0,1-2-139 0,1-4-69 15,2-1-49-15,0-6-50 0,-6-1-102 0,5-4-257 16,-3 0 171-16</inkml:trace>
  <inkml:trace contextRef="#ctx0" brushRef="#br0" timeOffset="-50650.74">17382 7622 2841 0,'0'-8'50'0,"0"0"35"0,0-1 64 16,0 1 66-16,0 2 15 0,0-3 25 0,21 5-8 16,-21-1-17-16,0 4-25 0,0-1-11 0,0 1-15 15,0 1-18-15,0-1-23 0,12 1-43 0,-12 0-34 16,0-2-37-16,0 2-13 0,0 0-11 16,0 0-4-16,0 0 7 0,0 0-10 0,-28 0 3 15,28 0-3-15,-40 0 8 0,11 0 6 0,-6 0 1 16,-4 0-3-16,-7 0-9 0,1 27 1 0,-5-27-1 15,5 18 11-15,1-18-7 0,3 22-3 0,2-22 3 16,6 22-14-16,6-10-1 0,4-2 4 0,7 0-3 16,1 0 3-16,5-1 7 0,6 0-3 0,4 0 0 15,0-1 3-15,0-1 8 0,0 2 0 0,0 1-1 16,29 1 5-16,-29 0-8 0,20 2 1 0,-20 1-1 16,27 4 0-16,-27 0-4 0,23 1 10 0,-23 2-1 15,16 5-6-15,-16-3 2 0,9 4 1 0,-9 1-8 16,0 2 6-16,8 1-14 0,-8 3-46 15,2 0-44-15,0 0-46 0,0-1-48 0,-2-1-20 16,0 3-45-16,0-2-46 0,0 0-18 0,0 1-36 16,-23-4-6-16,23-3-33 0,-31-4-85 0,15-3-111 15,-7-8 11-15,2-8 124 0</inkml:trace>
  <inkml:trace contextRef="#ctx0" brushRef="#br0" timeOffset="-50449.74">16574 8147 2491 0,'-2'-16'31'0,"0"2"32"0,2 1 31 0,0 4 43 15,0 3 7-15,0-2 6 0,23 3 5 0,-23 1-2 16,0 1 2-16,27 1-11 0,-27 1-14 16,20-2-17-16,-20 3-23 0,29-1-11 0,-14 0-9 15,5 1-22-15,-3-2-12 0,4 2-9 0,1-1-12 16,3 0-4-16,-2-2-4 0,4 2-1 0,-7-1-4 16,5-1 1-16,0 0-4 0,0 0-35 0,0 0-41 15,-5 0-64-15,5 0-77 0,-2-1-68 0,2 2-62 16,-3-1-51-16,-1 1-83 0,-2 1-143 0,-3-2-39 15,1 2 117-15</inkml:trace>
  <inkml:trace contextRef="#ctx0" brushRef="#br0" timeOffset="-50070.74">17083 8081 3391 0,'0'0'40'0,"33"0"44"0,-33 0 60 0,27 0 64 15,-27 0 23-15,29 0 10 0,-29 0-18 0,22 0-34 16,-22-23-41-16,19 23-41 0,-19 0-43 0,14 0-24 15,-14 0-21-15,9-12-18 0,-9 12 2 0,0 0-7 16,0 0 0-16,6 0-1 0,-6 0 1 0,0 0-3 16,0 0-22-16,2 0-15 0,-2 0-16 0,4 0-14 15,-2 0 11-15,2 0 16 0,0 0 12 0,3 0 18 16,-1 0 14-16,2 0 1 0,-2 0 3 0,3 0 0 16,-3 0 4-16,0-17-3 0,2 17 3 0,-2 0 2 15,1-19-4-15,-5 19-2 0,2-17 1 0,0 17-2 16,-4-18-8-16,0 8 6 0,0 1-1 15,0 1 0-15,0 2 4 0,0-1-7 0,0 4-2 16,-25-2 1-16,25 5-1 0,-23 0 9 0,23 0-3 16,-26 0-3-16,9 0 3 0,3 31-3 0,-5-31 2 15,4 30 1-15,1-12 3 0,2 1 1 0,-1 4-5 16,3 0 0-16,-1-1 3 0,1 2-22 0,4-2-22 16,-2 3-23-16,4 1-35 0,1-1-25 0,3-1-20 15,-2-3-45-15,2 1-39 0,0 0-18 0,0-2-30 16,0 0-21-16,0-4-33 0,25 0-130 0,-25-3-208 15,23-2 59-15,-23-7 101 0</inkml:trace>
  <inkml:trace contextRef="#ctx0" brushRef="#br0" timeOffset="-49379.73">17463 8162 2958 0,'15'-19'13'0,"-1"-2"13"0,-4 2 30 15,1-2 26-15,1 3 9 0,0-1 0 0,-5 2-13 16,-3 4-13-16,0 2-24 0,-2 1-11 0,-2 2-18 15,0 4-17-15,0 0-1 0,0 3-2 0,0 1 0 16,0 0 3-16,-27 0-1 0,27 0-8 0,-25 0-21 16,25 20-18-16,-31-20-10 0,15 20-11 0,-1-20 6 15,1 19-3-15,1-19 0 0,1 25 11 0,3-12 8 16,1-2 19-16,2-1 12 0,8 1 7 16,-6-2 16-16,6 0 1 0,0-2 0 0,0 0 4 15,0-5-2-15,0 3 12 0,29-3 20 0,-29-1 11 16,26-1 13-16,-26 0 1 0,36 0 0 0,-16 0 6 15,1 0-1-15,-2-22 9 0,3 22 1 0,-5 0-8 16,3-22-3-16,-3 22-6 0,0-19-8 0,-5 19-5 16,0-18-8-16,-1 18-12 0,-3-16-2 0,-4 16-8 15,0-12-5-15,0 12-4 0,-2-6-11 0,-2 6-5 16,0 0 0-16,0 0 0 0,0 0-1 0,0 0 7 16,0 0-2-16,0 0-1 0,0 0 8 0,-20 28-10 15,20-28 2-15,0 25 0 0,0-9-3 0,-17 0 7 16,17 4 1-16,0-2-2 0,0 1 2 15,0 3 1-15,0-2-3 0,0-1 5 0,0 1-1 16,0-4-4-16,0-2 1 0,21-3 1 0,-21 0 1 16,0-4 5-16,29 0 3 0,-29-7 2 0,27 0 0 15,-11 0-1-15,1 0-6 0,3 0-1 0,-3 0 0 16,4-30 4-16,-5 30 16 0,3-36 2 0,-3 13 11 16,-1-4 10-16,-5-1 3 0,0-1 9 0,1-2 7 15,-5 2 0-15,-2-2 3 0,-2 2-2 0,0 1-3 16,-2-1 2-16,0 2-8 0,2 2-9 0,0 0 1 15,-2 1-9-15,2 6-6 0,1 0-4 0,-1 3-15 16,0 3-7-16,-2 2-8 0,0 5-3 16,2 0-4-16,-2 2-3 0,0 3-4 0,0 0-3 15,0 0 9-15,0 0 1 0,0 32 4 0,0-32 6 16,0 40-9-16,0-13 4 0,0 4 1 0,0 4-3 16,0 1 4-16,0 3-3 0,0 2 0 0,0 2-3 15,0 1 8-15,0 0-1 0,0 1-5 0,0-1-20 16,25 1-25-16,-25-1-16 0,18-2-13 0,-18-2 7 15,21-3-2-15,-21-5-5 0,23-2 5 0,-13-9 1 16,4-2-3-16,-1-5 2 0,-1-6-17 0,3-6-26 16,-3-2-35-16,3 0-30 0,-3 0-25 0,-2-39-28 15,-1 18-24-15,-3-6-47 0,-4-4-47 0,-2-1-92 16,0-3-115-16,0-4 81 0,-39 0 104 16</inkml:trace>
  <inkml:trace contextRef="#ctx0" brushRef="#br0" timeOffset="-49210.74">17781 8048 2891 0,'0'0'25'0,"0"-2"30"0,0 2 45 0,0 0 65 16,36 0 26-16,-36 0 19 0,24 0-15 0,-24 0-47 15,29 0-45-15,-10-18-44 0,-5 18-27 0,3 0-19 16,-1 0-9-16,-1 0-4 0,-1-14-5 0,5 14-30 16,-7 0-45-16,3 0-75 0,-1 0-89 0,1 0-67 15,-1 0-57-15,1 0-29 0,-5 0-49 0,0 0-100 16,1 0-53-16,-1 0 105 0</inkml:trace>
  <inkml:trace contextRef="#ctx0" brushRef="#br0" timeOffset="-48554.73">18075 8029 2822 0,'0'0'23'15,"0"13"29"-15,0-13 26 0,0 0 44 0,0 0 16 16,0 0 5-16,0 0 3 0,25 0-30 0,-25 0-31 16,0 0-33-16,18 0-29 0,-18 0-15 0,0 7-10 15,17-7 1-15,-17 5-4 0,0 0 2 0,8 2 4 16,-8 1-3-16,8 0 3 0,-8 4 0 0,5 0-5 15,-3-1 8-15,0 2-2 0,2-1 2 16,-4 0 1-16,4-2-9 0,-4 1 1 0,2-3-6 16,-2 1 5-16,4-4 0 0,-4 0-1 0,2-3 5 15,0 1-4-15,4-3 2 0,3 0 2 0,1 0 0 16,0 0-2-16,1 0 3 0,1 0 3 0,1 0-1 16,-3-25 3-16,0 25-1 0,-2 0 1 0,3-24-1 15,-5 24 2-15,2-18 2 0,3 18 1 0,-3-19-2 16,4 19-1-16,-6-15-1 0,-1 8-3 0,3 7-1 15,-6-10-6-15,0 6-4 0,0 4-3 0,-2 0 3 16,0 0 0-16,0 0 0 0,0 0 5 0,0 21-2 16,0-21 5-16,0 27 3 0,0-27-4 0,0 37-3 15,0-18-9-15,0 3-9 0,0 0-3 0,0-2-3 16,0-3 4-16,0 0 6 0,0-3 4 16,0-1 5-16,0-3 9 0,0-3 3 0,0-7 1 15,0 4 6-15,25-4 0 0,-25 0 1 0,21 0 0 16,-21 0 10-16,24-31 8 0,-9 31 15 0,1-28 13 15,-3 11 0-15,1 0-6 0,-1-5-9 0,-1-1-14 16,3 1-2-16,-5 1-2 0,0 0 2 0,1 1-4 16,-1 2-1-16,-4 2 11 0,2 3-7 0,-4 0 3 15,3 6-11-15,-5 0-14 0,0 3-9 0,0 1-4 16,-2 2-2-16,0 1-5 0,0 0 7 0,2 0 0 16,-2 0 4-16,0 25 3 0,2-25 1 0,0 30-1 15,0-8 0-15,2 2-20 0,2 4-20 0,1 2-8 16,-1 0-21-16,4-3-11 0,-2 2-2 15,1-2-11-15,-1-2 3 0,-2-2 21 0,0-5 12 16,-1-3 19-16,-1-2 22 0,-2-6 15 0,-2 0 10 16,0-7 6-16,0 0-6 0,0 0-6 0,0-24 5 15,2 24 0-15,0-28 8 0,0 8 6 0,2-2 7 16,0-2 0-16,0-1-5 0,3-1 6 0,3 3 0 16,0-4 12-16,1 1 1 0,1 2-9 0,2 0-12 15,-1 3-9-15,3 1-9 0,1 4 3 0,-5 0-8 16,1 4-3-16,-1 3-12 0,1 2-58 0,-7 0-68 15,2 6-98-15,-4 0-85 0,2 1-67 0,-4 0-131 16,0 0-165-16,1 24 99 0</inkml:trace>
  <inkml:trace contextRef="#ctx0" brushRef="#br0" timeOffset="-48170.73">18840 8192 3368 0,'35'0'17'0,"-14"-34"33"0,3 16 56 0,1 2 53 15,0-4 17-15,-2 2 8 0,-1 6-35 0,-1-1-38 16,-2 13-19-16,-3-17-39 0,-1 9-15 0,-1 1-19 16,-1 7-19-16,-5-5-3 0,0 5-11 0,0 0 7 15,-1 0 2-15,-1 0-3 0,2 0 4 0,2 0 1 16,-3 0-7-16,3 0-3 0,-2 22-7 16,0-22-1-16,1 0 11 0,-1 0 5 0,-2 0 10 15,0 15 0-15,1-15-3 0,1 0 3 0,2 0-1 16,1 0 2-16,1-25 1 0,-2 25-3 0,7-27 1 15,-5 11-4-15,1-3-3 0,-3-1 2 0,-2-1-5 16,-4 1 2-16,-2 1 4 0,1-1-1 0,-3 0 0 16,0 4 2-16,0 0-7 0,-34 2-2 0,34 3 4 15,-35 2-6-15,13 5 3 0,-7 2 0 0,2 2-13 16,-8 0-16-16,-1 30-15 0,1-9-10 0,0 4-2 16,2 6 6-16,6 4 12 0,2 0-2 0,7 5 2 15,3 1 0-15,11 5-18 0,4-1-9 0,0 0-12 16,0 3-32-16,33 2-27 0,-33-2-24 15,44 2-30-15,-17-1-12 0,2-5-17 0,4-5-20 16,2 0-33-16,2-7-75 0,4-10-139 0,3-8-18 16,3-11 90-16</inkml:trace>
  <inkml:trace contextRef="#ctx0" brushRef="#br0" timeOffset="-47930.74">19704 7771 3685 0,'0'-17'9'16,"29"6"21"-16,-29-2 42 0,20 4 29 0,-20-5 5 15,19 8-17-15,-19 1-42 0,0 5-35 0,0 0-15 16,0 0-3-16,0 0-1 0,0 26 10 0,17-26 0 16,-17 42-2-16,0-13 6 0,0 6-3 0,10 7-7 15,-10 1 8-15,0 3-6 0,6 4-2 0,-6 2 11 16,2 1-6-16,-2 2-56 0,2 0-65 0,0 4-106 15,0 2-107-15,0-1-80 0,0 1-140 0,-2-2-256 16,3-8 99-16,-1-4 135 0</inkml:trace>
  <inkml:trace contextRef="#ctx0" brushRef="#br0" timeOffset="-46259.73">25911 10846 1884 0,'9'-8'31'16,"1"3"26"-16,-6 2 34 0,0-1 35 0,0-2 5 15,0 1 13-15,-1 0 6 0,1 0 0 0,-4 0 18 16,4-2 7-16,-4 1 15 0,0 0 26 0,0 1-5 16,0-2 3-16,0 1-9 0,0 0-35 0,0 3-17 15,0-1-30-15,0 0-28 0,0 4-13 0,0-3-24 16,0 2-11-16,0 0-13 0,0 1-10 0,-15-2-8 15,15 1-10-15,0 1-12 0,-16-1 3 0,5 0 3 16,-1 1-6-16,-2 0 9 0,-3 0-11 0,3 0 3 16,-5 0-1-16,-2 0-1 0,3 0 4 0,-1 0-3 15,1 0 5-15,1 0-2 0,3 19 1 0,-3-19-4 16,7 0 2-16,-5 19-7 0,7-19 7 16,0 0 2-16,4 17 0 0,-3-17 5 0,5 10-9 15,2-10 3-15,0 7 0 0,0-7 0 0,0 9 4 16,0-4 1-16,0-1 0 0,0 3 0 0,0 2-2 15,0 0-2-15,0 4-1 0,0 1 4 0,0 4-1 16,0 0-2-16,0 4 5 0,0 0-41 0,17 3-36 16,-17-1-49-16,0 2-66 0,0-1-44 0,0 0-49 15,0 2-62-15,0-4-55 0,0 2-83 0,0-3-195 16,0-3-68-16,0-2 117 0</inkml:trace>
  <inkml:trace contextRef="#ctx0" brushRef="#br0" timeOffset="-46022.74">25471 11064 3278 0,'0'-7'16'0,"0"2"14"0,0 0 31 0,0 1 29 16,19-1 5-16,-19 1 5 0,0 0-22 0,0 2-21 16,16-1-14-16,-16 2-17 0,0-2-6 0,15 2-7 15,-15-2-4-15,12 2-4 0,-2 0-3 0,3 0-2 16,-3 1-2-16,7 0 2 0,5 0-3 0,1 0-3 15,4 0 1-15,0 0 1 0,4 19-4 0,2-19-26 16,-6 0-38-16,4 16-50 0,-4-16-51 16,0 0-46-16,-5 13-48 0,-5-13-57 0,-3 0-125 15,-3 12-216-15,1-12 28 0,-8 0 106 0</inkml:trace>
  <inkml:trace contextRef="#ctx0" brushRef="#br0" timeOffset="-45586.73">25853 11120 3784 0,'0'0'5'15,"27"0"9"-15,-27 0 39 0,19 0 44 0,-7 0 28 16,-3-19 16-16,1 19-29 0,-6 0-32 16,-4 0-37-16,4 0-21 0,-4 0-8 0,0-14-16 15,0 14 2-15,0 0 2 0,0 0-10 0,0 0 6 16,0 0 2-16,0 0-5 0,0 0 9 0,0 0-3 15,0 0 2-15,0 0 0 0,0 0-7 0,0 0-1 16,0-7-1-16,0 7 0 0,0-5 1 0,0 0-1 16,23 0-2-16,-23 0-1 0,0-1 5 0,19-2 1 15,-19 3 5-15,0-3-2 0,12 3 2 0,-12-1-2 16,0 0 0-16,8 1-1 0,-8 1-5 0,0 1 6 16,0 0-9-16,0-1 7 0,0 0 2 0,0 0-7 15,0 1 5-15,0 0-2 0,0-1-2 0,-31 0 3 16,31 2 1-16,-23 0-6 0,23 2-2 15,-22 0-1-15,22 0 1 0,-27 0-4 0,27 0 6 16,-21 27-1-16,11-27-2 0,-3 24 4 0,5-24-2 16,2 33-3-16,2-14-5 0,0 3-7 0,0 0-10 15,4 2-13-15,0 1-7 0,0-1 1 0,0 2-14 16,31-2-5-16,-31 0-10 0,26 0-19 0,-26-4-15 16,27-1-18-16,-27-5-20 0,31-1-21 0,-31-3-25 15,23-2-25-15,-23-3-49 0,19-3-88 0,-11-2-153 16,0 0-74-16,-2 0 95 0</inkml:trace>
  <inkml:trace contextRef="#ctx0" brushRef="#br0" timeOffset="-44846.74">26226 11015 1677 0,'0'-5'53'0,"0"-1"32"0,0 0 41 16,0 0 31-16,0 1-10 0,0-2 1 16,0 3 4-16,0-1 12 0,0 1 4 0,0-1 6 15,0 1-17-15,0 2-22 0,0-2-36 0,18 3-31 16,-18-1-26-16,0 0-23 0,0 2-12 0,0 0-11 15,0 0 2-15,0 0-3 0,0 0 3 0,0 0 2 16,0 0-2-16,0 0 4 0,-23 0 0 0,23 0 0 16,-18 18 3-16,18-18-3 0,-31 0 0 0,14 15-2 15,-1-15-3-15,-5 0 1 0,0 17 0 0,-4-17-3 16,5 8-8-16,-1-8-11 0,4 6-5 0,-1-6-3 16,5 6-1-16,-1-6 1 0,5 4 1 0,7-1 9 15,0-2 8-15,4 2 8 0,0-2 8 0,0 3-2 16,0-2 6-16,0 4 0 0,31-1-2 15,-31-1 1-15,31 1-1 0,-31-2 12 0,35 3 9 16,-12-3 12-16,-5 0 7 0,1 0 0 0,-2-3 6 16,-3 0 6-16,-2 0 8 0,-1 0-2 0,1 0-3 15,-8 0-8-15,3 0-11 0,1 0-9 0,-4 0-13 16,-4-21-10-16,4 21-3 0,-4 0 2 0,2-15 2 16,-2 15-1-16,0-12-7 0,0 12-7 0,0 0 2 15,0-13-3-15,0 13-1 0,0 0 1 0,0-5 0 16,0 5 2-16,-25 0 0 0,25 0 2 15,0 0-5-15,-16 25 3 0,16-25-7 0,-11 23-9 0,11-23-12 16,-12 28-23-16,12-12-8 0,0 3-2 16,0-2 10-16,0-1 15 0,0 1 15 0,0-5 13 15,0 1 9-15,35-5 8 0,-35-1-2 0,27-3 5 16,-27-4 1-16,33 0 1 0,-12 0 12 0,-7 0 9 16,5-27 15-16,-3 27 12 0,-1-30 5 0,-3 12 0 15,-1-2-1-15,1-1-12 0,-8-1-2 0,2-1-7 16,-1 0-8-16,-1-1 8 0,0-1 3 0,0 0 12 15,0 1 16-15,-2 2-8 0,2 0-6 0,-4 4-14 16,4 3-22-16,-4 3-3 0,5 3-17 16,-5 3-2-16,0 3-7 0,4 0-4 0,-4 3 3 0,0 0-3 15,0 0 3-15,0 23 7 0,0-23 1 0,0 37-12 16,0-13-29-16,-27 7-41 0,27 5-52 16,0 4-60-16,0 4-57 0,-17 2-66 0,17 1-65 15,0 1-110-15,-10 0-234 0,10-7 18 0,-12-3 121 16</inkml:trace>
  <inkml:trace contextRef="#ctx0" brushRef="#br0" timeOffset="-43987.74">26157 11267 3015 0,'33'-14'4'0,"-33"1"6"0,27 1 36 16,-27 2 41-16,35-1 24 0,-35 0 14 0,27 2-22 15,-27 2-36-15,19 2-22 0,-19 1-19 0,12 1-18 16,-12 0-3-16,11 0-10 0,-11 3-2 15,8 0 1-15,-4 0-1 0,0 0 3 0,-4 0 0 16,2 0-11-16,2 0-21 0,-4 18-22 0,5-18-16 16,-5 0-2-16,4 16 16 0,4-16 17 0,-4 0 11 15,2 0 15-15,3 0 7 0,-5 0 5 0,6 0 7 16,-6 0-3-16,0 0 5 0,5 0 15 0,-5 0 22 16,2-23 19-16,-2 23-2 0,0-17-12 0,0 17-18 15,0-18-15-15,1 18 1 0,1-16 0 0,-2 16 7 16,-4-17 5-16,0 17-7 0,0-12-2 0,0 12-10 15,0-7-9-15,0 7-5 0,0-5-4 0,0 5 3 16,0 0 1-16,0 0 5 0,0 0 2 16,0 0-5-16,0 29 3 0,0-29-2 0,-23 27-2 15,23-10 4-15,0 2-9 0,-12 2-9 0,12-1-6 16,0 1-5-16,0-2 7 0,0-1 13 0,0-3 5 16,0-3 6-16,0-2 2 0,0-3 2 0,0-3 4 15,0-2 8-15,0-2 6 0,20 0 4 0,-20 0 0 16,23 0-3-16,-23-28 4 0,23 28 5 0,-9-24 13 15,-1 24 3-15,-1-31-9 0,-2 14-2 0,3-1 0 16,-3-1-3-16,3-1 2 0,-7-1 2 0,2 2-2 16,0-1 6-16,1 4-1 0,-3 0-9 15,-2 0-9-15,0 5-14 0,0 0-2 0,0 4-9 0,-4 3-6 16,7 0 2-16,-7 3-3 0,0 1 1 16,0 0-1-16,0 0 2 0,0 22 0 0,0-22-9 15,0 27-15-15,-23-8-23 0,23 2-22 0,0 3-11 16,0 2-5-16,-19 1-1 0,19-1 14 0,0-2 7 15,-14-1 15-15,14-1 20 0,0-1 8 0,0-6 22 16,-9-3 11-16,9-3 5 0,0-3 9 0,0-2 14 16,0-4 17-16,0 0 14 0,0 0 11 0,0 0-7 15,27-25-10-15,-27 25-3 0,0-20-16 0,23 20-1 16,-23-27 0-16,19 27-12 0,-19-28 2 0,18 12-7 16,-18 2-1-16,21-4-4 0,-11 4-2 0,-1-3 4 15,-1 2 0-15,-2 0 18 0,2 0 0 0,-4 2 1 16,1 2 4-16,-1-1-6 0,2 5-1 15,-6 1-13-15,4 2-13 0,0 2-14 0,-4 2-11 16,4 0 10-16,-4 0 0 0,0 0 2 0,0 25 9 16,0-25-7-16,0 35 3 0,0-12 3 0,0 6-4 15,0 1-17-15,0 3-20 0,0 0-28 0,0 0-21 16,0-3-6-16,0-1 4 0,0-4 13 0,0-3 16 16,0-4 21-16,0-2 15 0,0-5 17 0,0-3 9 15,0-4 8-15,0-3-3 0,0-1 2 0,0 0-3 16,0 0-5-16,0-24 10 0,23 24-1 0,-23-27-3 15,19 9 5-15,-19-3-5 0,20-2 3 0,-20 0 11 16,23-3 4-16,-13 0-1 0,-1-1-2 16,3 3-7-16,-2-2-7 0,3 4-7 0,1 0-4 15,-5 2 0-15,1 4-7 0,2 2-30 0,-1 4-54 16,-3 2-77-16,0 3-83 0,0 5-58 0,-5 0-41 16,5 0-65-16,-4 24-144 0,0-24-21 0,0 26 95 15</inkml:trace>
  <inkml:trace contextRef="#ctx0" brushRef="#br0" timeOffset="-43646.73">26949 11289 3511 0,'0'0'14'0,"41"-31"13"0,-20 31 37 0,-2-22 45 16,3 22 12-16,1-26 3 0,-4 26-26 16,1-21-38-16,-5 21-20 0,-3-13-16 0,-1 13-12 15,-3-8-6-15,0 8-8 0,-2 0 0 0,-6-6-5 16,5 6-2-16,-5 0 7 0,0 0 0 0,0 0 4 15,0 0 2-15,4 0-7 0,-4 0 0 0,0 0 2 16,0 0-2-16,4 0 1 0,0 0 2 0,2 0 0 16,2 0 0-16,1 0-3 0,1 0 3 0,-2-24-6 15,1 24 3-15,1-24 1 0,-6 7-4 0,4 0 5 16,-8-3 3-16,0 1-3 0,0-1 2 0,0 0-5 16,0 2-6-16,0 2 1 0,0 0-2 0,-31 3 5 15,31 1-4-15,-31 6-5 0,13-2-10 0,-1 7-7 16,-8 1-11-16,4 0-8 0,3 0-9 15,-3 36-15-15,0-13-13 0,1 6-11 0,-1 6-16 16,4 5-4-16,-1 4-9 0,1 5-11 0,4 1-5 16,3 3 8-16,-2 2-29 0,5 1-62 0,-1-1-117 15,2-2-240-15,-1-2-15 0,1-4 100 0</inkml:trace>
  <inkml:trace contextRef="#ctx0" brushRef="#br0" timeOffset="-43226.73">26145 11605 3683 0,'0'-3'0'0,"0"-1"-2"16,35 0 17-16,-35 1 56 0,27-2 39 0,-27 1 20 16,27-2-8-16,-27 5-50 0,18-2-39 0,-18 2-18 15,19-1-6-15,-19 0-6 0,19-1-6 0,-11 1-4 16,0 2 1-16,3 0 0 0,-3 0 1 0,-4 0 5 15,4 0-7-15,3 0 5 0,-3 0 1 0,2 0-6 16,3 0 10-16,-5 21-6 0,6-21-2 0,-1 0 4 16,1 19-4-16,-6-19 1 0,3 17 4 0,-3-8-5 15,0 3 4-15,-4 1-1 0,-4 2-4 0,0 1 1 16,0 2-12-16,0 2-7 0,0-1-10 16,-35 2-13-16,35 3-7 0,-35-1-3 0,17 0 1 15,-9 1 3-15,4-4 7 0,-8-2 6 0,4 2 6 16,0-4 13-16,0 0 4 0,0-4 4 0,9 1 7 15,-1-2 1-15,3-4 6 0,5 3 4 0,7 0 9 16,4-4 23-16,0-1 6 0,0 0 15 0,27-1 1 16,-27 1-9-16,46 2 0 0,-20-1-16 0,5 1-4 15,11 0-13-15,1 3-14 0,3 1-4 0,3-2-1 16,5 4-2-16,0-1-1 0,4 1-26 0,-3 1-57 16,-1-3-94-16,0 1-122 0,-4-1-138 0,-3-1-300 15,3-4-89-15,-5-2 126 0</inkml:trace>
  <inkml:trace contextRef="#ctx0" brushRef="#br0" timeOffset="-42243.73">31842 9211 4062 0,'0'0'10'15,"31"0"22"-15,-31 0 42 0,29 0 52 0,-29 0 22 16,25 0 7-16,-25 0-23 0,0 0-33 0,0 0-21 15,0 0-27-15,0 0-18 0,0 0-17 0,0 0 13 16,0 22 17-16,0-22 4 0,0 21 4 16,-23-21-22-16,23 38-15 0,-27-12-5 0,8 4-3 15,1 3-4-15,1-1-7 0,-1 3 8 0,1 4-1 16,3-2-2-16,-1 2 0 0,3-2-5 0,4 3-1 16,-1-4 3-16,3 5 4 0,2-3-1 0,4-4-3 15,0-2 3-15,0-3-2 0,0-3 4 0,0-5 10 16,0-5 0-16,0-3 2 0,25-3 2 0,-25-6-7 15,0-2-2-15,20-2-9 0,-20 0-16 0,19 0-5 16,-19-36-4-16,15 13-4 0,-15-3 16 0,14-3 4 16,-14-5-5-16,10 0 15 0,-6-1-9 0,1 0-1 15,-1 6 8-15,2 0-4 0,0 7 8 0,-2-1-4 16,5 5-2-16,-1 5-6 0,0 1-6 16,4 5 6-16,-1 1-2 0,1 3-1 0,3-1 3 15,1 4-1-15,-1 0 6 0,1 0 4 0,1 0-3 16,-1 0 6-16,1 0 5 0,-3 26 1 0,1-26 3 15,-3 18-5-15,-4-18-13 0,1 22-4 0,-7-22 4 16,2 28 1-16,-4-12 7 0,0-1 0 0,0 3 0 16,0 1-1-16,0 2-2 0,-31 1 6 0,31 1-4 15,-27 0-69-15,27 0-70 0,-35 2-75 0,16-2-97 16,1 0-56-16,-1 2-69 0,-2-4-89 0,3 1-162 16,-3-4-188-16,7-3 142 0</inkml:trace>
  <inkml:trace contextRef="#ctx0" brushRef="#br0" timeOffset="-41834.73">31974 9685 3511 0,'29'-20'8'0,"-4"2"18"0,-2 2 49 0,-1 0 45 16,-3 1 22-16,2 0-10 0,-7 4-47 0,-3 4-46 16,-7 1-41-16,2 3-9 0,-4-1 0 0,-2 1-1 15,0 3 11-15,0 0 0 0,0 0 2 0,-25 0 0 16,25 21-1-16,-27-21-4 0,27 0-7 0,-31 28-5 15,31-28-13-15,-31 18-11 0,31-18-9 0,-25 18-3 16,25-18 0-16,-16 16 8 0,16-7 9 16,0 1 4-16,0 1 9 0,0 1 7 0,0 0 4 15,0-1 6-15,25 0 5 0,-25 0 4 0,29-3-2 16,-29 0 1-16,35-2-1 0,-15-5 2 0,-1 1 12 16,0-2 12-16,-1 0 19 0,1 0 10 0,-1 0 7 15,-3-21 8-15,1 21-7 0,1-19 1 0,0 19-8 16,-5-26-9-16,0 11 1 0,1-2-6 0,-3 0 9 15,-2 2 4-15,1-1 1 0,-3 1 4 0,-2 1-7 16,0 1-5-16,0 5-11 0,-2 1-9 0,0 2-16 16,0 3-11-16,-2 0-13 0,3 2-6 0,-3 0 4 15,0 0-6-15,0 0 13 0,0 33-1 0,0-33 1 16,0 40 13-16,0-11-14 0,-25 3-22 16,25 6-35-16,0 5-58 0,-25 1-54 0,25 2-61 15,-17 2-65-15,17-1-57 0,-20 0-61 0,9-3-105 16,3-2-209-16,0-6 39 0,0-6 126 0</inkml:trace>
  <inkml:trace contextRef="#ctx0" brushRef="#br0" timeOffset="-41318.73">32460 9801 3109 0,'21'-27'24'0,"-1"1"53"0,-3 2 38 16,-3-1 33-16,1-2-13 0,-5 8-45 15,-2 1-38-15,-1 4-37 0,-7 3-18 0,2 4-5 16,-2-1-2-16,0 7 4 0,0 1 4 0,0 0-5 16,-33 0 3-16,33 0-16 0,-29 0-14 0,29 24-10 15,-31-24-9-15,14 21 8 0,1-21 15 0,-1 27 13 16,3-27 2-16,-1 31-10 0,5-17-4 0,-1 0-5 16,1 1 5-16,0 0 8 0,4-2 7 0,1 0 4 15,3-2 1-15,2 0 10 0,0-2 1 0,0 0 4 16,0-2 7-16,25-1 16 0,-25-3 15 0,29 2 11 15,-29-4 11-15,39-1-1 0,-18 0 4 0,0 0 13 16,-1 0 8-16,-1 0 8 0,0-28 8 16,-3 28-3-16,-1-20 0 0,-1 20 2 0,-2-21-3 15,-1 21 0-15,-1-18-1 0,-4 18-5 0,1-16 1 16,-1 16-10-16,-4-10-7 0,0 10-17 0,0 0-27 16,-2-5-11-16,0 5-24 0,0 0-4 0,0 0 4 15,0 0 11-15,0 0 34 0,0 0 36 0,0 24 22 16,0-24 13-16,0 22-17 0,-25-22-10 0,25 30-1 15,-14-12-9-15,14 2-13 0,-21 3-15 0,21 0-22 16,-21 4-16-16,11 0 0 0,2 1-8 0,-3 3-3 16,1 0-7-16,2 1 7 0,0 3 0 0,1-2-3 15,-1 2 0-15,2 1-44 0,0-1-71 0,-3-2-62 16,3 0-58-16,0-1-22 0,-2-4 12 16,-1 1 12-16,3-4 6 0,-4-2-12 0,2-4-5 15,-5-2-11-15,1-5-4 0,-1-4 12 0,-1-5-2 16,0-3-2-16,-1 0-26 0,1 0-67 0,1-36-104 15,5 14-125-15,4-3 68 0,2-6 126 0</inkml:trace>
  <inkml:trace contextRef="#ctx0" brushRef="#br0" timeOffset="-41022.74">32795 9406 3345 0,'25'-30'39'0,"-3"7"33"15,1 4 44-15,-6 2 48 0,1 0 4 0,-5 6-1 16,-3 1-20-16,-4 3-28 0,-2 4-36 15,-4 2-30-15,2-2-24 0,-2 3-22 0,0 0-5 16,0 0 14-16,0 0 20 0,0 0 21 0,0 0 8 16,-29 29-8-16,29-29-14 0,-22 23-16 0,22-23 3 15,-21 26-4-15,21-26 2 0,-19 25 3 0,19-12-14 16,-12-2 8-16,12 0-4 0,-8-1-8 0,8-2 2 16,0 2-10-16,0-1 1 0,0-1 3 0,0-1-1 15,0-1-1-15,0 1-4 0,0-4-2 0,0 1 3 16,0-1-4-16,0-2 3 0,0-1-23 0,0 3-47 15,0-3-45-15,0 0-55 0,0 0-42 0,0 0-42 16,0 0-42-16,0 0-44 0,0 0-16 16,0 0-8-16,0 0-7 0,0 0-46 0,0 0-85 15,0 0-83-15,0 0 90 0,0 0 141 0</inkml:trace>
  <inkml:trace contextRef="#ctx0" brushRef="#br0" timeOffset="-40662.73">32911 9371 2319 0,'16'-8'51'0,"1"2"67"0,-5-2 54 0,5 1 70 15,-3 0 27-15,-1-2 11 0,-3 4 11 0,2-2-15 16,-1 3-23-16,-5 0-24 0,0 1-5 0,-2-1 8 16,0 2 12-16,0 0 3 0,-2-1-16 0,3 1-32 15,-5 1-64-15,0-1-51 0,0 0-48 0,0 2-32 16,0-2-3-16,0 1-8 0,0 1 0 16,0-1 0-16,0-2 3 0,0-1 0 0,-31 2-1 15,31-2-2-15,-38 0 0 0,16 1 3 0,-3 2-3 16,-4-1-1-16,0 2-6 0,4 0 1 0,-2 0-6 15,2 0 2-15,3 0 2 0,3 21-8 0,1-21 16 16,5 20-4-16,1-20 3 0,1 22 13 0,5-22-4 16,0 26 4-16,2-12 0 0,2-3-12 0,2 2 4 15,0 1 8-15,0 0 0 0,0-1 13 0,0 3 8 16,0-1 2-16,0-1 6 0,23 0-8 0,-23 1-5 16,0 1-9-16,0 4-10 0,16-2 2 0,-16 4-7 15,0-1 1-15,0 3 5 0,0 7 1 16,0-1 4-16,0 3-8 0,0 0-74 0,0 4-106 15,0-3-93-15,0 4-78 0,-25 0-11 0,25-1 10 16,0-2-25-16,-25 1-38 0,25-4-47 0,-20 0-62 16,7-5-132-16,3-2-109 0,2-8 127 0</inkml:trace>
  <inkml:trace contextRef="#ctx0" brushRef="#br0" timeOffset="-40334.73">32605 9963 3453 0,'22'-13'35'16,"-22"0"48"-16,27 2 61 0,-27 0 56 0,29-1 12 15,-14 1-20-15,-3 2-32 0,3 2-34 0,-7 0-24 16,2 0-22-16,-2 0-24 0,1 1-19 16,1 0-22-16,-2-1-7 0,3 0-4 0,-1 2 1 15,0 0-3-15,1-1 0 0,1 0-1 0,0 0-4 16,7 0 2-16,-4-1 2 0,1 0-1 0,1 0 0 16,1-2 4-16,1 2-2 0,-3-2 7 0,-3 3 13 15,1-1 21-15,-1 1 28 0,-3 1 26 0,-4 1 18 16,0 0 7-16,1 0-2 0,-5 1-7 0,-2 0-25 15,0 1-26-15,0 0-33 0,0 0-17 0,0 0-7 16,0 2-10-16,0 0 2 0,0 0-10 0,0 0-9 16,0 0 1-16,0 0-1 0,0 0-7 0,0 0 9 15,0 0 5-15,0 25 7 0,0-25 13 0,0 24-1 16,0-7-7-16,-27 5-59 0,27 3-78 16,0 3-68-16,-19 4-59 0,19 1-18 0,0 2-8 15,-14 0-49-15,14 0-54 0,0-2-50 0,-15 0-72 16,15-3-160-16,-8-4-73 0,8-6 124 0</inkml:trace>
  <inkml:trace contextRef="#ctx0" brushRef="#br0" timeOffset="-40191.74">33053 9619 3624 0,'11'-29'22'0,"1"2"24"16,0 6 18-16,-1 1 14 0,-3 3-19 0,0-1-23 15,3 7-21-15,-5 0-13 0,-4 3-23 0,0 2-65 16,-2 1-89-16,0 1-111 0,0 4-89 15,0 0-77-15,0 0-160 0,0 0-89 0,0 28 109 16</inkml:trace>
  <inkml:trace contextRef="#ctx0" brushRef="#br0" timeOffset="-40006.74">33142 9731 3598 0,'0'0'23'0,"29"-24"26"0,-29 24 16 0,23-22 24 15,-23 22-9-15,25-23-26 0,-25 23-21 0,14 0-27 16,-14-10-15-16,0 10-7 0,10 0 5 16,-1 0-4-16,-3 23-30 0,2-23-42 0,-2 43-77 15,5-12-80-15,-3 6-67 0,4 5-65 0,-1 6-101 16,-1 1-190-16,2-2 29 0,3 0 115 0</inkml:trace>
  <inkml:trace contextRef="#ctx0" brushRef="#br0" timeOffset="-39807.73">33376 9828 3952 0,'0'-28'51'0,"0"2"44"0,0 4 47 0,31 4 52 15,-31 1-17-15,22 1-21 0,-22 5-41 0,0 6-58 16,0 5-42-16,0 0-31 0,0 0 2 16,0 0 2-16,0 0 9 0,0 34 12 0,-37-13-9 15,15 6 3-15,-5 3-3 0,-4 7-52 0,-4 3-50 16,-3 3-48-16,1 0-78 0,-2 0-38 0,0 0-50 15,1-3-53-15,1-2-55 0,0-2-105 0,2-4-245 16,8-5 65-16,2-2 132 0</inkml:trace>
  <inkml:trace contextRef="#ctx0" brushRef="#br0" timeOffset="-35750.73">33417 10467 3039 0,'0'0'6'0,"0"0"-8"16,0 0-2-16,0 0-3 0,27 0-12 0,-27 0 6 15,0 0 1-15,0 0 16 0,0 0 18 0,0 29 14 16,0-29 9-16,0 30-6 0,0-10-3 0,0 4-5 15,0 4-9-15,0-1-3 0,0 2-9 0,-19 3-3 16,19 1 3-16,0 4-9 0,-20 3 1 16,20-3 0-16,-17 3-1 0,17 1 7 0,-18 2-1 15,9-2-43-15,-1-1-64 0,2-4-82 0,-5 0-106 16,5-4-136-16,-2-1-218 0,1-5 0 0,1 0 106 16</inkml:trace>
  <inkml:trace contextRef="#ctx0" brushRef="#br0" timeOffset="-13794.74">20165 7722 2303 0,'2'5'18'15,"-2"3"5"-15,0-4 5 0,0 0 17 0,0-2 5 16,0-2 33-16,0 1 27 0,0 0 18 0,0 1 3 16,0-1-10-16,0 0-9 0,0 1-11 0,0-2-4 15,0 1-7-15,0-1-3 0,0 0-2 0,0 0-5 16,0 0 2-16,0 0 6 0,0 3 6 0,0-3 4 15,0 0 6-15,0 0-2 0,0 0 1 0,0 0-1 16,0 0 4-16,0 0 5 0,0 0 8 16,0 0 18-16,0 0 2 0,0 0-7 0,23 0-20 15,-23 0-7-15,22 0-7 0,-3 0 14 0,8-26 9 16,2 26-13-16,8-23-4 0,4 8-22 0,3-4-10 16,9-1-19-16,1-5-11 0,10-3-14 0,2-2-14 15,3-3 4-15,1-2 11 0,6-1-1 0,5-4 16 16,0-1-14-16,1-4-19 0,3 5 1 0,8-5-12 15,2 6 33-15,4 2 31 0,-1 2 35 0,1 2 33 16,-4 4 2-16,-2 4-3 0,-8 1-19 0,-5 3-17 16,-7-1-11-16,-13 1-5 0,-5 3-1 0,-7-1-3 15,-3 2-1-15,-9 2-4 0,-5 0-8 0,-7 2-9 16,-1 3-13-16,-2-1-12 0,-3 4-7 16,-11 1-7-16,1 1-5 0,0 1-9 0,-4 2-4 15,-2 1-22-15,-2-1-28 0,0 1-44 0,0 1-60 16,0 0-58-16,0 0-83 0,0 0-107 0,0 0-113 15,0 0-66-15,0 0-15 0,0 0-1 0,0 0 13 16,0 0-25-16,0 0-74 0,0 0-153 0,0 0 128 16,-18 0 170-16</inkml:trace>
  <inkml:trace contextRef="#ctx0" brushRef="#br0" timeOffset="-13442.74">22323 6668 3555 0,'0'-3'7'15,"0"1"15"-15,0-1 19 0,0 0 26 0,0-4 24 16,0 5 16-16,23 1 15 0,-23 1 3 0,0 0-14 16,0 0-18-16,0 0-36 0,0 0-26 0,0 0-22 15,0 0-9-15,0 0 0 0,0 0 1 0,0 0 2 16,0 0-2-16,0 0 5 0,0 0 0 0,22 0 8 16,-22 0 12-16,23 0 17 0,-23 0 16 0,35 16 18 15,-14-16 12-15,2 0 9 0,1 0 4 0,3 0 10 16,-2 0 11-16,4 0 4 0,-2 0 4 0,2 0-9 15,-2 0-6-15,0 0-22 0,-3 0-17 0,1 7-18 16,-2-7-34-16,-4 5-14 0,-3-1-11 16,-4 0-15-16,-1 2 4 0,-1 0-9 0,-4 5 9 15,-2-2 4-15,1 4 3 0,-5 4 13 0,0 2 5 16,0 3 4-16,0 3 11 0,-25 2-10 0,25 0-5 16,-33 3 1-16,14 0-14 0,1 2-29 0,-9 1-51 15,4-3-75-15,-4 1-80 0,0-1-59 0,-4-2-48 16,6 3-44-16,-2-4-62 0,1-1-70 0,-1-2-90 15,2 1-226-15,2-9 9 0,5 0 164 0</inkml:trace>
  <inkml:trace contextRef="#ctx0" brushRef="#br0" timeOffset="11759.26">26751 5715 3364 0,'10'-13'38'0,"6"-1"66"15,-1 1 70-15,-1 3 61 0,3-3 9 0,-3 0-25 16,-1 4-28-16,-3-1-13 0,-2 3 1 0,1 1 11 16,-5 1 11-16,2-2 4 0,-2 2-4 0,0 1-11 15,-4 2-40-15,4-1-36 0,1 1-49 0,-5 0-38 16,0 2-19-16,0 0-17 0,0 0-7 0,0 0-9 16,0 0 0-16,0 0 3 0,0 0 5 0,0 21 17 15,0-21-3-15,-23 23 1 0,23-5 1 0,0 3-3 16,-21 3 4-16,21 2 2 0,-10 5 8 15,10 0-10-15,-13 5 4 0,13 1 3 0,-6 3-10 16,6 3 6-16,-8 0-1 0,8 1-7 0,-4 1 12 16,0-1-14-16,4-3 10 0,0 0-3 0,0-5-2 15,0-5 14-15,0-5-9 0,0-5 12 0,0-6 0 16,0-5 15-16,0-2 120 0,0-5 43 0,0-3 30 16,0 0-8-16,18 0-103 0,-18-22-33 0,21 22-19 15,-7-33 8-15,3 9-6 0,2-3-10 0,-1-4-10 16,5-3-17-16,0-5-7 0,4-1-7 0,-5-1 0 15,5 2 1-15,-4 0-5 0,2 2-4 0,-3 3-3 16,-3 1-6-16,0 5 4 0,-1 2 1 16,-1 3-33-16,-7 2-50 0,3 3-69 0,-5 2-80 15,2 3-81-15,-6 1-102 0,0 5-85 0,1 1-51 16,-5 2-42-16,0 3-29 0,0 1-18 0,0 0-66 16,0 0-215-16,0 0 150 0,0 21 169 0</inkml:trace>
  <inkml:trace contextRef="#ctx0" brushRef="#br0" timeOffset="12039.27">27443 5879 3957 0,'23'-14'24'0,"0"1"45"15,-1-3 39-15,-1 5 34 0,-7-4 9 0,1 4-15 16,-7 0-8-16,-4 7-10 0,0 1-11 0,-4 0-23 15,5 3-40-15,-5-1-28 0,0 1-29 0,0 0-9 16,0 0 0-16,0 0 6 0,0 0 2 0,0 22 8 16,0-22 3-16,-23 26 3 0,23-9 4 0,0 7 1 15,-17 4 4-15,17 7-2 0,0 3-4 0,-18 5-1 16,18 1 0-16,-13 6 0 0,13 3 2 0,-10-1-24 16,10-1-60-16,-8 0-57 0,4-2-65 0,-1-3-75 15,3-3-51-15,-2-4-88 0,0-4-93 0,0-4-186 16,0-6-152-16,0-7 142 0</inkml:trace>
  <inkml:trace contextRef="#ctx0" brushRef="#br0" timeOffset="12203.27">27619 6224 3908 0,'27'-11'31'15,"-5"1"59"-15,-1 0 34 0,-6 3 17 0,3-8-22 16,-10 7-62-16,1 4-35 0,-3 0-19 0,-2 2-18 15,-4-1-50-15,0 2-86 0,0 0-122 0,0 1-129 16,0 0-114-16,0 0-198 0,0 0-134 16,0 27 138-16</inkml:trace>
  <inkml:trace contextRef="#ctx0" brushRef="#br0" timeOffset="12710.27">28032 6050 3929 0,'8'0'23'0,"-3"-29"57"15,3 29 48-15,-2-29 25 0,2 12 0 0,1 3-30 16,-5 14-26-16,-2-19-3 0,2 19-16 16,-4-14-20-16,4 14-19 0,0-12-20 0,2 5-10 15,-1 4-9-15,-1-1 3 0,0 1-10 0,4 3 8 16,0-2 6-16,3 1-13 0,-3 1 11 0,0-1-6 15,7 0-7-15,-1-2 6 0,-1 2-4 0,5-1 4 16,3-2-1-16,-3 1 1 0,1 1-4 0,0 0 3 16,1 0 2-16,-5 0-4 0,-1 2 4 0,3-1-4 15,-7 1 0-15,-2 0-3 0,3 0-5 0,-7 0-3 16,0 0 0-16,0 0-1 0,-4 0 2 0,4 0-2 16,-4 0 4-16,0 19 5 0,0-19 3 0,0 17 4 15,0-4-1-15,0 5 6 0,-22 3-7 0,22 2 9 16,-21 4-7-16,21 4-1 0,-33 0 0 15,20 0-11-15,-5 2 0 0,-5-1-4 0,0 2-6 16,3-2-9-16,-5 0-5 0,0-2-8 0,-4-3 9 16,-2 0 7-16,0-4 6 0,4 1-4 0,-4-3-7 15,4-3 2-15,5-4 6 0,-1 2 11 0,8-5 11 16,3-3 5-16,4-2 17 0,4-1 38 0,2-1 34 16,2-1 30-16,0-2-9 0,0 3-28 0,37-1-28 15,-10 1-21-15,4 2-7 0,10-1-5 0,7 3-3 16,1-2-8-16,5 1-2 0,-5 0-10 0,-3-2-3 15,-1 1-31-15,-9-4-63 0,-3 1-71 0,-9-2-102 16,-9-1-111-16,-5 0-104 0,-4 0-131 16,-6 0-260-16,0 0 27 0,0 0 170 0</inkml:trace>
  <inkml:trace contextRef="#ctx0" brushRef="#br0" timeOffset="16775.26">30331 5873 3495 0,'14'-23'40'0,"3"12"53"0,-7-2 57 16,5 0 51-16,-7 0 10 0,8 1-4 0,-7-1-14 16,1 5-2-16,-4 1 4 0,-2 1-4 0,1-1-17 15,-3 3-40-15,-2 0-56 0,2 1-46 0,-2 3-37 16,0 0-23-16,0 0-4 0,0 0-1 15,0 0 1-15,0 0 18 0,0 24-5 0,-23-24 15 16,23 34-2-16,0-11 3 0,-17 8 11 0,17 7-11 16,0 7 10-16,0 8-5 0,0 4-7 0,0 2 6 15,0 4-3-15,0 3 1 0,36-3 4 0,-36-3-2 16,31-6 0-16,-31-4-12 0,33-10 5 0,-33-6 1 16,27-7 6-16,-27-8 75 0,16-5 122 0,-16-7 76 15,12-4 22-15,-12-3-55 0,11 0-118 0,-3-27-79 16,-2 27-7-16,7-48 5 0,-1 13 2 0,0-9 6 15,3-6-14-15,-1-7 0 0,1-6-12 0,1-4-4 16,1-1 5-16,-3 2-16 0,5 3 3 16,-2 5 2-16,-1 6-13 0,1 4 3 0,1 8-8 15,-3 7-6-15,1 6-10 0,-1 1-63 0,-3 7-76 16,1 4-139-16,-5 3-135 0,-2 5-84 0,2 2-57 16,-4 1-1-16,3 4 21 0,-3 0 7 0,0 28-47 15,2-6-190-15,0 1 43 0,-2 6 134 0</inkml:trace>
  <inkml:trace contextRef="#ctx0" brushRef="#br0" timeOffset="17046.27">31222 5727 4389 0,'27'-13'11'0,"0"-1"34"0,-7 2 19 0,1-1 19 16,2-2 3-16,-11 5-10 0,-4 7-4 0,-6 0-4 15,0 3-18-15,-2 0-32 0,0 0-22 0,0 0-15 16,0 0 2-16,0 0 3 0,0 27 14 0,-22-27-2 16,22 34 0-16,-21-10 3 0,21 7-1 0,-25 0 3 15,25 10-1-15,-20 5 4 0,20 4-5 0,-23 5-2 16,12 4 2-16,3 2-6 0,0 3 5 0,0 2-6 16,-1-2-19-16,3-5-52 0,0-2-57 0,0-5-47 15,0-6-57-15,-3-7-27 0,5-4-56 0,2-5-56 16,-2-6-58-16,0-4-131 0,0-9-210 15,2-3 110-15</inkml:trace>
  <inkml:trace contextRef="#ctx0" brushRef="#br0" timeOffset="17395.26">31654 6159 3710 0,'27'0'28'0,"-27"0"49"0,0 0 53 16,24 0 50-16,-24 0 9 0,15 0-27 0,-15 0-43 15,0 0-43-15,19 0-44 0,-19-18-17 0,12 18-11 16,-12 0-26-16,8-15-49 0,-8 15-82 16,4 0-124-16,-4 0-131 0,0-9-116 0,0 9-193 15,0 0-188-15,0 0 152 0</inkml:trace>
  <inkml:trace contextRef="#ctx0" brushRef="#br0" timeOffset="18035.27">32268 5715 2542 0,'0'0'43'0,"0"0"55"0,0 0 62 0,20 0 68 15,-20 0 21-15,0 0 1 0,0 0-11 0,13 0-33 16,-13 0-33-16,0 0-37 0,0 0-47 16,10 0-30-16,-10 0-34 0,0 0-19 0,0 0-7 15,0 0-8-15,0 0-1 0,0 0-3 0,0 0-1 16,0 0 4-16,0 0-1 0,0 0 0 0,0 0 12 16,-25 26-1-16,25-26 3 0,-20 31 9 0,20-12-13 15,-25 2 5-15,10-1-1 0,1 1-7 0,-3 1 6 16,3 0-5-16,-3 1 2 0,1 0 3 0,1 0-2 15,1 2 1-15,-1 0-3 0,5-2-1 0,0-2-1 16,-1 0-2-16,5-6 3 0,2-2-2 0,0-2 5 16,2-3 3-16,2-3 4 0,0-2 1 0,0 0 6 15,0 0-3-15,25-1 3 0,-25-2 2 0,35 1 12 16,-14-1 31-16,7 0 27 0,-1 0 39 16,4 0 31-16,-2-22 12 0,2 22 28 0,-4-18 17 15,-4 18 15-15,-4-22 5 0,-1 22-21 0,-3-22-19 16,-7 22-40-16,0-16-26 0,-4 16-27 0,0-11-31 15,-2 11-19-15,1-6-21 0,-3 6-17 0,0 0-15 16,0 0-6-16,0 0-10 0,0 0-12 0,0 0-1 16,0 0-1-16,0 0 8 0,0 22 8 0,0-22 10 15,-23 31 7-15,23-8 2 0,-21 6 11 0,21 6-13 16,-33 6-81-16,14 3-82 0,3 3-104 0,-3 1-108 16,1 1-27-16,-1-1-10 0,3 0-9 0,-3-2-19 15,2-4-55-15,-1 1-118 0,1-4-278 16,5-3 18-16,-5-2 160 0</inkml:trace>
  <inkml:trace contextRef="#ctx0" brushRef="#br0" timeOffset="28527.26">23819 5160 3895 0,'0'0'52'0,"34"-19"57"0,-34 6 68 16,28 13 63-16,-28-23 5 0,31 11 11 0,-31 5-14 16,15-1-14-16,-15 4-16 0,12 0-39 0,-12 0-40 15,0 2-49-15,4 2-39 0,-4-2-31 0,0 2-22 16,0 0-5-16,0 0-4 0,0 0 4 15,-22 24 4-15,22-24 20 0,-19 30 0 0,19-10 0 16,-29 6 19-16,29 3-12 0,-25 3 5 0,13 2-4 16,12 2-7-16,-23 2-8 0,23 1-4 0,-16-2 4 15,16 0-7-15,0-3 5 0,0-2 7 0,0-3-3 16,0-3 3-16,0-5 0 0,0-3-4 0,0-5 14 16,27-2 1-16,-27-4 9 0,0-3 4 0,0-4-17 15,24 0 2-15,-24 0-12 0,19-31-2 0,-19 31 0 16,23-40-7-16,-13 13 0 0,2-4-3 0,-1-4-2 15,1-2 4-15,-4-1-1 0,-3-3-1 0,1 2 8 16,2-3-3-16,-4 3 6 0,0 2-3 16,5-1 1-16,-3 6 3 0,-2 2-10 0,4 3-1 15,-4 6 3-15,0 3-8 0,1 2 11 0,1 6-1 16,-6 2-12-16,4 4-4 0,0 3-12 0,-4 1-7 16,2 0 11-16,-2 0 8 0,2 0 9 0,2 31 8 15,3-31-7-15,-3 42 0 0,4-16 0 0,-2 5-3 16,7 4 14-16,-3 2-10 0,2 2-3 0,-1 0 3 15,5 0-14-15,-8-2-2 0,3-2-18 0,1-3-25 16,-1-2-16-16,-3-2-13 0,0-7 3 0,-4-2 12 16,0-5 18-16,0-3 35 0,-1-4 21 0,1-3 20 15,-4-1 5-15,0-3 0 0,0 0-13 0,0 0-11 16,0-25 7-16,0 25-12 0,0-28 8 16,0 10 4-16,0-3-12 0,0-3 8 0,0-3-4 15,0 0 4-15,0-3 4 0,0 3 4 0,0-1 0 16,0-1 0-16,0 1-4 0,0 3-8 0,27 1 16 15,-27 0 5-15,18 4 15 0,-18 0-6 0,19 4-8 16,-19 4-8-16,20 1-10 0,-20 4-5 0,19 2-13 16,-19 3-5-16,17 2-8 0,-7 0 5 0,-2 0 13 15,2 31 5-15,3-31-16 0,-1 44-43 0,3-17-54 16,-5 6-58-16,2 2-34 0,-1 4-17 0,-3 1-24 16,-4-2-31-16,0 3-56 0,-4-1-55 0,0-2-66 15,0-2-126-15,-27-3-249 0,27-3 119 0</inkml:trace>
  <inkml:trace contextRef="#ctx0" brushRef="#br0" timeOffset="28995.26">24518 5289 3385 0,'23'-14'13'0,"0"-2"21"15,-1 2 24-15,-5 1 8 0,1 2-11 0,-7-1-17 16,1 2-28-16,-8 4-10 0,-4 2-4 0,0 1-2 15,0 2 4-15,0 1-2 0,0 0-1 0,-31 0-25 16,31 0-21-16,-31 0-14 0,9 0-9 16,-1 19 17-16,2-19 11 0,-2 0 19 0,5 19 12 15,-5-19 7-15,4 15 4 0,3-15-1 0,1 16-3 16,3-5 3-16,2-1 0 0,1 0 2 0,5 2 0 16,2-1 2-16,2 1 2 0,0 0-1 0,0 0 0 15,0 1 2-15,37 0 5 0,-37-5 8 0,38 3 11 16,-13-2 10-16,-1-2 9 0,3-1-1 0,0-2 3 15,0-2 4-15,0-2 1 0,-4 0 7 0,-3 0-2 16,-1 0-13-16,-3 0-6 0,-1-26 0 0,-7 26-3 16,2-21 12-16,-5 21 7 0,-1-23 5 0,0 23 16 15,-2-27 11-15,0 15 2 0,-2 2 6 0,0 0-4 16,0 1-10-16,0 2-3 0,0 1-20 16,0 6-20-16,0-5-15 0,0 5-21 0,0 0-9 15,0 0-9-15,0 0 1 0,0 0 5 0,0 0 1 16,0 0 13-16,0 29-12 0,0-29 2 0,0 27 6 15,0-9-2-15,0 1 9 0,0 5-1 0,0 0-3 16,0 1-1-16,0 2-37 0,0 0-39 0,0-1-49 16,0-1-56-16,0 2-29 0,0-2-32 0,-17-3-27 15,17-2-28-15,0-2-27 0,0-2-27 0,-12-5-51 16,12-3-139-16,-6-5-50 0,6-3 98 0</inkml:trace>
  <inkml:trace contextRef="#ctx0" brushRef="#br0" timeOffset="29210.27">24752 5381 2783 0,'29'-20'19'0,"-29"2"58"0,20 1 53 16,-20 1 46-16,23-1 20 0,-15 1-15 0,-8 2-3 15,11 5-10-15,-11 0-20 0,4 3-29 0,0 2-41 16,-4 0-40-16,4 1-15 0,-4 3-21 0,0 0-11 16,0 0 3-16,0 0-4 0,0 0 7 0,0 0-1 15,0 21 4-15,0-21 0 0,-27 26 2 0,27-10 1 16,0 4-6-16,0 3 0 0,-18 2-26 0,18 3-40 15,0 2-53-15,0 0-65 0,0 1-50 0,0 1-46 16,0-1-45-16,0-1-59 0,0-2-121 16,0-3-206-16,0-2 94 0,24-8 126 0</inkml:trace>
  <inkml:trace contextRef="#ctx0" brushRef="#br0" timeOffset="29360.27">24919 5199 3169 0,'17'-18'5'0,"1"4"2"16,-3 1 8-16,1 0 4 0,-5 1-11 0,1 1 2 16,-6 3-30-16,-6 2-70 0,4 2-78 0,0 2-106 15,-4 2-113-15,0 0-167 0,0 0-84 0,0 0 103 16</inkml:trace>
  <inkml:trace contextRef="#ctx0" brushRef="#br0" timeOffset="29850.27">25103 5370 3609 0,'15'0'28'15,"5"0"55"-15,-5 0 53 0,-3 0 36 0,-4-28-5 16,7 28-43-16,-11 0-47 0,-2-21-30 0,-2 21-24 16,0 0-10-16,0 0-8 0,0-13-9 0,0 13 1 15,-27 0 0-15,27 0 0 0,-25 0 1 0,25 0 3 16,-26 0-3-16,26 28 2 0,-31-28 2 15,14 29-4-15,3-12 3 0,1 3-1 0,3 1-3 16,1 3 1-16,3-1 0 0,2 2 0 0,0 0 3 16,4 0 1-16,0 1 0 0,0 0 2 0,0-3-4 15,0-1 1-15,0-2-3 0,23 2 2 0,-23-6 5 16,0 0 1-16,23-4 2 0,-23-1-2 0,0-3 0 16,14-5 10-16,-14 1 41 0,0-3 3 0,0-1 5 15,0 0-7-15,0 0-51 0,8-23-1 0,-8 23-6 16,0-30 1-16,0 7 4 0,0-1-1 0,0-5 1 15,0-2-5-15,0-2 4 0,-22-2-2 0,22 0-3 16,0 0 3-16,0 1 12 0,0-1 6 16,0 1 9-16,0 4 6 0,0 1 4 0,0 1 10 15,22 4-6-15,-22-1-1 0,27 6 0 0,-27 1-3 16,27 4-1-16,-15 2-13 0,3 4-13 0,1-1-16 16,3 7 0-16,-5 1 0 0,5 1-3 0,-2 0-3 15,5 0-3-15,-7 32 3 0,1-32 1 0,7 37 9 16,-8-13-3-16,1 5 1 0,-1 0 5 0,-3 5-13 15,2 0-22-15,-5 3-34 0,-3-1-49 0,-4 0-35 16,-2 0-32-16,0 1-30 0,0-2-36 0,0-3-49 16,0 1-39-16,-31-2-66 0,31-1-90 0,-27-4-227 15,27-2-16-15,-25-6 130 0</inkml:trace>
  <inkml:trace contextRef="#ctx0" brushRef="#br0" timeOffset="37116.27">28925 6197 2436 0,'0'-3'26'16,"-4"-1"18"-16,4 2 18 0,0 0 27 0,0 2 2 16,0 0 13-16,0 0 15 0,0-2 2 0,0 2-2 15,0-1-11-15,0 1-13 0,0 0-14 0,0-2-11 16,0 2-7-16,0 0-12 0,0 0-2 0,0 0-5 15,0 0 6-15,0 0 8 0,0 0 12 0,0 0 10 16,0 0 10-16,0 0 15 0,0 0 6 16,0 0 9-16,0 0 3 0,0 0-5 0,0 0-18 15,0 0-21-15,23 0-21 0,-23 0-26 0,16 0-3 16,-16 0-4-16,27 0 6 0,-12 0 13 0,3-22 0 16,5 22-4-16,2 0-9 0,-2-14-8 0,-1 14-1 15,3 0 1-15,0-9 11 0,0 9 4 0,-5 0 4 16,3-8-3-16,-4 8-12 0,-3 0-11 0,-1-5-11 15,-5 4-1-15,0-1-8 0,-3 0 4 0,-3 1 0 16,2-1-28-16,-2 1-49 0,-2 1-72 0,-2-1-76 16,0 1-59-16,0-1-47 0,0 1-55 0,0 0-43 15,0 0-35-15,0 0-41 0,0 0-61 0,-29 0-146 16,29 0 115-16,-29 0 144 0</inkml:trace>
  <inkml:trace contextRef="#ctx0" brushRef="#br0" timeOffset="37485.26">28931 6270 2047 0,'0'8'6'0,"0"-3"14"0,0-3 37 16,0 1 31-16,0-3 31 0,0 1 19 0,0 1-11 16,0-2-11-16,0 1-16 0,0-1-13 0,0 0-6 15,0 1-1-15,0-1-1 0,0 0-4 0,0 0 8 16,0 0 6-16,0 0 13 0,0 0 27 15,0 0 7-15,0 0 21 0,0 0 0 0,0 0-17 16,0 0-20-16,0 0-28 0,21 0-15 0,-21 0 5 16,23 0 11-16,-23 0 11 0,27 0 7 0,-9 0 5 15,3 0 3-15,0 0 16 0,-1 0 25 0,-1 0 5 16,4 0 10-16,-1 0-6 0,1 0-26 0,-2 0-13 16,-7 0-7-16,3 0-15 0,-3 0-3 0,-1 0-16 15,-7 0-31-15,2 0-17 0,-4 0-24 0,0 0-8 16,1 0-3-16,-5 0-8 0,2 0-1 15,2 0-5-15,-4 0-7 0,0 0-34 0,0 0-50 0,0 0-76 16,0 0-96-16,0 0-70 0,0 0-45 16,0 0-5-16,0 0 5 0,0 0-4 0,0 0-18 15,0 0-67-15,0 0-140 0,0 0-245 0,0-28 66 16,0 28 153-16</inkml:trace>
  <inkml:trace contextRef="#ctx0" brushRef="#br0" timeOffset="37929.26">29272 5818 3183 0,'0'-11'39'0,"19"1"61"0,-19 1 55 0,17 2 52 15,-7-1 1-15,-10 2-13 0,12 2-15 0,-12 1-33 16,9 0-26-16,-5 0-47 0,-4 1-39 16,2 2-26-16,0 0-17 0,-2 0-6 0,2 0-7 15,-2 0 4-15,2 0 0 0,0 0 7 0,2 0 5 16,0 26 0-16,5-26-5 0,1 30 7 0,-2-15 3 15,5 7-1-15,1 4 9 0,5 2-7 0,-5 2-5 16,3 1 2-16,-1-3 0 0,1-2-1 0,-5 1 6 16,1-7 0-16,-3 0 3 0,-2-6 10 0,0-6 46 15,-1-1 33-15,-1-2 41 0,-4-2 37 0,2-3-9 16,0 0 5-16,-4 0 3 0,4 0-6 0,-2 0-7 16,-2 0-15-16,0 0-37 0,0 0-35 0,0 0-37 15,0 0-27-15,0 0-19 0,0 0-12 0,0 0 3 16,0 0-4-16,-18 0 11 0,18 0 8 15,-19 30 2-15,7-10 11 0,-3 6-4 0,-7 4 0 16,3 6 0-16,-4 3-3 0,3 0 0 0,-5 1 1 16,4 0-3-16,-2-1 0 0,1-2 1 0,5-2 4 15,-1-1 3-15,-1-5-4 0,6-1-14 0,-1-6-30 16,6-2-18-16,-3-4-22 0,3-3-1 0,2-4 14 16,2-3 7-16,0-3 16 0,2-2-11 0,0-1-38 15,2 0-82-15,0 0-83 0,0 0-76 0,0 0-65 16,0-27-56-16,0 27-58 0,0-26-94 0,0 26-242 15,0-30 57-15,0 13 149 0</inkml:trace>
  <inkml:trace contextRef="#ctx0" brushRef="#br0" timeOffset="44313.26">31118 6763 1122 0,'2'-1'24'0,"1"-2"30"0,-3 2 37 0,4-1 30 15,-2 0-2-15,2-1-3 0,0 2-14 0,-4 0-9 16,4 0 2-16,-4 0 10 0,2 1 8 0,-2 0 1 16,0 0-2-16,2 0-13 0,-2 0-11 0,0 0-7 15,0 0-7-15,2 0-9 0,-2 0-6 0,0 0-11 16,0 0-14-16,2 0-12 0,-2 0-5 0,0 0 3 15,0 0 11-15,0 0 8 0,0 0 18 0,0 0 5 16,0 19-3-16,0-19 3 0,0 12-12 16,0-12 3-16,0 16 8 0,0-7 1 0,0 2-5 15,0 0-4-15,0 2-7 0,0-2-8 0,0 3 6 16,-18 0 7-16,18 1-1 0,0 0 4 0,-19 3-8 16,19 0-10-16,-16 0 7 0,7 4 2 0,-5-1 8 15,4 2 7-15,-7-1-3 0,3 3-8 0,-5 2 5 16,-2-1-8-16,7 4-8 0,-7 1 9 0,1 1 0 15,-3 0-9-15,-2 2 2 0,-2 0-3 0,-2-1 1 16,-2-4 9-16,-4 3 10 0,-2-6 2 0,-2 1 7 16,-3-4 8-16,-5 0-6 0,1-6-4 0,-1 1-14 15,-3-4-15-15,-4-1 0 0,-6-3 0 0,0-3 2 16,-10-2-5-16,4-3 5 0,-2-2-9 16,-11 0-11-16,5 0 6 0,-3 0-9 0,5-30 7 15,2 30 8-15,1-31 8 0,7 13 16 0,-2-3 10 16,6-3 2-16,3-3-7 0,3-3-15 0,2 0-12 15,1-4 0-15,3 0 21 0,7-1 8 0,2-1 17 16,10 2 8-16,-6 3-1 0,6 1-7 0,6 3-4 16,-1 3-9-16,7 0-7 0,-1 5-14 0,3 1-10 15,-1 4-11-15,7-1-14 0,-1 3 4 0,0 3-9 16,4 1-3-16,4 1-3 0,0 2-1 0,0 1 0 16,0 3-1-16,0-1-34 0,0 1-56 0,0 1-74 15,0 0-91-15,0 0-52 0,0-1-33 0,0 1-14 16,20-2-11-16,-20 2-43 0,0 0-48 15,15-1-54-15,-15 0-70 0,0 1-132 0,19-3-42 16,-19-1 144-16</inkml:trace>
  <inkml:trace contextRef="#ctx0" brushRef="#br0" timeOffset="44748.27">28907 6828 3571 0,'0'-1'36'0,"22"-1"44"16,-22 1 54-16,19-1 56 0,-19 0 16 0,16-1-4 15,-16 2-13-15,0-1-35 0,0 2-45 0,0 0-37 16,0 0-43-16,0 0-26 0,0 0-7 16,0 0-7-16,0 0 4 0,0 0 11 0,0 21 5 15,0-21 3-15,-24 21 2 0,24-6-8 0,-23 0-5 16,23 5 2-16,-23-1-1 0,23 3-1 0,-23 1 1 16,23 0 5-16,-14 1 4 0,14-3 8 0,-12 1 22 15,12-1 11-15,-5-1 16 0,5-1 38 0,0-3 13 16,0 0 25-16,0-7 35 0,0 1 24 0,0-2 38 15,0-4 15-15,0-3 10 0,0-1-13 0,0 0-40 16,0 0-52-16,0 0-61 0,0-28-56 0,0 28-30 16,0-26-10-16,0 9-3 0,0-2 3 0,0-4-4 15,0 1 0-15,0-3-4 0,0 2 1 0,0-1 3 16,0 0 5-16,0 4 20 0,0 1 11 16,17 2 7-16,-17 3 8 0,0-1-6 0,10 5 1 15,-10 0-1-15,9 1-2 0,-3 4-11 0,-2 0-11 16,0 1-10-16,4 1-11 0,-4 2-7 0,5 0-4 15,1 1-3-15,0 0 4 0,3 0-5 0,-1 0-15 16,3 0-27-16,1 0-41 0,-1 25-39 0,3-25-45 16,1 23-45-16,0-23-56 0,-7 34-94 0,7-15-83 15,-3 1-46-15,3 2-20 0,-3 1-4 0,-1 2-18 16,1-1-62-16,-5 1-199 0,1-3-102 0,-2 2 162 16</inkml:trace>
  <inkml:trace contextRef="#ctx0" brushRef="#br0" timeOffset="125795.54">16516 8914 2612 0,'0'4'2'0,"0"-3"3"16,0-1 8-16,0 0 18 0,0 0 14 0,23 0 18 16,-23 0 7-16,0 0 0 0,0 0-5 0,0 0-11 15,0 0-5-15,15 0-10 0,-15 0-12 0,0 0-7 16,14 0-8-16,-14 0-5 0,17 0-1 16,-9 0 2-16,4 0 1 0,5 0-7 0,1 0 6 15,7 0-8-15,6 0 0 0,8 0 6 0,7 0-1 16,8 0 4-16,8 0 1 0,12 0 8 0,11 0 8 15,10 0 16-15,10 0 14 0,13 0 6 0,10 14-5 16,9-14-13-16,3 0-17 0,5 0-16 0,10 9-7 16,4-9-6-16,9 8 7 0,1-4 51 0,3 2 38 15,-1-3 16-15,-5 2 5 0,-13-1-37 0,-13-2-35 16,-18 0-12-16,-21-2-13 0,-18 0-15 0,-19 0-5 16,-16 0 4-16,-15 0-10 0,-6 0-43 0,-9 0-81 15,-9 0-115-15,-5 0-94 0,-4 0-70 0,0 0-98 16,0 0-204-16,-35 0 24 0,35 21 116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0:09:28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 6618 3396 0,'-16'0'30'15,"16"0"12"-15,-11 0 18 0,11 0 39 0,0 0 14 16,0 0 33-16,0 0 24 0,0 0 2 16,0 0-7-16,0 0-10 0,0 0-6 0,0 0-21 0,0 0-24 15,0 0-27-15,0 0-31 0,0 0-19 0,0 0-18 16,0 0-9-16,0 0-3 0,0 0-5 16,0 0 4-16,0 0-9 0,0 0 2 0,0 0 1 15,0 0-1-15,0 20 10 0,0-20-3 0,0 22 2 16,23-9 2-16,-23 5 1 0,0 2-1 0,0 2-2 15,0 1 7-15,23 0-3 0,-23 4 0 0,14-4-3 16,-14 0-3-16,13-2 4 0,-13 1-3 0,18-2 3 16,-5-2 3-16,-3-4 1 0,-2 0 22 0,9-5 17 15,-3 0 19-15,5-3 17 0,0-3 2 0,7-3 3 16,5 0-15-16,5 0-10 0,9-29-2 0,13 29-8 16,10-42 1-16,17 15 14 0,10-5 7 15,12-4 34-15,11-1 50 0,2-6 21 0,10 3 35 0,-4-2-5 16,5-1-20-16,-11 2-27 0,-7 1-54 15,3 1-43-15,-8 1-37 0,-1 1 16 0,-6 3 44 16,-8 2 39-16,-8 1 29 0,-6 3-12 0,-17 3-29 16,-9 6-28-16,-11 4-23 0,-13 3-19 0,-11 4-16 15,-7 2-12-15,-3 3-11 0,-8 0-4 0,0 3-8 16,0 0-25-16,0 0-46 0,0 0-64 0,0 0-83 16,0 0-97-16,0 0-141 0,0 0-162 0,0 0-66 15,-19 0-47-15,19 0-5 0,-18 23-5 0,-3-23-285 16,2 20 107-16,-7-20 195 0</inkml:trace>
  <inkml:trace contextRef="#ctx0" brushRef="#br0" timeOffset="32939.99">469 8032 2961 0,'4'-7'13'16,"-4"1"22"-16,5 1 31 0,-5-1 39 0,4 0 31 15,0-1 21-15,-4 4 13 0,0-1-2 0,0 2-8 16,4 1-13-16,-4-1-21 0,0 1-14 0,0 1-33 16,0-1-28-16,2 1-20 0,-2 0-21 0,0 0-4 15,0 0-1-15,0 0-1 0,4 0-7 0,-4 0 1 16,4 0-5-16,-4 0-3 0,0 0-4 0,4 0-4 15,-4 0 2-15,0 0 3 0,5 0 8 0,-5 21 7 16,0-21-3-16,4 16-1 0,0-16 3 0,-2 26 2 16,6-11 8-16,-4 2 10 0,0 1 2 0,5-2-5 15,-3 4-7-15,-2-2-6 0,4 0-7 0,-4-1 4 16,7 2 5-16,-7-1-7 0,4-4 7 16,0 1-2-16,-6-3-3 0,7 1 6 0,-5-6 3 15,4 2 13-15,-6-3 27 0,2-3 35 0,5-1 39 16,-5 0 39-16,4-2 12 0,2 0-18 0,9 0-32 15,2-24-33-15,10 24-33 0,10-36-11 0,13 12 3 16,14-6-1-16,17-6 37 0,6-2 30 0,12-2 22 16,13-3 19-16,0 1-3 0,-3 0 1 0,-1 1-21 15,-9 3-22-15,-8 0-30 0,-4 2-38 0,-6 2-18 16,-4 0-12-16,-7 3 40 0,-2 3 42 0,-12 1 32 16,2 2 16-16,-16 6-40 0,-3 4-36 0,-14 3-30 15,-8 4-23-15,-11 3-11 0,-6 1-5 0,0 3-1 16,-4 1 0-16,0 0-4 0,0 0-15 15,0 0-25-15,0 0-39 0,0 0-47 0,0 0-59 16,0 0-98-16,0 0-144 0,0 0-111 0,-18 0-75 16,18 0-26-16,0 0 23 0,0 19-9 0,-17-19-74 15,17 12-232-15,-12-12 140 0,12 14 171 0</inkml:trace>
  <inkml:trace contextRef="#ctx0" brushRef="#br0" timeOffset="85046">562 9697 4019 0,'0'0'-1'0,"0"0"-2"15,23 0-4-15,-23 0-1 0,0 0 4 0,0 0 17 16,23 0 27-16,-23-21 23 0,0 21 15 0,0 0-5 15,12 0-18-15,-12 0-21 0,0 0-16 0,6 0-14 16,-6 0 0-16,4 21-2 0,1-21-1 16,-1 24 0-16,-4-24-1 0,4 32 3 0,0-14-3 15,-4 1 4-15,2 3-5 0,-2-1 3 0,0 0 0 16,0-2-2-16,4 0 0 0,-4-3 0 0,4 1-3 16,-4-3 4-16,4-4 4 0,1-1 20 0,-1-4 33 15,2 0 28-15,2-2 22 0,7-3-8 0,1 0-18 16,7 0-7-16,4 0-6 0,4-34 10 0,14 34 2 15,5-45-10-15,12 15 23 0,10-7 1 0,5-6 25 16,18-5 39-16,8-1 18 0,5-2 26 0,12-2 4 16,-3 0-31-16,1 1-34 0,2 4-41 15,-2 1-38-15,4 3-31 0,-6-1-22 0,-1 4 29 0,-7 3 41 16,-5 2 45-16,-8 3 25 0,-6 6-22 16,-16 4-30-16,-18 5-33 0,-15 5-23 0,-9 3-20 15,-13 4-11-15,-7 1-11 0,-9 3-1 0,0 1-1 16,-2 1-7-16,0 0-21 0,0 0-44 0,0 0-53 15,0 0-68-15,0 0-95 0,-23 0-128 0,23 19-129 16,-19-19-103-16,19 16-104 0,-31-16-104 0,9 23-320 16,-1-23 137-16,0 20 225 0</inkml:trace>
  <inkml:trace contextRef="#ctx0" brushRef="#br0" timeOffset="90219.99">752 10832 2982 0,'0'12'-5'0,"0"-12"1"0,0 9-3 16,0-9 1-16,27 0 5 0,-27 0 19 0,0 0 35 16,0 0 39-16,17 0 35 0,-17 28 10 0,0-28-16 15,0 0-31-15,0 27-33 0,0-27-17 0,0 23 0 16,0-10-2-16,0 1 8 0,0 4 2 0,0-1-9 16,0 1 2-16,0 1 0 0,0 0-12 0,0 0-5 15,0-1-5-15,0-3-10 0,0 2 5 0,0-3-2 16,0-2-3-16,0-2 3 0,0-2 14 15,0-2 30-15,0-2 37 0,8-3 43 0,-8 1 22 0,0-2-9 16,0 0-25-16,10 0-42 0,5 0-42 16,1-34-19-16,11 34 1 0,15-42 12 0,7 11 22 15,13-7 7-15,11-3 4 0,11-9 9 0,16-1 3 16,7-2 23-16,11-2-5 0,2 0 9 0,-2 3 15 16,8 4-13-16,-2 1 31 0,-6 6-37 0,4 0-36 15,2 3-5-15,-7 5 26 0,-1 1 74 0,-6 3 50 16,-13 4 17-16,-10 2-52 0,-11 5-53 0,-22 3-43 15,-7 4-25-15,-18 3-17 0,-10 2-17 0,-11 3-10 16,-4 1-7-16,1 2-5 0,-5 0 1 0,0 0-3 16,0 0-4-16,0 0-29 0,0 0-41 0,0 0-66 15,0 0-95-15,0 0-109 0,0 0-118 0,0 0-74 16,-19 0-44-16,19 0-36 0,-27 0-52 16,8 18-143-16,-7-18-232 0,-5 0 175 0</inkml:trace>
  <inkml:trace contextRef="#ctx0" brushRef="#br0" timeOffset="91023.99">922 12040 2938 0,'-12'0'18'0,"12"0"28"0,-19 0 46 0,19 0 56 15,0 0 34-15,-4 0 21 0,4 0 5 0,0 0-10 16,0 0-12-16,0 0-10 0,0 0-28 16,0 0-16-16,0 0-25 0,0 0-30 0,0 0-17 15,0 0-30-15,0 0-14 0,0 0-9 0,16 0 16 16,-16 0 27-16,0 0 19 0,0 24 11 0,0-24-16 15,0 23-4-15,0-7 0 0,0 3 4 0,0 3 9 16,0 5-13-16,0-1-13 0,0 3-12 0,0 1-17 16,23 1-3-16,-23 1-8 0,0-1 0 0,15 1 0 15,-15-4-3-15,0-1-1 0,22-2 4 0,-22-2 0 16,17-1 11-16,-7-5 39 0,-6-3 67 0,9-4 78 16,-3-2 56-16,2-5 7 0,7-3-53 0,4 0-68 15,4 0-57-15,12-37-36 0,6 12 2 16,13-8 10-16,6-8 8 0,17-5 14 0,4-8 1 15,6-5-9-15,10-7-15 0,4 0-26 0,7-1-25 16,10-2-14-16,12 2-2 0,9 3 13 0,-2 4 35 16,5 2 40-16,-7 8 30 0,-7 3 2 0,-6 7-33 15,-22 5-36-15,-20 7-31 0,-11 6-15 0,-20 2 0 16,-13 9 0-16,-13 2 0 0,-9 2 0 0,-8 3 0 16,-1 2 0-16,-9 2 0 0,0 0 0 0,0 0-3 15,0 0-68-15,0 0-68 0,0 0-82 0,0 0-111 16,-23 0-110-16,23 22-170 0,-27-22-115 15,27 18-104-15,-33-18-91 0,12 22-193 0,-1-22 15 0,3 13 219 16</inkml:trace>
  <inkml:trace contextRef="#ctx0" brushRef="#br0" timeOffset="102902">593 13460 3113 0,'0'-9'41'0,"15"2"-5"0,-15-2 10 0,14 1 31 16,-14-1 2-16,4 0 48 0,0 5 31 0,-4 2 2 15,5 2-20-15,-5-1-31 0,0 1-36 0,4 0-33 16,-4 0-32-16,0 0-13 0,4 0-4 15,-4 0 3-15,6 0 9 0,-2 28 3 0,0-28-3 16,5 31 2-16,1-13 5 0,-2 4 1 0,5 1 3 16,1 1 2-16,-2 0 1 0,-1 0-4 0,1-2 0 15,3 0-7-15,-7 0-3 0,2-2 1 0,-1 1-1 16,-5-4 5-16,4-2 2 0,-2-2 21 0,-2 0 30 16,0-4 29-16,5-3 33 0,-1-2 22 0,2-1 11 15,5-3 8-15,1 0 9 0,7 0-15 0,4-26-3 16,8 26-19-16,11-41-22 0,3 12-14 0,15-8-30 15,11-7-19-15,5-6-12 0,7-8 12 0,8-4 14 16,6-1 20-16,3-1 6 0,-1-3-23 16,5 2-16-16,1 0-24 0,3 4-1 0,-1 5 50 15,3 3 48-15,-6 4 46 0,-5 4 26 0,-12 5-25 16,-8 5-33-16,-15 8-38 0,-14 5-32 0,-13 3-19 16,-14 7-19-16,-9 3-11 0,-5 3-14 0,-7 2-13 15,-4 2-34-15,-2 1-60 0,0 1-87 0,0 0-120 16,0 0-165-16,0 0-129 0,0 0-79 0,0 0-42 15,0 0 17-15,-21 0-18 0,21 23-174 0,-18-23 6 16,18 15 178-16</inkml:trace>
  <inkml:trace contextRef="#ctx0" brushRef="#br0" timeOffset="145280.99">715 14859 2935 0,'0'-23'42'0,"0"23"70"0,0-22 74 0,0 22 73 15,0-25 5-15,0 25-21 0,0-19-25 0,0 19-26 16,0 0-1-16,0-11 8 0,0 11 12 0,0 0 8 16,0 0 5-16,0 0-18 0,0 0-29 0,0 0-22 15,15 0-23-15,-15 0-19 0,0 0-8 0,0-5-14 16,0 5-21-16,4 0-13 0,-4 0-25 16,4 0-15-16,-4 0-8 0,0 0-12 0,0 0 1 15,0 0-9-15,4 0 1 0,-4 0 1 0,4 0-1 16,-4 0 3-16,6 19 5 0,-6-19-3 0,5 23 7 15,3-6-1-15,0 3 1 0,-2 2 3 0,-2 5-5 16,5 4 3-16,-1-3-3 0,-2 4 4 0,2-1-3 16,1 1 0-16,1 0-3 0,-2-2 0 0,7 0 6 15,-7-2-7-15,4-1 3 0,-1-5 0 0,-7 0 8 16,8-6 1-16,-5-1 5 0,-3-2 7 0,4-7 43 16,2 0 35-16,3-5 12 0,5-1-4 0,9 0-54 15,4 0-31-15,19-34-19 0,8 11 4 0,18-5 17 16,9-8 19-16,18-4 21 0,11-6 13 15,6-5 1-15,6-5 8 0,0 1 10 0,4-3 6 16,-4-1 7-16,-6 1-6 0,-6 4-5 0,-11 0-20 16,-8 4-22-16,-6 5-22 0,-12 2-25 0,-3 6-9 15,-14 6 0-15,-6 2 0 0,-9 3 0 0,-1 7 0 16,-11 0 0-16,-6 6 0 0,0 2 0 0,-11 3 0 16,-6 1 0-16,3 3 0 0,-9 1 0 0,-2 2 0 15,-2 1 0-15,0 0 0 0,0 0-82 0,0 0-109 16,0 0-140-16,0 0-204 0,0 0-146 0,0 17-20 15,-23-17-20-15,23 15-1 0,0-15 11 16,-27 28-253-16,13-11-32 0,-3 2 204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0:12:12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6766 2663 1909 0,'0'0'10'0,"18"0"15"0,-18 0 2 16,0 0-1-16,0 0-1 0,15 0-5 0,-15 0 14 15,0 0 19-15,0 0 16 0,0 0 11 0,0-17 4 16,0 17 5-16,0 0-5 0,0 0 5 0,0 0-9 16,0 0-3-16,6 0-7 0,-6 0-12 0,4 0-3 15,-2 0-8-15,2 0-9 0,5 0-9 0,-3 0-5 16,8 0-4-16,1 0 0 0,3 0 6 16,7 0 3-16,2 0 12 0,4 0 7 0,4 0 5 15,4 0-3-15,5 0-11 0,5 0-2 0,7 0 10 16,4 0 21-16,0 0 20 0,2 0 1 0,6 0-13 15,1 0-23-15,1 0-22 0,0 0-11 0,0 0-8 16,3-16-6-16,3 16 0 0,7 0-3 0,2-14-3 16,2 14 2-16,1 0-2 0,1-15 4 0,4 15 3 15,0-8 0-15,-4 8 1 0,0-10 5 0,0 7-3 16,-2 0 7-16,4 1 2 0,2 0-10 0,2-1 5 16,6 3-10-16,13 0 1 0,2 0 7 0,3 0 0 15,6 0 5-15,-4 0-1 0,1 0 2 0,-4 0 2 16,-6 0 4-16,-7 0-3 0,-1 0-4 15,-3 0-7-15,-4 0-6 0,2 0-4 0,3 0 0 16,-3 0-1-16,6 0-1 0,-1 0 6 0,3 0 3 16,-6 0-2-16,3 0 2 0,-3 0-2 0,-4 0 2 15,0 0-1-15,1 0-2 0,-3 0 2 0,0 0-3 16,0 0 1-16,4 0 2 0,-4 0 2 0,0 0-8 16,-2-14 3-16,2 14-1 0,-10 0-2 0,-2 0 2 15,-1 0-2-15,-3 0-1 0,0-7 1 0,-3 7 1 16,-2 0 2-16,1 0 1 0,3-5-1 0,3 3 1 15,-2-1-2-15,1 1 3 0,1 0 3 0,-1 0-4 16,-1 0 3-16,-1 1 0 0,3 1-10 16,-6-2 9-16,-5 2 0 0,-2 0-8 0,-2 0 7 15,2 0-3-15,-1 0-3 0,-3 0 4 0,0 0 0 16,2 0-6-16,4 0 1 0,2 18 4 0,1-18-1 16,3 0 0-16,1 0 6 0,-3 0-3 0,3 11-1 15,1-11 5-15,1 0 0 0,-3 0 7 0,1 0 10 16,-5 0 4-16,3 0-2 0,-3 0-4 0,0 0-12 15,1 0-2-15,-1 0 0 0,0 0-7 0,5 0 6 16,5 0-4-16,1 0-3 0,2 0 2 0,2 0 0 16,0 0-3-16,3 0 0 0,1 0 1 15,0 0-6-15,0 0 6 0,-2 0-3 0,2 0 5 0,0 0 6 16,0 0-9-16,4 0 6 0,4 0-9 16,1 0-8-16,3 0 12 0,4 12-2 0,1-12 6 15,4 0 0-15,-1 0-2 0,-5 0-1 0,3 4 0 16,-3-4 2-16,-1 5-2 0,0-1 3 0,3-1-5 15,-1 3 1-15,3-2 1 0,6-1 3 0,-5 3-1 16,5-1 4-16,0-2-6 0,-7 2-2 0,-3-2 1 16,-3 1-5-16,1 0 4 0,-5-2-1 0,0 0 5 15,-2 1-5-15,4-1-2 0,3 2-6 0,3 0 0 16,-1-3 10-16,3 4 0 0,-1-1 3 0,-5 0-3 16,-2 0-5-16,-3 1 1 0,-1 0 3 0,-2-1 3 15,0 1-1-15,0 1 1 0,0 0-2 0,8-1-1 16,1 0 5-16,1 0-1 0,3-1 1 15,-1 1-1-15,1-1-3 0,-5-1-1 0,-2 0-2 16,-4 0 2-16,-3-2 0 0,1 1 3 0,0 0 0 16,-2 0-6-16,2 0 2 0,6 1-1 0,0-1 1 15,7 2 1-15,-5-3-1 0,5 4 3 0,-3-2-3 16,-2 1 3-16,1 0-1 0,-1 0-1 0,-2 1 0 16,3 0-1-16,3 0 2 0,1-1-1 0,6 2 2 15,1 1 1-15,3-2-2 0,4 1 3 0,-6 0-3 16,-2-1-3-16,-3 1 3 0,-3-2-3 0,-1 1 7 15,-4 0-1-15,-3 0 2 0,3-1-3 0,5 2-3 16,-1-3 4-16,1 1-5 0,1 0 0 16,-1 0-1-16,-5 0 1 0,0 0 1 0,1 1 3 15,-11-1 0-15,2 0-1 0,-2 1-1 0,-2 0 0 16,-2 0-3-16,6-2-1 0,-4 2 5 0,2 0-6 16,-9-1 2-16,7 0 7 0,-6 0-7 0,0-1 0 15,-9 1 5-15,-3-1-5 0,-11 0 7 0,-6-2 23 16,-3 1 7-16,-9 0 4 0,-7-2-1 0,-6 2-18 15,0-2-11-15,-8 0-1 0,-1 0 1 0,-3 0 4 16,-7 0-2-16,-1 0-3 0,-3 0-2 16,-4 0-6-16,0 0-3 0,-4 0 3 0,0 0-27 0,0 0-48 15,0 0-91-15,0 0-139 0,0-15-160 0,0 15-180 16,0 0-295-16,0 0 21 0,-35-9 182 16</inkml:trace>
  <inkml:trace contextRef="#ctx0" brushRef="#br0" timeOffset="-191634.47">15737 4692 1177 0,'0'0'26'0,"-21"0"13"15,21 0 10-15,-10 0 8 0,10 0 4 0,-10 0-1 16,10 0-1-16,-11-12 8 0,7 12-18 0,-2 0 3 16,0 0 3-16,0 0-8 0,-1-5-2 0,5 5-10 15,0 0-4-15,0 0 3 0,2 0-4 0,0 0 5 16,0 0 5-16,0 0-2 0,0 0 0 0,0 0 2 15,0 0-9-15,0 0-6 0,0 0 2 0,0 0-10 16,0 0-3-16,0 0 0 0,0 0-11 0,0 0 4 16,0 0-1-16,0 0 7 0,0 0 14 0,0 0 5 15,0 0 14-15,0 0 2 0,0 0-1 0,0 0-1 16,0 0-5-16,0 0 9 0,0 0 5 16,0 0 11-16,0 0 8 0,0 0-1 0,0 0 1 15,0 0 2-15,0 0 5 0,0 0 0 0,0 0 5 16,0 0 3-16,21 0-5 0,-21 0 1 0,0 0-3 15,0 0-8-15,0 0-2 0,23 0 0 0,-23 0-6 16,20 0-5-16,-5 0-1 0,-1 0-6 0,7 0-3 16,0 0 1-16,7 0-3 0,1 0-11 0,7 0 7 15,5 0-8-15,2 0-7 0,7 0 9 0,4 0-3 16,4 0-9-16,6 0-3 0,0 0-10 0,4 0-12 16,4 0-2-16,9 0-2 0,2 0 1 0,1 0-7 15,1 0 7-15,2 0 0 0,0 0-4 0,-3 0 7 16,-1 0-2-16,-2 0 2 0,-5 12 3 15,3-12-6-15,-3 0-1 0,-1 0 0 0,-1 0-6 16,1 10 10-16,-5-10 4 0,-4 5 11 0,-2-5 6 16,-4 4-2-16,-6-2 0 0,-3 0-2 0,-7-1 8 15,-5 1 1-15,-4 1-4 0,-4-2-7 0,-4 2-10 16,-6-3-1-16,-3 1 10 0,-5-1-4 0,-1 0 0 16,-4 0-2-16,-1 0-6 0,-3 0-1 0,-2 0-3 15,2 0 0-15,-4 0 0 0,0 0-2 0,0 0 6 16,0 0-1-16,0 0-4 0,0 0-4 0,0 0 4 15,0 0 1-15,0 0-9 0,0 0-22 0,0 0-45 16,0 0-49-16,0 0-48 0,0 0-39 16,0 0-53-16,0 0-55 0,-19 0-57 0,19 0-63 15,0 0-36-15,0 0-80 0,0 0-92 0,-10 0 133 16</inkml:trace>
  <inkml:trace contextRef="#ctx0" brushRef="#br0" timeOffset="-190266.46">15840 3861 2254 0,'0'-5'35'0,"0"0"30"0,0 4 32 16,0-1 34-16,0 0-7 0,0 1 4 16,0 1-3-16,0 0-9 0,0 0-9 0,0 0-17 15,0 0-22-15,0 0-19 0,0 0-25 0,0 0-16 16,0 0-9-16,0 0-10 0,0 0 0 0,0 0 4 15,0 0-1-15,0 0 9 0,0 29 6 0,0-29 6 16,0 36 42-16,0-11 4 0,0 4 5 0,-24 5-3 16,24 3-30-16,0 2 6 0,-21 1 2 0,21 1-1 15,-15-1-6-15,15 1-7 0,-14 0-2 0,14 0 3 16,-12 0-2-16,12-2-5 0,-9 1-2 0,9-1-5 16,-4-3 3-16,4 0-4 0,0-4-2 0,0-3-8 15,0-3-1-15,0-1 5 0,0-5-5 0,0 1 11 16,0-7-5-16,0-2 2 0,0-3 3 15,0 1-2-15,0-4 3 0,0-3 4 0,0-2 2 16,0-1-4-16,0 0-60 0,0 0-85 0,0 0-113 16,0-25-123-16,-16 25-76 0,16-26-102 0,-15 7-162 15,15-4 41-15,-10-2 136 0</inkml:trace>
  <inkml:trace contextRef="#ctx0" brushRef="#br0" timeOffset="-189166.47">15851 3866 1555 0,'0'0'28'0,"0"0"11"0,0 0 18 16,0 0 24-16,-13 0-5 0,13 0 6 0,0 0 8 15,0 0-6-15,0 0-14 0,0 0-6 0,0 0-19 16,0 0-12-16,0 0-1 0,0 0-5 0,0 0 1 16,0 0 11-16,0 0 8 0,0 0 18 0,0 0 23 15,0 0 14-15,0 0 13 0,0 15 0 0,19-15-5 16,-19 0-7-16,0 10-9 0,14-10-9 0,-14 0-5 16,17 9-9-16,-5-9-4 0,3 6 2 0,-1-3-7 15,7-1 0-15,2 1-5 0,1 0-10 0,3-2-7 16,8 2-9-16,1-1-7 0,3 1-3 15,2-2 7-15,3 1 1 0,1 0 7 0,3-1 4 16,-1 2-9-16,1-3-6 0,1 0-5 0,1 0-3 16,0 0 1-16,1 0 4 0,1 0 3 0,0 0 7 15,-3 0-6-15,1 0-2 0,-3 0-6 0,-1 0-6 16,1 0-2-16,-3 0-2 0,1 0-2 0,1 0-5 16,3 0 1-16,1 0-1 0,2 0 7 0,1 0-1 15,-1 0 3-15,0 0 4 0,1 0-5 0,-1 0 5 16,-2 0-4-16,1 0 4 0,-1 0-5 0,-2-13-3 15,-1 13 1-15,-1 0-5 0,-5 0 8 0,-2 0 5 16,1 0-1-16,-9-8 0 0,2 8-3 16,-11 0-10-16,3 0 2 0,-4 0 0 0,-3 0-3 15,-1 0 3-15,0 0-2 0,-1-3-3 0,-1 3 5 16,1 0-3-16,1-1 1 0,-5 1-1 0,2 0 2 16,1 0 0-16,-3-1-1 0,-1 1 2 0,1 0-9 15,-4 0 6-15,1-1 0 0,-3 1 0 0,0 0 3 16,-2-2-1-16,-2 2 2 0,2 0-3 0,-2 0 1 15,0-1 7-15,-2 1 3 0,3 0 24 0,1-1 2 16,0 1 0-16,2 0-6 0,0-1-19 0,0 1 5 16,3-2-9-16,-1 2-2 0,2-1 0 0,-1 1-13 15,-1-1 10-15,0 1-3 0,0 0 1 0,-1-1 8 16,-1 1-13-16,0-2 3 0,-2 2 2 16,-2 0-4-16,0 0 6 0,-2-1 0 0,0 1-3 15,0 0 2-15,0 0 3 0,0 0-6 0,0-3 5 16,0 3-6-16,0 0-2 0,0 0 10 0,0-1-7 15,0 1 4-15,0 0-5 0,0 0-5 0,0 0 0 16,0 0-3-16,0 0 5 0,0 0-5 0,0 0 8 16,0 0-2-16,0 0-3 0,-18 22 4 0,18-22-5 15,0 22 2-15,-23-22 2 0,13 34 3 0,-3-13 0 16,1 1 5-16,-1 3 3 0,3 1-6 0,-2 3 3 16,-3-1-3-16,3 2-1 0,1 0 3 0,1 1 2 15,-2 2 5-15,-1 0-4 0,3-1 1 0,0 2-3 16,-3 0 0-16,5 0-6 0,-2-1 2 15,1 2-2-15,1-3-2 0,2 2 8 0,0-2-4 16,-1-4 2-16,3 2-1 0,0-4-3 0,4 0 5 16,-4 0 1-16,2-4-2 0,0-4 4 0,0-1-4 15,2-3 3-15,0-1-1 0,0-5-1 0,-4-2 0 16,4-3 16-16,0-1 53 0,0-1 28 0,0-1 37 16,0 0 24-16,0 0-21 0,0 0 0 0,0 0-19 15,0 0-35-15,0 0-19 0,0 0-29 0,0 0-13 16,0 0-9-16,0 0-20 0,0 0-37 0,0 0-119 15,0 0-124-15,0-15-124 0,0 15-135 0,0 0-104 16,0-10-174-16,0 10-284 0,0-17 171 16</inkml:trace>
  <inkml:trace contextRef="#ctx0" brushRef="#br0" timeOffset="-180641.46">20074 9471 2304 0,'-4'5'34'0,"4"-5"24"0,0 0 25 15,0 0 37-15,0 0-1 0,0 0 11 0,0 0 12 16,0 0 0-16,0 0 2 0,0 0 3 0,0 0-2 15,0 0-13-15,0 0-8 0,0 0-16 0,0 0-10 16,0 0-2-16,0 0-13 0,0 0-6 16,0 0-9-16,0 0-5 0,0 0-2 0,0 0-7 15,0 0-13-15,0 0-20 0,0 0-4 0,0 0-14 16,0 0 2-16,27 0 2 0,-27-15-2 0,18 15 18 16,-18 0 6-16,27 0 14 0,-10-13 14 0,-1 13-6 15,7-6-4-15,2 6-9 0,2-9-8 0,4 4-4 16,2 1 10-16,2-1 6 0,2 1-2 0,4-1 2 15,1 0-10-15,3 0-10 0,3-1 6 0,-3 1 4 16,1-1 7-16,-1-1 6 0,5 3-6 0,-3-1-4 16,-5 1 9-16,-1-1 7 0,-2 2 18 0,0 0 3 15,-1 0-5-15,-1 1 0 0,-2-2-15 0,-4 1-1 16,4 2-9-16,2-2-9 0,-1 1-2 16,-1-1-11-16,0 0-4 0,4 0-12 0,2 0-4 15,3 2 0-15,-1-2 11 0,3 2 5 0,1 0-2 16,3-2-2-16,4 0-9 0,-3 3 2 0,1-2-5 15,2 1 14-15,2 0-7 0,-3 0 1 0,3 1 3 16,-2-2-11-16,2 2 4 0,-3 0 3 0,-5 0-2 16,4 0 6-16,-1 0 0 0,-1 0-3 0,0 0 3 15,-1 0-3-15,-1 0 0 0,1 0 3 0,5 0-7 16,-2 0 0-16,-1 0 3 0,3 0-9 0,2 0 5 16,0 0 2-16,-3 18-7 0,5-18 10 0,-4 0-3 15,0 0-5-15,0 0 3 0,-1 10-2 0,-1-10-4 16,0 0 7-16,-1 6-7 0,-3-6-1 15,2 5 5-15,-1-5-7 0,-5 2 10 0,-1 1 3 16,0-2 0-16,-3 1 0 0,-3 0-3 0,0-1 1 16,-6 0-1-16,-2 2-4 0,4-3 7 0,-6 1-10 15,0-1 7-15,0 3 3 0,0-3-10 0,-1 0 9 16,-3 2-6-16,4-2-3 0,0 0 4 0,-4 2-4 16,4-1 0-16,-5-1 3 0,1 1 3 0,0-1-3 15,2 1 3-15,-3 1-2 0,3-1-2 0,2 0 4 16,2-1-6-16,0 4-1 0,-2-4-6 0,4 3-3 15,0 0 6-15,0 0-3 0,0-1 7 0,-2 0 4 16,-2 2-8-16,-3-2 11 0,1 0-7 16,-6 1-5-16,1 0 9 0,-5-1-5 0,1-1 1 15,-7 3 3-15,5-3 1 0,-6 0-12 0,-1 2 11 16,1-1-4-16,-2-1 1 0,-4 0 7 0,2 1-8 16,3-2 0-16,-7 0-3 0,4 3 3 0,-4-3 0 15,4 0 5-15,-4 2-4 0,4 1 0 0,-2-1 7 16,0 2-11-16,4-1 11 0,-2 1-4 0,1-2-7 15,-1 3 7-15,0-1-3 0,0 0 5 0,0 0 3 16,2 3-8-16,-6-3-3 0,4 3 0 0,5-1 5 16,-7 2 5-16,2-1 2 0,0 0 0 0,4 2-10 15,1 3-4-15,-5-1-7 0,2 1 8 0,2 4-4 16,-4-1 8-16,3 3 13 0,5 4-12 16,-8 0 7-16,4 0-7 0,-1 1-1 0,1 0 8 15,0 0-8-15,2 2 12 0,-1-3-10 0,-1 1-8 16,-4 0 7-16,2-1 0 0,3 0 4 0,-5 1 4 15,0-1-7-15,-4 0-4 0,0 0 4 0,2 0 3 16,0 1 7-16,-2 0-3 0,0 1-2 0,0-1 2 16,0 2-2-16,0-1 2 0,0 2 1 0,0 1-10 15,-25-1 4-15,25 1-3 0,0 0-1 0,0 0 8 16,-14-1 0-16,14 1 4 0,0-3-3 0,-17 3-3 16,17-1-3-16,-14-1-10 0,7-1 13 0,1 2-3 15,0-1 1-15,-2 1 7 0,-5 0-5 0,7 3 0 16,-2-2 9-16,-2 1-6 0,-3 1-2 15,3 3 5-15,2 2-12 0,-5 1 8 0,3 3-10 16,2 1 4-16,-5 1 1 0,3 2 6 0,2 1 2 16,-5-1-1-16,3-2-1 0,2 0-8 0,-3-1 9 15,3-2-5-15,-4 0 0 0,5-3 7 0,-5-1-2 16,2-2-8-16,1 0 7 0,-3-4-6 0,2-2-3 16,1 1 4-16,-1-3-7 0,2-2 11 0,-1 1 0 15,1-3 3-15,2 0 0 0,-2-2-10 0,2-1 0 16,-1 2 0-16,5-4 1 0,-2 2 6 0,0-1 0 15,0-1-3-15,-2-1 3 0,2 0-6 0,-1 0 0 16,1 1 11-16,0-2-7 0,4 0-5 16,-4 0 8-16,2 1-11 0,-2-3 4 0,0 1 13 15,4-1-7-15,-5 0 4 0,5-1-5 0,-4-2-9 16,4-1 3-16,-4 0 0 0,0-2 3 0,4 1 6 16,-2-1-6-16,0-1 0 0,2-1 6 0,-2-1-10 15,2 0 6-15,-2-1-4 0,2 2-2 0,0-2 7 16,-2 0 1-16,2 0-1 0,0 0 0 0,-4 0 3 15,4 2-3-15,-5 0 1 0,1-2 3 0,-2 1-3 16,0 2-1-16,0 0 9 0,-3-2-12 0,-3 1 9 16,2-1-2-16,-5-1-9 0,-1 2 15 0,1-2-13 15,-7 1 2-15,-3-1-1 0,-2 0-9 0,-2 0 3 16,-2 0 4-16,-4 0 6 0,-2 0 0 16,-5-20-1-16,-1 20 0 0,-3 0-1 0,-7-14 1 15,-1 14 0-15,0-12 3 0,-8 12-12 0,-2-15 6 16,-4 15-1-16,-5-16-6 0,3 7 16 0,-6 0-6 15,-5 0 0-15,-2-2 4 0,-1-1-8 0,3 3 3 16,0-1-1-16,3-2-2 0,-1 2 1 0,-1-1 2 16,3 0-5-16,-1 1 4 0,3 0 5 0,-1-1-10 15,-3 1 12-15,-1 0-7 0,-3 0-4 0,6 0 7 16,-9 3-3-16,5-4-1 0,-4 2 1 0,5 3 0 16,1-2 0-16,3 1-1 0,3 0 1 0,3 1 0 15,6 0-4-15,0 1 5 0,6 0 4 0,4-2-5 16,2 5 1-16,5-3-2 0,1 0-4 15,7-1 7-15,0 2-3 0,6-1-1 0,0-1 0 16,2 2-3-16,0-2-1 0,2 2 5 0,2-1 0 16,-2 0-2-16,2 1 6 0,0 1-3 0,2-1-5 15,3 0 0-15,-1 0-1 0,2 3 3 0,1-4 2 16,1 4 0-16,0-2-2 0,3 1-3 0,-5 0 0 16,1 1 1-16,3 1 2 0,-4-3-2 0,1 3 5 15,-3 0-1-15,4 0-5 0,-3 0 8 0,1 0-4 16,2 0 1-16,-1 0 4 0,1 0-6 0,0 0 2 15,-1 0-1-15,1 0-4 0,1 0 0 0,-3 0 6 16,4 0-5-16,1 0 2 0,-1 0 1 16,3 0-6-16,1 0 5 0,3 14 2 0,2-14 0 15,-1 0 0-15,3 0-2 0,2 0-5 0,2 0 3 16,0 0 3-16,2 0 4 0,0 0 4 0,0 0-1 16,0 0-5-16,0 0 2 0,0 0 26 0,0 0 22 15,0 0 14-15,0 0 8 0,0 0-16 0,0 0-19 16,0 0-3-16,0 0-4 0,0 0-5 0,0 0 6 15,0 0-1-15,0 0-2 0,0 0 2 0,0 0-4 16,0 0 0-16,0 0 5 0,0 0-8 0,0 0-1 16,0 0-6-16,0 0-8 0,0-18 3 0,0 18 0 15,0-15 11-15,0 15 1 0,0-25 1 0,-19 10-9 16,19-3-7-16,0-2-4 0,0-5-4 16,0-6-1-16,0-5-6 0,0-6 1 0,0-8-4 15,0-7 0-15,0-9 7 0,0-5-5 0,0-3 2 16,0-5-4-16,0-1-3 0,0 2 2 0,0 2 2 15,0 5 3-15,0 1-1 0,0 5-2 0,0 5 1 16,0 2 2-16,0 1 3 0,0 3 1 0,0 1 2 16,0 0 15-16,0 5 9 0,0 0 8 0,0 1 3 15,0 3-12-15,0 2-5 0,23 5-2 0,-23 0-3 16,0 3-2-16,15 3-3 0,-15 1-4 0,0 7-3 16,14 4 2-16,-14 1-3 0,8 4-2 0,-8 2-2 15,0 3-1-15,7 0 7 0,-7 6-5 0,4-3 0 16,-4 2-1-16,0 1-8 0,0 2 7 15,0 1-1-15,0 0 1 0,0 0 0 0,0 0 1 16,0 0-3-16,0 0 2 0,0 0 1 0,0 0-1 16,0 0 4-16,0 0-4 0,0 0 2 0,0 0 0 15,0 0-1-15,0 0-3 0,0 0 1 0,0 0-3 16,0 0-1-16,0 0 7 0,16 0-4 0,-16 0 0 16,0 0 4-16,11 0-6 0,-11 0 5 0,0 0-2 15,10 0-3-15,-10 0-7 0,4 0-23 0,0 0-14 16,-4 0-1-16,2 0-3 0,0 0-3 0,0 0-4 15,-2 0-32-15,0 0-22 0,0 0-41 0,0 0-65 16,0 0-91-16,0 0-117 0,0 0-77 16,0 16-52-16,0-16-25 0,0 0-42 0,0 0-134 15,0 16-258-15,0-16 154 0</inkml:trace>
  <inkml:trace contextRef="#ctx0" brushRef="#br0" timeOffset="-176194.46">29258 9506 2246 0,'0'0'31'15,"0"0"21"-15,0 0 19 0,0 0 27 0,23 0-7 16,-23 0 7-16,0 0 14 0,0 0 6 0,0 0 4 16,0 0-3-16,10 0-11 0,-10 0-5 0,0 0-2 15,0 0-6-15,6 0 2 0,-6 0-7 0,0 0-10 16,0 0-1-16,2 0-11 0,-2 0-11 0,0 0-1 15,0 0-2-15,0 13-10 0,0-13 3 0,0 0-15 16,0 9-6-16,0-1-1 0,0 0-12 0,0 3 3 16,0 2-7-16,0 2 0 0,0 5 6 0,0-2-3 15,0 3 5-15,0-1-6 0,0 1-7 0,0-1 0 16,0 1-6-16,0-2 7 0,17-1 1 16,-17-3-8-16,0-1 5 0,0-1-6 0,0-4 21 15,0-2 54-15,0-1 44 0,0-3 59 0,0-2 73 16,0 1 65-16,0-2 37 0,0 0-33 0,0 0-75 15,14 0-116-15,1-26-79 0,1 26-20 0,7-31-9 16,4 10 10-16,10-4-7 0,7-4 1 0,9-4-4 16,5 3-3-16,4-3 14 0,9 0 8 0,5 0-2 15,5 2 23-15,1 1 30 0,1 2 12 0,-2 4 24 16,-5-3 3-16,-4 2-20 0,-3 2 0 0,-9 2-5 16,-5 1-22-16,-5 1-17 0,-7 1-11 0,3 1-14 15,-5 0-10-15,1 1-8 0,-5 0-7 0,2-1 7 16,-2 3 12-16,-4 1 5 0,3 0-2 15,-10 3-15-15,1 1-14 0,-4 1-6 0,-9 3-6 16,3 1 0-16,-7 0-1 0,-1 3 2 0,-3-1-3 16,-2 2-2-16,-2-2 0 0,2 2-1 0,-4 0 0 15,0 0-23-15,0 0-35 0,0 0-32 0,0 0-32 16,0 0-19-16,0 0-27 0,0 0-40 0,0 0-71 16,0 0-93-16,0 0-62 0,0 0-44 0,0 0-1 15,0 0 11-15,0 0 16 0,0 0 9 0,0 0-21 16,0 18-54-16,0-18-149 0,-21 18-31 0,21-18 129 15</inkml:trace>
  <inkml:trace contextRef="#ctx0" brushRef="#br0" timeOffset="-171441.47">29047 10873 2491 0,'0'-5'26'0,"0"4"4"16,0-4 6-16,0 3 14 0,0 0-10 15,23 1 16-15,-23-1 21 0,0 2 14 0,0 0 9 16,0 0 5-16,0 0-7 0,0 0-13 0,0 0-13 16,12 0-18-16,-12 0-13 0,0 0-14 0,0 0-13 15,0 0-1-15,0 0 5 0,0 0 11 0,0 0 11 16,0 0 5-16,0 0-2 0,0 14-6 0,0-14 0 16,0 0-5-16,0 0 0 0,0 12 0 0,0-12-4 15,0 12-3-15,0-6-1 0,0-1-5 0,0 5 1 16,0-2 7-16,0 0 1 0,0 1 4 0,0 1 2 15,0-2-5-15,0 0-2 0,0 1-2 0,0-3 0 16,0 1 13-16,0-2 23 0,0 0 21 16,0-3 22-16,0 0 18 0,0-2 15 0,0 0 26 15,0 0-2-15,15 0-15 0,-15 0-35 0,23 0-55 16,1 0-25-16,5-27-17 0,11 27 4 0,5-30 15 16,19 11 5-16,8-5 17 0,9-1 15 0,8-1 24 15,6 1 23-15,4 1-2 0,5 1-15 0,1 1 2 16,-10 2 2-16,4-1-11 0,-10 2-11 0,-6 2-32 15,-5-1-28-15,-3-2 23 0,-9 1 37 0,-4 1 18 16,-6 2 8-16,-2 1-27 0,-9 0-31 0,-6 3-24 16,-3 2-16-16,-8 0-4 0,-5 3-5 0,-4 0 0 15,-3 0 1-15,-3 3-4 0,-3 0-3 0,-2 3 1 16,-4-3-2-16,-4 2 0 0,5 2-24 16,-5-2-51-16,0 2-75 0,0 0-105 0,0 0-131 15,0 0-75-15,0 0-45 0,0 0-38 0,0 0 10 16,0 0 21-16,0 0-16 0,0 20-63 0,-21-20-192 15,21 30 107-15</inkml:trace>
  <inkml:trace contextRef="#ctx0" brushRef="#br0" timeOffset="-164254.47">28861 12275 2126 0,'0'9'6'15,"0"-9"-1"-15,21 0 0 0,-21 0-2 0,0 0-3 16,0 0 25-16,0 0 17 0,0 0 23 0,0 0 14 15,0 0-8-15,0 0-5 0,0 0-18 0,0 0-17 16,0 0-15-16,0 0-13 0,0 0-6 0,0 0 0 16,0 0-1-16,0 0 1 0,0 0 7 0,0 27 3 15,0-27 7-15,0 26 7 0,0-10-3 0,20 2 4 16,-20 1 2-16,0 2 0 0,19 0 8 16,-19 0-2-16,23-2-7 0,-23-1-2 0,18 0 8 15,-5-2 24-15,-5-5 33 0,0 1 32 0,3-4 25 16,-3-2 8-16,-2-2-14 0,-2-3-20 0,9-1-34 15,1 0-33-15,5 0-15 0,6 0-7 0,8-31-5 16,8 31-1-16,9-33 6 0,10 11-9 0,10-5 3 16,8-3-5-16,9-2-11 0,12-3-7 0,11-3-4 15,4-3 0-15,6-4 4 0,-1-1 33 0,1-3 30 16,-2 3 5-16,-2-1 4 0,-6 1-16 0,-5 4-17 16,-6 1 4-16,0 2 7 0,-1 4-7 0,-1 4 1 15,-2 1 14-15,-2 0-1 0,-4 3 1 0,-11 3-4 16,-1 1-11-16,-9 2-9 0,-12 1-9 15,-5 4-12-15,-9 0-10 0,-7 2-4 0,-10 4 3 16,-3 0 0-16,-9 2 1 0,-1 1-39 0,-6 3-79 16,-3 1-106-16,-1 2-130 0,-2-1-89 0,0 2-34 15,0 0-23-15,0 0-33 0,-36 0-69 0,36 27-12 16,-28-27 129-16</inkml:trace>
  <inkml:trace contextRef="#ctx0" brushRef="#br0" timeOffset="-159077.47">8357 9757 2080 0,'0'4'15'0,"0"-3"7"16,0-1 13-16,0 3 23 0,21-3 5 0,-21 0 16 15,0 0 8-15,0 0 3 0,0 0 3 0,0 0 2 16,0 0 2-16,0 0-5 0,0 0-8 0,0 0-7 16,0 0-7-16,0 0-9 0,0 0-6 0,0 0-8 15,0 0-10-15,0 0-1 0,0 0 4 0,0 0-3 16,21-18 6-16,-21 18-4 0,0 0-4 0,14 0 3 15,-14-18-7-15,13 18-5 0,-3-11-6 0,-2 11-3 16,3-12 3-16,1 12-2 0,0-13 5 16,3 6 4-16,3 0 0 0,1 0 10 0,2 1 1 15,-1-2-6-15,1 2 0 0,4-1-10 0,-2 1-3 16,1-2 2-16,1 1 3 0,2 0 8 0,4 0 5 16,-4 0-1-16,0 1-1 0,-2-1-9 0,4 4-2 15,-3-2-6-15,3-1-7 0,-2 2-1 0,2 0 2 16,0 0 3-16,4 1 9 0,2 0 5 0,5 0-6 15,-5-1-4-15,2 0-3 0,0 2 2 0,0-1 4 16,3-2 7-16,-5 4 7 0,2-3-8 0,-2 1-5 16,4 2-4-16,-1 1-9 0,5-3-4 0,-2 2-1 15,7 1-3-15,4-2 3 0,1-1 1 0,3 2-3 16,2-4 1-16,2 2-5 0,0-1 7 16,2 1 3-16,-8 0 2 0,4-3-6 0,-5 4 4 15,1-3 0-15,0 3 5 0,0-1 9 0,-3 0-6 16,3 2 1-16,4-2-6 0,-4 2 0 0,3-2-6 15,1 3 4-15,-2 0-3 0,0 0-1 0,-2 0 0 16,-1 0 0-16,1 0-4 0,-2 0-3 0,2 0 8 16,-3 0-10-16,-3 0 6 0,-1 0-4 0,1 0-6 15,-5 0 9-15,-1 18-3 0,-1-18 6 0,-2 0-5 16,-4 0-1-16,-1 12 2 0,-3-12-6 0,-3 0 7 16,1 12-1-16,0-12-2 0,2 6 5 0,-4-6-2 15,4 5 0-15,4-5 0 0,-2 1-1 0,3 2-3 16,-1 0-3-16,2-1 3 0,-4 2-3 15,4-1 4-15,-4 2 2 0,0 0-2 0,0 0 4 16,1 1-2-16,-6-3 1 0,3 2 3 0,3 0-1 16,-3 0 1-16,4-2-1 0,0 2 0 0,0-2 0 15,2 2 1-15,0 0-1 0,3 1 0 0,-1-2-4 16,0 1 0-16,0 1-1 0,1-2-7 0,-1 2 5 16,0 0-3-16,-1 0 3 0,-1 0 6 0,0 2 1 15,-2-2-3-15,-4 2 1 0,0 0-5 0,-2-2 1 16,-2 3 0-16,0 0 4 0,0-1 0 0,-5 2-4 15,3-1 0-15,4 1-3 0,-4-2 4 0,0 2-1 16,0 0 2-16,-1 0-2 0,-1-1-5 16,0-1 5-16,-3 2 3 0,1-4-5 0,-2 2 3 15,-1 1-2-15,1-3 0 0,0 2 6 0,-5-1-3 16,3 0-1-16,-3 0 0 0,3 0-3 0,-1 1 7 16,3 0-3-16,-1 1-4 0,1 2 3 0,4 0-2 15,-3 0 1-15,3 1 3 0,2 0 1 0,-2 1-5 16,-1 0 5-16,-1-2-4 0,2 1 3 0,0 0 0 15,-3 1-3-15,-1 1 3 0,1-1-2 0,-3 1-3 16,0-1 3-16,-1 0 0 0,-1 0-3 0,-1 0 6 16,-2 2-3-16,-1-2-1 0,-1 2 6 0,2 1-4 15,-1-4 0-15,-3 4 1 0,0 0-3 0,5-1 3 16,-5 1-1-16,2-1 3 0,-1 2-2 16,-1-1-2-16,0 0 2 0,0 0-1 0,-1 0 0 15,-1 2 0-15,-2-2 1 0,0 2-6 0,0 0 3 16,-2-1 3-16,0 3 3 0,0 2 9 0,1-1-4 15,-3 2 0-15,0-1-4 0,0 2-8 0,0 2 3 16,0-1 1-16,0-1-3 0,0 0 6 0,0 0-2 16,0 0 1-16,0 3-3 0,0-1 4 0,0 2 1 15,-19 1-4-15,19 0 0 0,0 3 3 0,-15-2-1 16,15 0-4-16,-10 0 7 0,10-2-10 0,-14 1-5 16,5-1 8-16,-1 0-2 0,2 0 6 0,-3-2-1 15,1 0-1-15,-2 1 1 0,1-2 0 0,1-2-1 16,-2 1-3-16,-1-1 6 0,1-2-5 15,1 1 5-15,-1-1 2 0,0-1-8 0,-3-2 3 16,3 3 6-16,-3-4-7 0,3 0 2 0,0-1-1 16,-3 1-2-16,1-2 1 0,-1 0 2 0,3 0 6 15,-5 0-4-15,3 1-1 0,-3-2-3 0,1 1-3 16,1 0 0-16,-1-1 2 0,1 0 7 0,-1 1 1 16,-1-2 1-16,1 1-1 0,1-1-6 0,-1-1 3 15,-3 1 0-15,2-2 3 0,-1 1 4 0,1-2-6 16,-1-1-7-16,1 1 6 0,1 0-6 0,-3 1 2 15,0-4 4-15,1 2-2 0,-1-2 3 0,-2 2-3 16,1 0 5-16,-3-2-3 0,0 2-3 16,-4-2 6-16,1-1-1 0,-3 1-7 0,0-1 3 15,2 0-6-15,-2-1-1 0,0 4 2 0,-2-2 4 16,0 0-1-16,-4 1 1 0,0-1 0 0,-3 0 3 16,-3 1-1-16,-2-4 2 0,-1 1 2 0,1 0-11 15,-5-1 5-15,3 2 2 0,-1-2-4 0,1 1 10 16,-5-1-6-16,1 1-2 0,-1-1 4 0,0-1-1 15,1-1-3-15,1-2 1 0,1 2 1 0,-1-2-2 16,1 0 3-16,-1 0 2 0,1 0-5 0,-3 0 3 16,0 0 3-16,1 0 5 0,-1 0 7 0,1-18-8 15,-3 18 0-15,-2 0-9 0,-2 0 1 0,3-16 2 16,-1 16-4-16,-2 0 1 0,0 0-11 16,2 0 10-16,1 0 4 0,3 0-1 0,0 0 3 15,3 0-12-15,1 0 9 0,1 0 0 0,4-7 1 16,-3 7 6-16,5-3-16 0,0 3 2 0,1-5 7 15,1 2-4-15,0 2 2 0,-2-3 4 0,0-1-5 16,1 1 2-16,-3-1 9 0,0 1-11 0,-3-1 2 16,5 0 5-16,-2-1-6 0,-1 1-3 0,3-1 2 15,-4 0-2-15,1-1 3 0,-1 4 3 0,-1-4 0 16,-1 0-1-16,-1 3-5 0,1-2 5 0,2 1 1 16,-1 0-4-16,3 1 1 0,4 0-1 0,-1-2-6 15,3 1 14-15,0-1 17 0,2 0 6 0,0 1 2 16,4 0 0-16,-2-1-15 0,0-1-4 15,4 3 3-15,0-1-6 0,2-1-1 0,3 1 1 16,-1 0 0-16,2 1-8 0,3-2 8 0,-3 0-11 16,2 0 4-16,-1 0 3 0,1 0-7 0,-2 3 6 15,1-4-6-15,1 1 2 0,1 1-2 0,-1 1 3 16,0-1 4-16,5 1 4 0,-5 0 29 0,3 0 7 16,1 0 9-16,-3 0 4 0,3-1-18 0,1 0-7 15,-5 0-4-15,5 0-8 0,-1-3 3 0,-1 2 23 16,-1-1-5-16,5-2 2 0,-3 1-9 0,3-2-27 15,-1 0-1-15,1 0 0 0,-2-1 6 0,1-1 21 16,-1 0 5-16,-5-1-5 0,5 1-7 16,-5-2-13-16,0 3 2 0,3-2 6 0,-1 0 14 15,1-2 5-15,-1 2 4 0,3-2 3 0,-3 0-5 16,5 2-4-16,-3-1-5 0,3 0-1 0,0 0-4 16,1 0 2-16,1 1-2 0,-2-3-5 0,1 1 3 15,1 1-11-15,2-2 0 0,-1 0 0 0,1 0-7 16,0-1 0-16,0-2-4 0,-1 3-4 0,3 0 5 15,0-5 4-15,-2 3 2 0,1 0 3 0,-1-1 3 16,2-2-1-16,-2 1-2 0,4-2 1 0,-3 1 1 16,3 0 3-16,-2-3 8 0,2 2 5 0,-2-1 0 15,2 0-3-15,-1-2-7 0,1 2-5 0,-2-1 5 16,4 2 6-16,-2 1-1 0,0-1-7 16,2 2-14-16,0-2-4 0,0 1 1 0,2 1 3 15,-5-1 6-15,3-2-1 0,2 0-3 0,0 1 5 16,-2-1-2-16,0 2-2 0,2-2 0 0,-2 2-2 15,0 2-2-15,2-4 2 0,0 2 2 0,0-1 1 16,0 3 3-16,0 1 3 0,0 0-5 0,0 1 2 16,0 2-7-16,0 1-5 0,25 2 0 0,-25-1-5 15,0 2 2-15,14-2 5 0,-14 3-1 0,0-2 6 16,17 0 2-16,-17-1 3 0,10-1 6 0,-10 1 4 16,13 0 1-16,-7-1-2 0,2-1-2 0,0 0-5 15,1-2-3-15,-1 1 0 0,2-2-4 0,1 0 1 16,-1 0 0-16,0 0-1 0,1 0 4 15,1 0-4-15,0 0 0 0,1 0-7 0,-1 0-2 16,3 0 3-16,-1 0-2 0,1 0 0 0,-1 0-5 16,1 0 1-16,1 1 2 0,-1 0 0 0,-3 2 3 15,2-3-8-15,-1 4 5 0,1 0-2 0,-1-1-2 16,1 3 6-16,1-1-6 0,-3 0 0 0,0 0 3 16,1 3-1-16,-5-2-4 0,2 2 2 0,-3 0-2 15,-1 1-1-15,0 0 3 0,0 2 0 0,-2 1 0 16,3 1 2-16,-3 1 0 0,0 0-2 0,2 0 0 15,-4 4-1-15,2-1-1 0,-2-1 0 0,-2 0 1 16,2 2 1-16,0 0-4 0,-2 0 4 16,2 0 2-16,-2 0-2 0,0 0 2 0,0 0 0 15,0 0-3-15,5 0 1 0,-5 0 4 0,0 0-17 16,0 0-32-16,0 0-30 0,0 0-50 0,0 0-57 16,0 0-62-16,0 0-108 0,0 0-137 0,0 0-122 15,0 0-74-15,0 0-67 0,0 0-33 0,0 0-153 16,0-23-62-16,0 23 204 0</inkml:trace>
  <inkml:trace contextRef="#ctx0" brushRef="#br0" timeOffset="-154969.47">2193 9074 2085 0,'-4'0'1'0,"4"0"2"16,0 0 9-16,0 0 21 0,0 0 26 15,0 0 22-15,0 0 24 0,0 0 7 0,0 0 1 16,0 0 5-16,0 0-15 0,0 0-11 0,0 0-15 16,0 0-15-16,0 0 0 0,0 15-9 0,0-15-4 15,0 0 0-15,0 11-5 0,0-11-2 0,21 11 1 16,-21-4-9-16,0 0-5 0,0 2-2 0,0 0-5 16,0 1-2-16,0 1 1 0,10 0 2 0,-10 1-6 15,10 1-2-15,-10-2-6 0,13 2-9 0,-9 0 2 16,6 0 0-16,-1 0-2 0,-5-2 7 0,6-2 14 15,-4 2 38-15,5-5 26 0,-3 2 34 0,-2-3 20 16,2 0 2-16,5-5 4 0,1 0-12 16,3 0-19-16,5 0-29 0,3 0-20 0,10 0-15 15,11-31-11-15,12 31-9 0,8-31-6 0,15 11-11 16,5-3-7-16,16-3 1 0,3 0 1 0,3-1 17 16,5-2 19-16,1 0 33 0,-5 2 32 0,3 0 25 15,-6 0 14-15,-9 4 10 0,-8 1 11 0,-9 1-12 16,-10 5-13-16,-12 0-23 0,-10 2-30 0,-9 3-17 15,-10 2 1-15,-8 2-8 0,-7 1-4 0,-1 0-4 16,-7 4-27-16,0-1-13 0,-2 2-17 0,-2 0-6 16,-2-1-3-16,0 2-4 0,0 0-18 0,0 0-50 15,0 0-63-15,0 0-97 0,0 0-90 0,0 0-65 16,0 0-52-16,0 0-2 0,0 0-1 16,0 18-27-16,0-18-18 0,0 17-65 0,0-17-161 15,0 24 1-15,-16-12 138 0</inkml:trace>
  <inkml:trace contextRef="#ctx0" brushRef="#br0" timeOffset="-148122.46">27098 12647 2173 0,'0'0'21'16,"-4"0"8"-16,4 0 11 0,0 0 22 0,0 0-8 16,0 0 19-16,0 0 11 0,-2 0 10 0,2 0 13 15,-4 0-4-15,-1 0 3 0,1 0-10 0,4 0-13 16,-4 0 0-16,0 0-7 0,4 0-3 0,-4 0 10 16,4 0 1-16,-2 0 10 0,2 0 7 0,0 0-4 15,0 0-3-15,0 0 2 0,0 0-3 0,0 0 6 16,0 0 11-16,0 0-11 0,0 0-7 15,0 0-27-15,23 0-27 0,-23 0-10 0,31 0-2 16,-9 0 9-16,11 0 9 0,7-20-2 0,9 20-5 16,9 0-4-16,10-18-9 0,5 18 6 0,7 0 6 15,9-11 1-15,2 11 15 0,2 0 0 0,2 0-2 16,0 0 10-16,5 0-6 0,-3 0 0 0,-6 0 4 16,6 20-11-16,-6-20-14 0,-2 0-12 0,-7 0 27 15,-1 14 82-15,-11-14 60 0,-10 0 38 0,-6 0-26 16,-15 10-82-16,-8-10-58 0,-8 0-31 0,-13 0-20 15,-1 0-4-15,-9 0-5 0,0 0-2 0,0 0 1 16,0 0-5-16,0 0-1 0,0 0-9 16,0 0-47-16,0 0-69 0,0 0-116 0,0 0-114 15,0 0-70-15,0 0-69 0,0 0-79 0,0 0-80 16,0 0-134-16,0 0-197 0,0 0 197 0</inkml:trace>
  <inkml:trace contextRef="#ctx0" brushRef="#br0" timeOffset="-146002.47">1964 11068 3119 0,'14'0'0'0,"-1"-27"14"0,-13 27 36 0,18 0 44 16,-9-29 33-16,-1 29 20 0,-8 0 5 0,6-13-14 16,-6 13-4-16,0 0-11 0,0 0-24 0,4 0-20 15,-4 0-21-15,0 0-24 0,0 0-19 0,0 0-12 16,0 0-5-16,0 0-2 0,0 0 3 15,0 0 17-15,4 18 14 0,-4-18 20 0,0 18 12 16,4-6-13-16,-2 3-3 0,3 3 0 0,-1 3 5 16,0 1 5-16,0 3-4 0,4 0-11 0,-2 1-13 15,-1 3-9-15,3-3-2 0,-2 0 1 0,-2 1-4 16,0-2 2-16,0-2-3 0,1-4-7 0,3-1 0 16,-6-1-1-16,2-4 1 0,-2-3 6 0,0-1 43 15,2-3 42-15,-4-2 62 0,0 0 62 0,4-3 0 16,-4-1-16-16,11 0-54 0,-3 0-73 0,15 0-36 15,4-24-26-15,8 24 20 0,10-30 20 0,13 9 25 16,10-4 23-16,7-3 4 0,5-3 8 16,7-4-9-16,4-2-24 0,6-7-31 0,7-2-33 15,5-3-16-15,5-5 17 0,2-2 46 0,4 1 30 16,4-2 16-16,0 1-2 0,-4 5-21 0,-3 4-12 16,-9 4-2-16,-5 4 0 0,-4 4-2 0,-12 4 10 15,-8 1 7-15,-11 5-12 0,-6 1-21 0,-10 4-24 16,-9 3-24-16,-8 3-9 0,-6 3 0 0,-10 1 0 15,-5 4 0-15,-3 2 0 0,-7 0 0 0,0 3-38 16,-2-1-70-16,-2 2-88 0,0 0-114 0,0 0-129 16,0 0-124-16,0 0-72 0,0 0-11 0,-23 0 24 15,23 29 20-15,-29-29-37 0,9 27-187 0,-1-10-124 16,-2 1 176-16</inkml:trace>
  <inkml:trace contextRef="#ctx0" brushRef="#br0" timeOffset="-141478.47">1792 12665 3088 0,'0'0'22'0,"21"0"18"0,-21 0 33 0,0 0 39 16,16 0 15-16,-16-17 15 0,0 17-3 0,11 0-5 15,-11 0-12-15,0 0-4 0,6 0-9 0,-6 0-19 16,2 0-15-16,-2 0-24 0,0 0-11 15,0 0-5-15,0 0 16 0,4 0 42 0,-4 0 26 16,0 0 15-16,4 0-7 0,-4 0-31 0,4 24-26 16,1-24-11-16,-3 18 14 0,2-18 15 0,0 22 7 15,0-10 5-15,0 3 10 0,-4 1-10 0,6 1-12 16,-2 1-11-16,-1 3-42 0,3 0-18 0,-2 0 5 16,0 1-16-16,2 0 6 0,0 2-3 0,-4 0-6 15,7-2 13-15,1 2-12 0,-4 0 10 0,0 0 2 16,7-1-22-16,-3-3 13 0,3-2-3 0,-3-2 34 15,2-2 70-15,1-5 25 0,1-1 23 0,5-5-11 16,-3-3-36-16,3 0-31 0,10 0-22 16,6-29-32-16,8 29-18 0,11-48 0 0,10 14-8 15,9-5 3-15,11-8 7 0,11-3 12 0,3-5 32 16,3 0 25-16,4-2 9 0,-1-1 4 0,3-1-25 16,-1-3-26-16,-3-1-20 0,7-1-18 0,-1-1 26 15,1 0 40-15,-3-1 36 0,-3 3 26 0,-5 4-16 16,-4 6-20-16,-12 5-16 0,-11 8-24 0,-14 4-16 15,-9 6-18-15,-9 7-17 0,-11 5-2 0,-9 2 0 16,-5 5 0-16,-3 3 0 0,-6 2 0 0,-2 2 0 16,1 2 0-16,-5 1 0 0,0 1-49 0,0 0-77 15,0 0-95-15,0 0-124 0,0 0-143 0,0 0-158 16,0 0-60-16,0 0-41 0,-27 19-22 16,27-19-24-16,-27 18-320 0,12-18 157 0,-5 21 215 15</inkml:trace>
  <inkml:trace contextRef="#ctx0" brushRef="#br0" timeOffset="-136246.46">2288 11074 2483 0,'0'12'24'0,"25"-5"-2"0,-25-1 2 0,17-1 5 0,-17-2-10 15,12-2 23-15,-12 1 36 0,0-2 29 0,8 0 24 16,-8 1 18-16,0-1-7 0,0 3-13 16,4-3-22-16,-4 0-30 0,0 0-23 0,0 0-16 15,0 0-13-15,3 0 0 0,-3 0 4 0,0 0 12 16,0 1 17-16,0-1 8 0,0 0 10 0,2 2 4 15,-2-2 4-15,0 0 17 0,0 0 14 0,0 0 3 16,0 0-19-16,2 0-31 0,-2 0-32 0,4-25-13 16,-4 25 14-16,4-28 15 0,4 7 13 0,5-3 24 15,-3-6 14-15,2-2 15 0,3-5 19 0,1-3 9 16,3 1 23-16,4-2 7 0,-1-2 6 0,5 2-9 16,2 0-11-16,0 2-13 0,4 3-12 0,-2 3-21 15,6-2-28-15,-6 4-15 0,0 4-18 0,0 0-9 16,0 4-15-16,-4 0-14 0,-4 5-9 15,0 0-6-15,-2 4-3 0,-3 2-2 0,-3 2-4 16,-3 2-46-16,-6 3-73 0,2 1-114 0,-8 0-139 16,5 4-96-16,-5 0-49 0,0 0 13 0,0 0 41 15,0 0 25-15,0 0 0 0,-31 26-39 0,31-26-105 16,-31 24-166-16,8-24 95 0,0 27 138 0</inkml:trace>
  <inkml:trace contextRef="#ctx0" brushRef="#br0" timeOffset="-135842.47">2580 10508 3455 0,'27'0'6'0,"-27"0"20"0,0 0 45 15,22 0 45-15,-22 0 26 0,0-21 12 0,0 21-23 16,15 0-31-16,-15 0-27 0,0 0-28 0,0 0-21 16,0 0-19-16,0 0-6 0,0 0-2 0,0 0-4 15,0 0 6-15,0 0 2 0,0 0 0 0,0 0 5 16,-19 0-1-16,19 17-3 0,0-17 1 0,0 0-4 15,0 0 8-15,0 0 41 0,0 10 29 0,0-10 36 16,0 0 35-16,0 0-18 0,0 0-23 0,0 0-29 16,0-22-39-16,0 22-3 0,31-22 19 0,-31 22 19 15,42-30 21-15,-16 13 7 0,3-3-4 0,0 0 16 16,6-2 15-16,1 0 25 0,-3-2 20 16,2-1 3-16,2 2-12 0,-6 0-15 0,0 1-24 15,-4 0-19-15,0 1-21 0,-4 3-14 0,-5 3-8 16,-5 1-19-16,1 3-14 0,-6 2-15 0,3 4-21 15,-7 3-8-15,-2 0-13 0,0 2-13 0,0 0 5 16,-2 0-1-16,2 0 13 0,-2 0 0 0,0 31-7 16,4-31-22-16,0 36-37 0,-4-12-27 0,0 4-43 15,2 2-40-15,-2 3-25 0,0 0-54 0,0 1-22 16,0 1-10-16,0 1-29 0,-29-2 0 0,29 3-32 16,-31-3-60-16,15 1-51 0,-3 0-127 0,-1-3-260 15,-1-4 109-15,-2-3 145 0</inkml:trace>
  <inkml:trace contextRef="#ctx0" brushRef="#br0" timeOffset="-134621.47">3450 12942 2695 0,'0'0'42'16,"-4"-26"38"-16,-4 26 63 0,8-27 71 15,0 11 24-15,-5 1 24 0,3 0-18 0,0-1-26 16,0 1-17-16,0 1-5 0,0 0 4 0,0 2 16 16,-2 0 21-16,4 2 15 0,-2 0 18 0,2 2-16 15,0 3-34-15,0 0-51 0,0 2-52 0,0 1-22 16,0 2-27-16,0 0-18 0,0 0-18 0,0 0-25 16,0 0-13-16,0 0-5 0,0 0 1 0,0 19 9 15,0-19 8-15,0 26 16 0,0-6 6 0,-35 5 1 16,35 3-4-16,-33 8-10 0,16 4-9 0,-6 5-3 15,3 3 1-15,-1 3 3 0,-2 5 4 0,1 2-5 16,1 2-38-16,2-2-88 0,-1 2-88 16,1-4-81-16,0 3-74 0,3-6-34 0,1-2-25 15,3-4-50-15,0-6-40 0,1-2-39 0,-3-5-70 16,1-3-189-16,-1-9 2 0,2-4 154 0</inkml:trace>
  <inkml:trace contextRef="#ctx0" brushRef="#br0" timeOffset="-134210.47">2791 13593 4142 0,'0'-10'51'16,"22"0"16"-16,-22-1 44 0,27 1 82 0,-27 1 64 15,31-4 111-15,-31 4 83 0,19 3 11 0,-19 2-47 16,16 1-79-16,-16 1-91 0,7-1-73 16,-7 2-58-16,0 0-50 0,0 0-36 0,0 1-22 15,0-2-9-15,0 2-4 0,0 0-5 0,0 0 5 16,0 0 1-16,0 0 4 0,0 0 4 0,0 32 0 15,-19-32 2-15,19 41-1 0,0-12 2 0,-15 1-1 16,15 8-4-16,0-1 2 0,-12 3 1 0,12 0-6 16,0 1 1-16,0-1 0 0,0-1-4 0,0-2 4 15,0-3-2-15,0-3 2 0,0-4 4 0,27-4-1 16,-27-4 4-16,0-5 3 0,17-6 4 0,-17 1 35 16,0-3 26-16,16-6 2 0,-16 0 2 0,12 0-25 15,1-24-16-15,1 24 1 0,3-32 11 0,6 9 7 16,-1-3 6-16,3-4 2 0,4-2-17 15,0 0-16-15,4-5-16 0,0 1-14 0,2-3 0 16,0 0 0-16,5-1 0 0,1 2 0 0,-4-2 0 16,-2 2 0-16,-2 2 0 0,-2 3 0 0,5 3 0 15,-7 2 0-15,-5 6 0 0,-3 3 0 0,0 5 0 16,-3 3 0-16,-5 2-58 0,-5 4-106 0,-2 2-137 16,-6 3-206-16,0-1-218 0,0 1-73 0,0 0-75 15,0 0-36-15,0 22-122 0,0-22-54 0,-33 30 210 16</inkml:trace>
  <inkml:trace contextRef="#ctx0" brushRef="#br0" timeOffset="-106110.46">12820 18028 2627 0,'0'-8'40'0,"0"4"1"0,0 1 7 0,0-2 19 15,0 1-20-15,0-1 20 0,0 3 22 0,0 0 5 16,0 2 10-16,0 0 5 0,0 0-10 0,0 0-11 16,0 0-19-16,0 0-19 0,-18 0-20 0,18 0-10 15,0 0-6-15,0 0-1 0,0 0 12 0,0 0 13 16,0 0 7-16,0 0 5 0,0 0 13 15,-9 0-2-15,9 0 9 0,0 0 5 0,0 0-6 16,0 0 2-16,0 0-5 0,0 0-4 0,0 0-13 16,0 0-19-16,0 0-8 0,25 0-17 0,-25 0 0 15,37 0 8-15,-6 0 13 0,11 0 17 0,7 0 10 16,11 0 17-16,9 0 3 0,5 0 1 0,13 0-5 16,6 0-19-16,10 0-19 0,5 0 16 0,5 0 34 15,7 0 57-15,-6 0 59 0,0 0 8 0,-7 0-14 16,-10 0-43-16,-10 0-52 0,-15 0-24 0,-16 0-15 15,-12 0-17-15,-7 0-9 0,-14 0-12 0,-7 0-15 16,-8 0 0-16,-1 0-5 0,-7 0-6 16,0 0-13-16,0 0-67 0,0 0-87 0,0 0-86 15,0 0-61-15,0 0-23 0,-21 0 1 0,21 0-25 16,-21 0-78-16,21 0-67 0,-29 0-130 0,11 0-294 16,5 0 136-16,-1 0 157 0</inkml:trace>
  <inkml:trace contextRef="#ctx0" brushRef="#br0" timeOffset="-103497.47">16090 17899 2407 0,'-6'-4'12'0,"6"1"20"0,-2 3 24 15,2-4 33-15,0 1 18 0,0 1 2 0,0 0 4 16,0 1-17-16,0 1-10 0,0 0-5 15,0 0-14-15,0 0 5 0,0 0 30 0,0 0 17 16,0 0 15-16,0 0 8 0,0 0-38 0,0 21-21 16,0-21-4-16,0 0-12 0,0 18 5 0,-20-18-1 15,20 0-4-15,0 14-4 0,0-14-2 0,0 0-1 16,0 7-6-16,0-7 5 0,0 0-10 0,0 0 9 16,0 3 9-16,0-3 10 0,0 0 13 0,0 3 1 15,0-3 10-15,0 0 17 0,0 0 1 0,0 0-7 16,0 1-27-16,20-1-41 0,-20 1-8 0,39 1-9 15,-10-1 1-15,9-1 15 0,7 1-10 0,9-1-5 16,6 0 4-16,8 0-19 0,4 0-5 16,11 0 5-16,0-19-10 0,4 19 2 0,1 0 17 15,5 0 45-15,0 0 57 0,-2 0 52 0,-4 0 29 16,-4 0-3-16,-5 0-23 0,-9 0-16 0,-5 0-14 16,-10 0-11-16,-9 0-2 0,-6 0-2 0,-8 0-2 15,-4 0-12-15,-6 0-13 0,-3-20-20 0,-3 20-29 16,-5 0-24-16,-4 0-21 0,1 0-12 0,-5 0-1 15,0 0 0-15,0 0 0 0,-2 0 0 0,0 0 0 16,0 0-26-16,0 0-62 0,0 0-70 0,0 0-97 16,0 0-87-16,0 0-118 0,0 0-141 0,0 0-57 15,-19 0-56-15,19 0-29 0,0 0-9 0,0 0-202 16,0 0-12-16,0 0 210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0:25:02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3491 5515 1797 0,'0'0'26'0,"0"0"13"0,0 0 12 15,0 0 25-15,0 0-1 0,0 0 14 0,0 0 14 16,0 0 2-16,0 0 6 0,0 0 0 0,0 0-4 16,0 0-12-16,0 0-24 0,0 0-18 0,0 0-18 15,0 0-10-15,0 0-2 0,0 0-1 0,0 0 13 16,0 0 16-16,0 0 11 0,0 0 18 0,0 0 0 15,0 20-6-15,0-20-8 0,0 0-10 0,0 0-5 16,19 12 1-16,-19-12 6 0,27 0 9 16,-27 7-2-16,31-7-1 0,-4 0-6 0,-5 8-11 15,5-8 0-15,8 4-5 0,1-2 0 0,-3 0 0 16,8-1-10-16,0 1-3 0,1-2-5 0,3 2-3 16,1-2 9-16,-1 0 9 0,1 0 2 0,1 0 0 15,-1 0-1-15,-1 0-6 0,1 0 3 0,-1 0-3 16,1 0 2-16,-7 0 2 0,4 0 3 0,1 0-3 15,-3 0-4-15,2 0-11 0,-1-16-3 0,5 16-4 16,-1 0-8-16,5 0 3 0,3-10-9 0,2 10 5 16,6 0 7-16,2-8 5 0,2 8 5 0,5-6 1 15,3 3-4-15,0 1-7 0,3-2 2 0,1 1 4 16,5 0 5-16,2 0 19 0,2-1 9 16,-3 0 4-16,5 0 8 0,-8 1-8 0,2-2-10 15,-3 0 3-15,1-1-12 0,-1 1-14 0,3 1-3 16,0-3-11-16,-1 2-7 0,12 2 7 0,-1 0-4 15,2-2-2-15,0 1 2 0,2 3-2 0,0-1-1 16,0 0 1-16,-4 1-1 0,-4-2 4 0,2 3 3 16,-2 0 1-16,0-3-8 0,2 2 1 0,2 1-1 15,2 0-3-15,4 0-4 0,7 0-3 0,-3 0 0 16,-2 0-1-16,3 0 12 0,-5 0-1 0,-6 0 4 16,-2 0 0-16,-4 0 0 0,-1 0-4 0,1 0-2 15,0 0-5-15,2 0 1 0,4 0-1 0,6 0 0 16,7 0 4-16,7 0-1 0,5 0 4 15,2 0-6-15,0 0 2 0,2 0-3 0,4 0 4 16,0 0 4-16,2 0-5 0,2 0 15 0,-1 17-3 16,-3-17-5-16,4 0 9 0,-6 18-15 0,-6-18-4 15,-11 0 19-15,-10 10 19 0,-8-10 26 0,-12 0 35 16,-9 0-4-16,-10 0-7 0,-9 0 2 0,-5 0-18 16,-1 0 3-16,-8 0-5 0,-4 0-21 0,-2 0-10 15,-4-17-19-15,-6 17-8 0,1 0-4 0,-7 0-4 16,-1 0 3-16,-6 0 2 0,3-11-9 0,-7 11-18 15,2 0-65-15,-4 0-67 0,0 0-65 0,0 0-74 16,0 0-16-16,0 0-24 0,0 0-23 16,0 0-16-16,0 0-29 0,0 0-20 0,-29 0-33 15,29 0-90-15,-41 0-217 0,12 0 74 0,-6 0 128 16</inkml:trace>
  <inkml:trace contextRef="#ctx0" brushRef="#br0" timeOffset="852">3431 6472 1711 0,'-24'9'23'0,"-3"0"34"0,4 1 45 0,0-2 44 16,7-1 16-16,-3 1 6 0,1 0-9 0,7 0-13 15,-1-2-4-15,1 1-4 0,3-2-7 0,0-1-4 16,8 0-7-16,-4-3-6 0,4 0-4 0,-4 0 0 16,4 1-8-16,0-2-7 0,0 0 0 0,0 0-5 15,0 1 1-15,0-1 11 0,0 0-2 0,0 0 2 16,0 0-2-16,0 0-22 0,0 0-16 16,22 0-16-16,-22 0-19 0,29 0-8 0,-6 0 3 15,10 0 6-15,4 0 11 0,15 0 10 0,8 0 5 16,12 0 16-16,15 0 1 0,8 0-10 0,17-21-14 15,14 21-24-15,19 0-18 0,3-12 15 0,16 12 48 16,7-11 33-16,11 11 40 0,6-10 18 0,0 10-8 16,1-9 3-16,-8 5 3 0,-7 0 4 0,-11 0 1 15,-14 1-8-15,-12-1-11 0,-15 0-13 0,-21 0-22 16,-14 1-9-16,-17 0-14 0,-4-1-12 0,-16 0-5 16,-9 2-13-16,-10 0-13 0,-10-1-14 0,-7 1-14 15,-3 2-10-15,-5-1-4 0,-4 0-3 0,0 1-4 16,-2 0-33-16,0 0-60 0,0 0-86 15,0 0-124-15,0 0-159 0,0 0-97 0,0 0-45 16,-25 0-16-16,25 0 19 0,-21 0-40 0,5 0-188 16,-5 27-100-16,-4-27 172 0</inkml:trace>
  <inkml:trace contextRef="#ctx0" brushRef="#br0" timeOffset="3200">2177 7885 1851 0,'0'0'21'0,"-21"0"1"0,21 0 3 0,0 0 11 16,0 0 3-16,0 0 33 0,0 0 24 0,0 0 15 15,0 0 6-15,0 0-11 0,0 0-6 0,0 0-8 16,0 0-18-16,0 21-16 0,0-21-10 15,0 0-6-15,0 0 5 0,0 0 23 0,0 0 19 16,14 0 19-16,-14 14 15 0,15-14-5 0,-1 8-2 16,3-8-2-16,2 10-9 0,7-3-16 0,1-4-8 15,13 1-19-15,1 0-12 0,13-1 1 0,12-3-7 16,6 2 3-16,15-2-8 0,8 0-5 0,13 0-6 16,7 0-10-16,7 0 1 0,4-28-5 0,5 28-7 15,3-18-3-15,0 18 1 0,1-21-2 0,5 21 4 16,-3-24 18-16,-1 12 28 0,5-1 20 0,-11 1 16 15,-2-1-7-15,-12 0-19 0,-7-1-12 0,-7 2-1 16,-9-1 8-16,-9-1 13 0,-5 4 17 16,-5-2-4-16,-5 2-5 0,-5 1-11 0,-8 0-6 15,-5 3 5-15,-5-1 7 0,-7 2 6 0,-6 2-9 16,-8 1-29-16,-4-1-17 0,-7 2-25 0,-6-2-11 16,-2 3 0-16,-1 0-7 0,-5 0-7 0,0 0 0 15,0 0 7-15,0 24 12 0,0-24 13 0,0 38 7 16,-29-13 7-16,29 10 1 0,-25 4-5 0,25 3 2 15,-33 6-4-15,12 5-2 0,0 5-4 0,-1 1 9 16,-3 8-1-16,0 7 10 0,-2 7 2 0,0 5-16 16,0 6-1-16,-1 1-7 0,1 1 0 0,-2 3 6 15,4-5-7-15,-4-3-3 0,0-7 1 0,4-6 13 16,0-2-7-16,1-5-3 0,1-5 3 16,2-4-17-16,1-3-83 0,3-4-53 0,3-3-61 15,-1-6-58-15,5-7 27 0,1-5-22 0,1-5-21 16,4-9-11-16,-2-4-32 0,4-7-66 0,-7-7-109 15,1 0-234-15,-4-26-101 0,-7 0 138 0</inkml:trace>
  <inkml:trace contextRef="#ctx0" brushRef="#br0" timeOffset="3752.99">1867 7820 3507 0,'26'-30'4'0,"1"6"15"0,-4 0 29 16,-11 3 27-16,7 1 4 0,-6 5-11 0,-5 7-32 15,-8 4-32-15,6 2-18 0,-6 2-15 0,0 0 3 16,0 0 19-16,0 31 29 0,0-10 32 0,0 6 19 15,0 7-5-15,0 7-5 0,-27 7-7 0,27 3-14 16,0 5 19-16,-25 2-2 0,25 2-2 16,-25 5 1-16,11 9-15 0,-3 3 1 0,-1 5-4 15,-1 5-7-15,-3 3-4 0,1 0-9 0,-2 3-4 16,0-7 6-16,1-5-8 0,3-5 1 0,3-8 1 16,1-3 9-16,5-9 21 0,1-3 9 0,5-5 3 15,4-6-11-15,0-4 2 0,0-5 28 0,0-3 46 16,31-5 86-16,-31-4 56 0,42-7 18 0,-11-1-12 15,8-3-71-15,11-5-68 0,7-2-43 0,12 1-28 16,15-4-15-16,11 0-8 0,23 0-13 0,13 0-8 16,24 0 3-16,4-28 2 0,16 28 27 0,9-21 35 15,5 21 35-15,9-23 17 0,-6 23-12 0,-2-16-41 16,-6 16-40-16,-6 0-2 0,-15-12 22 16,-14 12 38-16,-21 0 13 0,-16 0-10 0,-21 0-34 15,-23 0-39-15,-20 0-16 0,-17 0-18 0,-8 0-3 16,-11 0-1-16,-8 0-7 0,-2 0-1 0,-2 0-29 15,0 0-40-15,0 0-43 0,0 0-49 0,0 0-47 16,0 0-38-16,0 0-30 0,0 0-55 0,-21 0-54 16,21 0-37-16,-16 20-54 0,16-20-32 0,-27 0-64 15,8 0-119-15,-3 0-358 0,-3 0 130 0,4 0 190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0:39:42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 4452 3096 0,'0'0'0'16,"0"0"-2"-16,0 0 1 0,0 0 4 16,0 0 11-16,0-22 29 0,0 22 23 0,0 0 18 0,0 0 3 15,0 0-17-15,23 0-16 0,-23-12-19 16,23 12-12-16,-23 0-10 0,35 0-4 0,-16-10-6 15,8 10-3-15,-1 0 0 0,10-3 2 0,1 3 2 16,8 0 1-16,9-3 4 0,4 0-4 0,10 2 2 16,11-1-2-16,7-1-5 0,16 2-1 0,3-2 1 15,7 1 2-15,10-1-2 0,6-1 0 0,8-1-3 16,5 2-1-16,6-1 0 0,-1 0 3 0,5 0 3 16,6 0 21-16,-8 0 11 0,-4 0 2 0,-13 0 3 15,-1 2-7-15,-16-1-2 0,-11-1 1 0,-20 4-3 16,-13-3-7-16,-16 2-6 0,-13 1-6 15,-13-1-4-15,-11 0-9 0,-9 1 0 0,-9-2 5 16,0 2 2-16,-38 0 2 0,5 0-1 0,-14 0 0 16,-13 0-2-16,-19 0 4 0,-18 0-3 0,-21 0-1 15,-16 0 2-15,-15 0-6 0,-10 0 5 0,-11 0-3 16,-3 0 0-16,-5 0 7 0,4 0-3 0,3 0 2 16,8 0-5-16,5 22-2 0,12-22-3 0,7 15 2 15,11-15 6-15,8 16-5 0,17-16 6 0,16 16-5 16,10-16-4-16,11 14 3 0,17-14-1 0,9 9 4 15,11-9 4-15,9 6 16 0,9-6 5 0,7 0 4 16,4 0-6-16,0 0-18 0,54 0-6 0,-8 0-6 16,11 0 3-16,24-26 2 0,18 26 0 0,23-19-1 15,17 19-3-15,18-24 4 0,19 24-7 16,14-24 2-16,14 12 3 0,7 1-3 0,8 2 8 16,-2 1-5-16,-4 1-1 0,0 2 2 0,-14 2-7 15,-9-1 3-15,-19 2 4 0,-20 2-4 0,-18 0 4 16,-20 0 0-16,-22 0-2 0,-23 0-4 0,-18 0-16 15,-19 0 3-15,-16 0 2 0,-15 0 7 0,0 0 12 16,-67 18 4-16,7-18-3 0,-18 0 0 0,-23 15-3 16,-15-15-7-16,-25 0-1 0,-16 14-1 0,-16-14 4 15,-14 9 6-15,-11-9 3 0,2 13 1 0,-5-7 2 16,-1 4-6-16,5-3 0 0,9 2-3 16,12 0 0-16,15 2 2 0,19-1-4 0,15-2 5 15,24 0-4-15,20-1-6 0,21 0 3 0,21-4 2 0,20-1 1 16,21-2 10-16,0 0 1 0,58 0-3 15,-4 0 3-15,18-26-5 0,23 26-3 0,17-18 2 16,18 18-6-16,21-24 5 0,17 24 1 0,20-24-1 16,10 24 9-16,13-22-5 0,0 13 6 0,0-1-6 15,0 4-5-15,-9-1 3 0,-12 1-4 0,-16 1 1 16,-19 2 1-16,-25 1-2 0,-20 1-5 0,-25 0-13 16,-23 1-12-16,-25 0 2 0,-25 0 5 0,-12 0 18 15,-47 0 12-15,-13 0-2 0,-21 22 0 0,-20-22 0 16,-27 0 1-16,-17 0-2 0,-18 14 0 15,-17-14-5-15,-15 0 1 0,-5 0 3 0,-7 0-1 16,7 9 5-16,1-9-7 0,9 9 5 0,16-4-3 16,15 1-1-16,25-1 2 0,22 1-5 0,25-2-1 15,21-1 6-15,27 0-4 0,20-3 1 0,19 0 4 16,27 0-9-16,21 0 7 0,18 0-5 0,17-23 2 16,16 23 2-16,23 0-4 0,14-25 2 0,19 25-3 15,17-16 2-15,8 16 0 0,4-11 4 0,6 11-1 16,-6 0 1-16,0-11 1 0,-19 11-7 0,-16 0 3 15,-25 0-5-15,-23 0-18 0,-24 0-19 0,-23 0-2 16,-28 0 2-16,-21 0 21 0,-5 0 22 0,-64 19 0 16,-3-19 0-16,-15 0 2 0,-22 16 0 15,-22-16-4-15,-16 0 2 0,-13 10-2 0,-13-10 2 16,-8 0 2-16,-1 0 4 0,-1 9-1 0,10-9-3 16,9 5 3-16,19-2 0 0,14-2-3 0,22 1 6 15,24 0 10-15,22 0 10 0,16-2 8 0,30 0-3 16,12 0-7-16,29 0-18 0,16 0-4 0,15-25 0 15,17 25-3-15,24-19 0 0,13 19-2 0,20-16 0 16,15 16 2-16,14 0 0 0,7-14 1 0,12 14-2 16,2 0 1-16,-2 0-4 0,-5 0 1 0,-13 0 0 15,-18 0-5-15,-21 0 5 0,-22 21-17 0,-27-21-5 16,-24 0 3-16,-27 19 2 0,-21-19 18 16,-4 17 6-16,-62-17 1 0,2 19 1 0,-16-10-3 0,-18 1 0 15,-11-1-4-15,-15-2-9 0,-8-2-6 0,-6-5-6 16,-5 3-5-16,9-1 11 0,6-2 9 15,10 0 4-15,17 0 9 0,16 0 0 0,17 0 2 16,19 0 0-16,18 0-6 0,17 0-6 0,10-25-3 16,0 25 0-16,49-15 3 0,-7 15 4 0,16-19-3 15,10 19-2-15,12-21-9 0,11 21-12 0,4-14 0 16,0 14-8-16,-4-11-6 0,-4 11-22 0,-12-7-46 16,-15 7-62-16,-15-2-78 0,-14 2-57 0,-14 0-42 15,-11 0-78-15,-6 0-138 0,0 0 83 0,-42 0 92 16</inkml:trace>
  <inkml:trace contextRef="#ctx0" brushRef="#br0" timeOffset="3496">2226 3125 1643 0,'0'-1'31'0,"0"-3"16"15,0 3 26-15,0-2 32 0,0 3 5 0,-33-3 26 16,33 2 5-16,-27 0-1 0,5-1-6 0,-1 0-20 16,-2 1-7-16,-4-1-8 0,8 1-12 0,-3 0-6 15,-1 1-11-15,6-1-15 0,1 1-14 0,7-2-9 16,3 2-5-16,0 0 1 0,4 0 5 0,4 0 2 15,0 0 1-15,0 0 1 0,0 0 1 0,0 0 6 16,0 0 8-16,0 0 5 0,0 0 10 16,0 0 2-16,0 0-13 0,31 0-9 0,-31 0-17 15,33 0-9-15,-8 0-5 0,1 0-7 0,12 0 3 16,5 0-4-16,11 0 2 0,10 0-7 0,8 0-8 16,13 0 4-16,14 0-5 0,13 0 10 0,18 0-4 15,8 14-1-15,13-14-1 0,11 0-3 0,11 0 4 16,11 0-3-16,8 0 1 0,11 0 0 0,2 0 2 15,1 0-1-15,5 0 0 0,2 0 1 0,-2 0-2 16,-2 0 1-16,-5 0-1 0,-9 0 1 0,-5 0 3 16,-10 0 0-16,-9 0 31 0,-14 0 27 0,-16 0 24 15,-15 0 16-15,-18 0-12 0,-15 0-16 0,-17 0-18 16,-16 0-9-16,-17 0-14 0,-12 0-13 0,-10 0-10 16,-8 0-5-16,-7 0-9 0,-6 0 0 15,0 0 0-15,0 0-3 0,0 0 4 0,0 0 0 16,0 0 4-16,-25 25 1 0,25-25 4 0,-29 37 3 15,10-7 2-15,-3 6 0 0,-3 8-12 0,-2 8-2 16,0 11-4-16,0 12-4 0,0 11 10 0,3 6 4 16,-3 6 4-16,4 7 4 0,0 2-1 0,3 1 1 15,-3-2-4-15,2-3-2 0,-4 1-22 0,1-1-2 16,-1 3-31-16,-4-1-46 0,0 2-16 0,-4-2-56 16,-4-2-45-16,-5-5-48 0,-1-5-71 0,-7-11-87 15,-6-11-186-15,-12-8-153 0,-8-15 110 0</inkml:trace>
  <inkml:trace contextRef="#ctx0" brushRef="#br0" timeOffset="3992">1879 2860 3193 0,'27'-29'7'0,"-27"2"-14"0,23 6-3 0,-23 0-6 16,18 5-8-16,-18 5 12 0,13 10 0 0,-13 1 8 15,14 30 27-15,-1-1 39 0,-1 6 29 16,2 11 11-16,5 10-1 0,4 8-30 0,-1 10-21 16,-1 7-2-16,-2 11-26 0,-1 11-3 0,1 9-5 15,-7 9-7-15,-8 0 6 0,-4 2-2 0,0 2 19 16,0 0 14-16,-31-5 4 0,5-6 47 0,-10-5-7 15,-5-3-12-15,-4 0-7 0,-9-2-39 0,-4-5-12 16,0-3 9-16,4-8 2 0,1-8-1 0,1-5-3 16,0-11-12-16,11-11-5 0,6-9-7 0,6-8-2 15,8-10 19-15,7-6 39 0,1-6 47 0,13-3 42 16,0-6-2-16,31-2-29 0,4-3-51 16,11 0-38-16,22 0-13 0,17 0-7 0,22-34 0 0,24 34-4 15,17-36-1-15,28 14-3 0,21-2-1 16,18-2 2-16,20 2-3 0,21 0 3 0,17 1 35 15,11 2 31-15,3 2 40 0,0 2 41 0,-6 3 20 16,-12 4 27-16,-21 1 8 0,-27 0-28 0,-24 3-47 16,-34 0-52-16,-25 4-45 0,-30 0-15 0,-25 0-11 15,-28 2-4-15,-17 0-15 0,-14 0-44 0,-13 0-105 16,-7 0-113-16,-4 0-72 0,0 0-39 0,0 0 13 16,-31 0-15-16,31 0-99 0,-52 0-144 0,11 0-340 15,-5 20 46-15,-9-20 184 0</inkml:trace>
  <inkml:trace contextRef="#ctx0" brushRef="#br0" timeOffset="5695.99">11838 4285 2246 0,'-14'-4'18'0,"2"0"13"15,1 0 20-15,3 2 29 0,2-2 7 0,6 0 14 0,-4 2 12 16,2 0 5-16,-1 2-2 0,3-2 1 15,-2 1-9-15,2 1-9 0,0 0 0 0,0 0-10 16,0 0 0-16,0 0-6 0,0 0-5 0,0 0 3 16,0 0-3-16,0 0 0 0,0 0-5 0,0 0-11 15,0 0-18-15,0 0-18 0,0 0-14 0,23 0-11 16,-23 0-4-16,29 0 3 0,-8 0 2 0,8 0-1 16,4 0 7-16,8 0-2 0,9 0 5 0,6 0 14 15,10 0 3-15,8 0 10 0,11 0-7 0,12 0-14 16,6 0-3-16,13 0-11 0,12 19 2 15,9-19 5-15,12 0-9 0,14 14 6 0,10-14-5 16,9 0 1-16,4 14 1 0,5-14 1 0,5 8 9 16,2-8 1-16,3 9 8 0,-5-6 9 0,-1 1 4 15,-7-1 8-15,-6 1 4 0,-3-3-9 0,-7 0 5 16,-11 1 0-16,-8-1 9 0,-12 0 19 0,-13-1 8 16,-6 0 3-16,-10 0-7 0,-17 0-15 0,-13 0-6 15,-13 0-3-15,-18 0 6 0,-9 0-10 0,-9 0-12 16,-11-17-14-16,-7 17-21 0,-7 0 2 0,-4 0-7 15,-2 0-3-15,-2 0-13 0,0 0-52 0,0 0-60 16,0 0-61-16,0 0-55 0,0 0-41 0,0 0-42 16,0-7-59-16,0 7-40 0,-20 0-31 15,20 0-97-15,-21 0-211 0,21 0 109 0</inkml:trace>
  <inkml:trace contextRef="#ctx0" brushRef="#br0" timeOffset="6592">19073 4321 2581 0,'-14'0'-2'0,"4"17"-2"0,-1-17 0 0,5 0 2 16,0 0 7-16,4 0 12 0,-2 0 13 16,-1 0 12-16,3 0 25 0,-2 0 22 0,0 0 29 15,0 0 24-15,4 0 1 0,0 0-4 0,0 0-14 16,0 0-16-16,0 0-5 0,0 0-9 0,0 0-11 15,0 0-13-15,23 0-18 0,-23 0-16 0,33 0-3 16,-4 0 7-16,6 0 6 0,12 0 8 0,13 0-1 16,11 0-1-16,1 0-7 0,15 0-18 0,12 0-12 15,17 0-14-15,16 0-6 0,15 0 3 0,16-11 6 16,13 11 2-16,16 0 13 0,13 0 9 0,10 0 17 16,8 0 9-16,4 0 3 0,-8 0 5 0,-8 18-10 15,2-18-4-15,-8 0 5 0,-9 0 0 0,-10 0 4 16,-12 0 27-16,-21 12-1 0,-10-12 22 15,-11 0 11-15,-21 0-22 0,-20 0 4 0,-14 0-28 0,-15 0-29 16,-25 0-15-16,-6 0-31 0,-16-17-15 16,-5 17-45-16,-4 0-79 0,-6 0-70 0,0 0-81 15,0 0-13-15,0 0 13 0,0 0-21 0,-39 0-37 16,14 0-93-16,-6 0-169 0,-19 26-272 0,-3-26 127 16</inkml:trace>
  <inkml:trace contextRef="#ctx0" brushRef="#br0" timeOffset="7496">7989 5092 2874 0,'0'5'3'0,"-24"0"-2"0,24-3-2 16,-15-1 4-16,15-1 11 0,0 0 34 0,0 1 43 15,0 0 35-15,0-1 18 0,0 0-2 0,0 2-20 16,0-1-15-16,0-1-13 0,0 0 3 0,0 0 6 16,0 0 2-16,0 0 9 0,0 0-2 0,0 0-9 15,0 0-4-15,19 0-19 0,-19 0-5 0,35 0 2 16,-4 0-1-16,10 0 4 0,15 0 1 16,14-22-7-16,15 22-11 0,16-17-8 0,9 17-22 15,18-19-6-15,17 19-15 0,20-24-7 0,19 13-4 16,17 0-6-16,5 2 11 0,9 0 26 0,13 2 44 15,1 3 52-15,-4 0 40 0,-16 1 10 0,-14 1-22 16,-26 1-38-16,-18 1-25 0,-25 0-10 0,-25 0 6 16,-22 0 1-16,-25 0-8 0,-17 0-20 0,-19 0-29 15,-3 0-13-15,-13 0-13 0,0 0-13 0,-2 0 2 16,0 0-3-16,0 0-33 0,0 0-103 0,0 0-130 16,0 0-119-16,0 0-91 0,0 0-34 0,-25 0-74 15,7 0-152-15,-5 23-398 0,-4-23 142 0</inkml:trace>
  <inkml:trace contextRef="#ctx0" brushRef="#br0" timeOffset="125396">2404 7698 2670 0,'-8'10'-2'15,"4"-2"-1"-15,4-3 1 0,0-4 0 0,0-1 2 16,0 0 3-16,0 0 7 0,0 0 27 15,0 0 35-15,0 0 27 0,0 0 15 0,0 0-17 0,0 0-30 16,0 0-30-16,0 0-24 0,0 0-11 16,18 0-4-16,-18 0-2 0,29 0 2 0,-6 0 1 15,10 0-1-15,6-19 5 0,15 19-4 0,14 0 2 16,9 0 4-16,20-13 4 0,6 13 6 0,11 0 3 16,10-5-1-16,4 5 1 0,4 0 4 0,5 0 2 15,-1 0 2-15,-1 0-1 0,-5 0-6 0,0 0-4 16,-14 0-1-16,-9 0-4 0,-14 0-1 0,-18 0-2 15,-19 0-6-15,-15 0-4 0,-14 0-8 0,-17 0 4 16,-10 14 1-16,0-14 6 0,-41 0 8 0,2 0-1 16,-15 13-2-16,-16-13-4 0,-19 7-5 0,-15-7-11 15,-11 0-4-15,-12 0-2 0,-7 0 5 16,0 0 9-16,-5 0 3 0,-1 3 0 0,5-1-5 16,9 4-3-16,10-1 5 0,7-1 0 0,14 1 5 15,16 0-7-15,21 0-6 0,15-2 3 0,16-1 5 16,17 0 14-16,10-2 8 0,0 0-2 0,62 0-5 15,-15 0-7-15,13 0 0 0,17 0-2 0,16 0 4 16,8 0 1-16,6-21 0 0,9 21 1 0,12 0-5 16,1-16-4-16,5 16 0 0,-4 0 4 0,0-16 1 15,-8 16 8-15,-10 0 4 0,-17-10-2 0,-18 10-3 16,-22 0-13-16,-17-3-14 0,-20 3-1 16,-18 0-2-16,0 0-3 0,-51 0-10 0,3 0-39 0,-14 0-49 15,-17 18-48-15,-12-18-52 0,-12 0-45 16,-11 0-13-16,1 0-41 0,-3 0-42 0,-4 0-55 15,6 0 2-15,11 0 99 0</inkml:trace>
  <inkml:trace contextRef="#ctx0" brushRef="#br0" timeOffset="127504">8359 7449 1847 0,'0'0'45'0,"-20"0"26"0,20 0 35 16,0 0 32-16,0-16-17 0,-15 16 2 0,15 0-13 15,-10 0-7-15,10-15-6 0,-10 15-7 0,3 0-3 16,-1-5-5-16,4 5-11 0,-2-4-8 0,2 1-5 16,2 3-13-16,0 0-6 0,-1 0-6 0,3 0-12 15,0 0-1-15,0 0-4 0,0 0 0 16,0 0 6-16,0 0 3 0,0 0 10 0,0 0 4 16,0 0 4-16,0 0 8 0,0 0 5 0,0 0 3 15,19 0 3-15,-19 0-5 0,0 0 0 0,21 0-3 16,-11 0-4-16,5 0-5 0,5 12-12 0,3-12 0 15,6 0-7-15,4 0-2 0,2 0-2 0,6 10-8 16,7-10 0-16,4 0-4 0,-1 0-1 0,9 0 5 16,6 5 3-16,5-5-2 0,7 0 0 0,11 0-7 15,6 0-4-15,13 0-4 0,10 0 2 0,10 0-2 16,10 0 0-16,5 0 0 0,8 0-1 0,4-22 2 16,8 22-6-16,7 0 5 0,5 0-5 15,7-12 3-15,0 12 4 0,8 0-6 0,-2 0 4 16,7 0-4-16,-1 0 0 0,-2 0 2 0,-2 0-1 15,-6 0 1-15,2 18 2 0,-8-18 2 0,0 0-2 16,-6 19 7-16,-9-19 8 0,-4 13 11 0,-10-13 10 16,2 14-4-16,-13-14-1 0,-12 12 0 0,-14-12-5 15,-13 8-2-15,-16-8-7 0,-13 5-10 0,-16-5 0 16,-17 0 0-16,-12 0 3 0,-9 0-12 0,-5 0-48 16,-3 0-60-16,-8 0-78 0,0 0-73 0,0 0-59 15,0 0-52-15,-41-16-86 0,16 16-176 0,-12 0-138 16,-9 0 113-16</inkml:trace>
  <inkml:trace contextRef="#ctx0" brushRef="#br0" timeOffset="128279.99">7985 8242 2066 0,'-20'0'22'0,"-3"0"15"0,2 12 42 16,5-12 52-16,-1 0 21 0,5 0 30 15,-1 0-6-15,3 6-20 0,2-6-12 0,2 4-21 0,6-4-15 16,-7 0-3-16,5 0-14 0,2 1-2 16,0-1-4-16,0 0-2 0,0 0 6 0,0 0 10 15,0 0 12-15,0 0-1 0,0 0-4 0,0 0-18 16,0 0-24-16,25 0-17 0,-25 0-8 0,35 0 1 16,-6 0 17-16,6 0 3 0,13-18 8 0,8 18-8 15,12 0-10-15,15-17-6 0,12 17-23 0,14-15-5 16,13 15-11-16,15-14-6 0,16 5 6 0,12 2 0 15,15 1 4-15,12 1 4 0,-2 1 5 0,4-2 11 16,5 3 10-16,-3 0 13 0,-1 1 10 0,-9-1 20 16,-7-1 27-16,-13 2 20 0,-5-2 35 15,-14 1-1-15,-19 1-5 0,-14-3-17 0,-15 3-36 16,-16-3-24-16,-13 3-27 0,-14-2-9 0,-11 2-11 16,-3-2-8-16,-7 0-7 0,-11 0-7 0,-5 2-10 15,-4 0-6-15,-7 1-67 0,-4-1-149 0,2 2-145 16,-6 0-130-16,0 0-76 0,0 0 6 0,0 0-7 15,-25 0-60-15,25 0-219 0,-31 30-9 0,11-30 159 16</inkml:trace>
  <inkml:trace contextRef="#ctx0" brushRef="#br0" timeOffset="140160">2660 7695 1547 0,'0'0'36'0,"0"0"24"0,0 0 38 16,0 0 39-16,0 9 2 0,0-9 10 0,0 0-6 15,0 7-2-15,-22-7-9 0,22 5 2 0,0-5-11 16,-15 3-9-16,15-1-8 0,0-2-16 0,0 1 1 16,-8-1-9-16,8 0 2 0,0 0-2 0,0 2-7 15,0-2-1-15,0 0-7 0,0 0-1 0,0 0 1 16,0 0-2-16,0 0-1 0,0 0-6 0,0 0-5 15,0 0-7-15,0 0-8 0,0 0-15 0,14 0-8 16,-14 0-8-16,27 0-8 0,-4 0 2 16,8 0-4-16,10 0-3 0,11-17 0 0,12 17 4 0,8 0 0 15,17 0 1-15,6-11 4 0,9 11-2 0,3 0-4 16,13 0 4-16,-6 0 0 0,6 0-5 16,-2 0 5-16,-7 0-1 0,1 0-4 0,-7 0 4 15,-8 0 0-15,-10 0-1 0,-10 18-1 0,-15-18 2 16,-13 0 0-16,-11 0-3 0,-12 16 4 0,-11-16-2 15,-13 0 2-15,-2 0 4 0,0 0-3 0,-50 8-1 16,11-8 2-16,-4 0-3 0,-17 5-1 0,-13-5 0 16,-7 2-18-16,-9-2-9 0,-8 0-15 0,-5 0-9 15,3 0 9-15,2 1-1 0,0-1 14 0,4 1 2 16,8 1 9-16,9-1 9 0,3-1 2 16,11 1 8-16,11 1-2 0,3-2 2 0,15 0 2 15,8 0 3-15,7 0 10 0,9 0 7 0,7 0 5 16,2 0 0-16,0 0-6 0,37 0-7 0,-10-22-6 15,8 22 1-15,7 0 4 0,7-23 4 0,5 23 5 16,10-13-3-16,2 13-7 0,9-14-5 0,-1 14-5 16,3-9 1-16,-3 9-1 0,-2-8-5 0,-5 8 2 15,-12-4-2-15,-5 3-4 0,-13 1 1 0,-10 0-2 16,-10 0-2-16,-11 0 4 0,-6 0 6 0,0 0-1 16,-42 27 2-16,9-27-2 0,-14 22-15 0,-13-22-3 15,-14 27-9-15,-3-27-7 0,-16 19 10 0,-8-19 10 16,1 17 6-16,-7-17 9 0,4 13 2 15,8-13-3-15,6 9 1 0,6-6 0 0,13-1 1 0,20 1 0 16,11-2 5-16,8-1 16 0,16 0 13 16,9 0 2-16,6 0-3 0,0 0-16 0,33 0-16 15,-8 0-3-15,8-21-2 0,11 21 1 0,7 0 2 16,7-17-4-16,10 17 5 0,5 0 1 0,-3 0-3 16,0-13 6-16,-6 13-8 0,-6 0 0 0,-10 0 0 15,-11 0-5-15,-10 0-9 0,-13 0-19 0,-8 0-29 16,-6 0-40-16,0 24-32 0,0-24-47 0,-41 18-47 15,14-18-66-15,-12 24-117 0,-9-24-235 0,-9 18-67 16,-10-18 108-16</inkml:trace>
  <inkml:trace contextRef="#ctx0" brushRef="#br0" timeOffset="-194958.74">2569 10999 1367 0,'-4'0'24'0,"0"0"16"0,0 0 30 0,0 0 33 15,0 0 17-15,-5 0 28 0,-1 0 2 0,2 0-14 16,-7 0-17-16,7 0-30 0,-2 0-10 0,-3 0-3 15,3 0-11-15,2 0-9 0,0 0-14 0,3 0-12 16,3 0-8-16,0 0-4 0,0 0-4 16,2 0 0-16,0 0 2 0,0 0 8 0,0 0 29 15,0 0 33-15,0 0 23 0,29 12 4 0,-29-12-16 16,46 11-33-16,-11-5-23 0,10 0-14 0,11-1-6 16,12-1 7-16,11-1 8 0,10-2-2 0,14-1-8 15,13 0-8-15,10 0-9 0,23 0 7 0,22 0 10 16,15 0 0-16,15-25 10 0,1 25-4 0,13 0-8 15,9-17 6-15,1 17-4 0,-8 0 14 0,-10 0 1 16,-19-11-8-16,-10 11 3 0,-17 0 0 16,-21 0 11-16,-20 0 13 0,-20 0 4 0,-24 0-9 15,-18 0-1-15,-13 0-8 0,-14 0-5 0,-8 0-8 0,-8 0-11 16,-7 0-10-16,-6 0-9 0,0 0 3 16,-2 0-2-16,0 0 1 0,0 0 1 0,0 0-9 15,0 0 2-15,0 0-1 0,0 0 1 0,0 0-10 16,0 0-53-16,0 0-61 0,0 0-76 0,0 0-85 15,0 0-63-15,0 0-74 0,0 0-98 0,0 0-146 16,0 0-29-16,0 0 134 0</inkml:trace>
  <inkml:trace contextRef="#ctx0" brushRef="#br0" timeOffset="-188512.74">11169 10985 1996 0,'0'0'-1'0,"-2"0"-2"16,0 0 0-16,2 0 0 0,0 0 2 16,0 0-2-16,0 0 4 0,0 0 13 0,0 0 32 0,0 0 39 15,0 0 17-15,0 0-3 0,0 0-27 16,0 0-31-16,-25 0-17 0,25 0-2 0,-21 18 6 16,21-18 8-16,-19 0 4 0,19 0 6 0,-16 12-6 15,16-12-3-15,-15 0 5 0,15 0-4 0,-8 0 1 16,8 7 4-16,0-7-4 0,-4 0-1 0,4 0 0 15,0 0-1-15,0 0 10 0,0 0 9 0,0 0 13 16,0 0 6-16,0 0 1 0,0 0 2 0,0 0-7 16,0 0-4-16,0 0-9 0,0 0-6 0,0 0-7 15,0 0 2-15,17 0-1 0,-17 0 1 0,0 0-3 16,12 0-6-16,-12 0-7 0,14 0-3 0,-5 0-5 16,-1 0 2-16,2-12 3 0,1 12-1 0,1 0 3 15,-2 0-2-15,5-9-5 0,-1 9-2 0,3 0-4 16,1-9 0-16,3 9 4 0,4-5 3 15,0 1 2-15,4 1 2 0,0 1 5 0,0-1 4 16,2 1 5-16,0-1 0 0,0 0-4 0,2 3 0 16,-2-2-2-16,4-1 6 0,0 3 1 0,2-1-4 15,2-2 3-15,3 3-6 0,-1-1 3 0,0-2-1 16,3 1-3-16,-1-1-5 0,3 1-12 0,-1-1-3 16,1 0-4-16,3 1-4 0,5 1 1 0,2-1-5 15,2 1 1-15,4 1 3 0,0 0 4 0,4 0 3 16,-2 0 5-16,0 0 4 0,-2 0 7 15,0 0 6-15,-6 0 5 0,-2 0 3 0,-3 18 9 0,-1-18 23 16,4 0 16-16,-5 0 0 0,1 0-7 16,-3 0-24-16,7 0-20 0,0 0-11 0,0 0-8 15,-1 0 3-15,3 0 1 0,0 0 3 0,4 0 8 16,-2 0-4-16,0 0-4 0,0 0 3 0,0-15-11 16,-3 15-5-16,1 0-5 0,-4 0 9 0,-3 0 7 15,-1-9 11-15,-3 9 4 0,-3 0-12 0,-3-7 4 16,-4 7-8-16,-2-5-3 0,-4 2-1 0,-2 0-10 15,0 0 0-15,0 2-2 0,0-2-2 0,2 2 3 16,0-2-11-16,6 1 1 0,0 0 3 0,0 2-4 16,0-2 0-16,4 1-3 0,1 1 3 0,-1-2 0 15,0 2 4-15,1 0 0 0,-3 0-4 0,4 0 0 16,0 0-1-16,-3 0 4 0,3 0 0 16,-2 0 1-16,1 0-1 0,-1 0 1 0,2 0-3 15,-2 0 6-15,-1 0 4 0,1 0-1 0,-4 0 1 16,2 0-1-16,3 0-9 0,-1 0 6 0,4 0-4 15,-3 0-1-15,-3 0 5 0,6 0-10 0,1 0 8 16,3-15-5-16,3 15 0 0,-1 0 3 0,5 0-7 16,0 0 3-16,8 0-5 0,2 0 3 0,-2 0 3 15,4 0-4-15,-2 0 6 0,-2 0-7 0,0 20 0 16,0-20 0-16,-4 0 0 0,-2 15 7 16,0-15 1-16,-5 12-3 0,-5-12 4 0,-3 11-7 0,-6-11 3 15,-3 10 2-15,-6-10-2 0,-1 7 6 16,-8-5-5-16,-5 1 6 0,-3-2 0 0,-3 0 3 15,-2-1-4-15,-4 0 5 0,0 0-3 0,0 0-1 16,-2 0 2-16,0 0-9 0,0 0 2 0,0 0-8 16,0 0 6-16,0 0 0 0,0 0 0 0,0 0 6 15,0 0-24-15,0 0-75 0,0 0-90 0,0 0-133 16,0 0-105-16,0 0-65 0,0 0-95 0,0 0-54 16,0 0-49-16,-16 0-177 0,16 0-4 0,-17 22 185 15</inkml:trace>
  <inkml:trace contextRef="#ctx0" brushRef="#br0" timeOffset="-186512.73">17955 10991 2667 0,'0'5'19'0,"0"-3"2"0,0 1 8 16,0-1 15-16,0-2 12 0,0 0 33 16,0 0 33-16,0 0 24 0,19 0 5 0,-19 0 2 15,0 0-13-15,0 0-13 0,0 0-19 0,10 0-25 16,-10 0-17-16,8 0-13 0,-2 0-13 0,1 0-2 15,3 0-5-15,2 0-3 0,1 0 13 0,3 0-2 16,5 0 0-16,2 0 3 0,4 0-8 0,2 0-2 16,-3 0 4-16,3 0 4 0,2 0 0 0,0 0 5 15,0 0-2-15,2 16-7 0,-2-16 10 0,-2 0 0 16,9 0 6-16,-3 10-8 0,2-10-13 16,-2 0-11-16,2 8-7 0,0-8 4 0,5 6-1 0,-1-3 11 15,1-2 3-15,3 3 12 0,3-1 16 16,3-1-4-16,1 0-6 0,4 1-19 0,2 0-12 15,-1-2 4-15,5 1 11 0,0 0 11 0,-2-2 8 16,0 0 5-16,-2 0-16 0,-2 0-6 0,0 0-13 16,-4 0-19-16,-1 0 8 0,1 0 5 0,0 0-1 15,1 0 17-15,-1 0 9 0,2 0-3 0,2-15 8 16,-1 15-9-16,3 0-13 0,0 0 7 0,2 0-11 16,0 0 19-16,0 0 14 0,2-8 8 0,-4 8 21 15,0 0-12-15,-4-7-11 0,1 7-13 0,-5-4-19 16,0 2-4-16,-5-1-12 0,0 1-1 0,-5-1 0 15,-1 3-7-15,-2-3 3 0,0 1-1 16,-1-1-3-16,-3 1 1 0,0-1-1 0,2 2-8 16,-2 0 6-16,2-2-8 0,0 3 4 0,0-2 8 15,-2 2-9-15,1 0 7 0,-1 0-6 0,-2 0 3 16,-2 0-2-16,2 0 2 0,-5 0 0 0,-3 0 0 16,2 0 2-16,-6 0-2 0,-5 0 0 0,3 0-3 15,-5 0 7-15,-6 16-2 0,2-16 2 0,-1 0-2 16,-3 0-7-16,-2 0 5 0,2 0 6 0,-4 0-3 15,2 0 2-15,-2 0-4 0,0 0-7 0,0 0 1 16,0 0 5-16,0 0-4 0,0 0 6 0,0 0-3 16,0 0 1-16,0 0 4 0,0 0-3 0,0 0 6 15,0 0-7-15,0 0 1 0,0 0 2 16,0 0-3-16,0 0 6 0,0 0-1 0,0 0-4 16,0 0 0-16,0 0 0 0,0 0-3 0,0 0 4 15,0 0 4-15,0 0-5 0,0 0 1 0,0 0-1 16,0 0-5-16,0 0 6 0,0 0-1 0,0 0-1 15,0 0 2-15,0 0-4 0,0 0 1 0,0 0 1 16,0 0-3-16,0 0 0 0,0 0 3 0,0 0 2 16,0 0-1-16,0 0 8 0,0 0-3 0,0 0-5 15,0 0 0-15,0 0-7 0,0 0 0 0,25 0 6 16,-25 0 0-16,25 0-4 0,-11 0 0 0,9 0 2 16,-2 0-1-16,10 0 1 0,4 0-1 15,10-17-3-15,5 17 9 0,8 0 1 0,6 0 2 16,6 0-9-16,4 0-7 0,1 0 3 0,1 0-1 15,3 0 8-15,4 0 0 0,-1 0-4 0,5 0 4 16,0 0 0-16,6 0-1 0,4 0 1 0,0 0-7 16,-2 0 4-16,2 0 0 0,-1 0 2 0,-5 0 9 15,-7 0-10-15,-3 0 3 0,-11 0-3 0,0 0-4 16,-5 0 8-16,-1 0 1 0,-4 0 4 0,-5-18 3 16,9 18 1-16,-8 0 5 0,2 0 15 0,4 0 9 15,-4 0 0-15,0-10-3 0,0 10-12 0,-2 0-11 16,1-6-4-16,-3 6-5 0,0-3-2 0,0 3 4 15,-5-5 0-15,5 4 0 0,-4-3-1 0,-5 1-10 16,5 0 2-16,-7-1-1 0,-1 1 0 16,-1 3 2-16,-2-3-2 0,2 3 2 0,-1 0-5 15,1 0 7-15,-2 0-2 0,7 0-5 0,-1 0 8 16,-1 0-5-16,5 0 0 0,1 0 5 0,0 17-2 16,-5-17 0-16,9 0 4 0,-5 0-4 0,5 0 1 15,0 0 4-15,-4 0 1 0,3 13-2 0,5-13 4 16,-4 0-7-16,2 0-1 0,2 0 2 0,-1 0-3 15,-3 0 1-15,0 0 2 0,-9 0-1 0,1 0 3 16,-1 0 2-16,-5 0 1 0,-5 0 5 0,-2 0 4 16,-2 0 4-16,0 0 6 0,-4 0 6 0,0 0-1 15,-1 0-2-15,-7 0 2 0,0 0-3 0,-3 0 6 16,-1 15 3-16,-3-15-4 0,-6 0 0 16,-2 0-9-16,1 0-3 0,-1 0-3 0,-4 0-9 15,0 0 2-15,4 0-3 0,-4 0-3 0,0 0 3 16,0 0-7-16,0 0 0 0,0 0-1 0,0 0-1 15,0 0 3-15,0 0-1 0,0 0-1 0,0 0-3 16,0 0 1-16,0 0 2 0,0 0-3 0,0 0 3 16,0 0-2-16,0 0-2 0,0 0 4 0,0 0-3 15,0 0 3-15,0 0-4 0,0 0-1 0,0 0-17 16,0 0-22-16,0 0-9 0,0 0-22 0,0 0-11 16,0 0-8-16,0 0-24 0,0 0-24 0,0 0-16 15,0 0-17-15,0 0-18 0,0 0 0 16,0 0 2-16,0 0 16 0,0 0 16 0,0 0 17 15,0 0 8-15,0 0 8 0,0 0 1 0,0 0 14 16,0 0 13-16,0 0 0 0,0 0 10 0,0 0-2 16,0 0-9-16,0 0 8 0,0 0-6 0,0 0-13 15,0 0-17-15,0 0-40 0,0 0-21 0,0 0 6 16,0 0-7-16,0 21-15 0,0-21-30 0,0 21-73 16,0-8-115-16,0 2-124 0,0 2-4 0,0 1 101 15</inkml:trace>
  <inkml:trace contextRef="#ctx0" brushRef="#br0" timeOffset="-184844.73">8080 11585 2381 0,'0'0'28'15,"0"0"5"-15,0 0 15 0,0 0 29 0,0 0 16 16,0 0 33-16,0 0 19 0,0 0 5 0,0 0-15 15,0 0-14-15,0 0-14 0,0 0-11 0,0 0-18 16,0 0-4-16,0 0-4 0,0 0-6 0,0 0 0 16,-20 0-4-16,20 0-6 0,0 0-1 0,0 0 3 15,-17 0 2-15,17 0-1 0,0 0-2 0,0 0-5 16,0 0-8-16,0 0 3 0,0 0-7 0,0 0 1 16,0 0 1-16,0 0-3 0,0 0 3 0,0 0-2 15,0 0 7-15,0 0-7 0,0 0-4 16,0 0-6-16,0 0-11 0,0 0-8 0,0 0-3 15,0 0-4-15,21 0-3 0,-21 0 10 0,23 0-4 16,-23 0 7-16,29 0 11 0,-11 0 8 0,1 0 12 16,3 0 13-16,1 0 10 0,2 0 3 0,4 0 4 15,6 0-5-15,2 0-13 0,7-16 10 0,5 16-13 16,5-8 5-16,6 8 7 0,6-11-2 0,4 5 24 16,3 2 0-16,1 0-2 0,7-1 19 0,-5 2-18 15,9 0-15-15,0-1-12 0,4 0-34 0,0 1 30 16,2 1 25-16,-5 1 19 0,-1-1 18 15,-8 0-18-15,-9 0-7 0,-10 1-2 0,-13 1-8 0,-10 0-5 16,-8 0-6-16,-10 0-17 0,-7 0-10 16,-4 0-17-16,-2 0-9 0,-2-1-3 0,-2 1-8 15,0 0-2-15,0-2-3 0,0 2-1 0,0 0-3 16,0 0 2-16,0 0 1 0,0 0-4 0,0 0 2 16,0 0-2-16,0 0-4 0,0 0-17 0,0 0-50 15,0 0-70-15,0 0-113 0,0 0-148 0,0 0-117 16,0 0-71-16,0 0-50 0,0 0 5 0,0 0-7 15,0 0-176-15,0 0-81 0,0 18 163 0</inkml:trace>
  <inkml:trace contextRef="#ctx0" brushRef="#br0" timeOffset="-167596.73">2596 11114 2329 0,'-4'1'13'0,"0"-1"12"0,0 0 18 0,4 0 26 15,0 0 20-15,0 0 27 0,-4 0 14 0,4 0 6 16,0 0-10-16,0 0-23 0,0 0-18 0,-4 0-28 16,4 0-19-16,0 0-13 0,0 0-13 0,0 0 1 15,0 0 0-15,0 0-1 0,0 0 3 16,0 0-3-16,0 0-1 0,0 0-1 0,0 0 0 15,0 0-2-15,0 0-7 0,0 0-2 0,0 0-2 16,22 0-4-16,-22 0 4 0,27 0 1 0,-4 0-4 16,4 0 1-16,4 0 0 0,12-19 0 0,7 19 2 15,8 0-1-15,10 0 3 0,8 0-1 0,11 0 0 16,8-16-2-16,9 16 1 0,11 0-2 0,7 0 0 16,9-11-1-16,7 11-2 0,7-4 4 0,-5 0 1 15,9 0 0-15,-2 2 6 0,-6-1 11 0,-9 3 12 16,-8-1 10-16,-12 1 9 0,-11 0-6 15,-10 0-9-15,-15 0-3 0,-14 0-10 0,-16 0-3 0,-13 0-5 16,-10 18-6-16,-11-18-1 0,-12 0-1 16,0 0 6-16,0 0 0 0,-52 0 4 0,19 0-4 15,-10 10-4-15,-11-10 1 0,-8 0-13 0,-12 0-18 16,-7 0-11-16,-6 0-13 0,-6 0-2 0,-6 0 9 16,-4-24 1-16,1 24-1 0,-1 0 0 0,0-21-1 15,8 21 10-15,6 0 9 0,12-18 12 0,7 18 2 16,14 0 7-16,13-9 4 0,10 9-2 0,6 0 5 15,18 0-5-15,3-6 5 0,6 6 2 0,0 0-4 16,27 0-2-16,-27-2-2 0,52 1 3 0,-13 0 10 16,9 1 13-16,12-1 5 0,8 1 1 0,4-2-7 15,7 2-9-15,1 0-9 0,3 0-5 0,2 0 0 16,-5 0-3-16,-3 0 2 0,-7 0 1 16,-4 0-1-16,-8 18 1 0,-8-18-1 0,-9 0-6 15,-10 0-18-15,-10 17-10 0,-9-17 7 0,-6 12 7 16,-6-12 13-16,0 15 3 0,-39-6-8 0,10 0-7 15,-16 0-4-15,-15-1 4 0,-11-2 1 0,-11-2 3 16,-13-4 4-16,-11 0-2 0,-3 0 0 0,-1 0 7 16,3 0-3-16,9-20 11 0,8 20 1 0,11 0 4 15,9-20 10-15,20 20 12 0,11 0 26 0,10-15 33 16,8 15 31-16,11 0-14 0,6-13-27 16,4 13-42-16,0-8-40 0,43 8-5 0,-14-9 4 0,8 4 1 15,13 1 4-15,10 1-1 0,8 0 1 16,9 3 1-16,7 0-3 0,1 0 4 0,2 0-1 15,0 0-1-15,-7 27 4 0,-7-27-5 0,-5 18-6 16,-16-18-36-16,-7 18-27 0,-14-18 2 0,-14 17 7 16,-13-17 38-16,-4 20 32 0,-52-7 2 0,-4-4-4 15,-22 3 2-15,-20-3-12 0,-19 1 0 0,-20-2 2 16,-1-2-2-16,-11 1 10 0,2-4-3 0,2-1 2 16,7-1-1-16,8 1-2 0,14-2 7 0,13 0 11 15,12 0 20-15,16 0 27 0,17 0 38 0,17 0 35 16,12 0 24-16,10-21-17 0,17 21-46 0,2 0-51 15,0-19-48-15,33 19-14 0,-6-20 2 16,8 11 1-16,11-4 7 0,10-1 2 0,10 1-1 16,10 3-6-16,5-2-16 0,0 4-16 0,3 1-14 15,-5 0-7-15,-9 5 0 0,-8-2-14 0,-16 2-19 16,-11 2-12-16,-14 0 7 0,-15 0 24 0,-6 0 35 16,-31 22 24-16,-9-22 1 0,-11 23-3 0,-20-23-11 15,-13 25-15-15,-9-25-18 0,-13 25-11 0,-5-25-12 16,1 15 16-16,3-15 22 0,3 10 22 0,11-10 26 15,11 0 0-15,11 0 5 0,13 0 11 0,13 0 34 16,10 0 42-16,12 0 22 0,4 0-16 16,15-22-33-16,4 22-45 0,0-16-24 0,42 16 3 0,-11-21-2 15,8 6 3-15,11 1 1 0,12-1-1 0,10 0-3 16,9 1-1-16,1 2 2 0,7 0-4 16,6 0 2-16,-4 3 2 0,-4 0-1 0,-6 2 1 15,-11 2 1-15,-8 2-1 0,-8 1-28 0,-11 2-30 16,-14 0-30-16,-8 0-5 0,-13 0 29 0,-8 0 23 15,0 23 21-15,-33-23-15 0,-9 23-11 0,-7-23 3 16,-13 22-3-16,-19-22 13 0,-10 23 7 0,-12-23-2 16,-5 16 7-16,5-16 8 0,4 9 6 0,10-9 8 15,8 0 6-15,13 0 28 0,19 0 37 0,11 0 47 16,14 0 27-16,9 0-18 0,11 0-28 0,4-25-47 16,0 25-25-16,31-16-7 0,-8 16-12 15,14-22 0-15,6 9-2 0,19 1-2 0,11 1 2 16,7-1-3-16,11 4 4 0,8 1-9 0,5 3 4 15,-3-1 0-15,-4 2-4 0,-4 3 5 0,-2 0-4 16,-6 0 1-16,-9 0 3 0,-1 0-2 0,-13 23 1 16,-6-23-14-16,-7 0-43 0,-11 27-22 0,-10-27 1 15,-9 22 17-15,-15-22 37 0,-4 25 22 0,-35-11-4 16,-2-1-8-16,-13 1 4 0,-12 0-7 0,-10-2 4 16,-17-2 5-16,-6-2-1 0,-4-3 8 0,-1-2-1 15,3-2-1-15,15-1 4 0,3 0 1 0,19 0 5 16,15 0 34-16,14 0 1 0,14 0 10 0,17-21 2 15,0 21-33-15,0-17-2 0,50 17-7 0,-15-21-4 16,10 21 0-16,9-24-4 0,12 11 1 16,7 4-3-16,-1-1 3 0,11 2 1 0,-1 2-5 15,3 6-6-15,-2-6 3 0,-3 6-6 0,-7 0 1 16,-1 0 7-16,-2 0-3 0,-10 0 0 0,-10 0 1 16,-7 28-17-16,-12-28-29 0,-6 0-2 0,-8 23 3 15,-11-23 12-15,-6 18 26 0,0-18 7 0,-44 23-3 16,9-12 1-16,-10 4-1 0,-9-5-9 0,-8-1 10 15,-10 0-6-15,3-5 4 0,-1 1 8 0,6-5-8 16,8 0 8-16,11 0 7 0,8 0 24 0,16 0 21 16,9 0 3-16,1 0-7 0,11 0-23 0,0-21-21 15,35 21-6-15,-8-16-4 0,4 16-1 0,19-22-3 16,8 22 1-16,6-18 4 0,10 18 1 16,7-13 2-16,4 13 0 0,-3 0-2 0,1 0 1 15,-4 0-3-15,-7 0 0 0,-4 0 4 0,-10 0-4 16,-4 0 3-16,-5 22-3 0,-11-22-9 0,-5 0-27 15,-13 21-9-15,-5-21-2 0,-11 15 8 0,-4-15 22 16,0 15 3-16,-44-15-4 0,5 17-6 0,-6-7 4 16,-13-2-5-16,-8-3 6 0,-7-1 0 0,-1-1-4 15,-1-3 3-15,7 0 2 0,10 0 10 0,11 0 8 16,12 0 9-16,10 0 3 0,15 0-4 16,10-20-4-16,0 20-7 0,0 0-1 0,51-19-1 0,-18 19 4 15,9-15 0-15,9 15-7 0,7-11-21 16,4 11-45-16,11 0-53 0,-3 0-84 0,0 0-97 15,-4 0-99-15,-2 0-88 0,-6 24 92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0:54:06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2404 4896 1240 0,'0'0'49'0,"0"0"27"0,0 0 16 0,0 0 19 16,0 0-21-16,0 0-17 0,0 0 1 0,0 0-7 15,0 0-4-15,0 0 12 0,0 0 3 16,0 0 9-16,0 0-14 0,0 0-12 0,0 0-9 16,0 0-9-16,0 0 8 0,0 0 0 0,0 0-1 15,0 0-5-15,0 0-8 0,0 0-1 0,0 0-1 16,0 0 2-16,0 0 6 0,0 0 6 0,0 0 5 15,0 0 4-15,0 0 3 0,0 0-2 0,0 0 4 16,0 0-2-16,0 0-4 0,0 0 2 0,0 0-6 16,0 0-6-16,0 0-3 0,0 0-14 0,0 0-5 15,0 0-9-15,0 0-6 0,0 0-1 0,0 0-4 16,0 0 0-16,0 0 9 0,0 0 1 0,0 0 6 16,0 0 4-16,0 0-2 0,0 0 6 0,0 0-3 15,29 0 0-15,-29 0 2 0,21 0-4 0,-7 0 3 16,7 0 1-16,2 0-3 0,1 0 0 15,3 0-2-15,4 0-8 0,4 0 0 0,3 0-2 16,1 0-3-16,4 0 3 0,3 0 0 0,-1 0-3 16,9 0 4-16,0 0-1 0,2 0 1 0,1 0 5 15,-1 0 1-15,4 0 8 0,0 0 2 0,-2 0-2 16,-2 0-2-16,0 0-5 0,-3 0-1 0,1 0-4 16,0 0 3-16,2 0-7 0,-9 0-7 0,7 0-2 15,0 0-2-15,2 11-1 0,-3-11 3 0,1 0-3 16,0 7 0-16,2-7 2 0,-1 8 1 0,5-2 0 15,0 0 2-15,0 1 3 0,-2-3 12 16,2 3 16-16,0-2 2 0,-4 1 5 0,2-2-12 0,-5 1-9 16,-1-2-1-16,0-1-2 0,-3 0 2 15,-1-2-3-15,2 0 0 0,-1 0-1 0,-1 0-2 16,-3 0 1-16,3 0-4 0,3 0 1 0,-1 0-2 16,0-18-7-16,1 18-1 0,1 0-6 0,4 0-1 15,2-14 4-15,4 14 1 0,0 0 1 0,2 0-2 16,0-11 2-16,2 11-1 0,-2-5 2 0,0 5 3 15,0-5 0-15,-4 2-5 0,-2 1-2 0,0-1 2 16,4 1-3-16,2-3 6 0,0 2 8 0,2-1-1 16,0-1 11-16,3-1 3 0,3 0 2 0,-2 1-4 15,1-2-10-15,-3 2-3 0,0-2-8 16,0-1-6-16,5 3 2 0,-1 0-1 0,2 1 2 16,1-2 5-16,1 3-3 0,3 0 0 0,-1 1 1 15,3-1 0-15,2 1 3 0,-1 0-3 0,5 0-3 16,0 0-1-16,2 0 7 0,2 1-4 0,2-1 6 15,0 1-5-15,-2 0-8 0,0-1 6 0,0 1-4 16,-7 0 4-16,-3 1 8 0,-4-1-4 0,-1-1-2 16,-4 2 2-16,3-2 1 0,-3 1-5 0,0 0 6 15,5 0-5-15,4-1-4 0,-1 0 8 0,5 2-2 16,0-1 0-16,-1 0-6 0,5 1 2 0,-2 0 0 16,0 0 3-16,-8 0-2 0,1 0 3 15,-3 0 1-15,-3 0 0 0,0 0 3 0,-1 0-4 0,-5 0-3 16,0 0 1-16,3 0 4 0,1 0-3 15,-2 0 5-15,0 13 5 0,1-13 2 0,-1 0 12 16,0 0-6-16,1 0-4 0,1 0-2 0,0 0-14 16,3 0 0-16,-7 0-1 0,2 0 1 0,-2 0 4 15,3 0-3-15,-3 0 3 0,2 0-6 0,0 0-1 16,1 18 10-16,7-18-7 0,-1 0-3 0,1 15 11 16,7-15-10-16,-2 0 5 0,2 18 11 0,-1-18-14 15,-1 9 5-15,0-9 1 0,-3 9 3 0,-5-5 12 16,-1 0-2-16,-2 0 3 0,-3-3-3 0,-1 3-7 15,0-3 3-15,2 1-10 0,-4 1-1 16,9-2 4-16,-1 1 0 0,1-1-1 0,-1 2-4 16,3-1-3-16,-1 1-3 0,-1-1 11 0,1 1-4 15,-2 0 1-15,-5-2 3 0,-3 2-4 0,-6 0 7 16,-4 0 16-16,-9-1 12 0,-3 0 13 0,-5 0 0 16,-8 1 4-16,-4-2-3 0,-3 1-8 0,-3-1 8 15,-4-1-11-15,-3 2-3 0,-4-2-4 0,-1 0-4 16,-3 0-4-16,0 0-9 0,-4 0 0 0,0 0-15 15,-2 0 6-15,2 0-4 0,-2 0-5 0,0 0 4 16,0 0-8-16,0 0-49 0,0 0-44 0,0 0-83 16,0 0-97-16,0 0-53 0,0 0-96 15,0 0-86-15,-18 0-72 0,18 0-107 0,-25 0-250 16,4 0 165-16,-6 0 170 0</inkml:trace>
  <inkml:trace contextRef="#ctx0" brushRef="#br0" timeOffset="1052">1974 5778 2593 0,'-10'0'1'15,"1"0"-1"-15,1 0 0 0,2 0 13 0,-2 0 19 16,-1 0 30-16,1 0 20 0,-2 0 10 0,6 0-2 16,-7 0-1-16,3 0 5 0,4 0-4 0,0 0-3 15,0 0-10-15,4 0-18 0,0 0-11 0,0 0-7 16,0 0-7-16,0 0 3 0,0 0 8 0,0 0 11 15,0 0 11-15,0 0 3 0,0 0 3 16,0 0 0-16,0 0 0 0,0 0-3 0,18 0-14 0,-18 0-13 16,17 0-12-16,-5 0-16 0,11 0-4 15,8 0-1-15,2 0 0 0,15 0 8 0,7 0 1 16,18 0 4-16,7 0 9 0,18 0 19 0,9 14 4 16,11-14-4-16,20 0-14 0,13 0-20 0,4 0-10 15,15 7 2-15,8-7-1 0,6 0 15 0,10 0 34 16,-2 5 25-16,-4-5 26 0,-12 3 17 0,-11-1-15 15,-16-2-8-15,-17 1 3 0,-18-1-1 0,-23 0 14 16,-14 0 19-16,-17 0 13 0,-7 0-6 0,-7 0-2 16,-11 0-12-16,-8 0-31 0,-9 0-21 15,-3 0-30-15,-5 0-26 0,-4-16-14 0,-4 16-10 16,0 0 1-16,-2 0-5 0,0 0 1 0,0 0-8 16,0 0-48-16,0 0-86 0,0 0-112 0,0 0-118 15,0 0-81-15,0 0-66 0,0 0-86 0,0 0-33 16,0 0-108-16,-26 0-210 0,26 0 200 0</inkml:trace>
  <inkml:trace contextRef="#ctx0" brushRef="#br0" timeOffset="8628">18199 9276 2036 0,'0'-4'13'16,"0"1"9"-16,0 2 12 0,-4-2 16 0,4 1 6 16,0 2 23-16,0 0 15 0,0-2 6 0,0 2 1 15,0-1-25-15,0-1-13 0,0-1-16 0,20-1-5 16,-20 0 7-16,19 1 0 0,-19-2-1 0,25-1-11 15,-7 0-3-15,3 1-5 0,0-1-1 0,2 0 7 16,3-1-4-16,1 1-5 0,6 1 1 0,0 0-3 16,1 0 0-16,3 2 0 0,4-1-1 15,2 1-4-15,3 2-5 0,4 1-4 0,-1 0-8 16,7 0 0-16,4 0 4 0,2 0 11 0,4 0 3 16,-2 0 0-16,6 19-4 0,3-19-11 0,-5 0 4 15,0 21-6-15,-4-21 2 0,-2 17-2 0,-4-17-5 16,-2 18 1-16,-2-6 5 0,-3-1 1 0,-1 2 1 15,-7 0 1-15,5 0-3 0,-3 3 1 0,1 0-1 16,-3 2-1-16,1 3-2 0,-5-1 3 0,2 2-3 16,-3 0 5-16,-3 0 2 0,2 2-4 15,-8 2 3-15,0 1-3 0,0 3-2 0,-2 1-2 16,-7 3 0-16,-1 1 0 0,-5 3 2 0,1 0 0 16,-5 2 1-16,-4 0 4 0,-1 1-3 0,-5-2 3 15,0 3 2-15,0 1 6 0,0-2 87 0,0 3 8 16,-23-1-5-16,23-1-8 0,-21 0-86 0,21-1-11 15,-27-2 2-15,13 1 0 0,-3-1-1 0,-1-2 3 16,-1-2-1-16,0 2 2 0,-1 2-1 0,-5-1 0 16,2 3 4-16,-2-3-2 0,-4 2 3 0,1 2-1 15,-3 2-3-15,-5 1 3 0,1-2-4 0,0 0 3 16,-4-1 0-16,-5 3-8 0,-1-4 7 0,2-3 1 16,1-3 8-16,1-2 7 0,-7-4 4 15,1-2-7-15,-5-2-1 0,2-4-7 0,-1-3 4 16,-3-1-3-16,-2-3 3 0,-4-2-3 0,7-2-3 15,-3 0 5-15,2-3-4 0,-2-1 1 0,2-1 2 16,1-3 3-16,-3 0 8 0,2-2 4 0,-2 0-6 16,3 0 4-16,-1 0-6 0,2 0 1 0,0 0 6 15,3-27-1-15,1 27 1 0,-1-19-2 0,7 19-1 16,3-22-5-16,0 22-9 0,0-26 2 0,1 12-2 16,1 0 4-16,2-3 22 0,0-1 5 0,-2-1 4 15,1 0 1-15,1-4-13 0,2-1-13 0,0-2-7 16,4-2-8-16,-2-3 2 0,2-2 6 0,2-3-4 15,-1-2 6-15,-1 0-7 0,2 0 5 16,-2-1 3-16,0 1 7 0,2-1 4 0,2 2-3 16,0 1 7-16,1 3-4 0,5-3 24 0,2 2 30 15,3 1 9-15,4 3-6 0,1-2-33 0,3 2-32 16,2 1-11-16,4-1 7 0,0-1 14 0,0 1 4 16,0-2-12-16,0 0-21 0,0-1-11 0,25-2 10 15,-25-1-4-15,23-3 11 0,-23-1 7 0,26-2-18 16,-26-1 4-16,29 2-9 0,-10-3-3 0,-3 2 11 15,3 2 13-15,-2 0 20 0,1 2 1 0,3 3-4 16,0 1-8-16,1 5-15 0,1 2-5 0,0 1 9 16,4 1-13-16,0 5 9 0,-1 0 4 15,3 0-18-15,2 2 18 0,2 0-9 0,0 1-4 16,1 0 4-16,1 1-8 0,-2 3 1 0,0 0-1 16,-4 0 0-16,-4 3 8 0,-3 1 1 0,-5 0 3 15,1 2-4-15,-1-1-4 0,-5 1 0 0,-1 4-3 16,1-2 3-16,1 2-4 0,-3 0 0 0,0 1 4 15,-1 0 1-15,-3 1-1 0,0-2 4 0,-2 3-7 16,0-1-26-16,0 1-64 0,0-2-42 0,-1 1-53 16,-3 1-38-16,2 0 4 0,-2 0-41 0,0 0-55 15,0 0-74-15,0 0-95 0,0 0-145 0,0 0-215 16,0 0 97-16,0 0 158 0</inkml:trace>
  <inkml:trace contextRef="#ctx0" brushRef="#br0" timeOffset="23040">21122 12217 2184 0,'0'-10'0'0,"0"0"3"16,0-1-1-16,0-1 15 0,21-1 7 0,-21 0 10 15,0 5 22-15,0 2 8 0,0 0 17 0,18-3 12 16,-18 0-8-16,10 2-15 0,-10-4-13 0,17 2-13 15,-7-1-3-15,1 1 4 0,-1-2 2 16,4 2-3-16,1-1-7 0,1 1-6 0,3 0-5 0,2-2 0 16,4 0 1-16,-1 2-7 0,7-1-4 15,5 1-10-15,1 4-4 0,6-1 5 0,7-1 1 16,-1 5 5-16,9-1 3 0,2 0 2 0,4 2 2 16,0-1 3-16,9-2-2 0,-7 1-5 0,6 2-4 15,-2-2-2-15,-3 3 0 0,1 0 7 0,2 0 3 16,-6 0 7-16,2 0 2 0,-8 0 2 0,2 0-3 15,-2 0-2-15,0 0-11 0,-4 22-9 0,-1-22 1 16,-3 17-8-16,0-17 3 0,-3 27 2 0,3-9 0 16,-3 4 2-16,3 2 17 0,-3 2 3 0,3 0-6 15,0 2 2-15,-5 0-14 0,-1 2-4 0,1 2 7 16,1 0-2-16,-9 3-1 0,2 1 1 16,-4 1-4-16,-4 2 7 0,-2 3 12 0,-4 1-5 15,0 0 2-15,-5 1-5 0,3 0 0 0,-10 2 12 16,1 1 0-16,5-1-1 0,-9 2-9 0,6-1 5 15,-9 1-2-15,1 0 3 0,0-2 2 0,-4 1-13 16,-4-1 5-16,0 6 1 0,0-1 12 0,0 2-1 16,-31 1 2-16,31-2-10 0,-35 4-12 0,12-2 5 15,-3 2 6-15,-7-5 27 0,-7-2 8 0,-1-3-4 16,-7-2-7-16,-5-2-17 0,-7-3-4 0,-6-3 13 16,-5-2 4-16,5-4-7 0,-10-1-3 0,-1-5-15 15,-1-1-2-15,-3-2-1 0,-2-3 2 16,3-1 0-16,-5-2 6 0,0-3 7 0,2 2-4 15,-3-5-3-15,1-1-11 0,-4-1 2 0,0-3 4 16,-2-1 17-16,2-1 11 0,-2-2-7 0,-2 0 1 16,4 0-14-16,1 0-11 0,3-24-1 0,4 24-3 15,3-23 4-15,3 23-3 0,3-33 13 0,8 14 8 16,0-2 7-16,8-3 19 0,0-2 10 0,4-3-12 16,7-2-8-16,2-4-22 0,3-2-18 0,3-5 2 15,2-1 8-15,4-5 7 0,4-1-8 0,2-5-4 16,0-1-8-16,5-2-1 0,1-3 1 0,3 3 7 15,-1 0-2-15,5 1-14 0,3 2 14 16,1 1 3-16,4 4-4 0,4 4 11 0,0 0-10 16,0 1-7-16,0 1 3 0,0 1-5 0,35 2-3 15,-35-2-4-15,31-1 3 0,-31 1 0 0,37 1 4 16,-18-4 6-16,4 2-11 0,-1 1 0 0,1-3 8 16,2 0-5-16,0 2 0 0,-3 2 8 0,5-2-16 15,2 2 4-15,0 2 7 0,0 1-20 0,-2 1 13 16,4 1-13-16,2 6-1 0,2-1 14 0,5 5-7 15,5 4 17-15,3 2-3 0,7 3-5 0,7 6 1 16,11 0-9-16,3 6 8 0,9 1 4 0,2 1-4 16,4 0-5-16,0 3-4 0,2 0 0 15,-2 0-13-15,-7 0-21 0,-5 0-32 0,-9 0-19 16,-10 22-16-16,-8-22-13 0,-7 0-18 0,-18 0-54 16,-2 0-61-16,-10 0-86 0,-5 0-94 0,-4 0-56 15,-2 15-67-15,-4-15-187 0,0 10 62 0,0-10 128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09:44:52.68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8438 12221 2264 0,'0'-28'30'0,"25"12"40"0,-11-2 49 16,-3 3 38-16,1-3 29 0,-2 1 15 0,1 0 10 15,-3 3 15-15,0 2-16 0,-2 0-5 16,1 1-10-16,-1 1-9 0,-2 0-5 0,2 2-12 15,-2 0-12-15,-2 2-4 0,2 1 0 0,-1 0 0 16,-3 1-7-16,2 2-12 0,-2 1-13 0,0 1-21 16,2 0-18-16,-2-1-31 0,0 1-24 0,0 0-23 15,0 0-17-15,0 0-5 0,0 0 5 0,0 0-5 16,0 0 12-16,0 27 6 0,0-8 0 0,0 5 12 16,0 6-5-16,-27 9-4 0,27 6-1 0,0 9-3 15,-23 2-1-15,23 3 9 0,0 5-4 0,-16 0 9 16,16 1-9-16,0 0 6 0,0 1 3 0,0-2-10 15,0-3 5-15,24-1 4 0,-24-3-13 0,0-4 18 16,31-3-9-16,-31-8-4 0,19-4 11 0,-19-5-23 16,0-4 13-16,16-8-6 0,-16-5 7 15,0-5 25-15,0-5 76 0,0-2 46 0,0-3 25 16,0-1 16-16,0 0-69 0,0 0-37 0,0 0-29 16,0 0-34-16,0-22-40 0,0 22-90 0,0 0-129 15,0-18-163-15,0 18-116 0,0-16-54 0,0 16-61 16,-14-12-55-16,14 12-194 0,0 0-171 0,0-9 183 15</inkml:trace>
  <inkml:trace contextRef="#ctx0" brushRef="#br0" timeOffset="1055.99">7452 13429 3526 0,'17'-18'23'0,"-3"2"60"15,-4-2 56-15,1 3 55 0,1-3 27 0,-6 4-11 16,-2 6-8-16,1 1 10 0,-5 6 4 0,0-1 13 15,2 1 3-15,-2-1-32 0,0 2-41 16,4 0-58-16,-4 0-55 0,0 0-38 0,4 0-15 16,-4 0-9-16,0 0-1 0,0 0 13 0,0 0 18 15,4 24 31-15,-2-24 21 0,4 39 10 0,-2-11 3 16,5 6-11-16,-1 7-9 0,0 3-2 0,5 5-16 16,-3 2-9-16,2 3-1 0,1 3-8 0,-1 1-4 15,1 0-3-15,-1-1-7 0,7 3 0 0,-7-1 1 16,2-1-1-16,3 1-8 0,0-6 5 0,-1-1-8 15,1-2 3-15,-3-4 2 0,1-5-3 0,-1-7 23 16,-2-5 68-16,1-5 54 0,-5-6 59 16,0-6 48-16,1-3-35 0,-3-8-28 0,0-1-61 15,0 0-61-15,2-31-27 0,5 31-19 0,1-44 0 16,-1 12 0-16,3-3-9 0,1-5-4 0,-1-3-2 16,1 1-4-16,-3-2-2 0,1-5-1 0,-1 4-2 15,1-1-1-15,-1-1 1 0,3 0-3 0,-1-1 3 16,1 3-33-16,1-1-33 0,1 2-40 0,2 0-45 15,-3 5-33-15,-1 1-43 0,-3 6-50 0,1 2-78 16,-5 8-85-16,-4 3-58 0,1 5-36 0,-3 5-30 16,0 6 11-16,0 3 4 0,-2 0-20 0,0 24-90 15,0-24-131-15,2 39 131 0</inkml:trace>
  <inkml:trace contextRef="#ctx0" brushRef="#br0" timeOffset="1412">8655 13911 3614 0,'19'-22'24'0,"-5"1"80"16,1-1 73-16,-5 1 61 0,4-6 21 0,-5 8-35 16,1 3-30-16,-8 3-21 0,-2 4-33 15,4 1-35-15,-4 2-45 0,0 1-46 0,0 1-16 0,0 4-19 16,0 0 4-16,0 0 3 0,0 0 2 15,0 23 12-15,-25-23 4 0,25 29-7 0,-20-10 7 16,20 4-4-16,-33 2-3 0,16 4 3 0,-8 1-5 16,-2 3 6-16,1 2-4 0,-5 1 2 0,-5 3-15 15,3-3-25-15,-2 2-22 0,0 1-8 0,6 2 2 16,2-2 19-16,7-1 24 0,9 1 8 0,3 0 12 16,8 2 7-16,0-2-5 0,25-4 9 0,-25-4-2 15,51-1-1-15,-20-3 6 0,5-6-8 0,1-6 3 16,2-4-1-16,0-4 5 0,-4-3-35 0,5-4-63 15,-3 0-66-15,-2 0-91 0,-2 0-67 16,-4 0-56-16,-2-23-59 0,-2 23-100 0,-5-20-205 0,1 20-32 16,-4-23 124-16</inkml:trace>
  <inkml:trace contextRef="#ctx0" brushRef="#br0" timeOffset="3710">9478 13896 3294 0,'8'0'45'0,"2"-24"82"0,-3 24 77 0,1 0 73 15,0-26 16-15,-2 26-20 0,0-17-8 0,1 17-7 16,-5 0 13-16,2-14 4 0,-2 14-23 0,0 0-43 16,-2-7-64-16,2 7-70 0,0 0-47 0,-2 0-28 15,0 0-21-15,0 0-4 0,0 0 4 0,0 0-3 16,0 33 21-16,0-33 3 0,0 39 7 0,0-10 6 15,0 4-3-15,0 7 5 0,-23 3-4 0,23 4 2 16,0 5-5-16,0-1 11 0,0 4-6 0,-12 3-72 16,12 2-97-16,0 3-100 0,-10-1-94 15,10-2-12-15,-7-4 3 0,7-5-14 0,-6-5-19 16,0-11-36-16,2-8-24 0,2-9-64 0,-6-8-184 16,-1-10-20-16,1 0 115 0</inkml:trace>
  <inkml:trace contextRef="#ctx0" brushRef="#br0" timeOffset="4022">9223 13915 3135 0,'0'-19'28'0,"0"2"57"0,19 0 61 0,-19 2 55 16,0-2 18-16,0 5-23 0,0 3-31 0,0 2-37 16,0 3-36-16,0 1-32 0,0 1-25 15,0 0-16-15,0 2-12 0,0 0 0 0,0 0 6 16,0 0 6-16,0 0 13 0,0 0 1 0,0 0-8 15,25 0 3-15,-25 0 11 0,41 0 19 0,-10 0 31 16,9 0 33-16,5 0 18 0,7 0 32 0,6 0 25 16,10 0 13-16,2-23 14 0,4 23 2 0,5-15-21 15,2 15-37-15,-5-15-28 0,3 15-48 0,-1-17-39 16,-1 9-16-16,-5 0-7 0,-4 0 18 0,-10 2 9 16,-4 0-9-16,-7-1-15 0,-11 4-28 0,-10 0-16 15,-7 2-38-15,-9-1-106 0,-3 1-142 0,-7 1-92 16,0 0-53-16,0 0 4 0,0 0 43 0,-42 25-35 15,17-25-65-15,-6 25-75 0,-12-25-165 16,-7 26-204-16,-14-26 162 0</inkml:trace>
  <inkml:trace contextRef="#ctx0" brushRef="#br0" timeOffset="4641.99">7369 13034 2979 0,'0'-17'80'16,"0"0"82"-16,0-1 93 0,0 2 94 0,0 1 2 16,27-2 12-16,-27 4 9 0,0 3 35 0,19 2 15 15,-19 2-29-15,0 2-56 0,0 0-105 0,0 2-80 16,0-1-54-16,0 3-38 0,0 0-14 15,0 0 5-15,0 0 17 0,0 0 23 0,0 0 19 16,-33 0 2-16,6 0-19 0,-10 31-27 0,-7-31-29 16,-10 32-22-16,-8-10-12 0,-4 9-1 0,-6-1 5 15,0 13-4-15,-3 11 3 0,5 12-1 0,2 10 2 16,8 13-1-16,2 9-17 0,12 7-39 0,7 11-43 16,8 3-44-16,12 3-38 0,13 1-49 0,6 6-62 15,0 3-85-15,29-3-43 0,-29-1 7 0,50-3 27 16,-17-4 79-16,4-8-12 0,0-10-56 0,5-16-70 15,-1-12-115-15,0-14-159 0,3-15-170 0,3-15 143 16</inkml:trace>
  <inkml:trace contextRef="#ctx0" brushRef="#br0" timeOffset="5098">9916 13300 2665 0,'31'-27'46'16,"2"2"39"-16,-4 2 54 0,2 4 51 0,-6 2 2 15,4 3-10-15,-7 4-27 0,-3 2-28 0,-2 6-24 16,-3 2-12-16,-1 0-13 0,-3 0-7 0,2 0 5 16,1 34 18-16,-3-12 26 0,4 10 6 0,-1 9-10 15,1 8-27-15,1 8-22 0,1 6 5 16,-3 7 13-16,-3 3 8 0,-2 3 6 0,-1 2 11 0,-3 1-21 15,-2 1-3-15,-2 4-18 0,0 2-16 16,0 8-10-16,0 2-12 0,0 3-6 0,-25 3-18 16,25-2 3-16,-31-4 0 0,12-1-27 0,-5-9-95 15,-3-12-97-15,-6-11-83 0,-5-10-71 0,1-7 1 16,-2-13-6-16,-2-3-16 0,1-7 1 0,1-8-17 16,6-4-23-16,4-6-77 0,6-1-122 0,7-4 80 15,5 0 121-15</inkml:trace>
  <inkml:trace contextRef="#ctx0" brushRef="#br0" timeOffset="6306">26858 11056 2873 0,'23'-10'59'0,"-23"-1"71"0,0 1 71 0,23-1 73 15,-23-2 10-15,0 3-16 0,14-1-9 0,-14 5-16 16,0 1-17-16,0 1 9 0,0 0-17 0,0 1-12 16,8 2-7-16,-8 0-36 0,0-1-25 0,0 1-33 15,0 1-38-15,0 0-33 0,0 0-22 0,0 0-16 16,0 0-8-16,0 0 14 0,0 0 20 0,0 27 33 15,-22-27 10-15,22 42-1 0,-27-10-8 16,10 6-8-16,-1 8 25 0,-1 7 33 0,-4 5 7 0,3 5 7 16,1 5-6-16,0 2-19 0,5 5 0 15,-3 1-11-15,3-1-12 0,1 7-13 0,-1 3-14 16,2 2-20-16,1 2-11 0,3-3-8 0,-4-1-4 16,1-4 1-16,7-5-3 0,-4-11 4 0,4-6-2 15,-2-13 1-15,1-7 2 0,1-10-4 0,0-5 6 16,4-6 11-16,-4-7-3 0,0-3 6 0,2-4 0 15,2-4-6-15,0 0-3 0,0 0-48 0,0 0-73 16,0 0-115-16,0 0-166 0,0 0-174 0,0-18-98 16,0 18-70-16,0 0-47 0,0-21-37 0,0 21-276 15,0-17 134-15,0 17 215 0</inkml:trace>
  <inkml:trace contextRef="#ctx0" brushRef="#br0" timeOffset="6953.99">26279 12329 3560 0,'0'0'51'16,"23"-17"63"-16,-23 10 66 0,0-1 60 0,27-2 11 15,-27 2-1-15,0 0 11 0,14 3 28 0,-14 0 24 16,0 0 18-16,0 0-16 0,0 1-42 0,9-1-50 16,-9 0-56-16,0 1-38 0,4 0-31 15,-4 1-19-15,0 0-19 0,0 1-20 0,4 1-13 16,-4 1-18-16,0 0-14 0,0 0-8 0,0 0-9 16,0 0-4-16,0 0 7 0,0 20 8 0,0-20 4 15,0 31 8-15,0-8-2 0,0 6-2 0,0 7 2 16,0 5 1-16,0 1-1 0,0 3 1 0,0 1 2 15,-17 0-2-15,17-2 0 0,0-3 5 0,0-2-4 16,0-5 4-16,0-5 8 0,0-5-3 0,0-3 38 16,0-7 39-16,0-5 25 0,0-3 17 15,21-4-29-15,-21-2-42 0,27 0-25 0,-8 0-23 16,-1-31-2-16,9 31-4 0,0-38-1 0,8 15 1 0,-2-4-6 16,2-2 5-16,0 0 4 0,3 0 5 15,1-2 17-15,-2 1 15 0,2-1 9 0,-1 4 30 16,1 0-9-16,-2 3-18 0,2-1-15 0,-4 3-34 15,-1 3-7-15,-8 1 0 0,-3 1 0 0,0 2 0 16,-7 5 0-16,-1 2 0 0,-7 1-43 0,0 2-70 16,-1 3-91-16,-7 0-125 0,4 2-129 0,-4 0-107 15,0 0-49-15,0 0 0 0,0 27 30 0,-27-27-4 16,27 39-63-16,-23-12-179 0,23 3-134 0,-35 3 182 16</inkml:trace>
  <inkml:trace contextRef="#ctx0" brushRef="#br0" timeOffset="8465.99">8105 12959 3089 0,'0'-6'41'16,"25"-1"51"-16,-25 0 54 0,0 2 47 0,0-1-3 16,17 2-10-16,-17 1-17 0,0 2-21 0,0 0-15 15,0 1-16-15,0 0-19 0,0 0-7 0,0 0-11 16,0 0-17-16,0 0-19 0,0 0-18 0,0 0-16 15,0 0-11-15,0 0-1 0,0 0 0 0,0 0 7 16,0 19 8-16,0-19-1 0,0 26 5 0,28-8-3 16,-28 5-12-16,29 4 6 0,-10-1 2 0,0 5-5 15,1 1 4-15,3 3 1 0,0 0-7 0,-3-1 1 16,3 0 2-16,-2-4 0 0,-3 0 0 0,-1-7 9 16,-3-3 74-16,-1-5 83 0,-3-5 84 15,-2-6 52-15,3-4-34 0,-1 0-71 0,5 0-78 16,1 0-50-16,5-38-18 0,-1 17 7 0,5-2 2 15,0-7 6-15,2 2-28 0,-4-2-15 0,4 0-9 16,-7 0-9-16,1 2 1 0,-2-1-2 0,1 3 0 16,-1 3-7-16,-3-2 4 0,3 1-7 0,-5 2-53 15,-1 3-53-15,-1 1-90 0,-4 3-123 0,1 2-75 16,-1 2-113-16,2 3-89 0,-1 1-74 0,5 4-103 16,9 3-184-16,6 0 108 0,6 0 197 0</inkml:trace>
  <inkml:trace contextRef="#ctx0" brushRef="#br0" timeOffset="11666">25432 13818 4266 0,'23'-15'37'16,"-3"2"69"-16,3-1 59 0,-4 6 56 0,3-8 16 15,-5 8-21-15,-7 2-32 0,-6 3-35 0,0 2-54 16,-4 1-41-16,0 0-38 0,0 0-33 0,0 0-7 16,0 0-6-16,0 0 14 0,-22 0 12 0,22 29 8 15,-35-29 0-15,8 34 0 0,0-12 5 0,-8 3-6 16,2 3-27-16,-3 0-40 0,-1-1-5 0,6 1 8 16,4 3 23-16,0-5 28 0,9 1 0 0,1-4 0 15,3 1 4-15,1-2 8 0,11-1 5 16,2-2-1-16,0 1 55 0,0-1 84 0,29 0 54 0,-29-1 66 15,48 3 13-15,-21-1-27 0,2 1 7 16,2-2-19-16,-4-3-24 0,4-1-18 0,-5-3-34 16,1-1-29-16,-8-2-32 0,0-2-27 0,-3-3-32 15,-10 1-26-15,3-1-17 0,-5 1-18 0,0-4 1 16,-4 3 0-16,0 0 8 0,0 5 7 0,0 1 8 16,-27 6 2-16,27 3 2 0,-31 2-4 0,12 7-4 15,-8 4-8-15,1 3-37 0,-5 1-37 0,0 1-44 16,-3 2-62-16,3 2-36 0,-4 0-49 0,-2 0-82 15,6-1-67-15,0 0-60 0,-4-6-28 0,4-3 8 16,6-5-3-16,-2-6-19 0,0-5-53 16,5-9-184-16,9-6-126 0,-3 0 146 0</inkml:trace>
  <inkml:trace contextRef="#ctx0" brushRef="#br0" timeOffset="12142">25661 14419 4225 0,'40'-21'28'0,"-5"7"26"0,-4-4 54 15,-9 2 58-15,5-4 14 0,-12 5 28 0,-1 3-12 16,-1 3-27-16,-9 1-43 0,0 2-52 0,0 1-48 16,-4 3-44-16,0-1-4 0,0 3-4 15,0 0 3-15,0 0 8 0,0 0-5 0,-27 0-9 16,27 32-1-16,0-32-3 0,-27 26 6 0,27-26 18 0,-22 33 0 16,22-13 1-16,-17 0-5 0,17 4-23 15,0-5-9-15,0 2-14 0,0-2-2 0,0-3 22 16,0-2 17-16,0-5 20 0,0-4 16 0,0-2 0 15,31-3 1-15,-31 0-5 0,35 0-8 0,-12 0-6 16,8 0 2-16,-2-24 0 0,6 24 4 0,-4-21 14 16,4 21 25-16,-2-29 42 0,-2 12 20 0,0-1 18 15,-4-1 11-15,0 0-5 0,0-2 29 0,-9-1 14 16,5 1-8-16,-6-1 24 0,1 2-6 0,-3-1-11 16,-7 1-1-16,2 2-21 0,-1 4-9 0,-1 2-10 15,-4 2-25-15,0 2-36 0,-2 3-37 0,2 3-28 16,-4 2-23-16,0 0-8 0,0 0 0 15,0 0 0-15,0 0 10 0,0 21 10 0,0-21 0 16,0 33 4-16,-31-9 7 0,31 4 0 0,-22 10-2 16,22 5 4-16,-38 8-6 0,20 6 1 0,-3 6 7 15,3 2-3-15,-1 7 3 0,-4 4-5 0,-4-2-21 16,5-4-38-16,-5-2-38 0,0-3-40 0,0-6-33 16,0-5-30-16,0-4-54 0,0-5-81 0,5-7-33 15,-1-2-13-15,6-7 16 0,-5-2 65 0,7-9 27 16,-1-3 22-16,1-8-14 0,3-5-77 0,-3-2-106 15,3 0-169-15,2-47-229 0,1 14 116 0,9-7 164 16</inkml:trace>
  <inkml:trace contextRef="#ctx0" brushRef="#br0" timeOffset="12502">26441 14370 4323 0,'49'-40'19'0,"-8"8"24"0,5 2 54 0,-11 6 74 15,0-2 62-15,-6 2 62 0,-2 5 22 0,-6 6-38 16,-7 3-63-16,-6 5-91 0,1 1-86 0,-3 0-51 15,-6 4-30-15,0-2-2 0,0 2-3 0,0 0 22 16,0 0 6-16,0 0 11 0,-27 28 5 0,27-28-16 16,-27 31 7-16,27-9-28 0,-37 3 4 15,16 1 7-15,-1 0-10 0,-1 5 14 0,4 0 1 0,1 2-5 16,1 2 6-16,-2-3 14 0,9 2-8 0,2-1 13 16,0-2 0-16,8-5 0 0,0-2 18 15,0-4-5-15,0-4 8 0,0 0 38 0,0-7 34 16,26 2 45-16,-26-5 33 0,23 1-4 0,-23-3-4 15,17 0-29-15,-17 0-20 0,18-1-34 0,-18 0-31 16,15-2-24-16,-15 3-21 0,12-2-14 0,-12 1-9 16,11-1 1-16,-11 3-1 0,4 6 10 0,0 0 4 15,-4 6 9-15,0 3-10 0,0 6-33 0,0 4-53 16,0 4-53-16,0 3-77 0,0 0-42 0,-31 1-27 16,31-3-31-16,-23 1 13 0,23-4-4 0,-35-2 1 15,16-4-11-15,1-5-1 0,-5-4-18 0,0-7-21 16,-4-8-65-16,7-2-167 0,1 0-110 15,1-40 104-15</inkml:trace>
  <inkml:trace contextRef="#ctx0" brushRef="#br0" timeOffset="12794">26780 14278 3617 0,'57'-51'84'0,"-3"7"62"0,0 4 89 0,0 8 88 16,-1 0 12-16,-3 6 42 0,-9 5 14 0,-5 3-6 15,-5 6-55-15,-9 1-94 0,-5 3-107 0,-11 3-89 16,2 2-55-16,-8 1-17 0,0 2 0 0,0 0 6 15,0 0 13-15,0 27 7 0,-35-27 3 0,35 39 5 16,-33-12 1-16,12 5 0 0,-6 7 2 16,5 4-1-16,-5 2-2 0,0 8-43 0,0 5-49 15,0 4-55-15,5 3-67 0,-5 0-13 0,4 1-3 16,-4-3 23-16,8 0 34 0,1-7 44 0,5-8 41 16,3-8 32-16,2-7 41 0,4-8 20 0,0-6 14 15,4-5 0-15,0-6-5 0,0-2-7 0,26-5-1 16,-26-1-1-16,36 0 6 0,-18 0-7 0,9 0-3 15,0 0-8-15,0-29-65 0,0 29-66 0,0-20-72 16,4 20-87-16,-5-24-58 0,1 24-69 0,-4-24-83 16,0 10-147-16,-5-1-189 0,-5-4 143 0</inkml:trace>
  <inkml:trace contextRef="#ctx0" brushRef="#br0" timeOffset="12966">26773 14519 3996 0,'38'0'63'0,"-38"19"62"0,47-19 79 16,-18 0 73-16,2 0 16 0,4 0-17 0,-4 0-48 16,0-23-57-16,-2 23-65 0,-2 0-54 0,0 0-32 15,-4-17-20-15,-1 17-75 0,-1 0-93 0,-2 0-106 16,-5-10-108-16,3 10-91 0,-7 0-79 0,-2 0-88 16,1 0-157-16,1 0-116 0,-6 0 180 0</inkml:trace>
  <inkml:trace contextRef="#ctx0" brushRef="#br0" timeOffset="13878">27354 14657 4227 0,'8'0'62'0,"9"0"80"0,-3 0 77 0,1 0 117 15,1-26 68-15,3 26 9 0,-4 0-12 0,1-22-63 16,-6 22-100-16,3 0-76 0,-5-13-58 0,-2 13-50 16,-2 0-37-16,1 0-13 0,-1 0-10 0,-4-10-9 15,0 10 4-15,0 0-1 0,0 0-7 0,0 0-22 16,0 0-24-16,0 0-30 0,4 0-5 0,-4 0 9 15,0 0 24-15,4 0 28 0,-4 0-13 0,2 0-13 16,6 0-17-16,1 0-11 0,-1 0 23 0,2 0 31 16,7-27 16-16,-3 27 4 0,1-28-5 15,1 9-38-15,-1-2-31 0,-3 1-22 0,-6 1-22 16,3 1-9-16,-5 3-5 0,-4-1-21 0,0 4-11 16,0 5 0-16,0-1 20 0,-23 3 33 0,23 4 38 15,-39 1 39-15,12 0 13 0,0 0 15 0,-6 0 10 16,-6 28 4-16,1-28 1 0,-1 36 4 0,6-10 0 15,2 2-5-15,0 4 12 0,4 4-7 0,4 2 3 16,7 2 7-16,1 2-7 0,3-2-5 0,6 3-11 16,2-5-5-16,4-1 0 0,0-6 14 15,0-2 9-15,27-8 12 0,-27-4 9 0,41-4 15 16,-14-6 17-16,4-4-3 0,4-3 11 0,6 0-9 0,5 0-17 16,3-37 8-16,-3 16-17 0,-3-6-9 15,-1-3 11-15,-7-4-6 0,4-2 18 0,-6-2 0 16,-6-4-3-16,0 2-6 0,-4-2-11 0,-3 3 3 15,-1 1-6-15,-5 1 4 0,3 4-9 0,-7 5-5 16,-2 7-1-16,-1 3-6 0,-5 6-4 0,0 1-9 16,2 6-1-16,-4 4-9 0,0 1 2 0,0 0 4 15,0 0 5-15,0 0 1 0,0 29 6 0,0-29 5 16,0 46-4-16,-23-15 5 0,23 7-2 0,0 6 0 16,0 1-1-16,-18 5 2 0,18-1-5 0,0 2-20 15,0-3-11-15,-15-3-19 0,15-3-11 0,0-5 19 16,-8-3 10-16,8-7 15 0,0-4 25 0,0-6-1 15,0-2 8-15,0-7 7 0,0-4-6 16,0-1 3-16,23-3-2 0,-23 0-4 0,18 0 1 16,-18-25-4-16,19 25-5 0,-19-36-1 0,20 10-8 15,-20-2 2-15,15-8 1 0,-15-5-1 0,0-3 5 16,8-5-3-16,-8-4 6 0,0-2 0 0,0 1 2 16,0 0 0-16,0 2 3 0,4 6-4 0,0 6 17 15,-2 5 17-15,3 8-3 0,-1 7 15 0,0 5-19 16,4 7-17-16,-2-1-7 0,-2 7-15 0,1 2-5 15,3 0-6-15,-2 0 2 0,-2 0 7 0,4 26 2 16,3-26 9-16,-7 38-7 0,4-12-8 0,0 7-5 16,-1 4-11-16,-3 2 1 0,0 3-14 15,0 2-6-15,-4-2-1 0,0-2-3 0,0-3 4 16,0-5 3-16,0-5 2 0,0-4 6 0,0-7 13 16,0-1 19-16,0-8 11 0,-19-3 13 0,19-3 7 15,0-1-13-15,0 0 2 0,0-24-11 0,0 24-6 16,0-47 13-16,0 14 3 0,0-5 9 0,0-6 14 15,23-4-4-15,-23-1 17 0,23 4 4 0,-4 0 1 16,-1 5 8-16,3 3-15 0,2 6 4 0,3 5-3 16,5 2-2-16,0 7 5 0,-2 3-18 0,2 2-7 15,0 5-14-15,0 3-22 0,-4 4-2 0,2 0-6 16,-2 0 0-16,-6 0 9 0,6 38 4 0,-9-13-1 16,5 8-16-16,-6 8-33 0,-7 11-40 15,-2 7-41-15,-8 8-41 0,0 5-34 0,0 6-61 16,-31 1-62-16,31-1-77 0,-45-1-160 0,14-4-195 15,-4-6 106-15</inkml:trace>
  <inkml:trace contextRef="#ctx0" brushRef="#br0" timeOffset="22144">6261 15643 2917 0,'0'6'-2'16,"0"-1"-2"-16,0-2 1 0,0 2 1 0,29-5 9 15,-29 1 30-15,21 1 26 0,-21 2 25 0,31-1 22 16,-6 0 3-16,2 1 2 0,8-4-14 0,6 2-13 16,11-2-21-16,12 0-8 0,10 0 2 15,13 0 7-15,14 0 3 0,15-27-19 0,18 27-16 16,22-24-18-16,21 24-8 0,22-26 22 0,22 26 13 16,19-26 9-16,18 26-3 0,15-16-11 0,14 16-9 15,3 0-5-15,-1-8-1 0,-2 8-7 0,-10 0-2 16,-6 0-7-16,-14 0-2 0,-20 0-7 0,-24 21-6 15,-19-21 5-15,-28 18 0 0,-28-18-47 0,-30 16-37 16,-30-16-45-16,-28 18-51 0,-31-18-24 0,-19 14-26 16,-48-14-47-16,-24 0-61 0,-34 8 5 0,-32-8 21 15,-38 3 65-15,-31-1 101 0,-32 0 73 0,-36 4 55 16,-31 1 24-16,-19 3 9 0,-22 5 9 0,-13 5-5 16,-6 3-3-16,-4 4 1 0,9 2-9 15,9 5-2-15,15 2 1 0,23 5-18 0,25-4-8 16,26 2 4-16,27-2 6 0,28-2 25 0,28-3 41 15,33-3 30-15,31-6 42 0,27-4 63 0,29-2 34 16,29-6 40-16,27-1 18 0,4-4-27 0,64-3-39 16,0-1-47-16,21-2-51 0,17 0-34 0,22 0-17 15,20 0-2-15,24-32 4 0,20 32 8 0,27-32 11 16,18 14-4-16,24-2 6 0,26 0 4 0,19-3 1 16,14 3 3-16,11 0-10 0,14 0-8 0,2 4-20 15,4 2-20-15,-6 3-11 0,-2 3-23 16,-10 1-5-16,-15 4-2 0,-16 1-7 0,-19 2 9 15,-19 0-4-15,-20 0 1 0,-25 0 4 0,-29 0-4 16,-35 0 4-16,-25 0 3 0,-33 0-50 0,-29 0-73 16,-33 0-76-16,-31 0-67 0,-41-34-15 0,-30 34 12 15,-30-39 26-15,-31 15 42 0,-31-4 54 0,-36-4 60 16,-32 0 55-16,-30-1 20 0,-22 1 7 0,-21 2 0 16,-16 6 0-16,-9 5 1 0,-2 6 0 0,7 13 3 15,14 0 0-15,16 0 0 0,25 29-3 0,30-7 3 16,30 3-7-16,37 0-3 0,32 1-2 0,32-5-2 15,34-1 12-15,32-3 51 0,26-5 63 16,16-12 50-16,47 19 37 0,9-19-20 0,23 0-32 0,18 0-22 16,19 0-23-16,18 0-25 0,15 0-26 15,18-24-23-15,22 24-22 0,15 0-3 0,15-24 0 16,7 24 0-16,11 0-4 0,3 0-1 0,8 0 2 16,-2 0-7-16,-6 0 3 0,-13 0-3 0,-14 22-5 15,-18-22 8-15,-22 28-3 0,-30-28 0 0,-27 29-19 16,-34-29-29-16,-30 23-34 0,-36-23-34 0,-16 12-7 15,-49-12-15-15,-21 0 1 0,-30 0-19 0,-26 0 4 16,-25-26 25-16,-22 26 24 0,-15-27 45 0,-17 27-16 16,-6-27-28-16,2 27-16 0,7-22-23 0,14 22 15 15,18 0 16-15,25 0 13 0,23 0 14 0,32 0 17 16,25 0 25-16,34 0 17 0,23 0 45 0,8 23 22 16,58-23 17-16,-2 17 12 0,18-17-20 15,15 15-17-15,12-15-22 0,13 17-8 0,6-17-3 16,8 18-11-16,7-6-57 0,7-1-78 0,1 3-91 15,-1 1-91-15,-3 4-32 0,-7-1-81 0,-8 0 34 16,-16-3 103-16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0:54:45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6478 9252 2176 0,'-6'-10'43'0,"2"10"16"0,0-6 12 0,0 6 25 16,2-3-16-16,2 2 19 0,0 0 21 0,0 1 4 15,-2 0 7-15,2 0 1 0,-2 0-3 0,-1-2-5 16,3 2-9-16,-2-1-17 0,0 1-17 0,2 0-11 16,0-1-12-16,0 1-4 0,-2 0-2 0,2 0 8 15,0 0 2-15,0 0 7 0,-2 0 5 0,0 0-12 16,2 0-1-16,0 0-11 0,0 0-6 0,0 0-3 15,0 0 2-15,0 0-3 0,0 0-12 16,0 0-7-16,0 0-19 0,0 0-4 0,27-17-1 0,-27 17-3 16,25-17-1-16,-9 17 0 0,5-19 5 15,2 19-1-15,6-22 3 0,0 9 3 0,6 3-10 16,0-1 6-16,4 0 2 0,0 1-1 0,5 2 8 16,-1 0-2-16,3 1 0 0,-3 1-2 0,1 1-4 15,-1 2 2-15,0 1-5 0,-3 2-5 0,-1 0 5 16,0 0-5-16,1 0 6 0,-5 0 4 0,0 21-3 15,2-21 4-15,0 18-3 0,-2-18 1 0,-2 24 1 16,1-24 1-16,-3 29 1 0,0-14-4 0,0-1 0 16,-5 2-2-16,-1 0 0 0,0 1 4 0,0-1 4 15,-2 1-1-15,-3 3 1 0,1-1 0 0,0 2-5 16,-5 2 7-16,1 4 0 0,-3 1 4 16,1-1 8-16,-3 4 0 0,-4 4 10 0,1 1-4 15,-3 5 2-15,-2 2-4 0,0 2 0 0,-4 1 11 16,0 6-7-16,0-2 2 0,0-1-6 0,0 2 15 15,-25-2 29-15,25 0 12 0,-33-3 2 0,10-1-23 16,-3 0-12-16,-8-2 13 0,-3 0 11 0,-2-1 10 16,-4-5-12-16,-5-1-8 0,-6 0-6 0,0-2-4 15,-5-2 17-15,-3-4-11 0,-3 1 2 0,-3-4 1 16,-2 0-10-16,-2-6-3 0,-3 1-6 0,3-1-13 16,-5-4-8-16,3-3-11 0,2-3 10 15,-3-1-4-15,3-5 3 0,6-1-1 0,0-2-7 16,6 0 2-16,2 0-2 0,-2-28 4 0,6 28-8 15,-2-30-3-15,7 10 5 0,-3 0-3 0,2-3 0 16,3 0 13-16,1-3 16 0,5 1 8 0,2-2 16 16,4-2-12-16,-1 0-21 0,5-3-13 0,2-1-13 15,1-2 8-15,3-4-7 0,0-2 6 0,2-1-12 16,2-6-1-16,3 2 6 0,1-6-5 0,3-2 1 16,-1 0-7-16,5-4-4 0,0-1 1 0,4 1 13 15,1 4 1-15,5 1 0 0,0 2 6 0,0 3-8 16,0 3 6-16,31 2-4 0,-31 5-2 0,42 2-2 15,-15 0-3-15,6 0 3 0,2 2-11 0,6 1 8 16,3 3-4-16,1-1 2 0,3 2 8 16,-1 0-10-16,5 2 3 0,0 2 3 0,-3 0-4 15,1 3 7-15,-3 4-4 0,1 1-8 0,-1 5 4 16,1 1-1-16,-3 2-2 0,1 4 12 0,-3 3-4 16,1 2 0-16,-3 0 5 0,0 0-5 0,-3 0 2 15,-1 0 0-15,0 25-2 0,-6-25 3 0,0 18 5 16,2-18-7-16,-4 21 2 0,-4-21 0 0,2 22-3 15,-7-22 9-15,3 19-6 0,-8-19 0 0,-1 16-7 16,-2-9-20-16,-3-7-20 0,-7 9-15 0,2-9-11 16,-4 5-6-16,0-2-2 0,0-2-22 0,0 2-29 15,0-2-31-15,0-1-39 0,0 3-35 16,0 0-27-16,-21-1-52 0,21 1-68 0,0 0-83 16,-18 1-119-16,18-1-202 0,-19 1-42 0,19 0 152 15</inkml:trace>
  <inkml:trace contextRef="#ctx0" brushRef="#br0" timeOffset="3484.01">16895 12687 1998 0,'0'0'29'0,"0"0"0"0,0 0 15 0,-25 0 27 16,25 0-7-16,-17 0 39 0,17-20 14 0,-27 20 6 16,11 0 18-16,3 0-9 0,1-13 0 15,2 13 2-15,1 0-11 0,3 0 4 0,6 0-6 16,-4 0-5-16,4 0-6 0,0 0-11 0,0 0-2 16,0-7-6-16,0 7 0 0,0 0 7 0,0 0-10 15,0 0-23-15,0-6-27 0,0 1-25 0,0-2-16 16,0-2 7-16,25-2 3 0,-25-2-1 0,25-1 0 15,-7-3-6-15,1-1 2 0,2 0-1 0,3-2 9 16,7 1 5-16,5 0 3 0,3 1 7 0,6 0-10 16,7 2-1-16,4 2-6 0,10 1-9 0,4 4 11 15,5 0 10-15,1 4 11 0,3 1 5 16,-1 1-4-16,1 2-4 0,-3 1-9 0,-3 0-4 16,-1 0-6-16,0 0-6 0,-1 0 22 0,-5 25 15 15,2-25 4-15,-2 19 8 0,0-19-27 0,-2 30-17 16,0-15-2-16,-4 2-6 0,0 3 10 0,0 0 12 15,0 2 12-15,-2 2 4 0,0 1 4 0,-2 2-2 16,-3 0-9-16,-1 1-9 0,-6 2-8 0,-3-2-11 16,-6 2 8-16,-4 2-1 0,-4-1 4 0,-4 3 18 15,-4 1-7-15,-5 3 6 0,-1 3 14 0,-7 1 16 16,-2 8 33-16,-2 2 6 0,-4 6-1 0,0 4-19 16,0 2-5-16,0 1 23 0,-29 1-5 15,29 4 8-15,-37-4-19 0,10-2-21 0,0-5-4 16,-8-3-13-16,-4-1 13 0,-4-5 13 0,-7 0 6 0,-6-5 7 15,-2-2-4-15,-8-1-14 0,-2-3-1 16,-11-2 10-16,1-1-2 0,-9-4 10 0,-4-2-11 16,-4-3-20-16,-4-1-7 0,-5-3-21 0,-1-4 1 15,2-1-7-15,-5-5-7 0,5 1-4 0,2-5-2 16,3-2 3-16,5-3-3 0,4-4 5 0,9 0-2 16,5 0 2-16,3 0-4 0,4-30 0 0,4 30 0 15,2-31-2-15,6 10 4 0,2-1-1 0,0-3-4 16,1-4 1-16,3 0-1 0,5-3-1 0,-1-3 2 15,5-1-4-15,2-5 0 0,-1 0-2 0,1-2 1 16,4-3 0-16,0-4-6 0,0-2 7 16,1-3-6-16,3-3 3 0,3-3 2 0,-1-3-6 15,2-3 0-15,4-3 4 0,0 3 1 0,7-1 4 16,-1 3 2-16,7 1-7 0,2 4 0 0,3 2 4 16,5 3-5-16,0 4-1 0,0 0-3 0,34 5-3 15,-34-1 3-15,45 1 3 0,-14 3 4 0,4 0-3 16,6 2-3-16,5 1-1 0,8 0 1 0,-3 1 1 15,7 3-3-15,0 1-31 0,0 3-40 0,2 4-37 16,-6 1-54-16,2 6-35 0,-7 2-29 0,-3 4-58 16,-1 3-24-16,-8 3-22 0,-6 3-29 0,-6 3-2 15,-2 0-35-15,-2 3-41 0,-9 0-49 0,0 0-78 16,3 0-163-16,-3 25-52 0,5-25 145 16</inkml:trace>
  <inkml:trace contextRef="#ctx0" brushRef="#br0" timeOffset="7323.99">12545 11141 2490 0,'-2'-8'13'15,"0"-2"8"-15,2 2 31 0,0 3 37 0,0-4 12 16,0-1 19-16,0 2-11 0,0 4-9 0,0-1 2 15,0 1 4-15,0 1-2 0,0 0-8 0,0-1-7 16,0 1-18-16,0 1-11 0,17-2-12 0,-17 2-11 16,0-1-6-16,0-1-4 0,10-1 3 0,-10-2 0 15,12 2 1-15,-3-1 6 0,1-2-5 0,0 0 7 16,3-1 1-16,3 1-5 0,1-2-1 0,2 1-7 16,1-1-6-16,5-3 3 0,0 2 5 15,4-2 9-15,0 0 11 0,-2 0 2 0,1 0-9 0,3 0-5 16,-2 0-10-16,2 0-9 0,3 1-3 15,-3 0-10-15,4-1 5 0,2 4 2 0,0-1 5 16,2 2 6-16,-1 0-2 0,3 3 7 0,0 1-2 16,1 1-3-16,1 1-3 0,0 1 0 0,3 1 0 15,-3 0-5-15,5 0 7 0,-1 0 25 0,5 23-2 16,-6-23-4-16,1 19-6 0,-1-19-32 0,-3 22 3 16,0-22 4-16,-3 22 4 0,-5-10-8 0,-2 2-3 15,-2-1 4-15,-2 3-8 0,0-1 8 0,-4 3 4 16,-1 2 1-16,5 1 6 0,-6 3 7 0,0 3 8 15,-7 1 0-15,5 2 3 0,-2 2-4 0,1 3-15 16,-5-1 3-16,-1 4-8 0,3 0 11 16,-1 0 3-16,1 1-4 0,-3 0 6 0,1 0-11 15,-5 1 3-15,0 0 4 0,-3-1-1 0,-3 0 6 16,-4-1 3-16,0 1 1 0,0-3-4 0,0-1 3 16,0 2 0-16,-31 0 1 0,31-2 7 0,-29-3-2 15,29 2 0-15,-33 0 12 0,16 4 3 0,-3-1 2 16,-1 0 6-16,-2 2-19 0,-4-2-5 0,-2 3 0 15,-4-1-10-15,-2-3 14 0,-8-1 7 0,-3-3 3 16,-3 0 2-16,-3-2-10 0,-4-2-17 0,-2-2-5 16,-2-2-10-16,0-1-3 0,0 0 3 15,-2-5-5-15,0-3 5 0,-2-1-2 0,2-1 2 16,2-2-2-16,-2-4-2 0,0-2 2 0,4-4 2 16,3 2 12-16,5-3 37 0,-2 0 21 0,5 0 6 15,1 0-5-15,1-31-38 0,1 31-19 0,3-27-10 16,-2 10-4-16,-1-2 2 0,3-3-3 0,0-1 1 15,1-2-2-15,-1-2 2 0,4 0 1 0,-3-3 4 16,5 0 7-16,0-1 1 0,2-2 9 0,2-1-4 16,0 2-1-16,0-3-2 0,2-2-6 0,2 4 0 15,0 0 0-15,3-1-5 0,3 2-7 0,-4 0-2 16,4-2-2-16,3 0-3 0,3 2 2 0,3-6-3 16,0 1-1-16,1 1 1 0,5-2-2 15,-2 1 4-15,6 1-5 0,2-2-1 0,0 3 1 16,0 1 2-16,0 2 3 0,0-3 4 0,29 4 2 0,-29 1-4 15,31 0-1-15,-15 2-1 0,7 1-4 16,2-3 1-16,2 3-2 0,4 2-2 0,6 0 2 16,0 0-1-16,2 2 2 0,5-1 0 0,1 0 0 15,1 2 0-15,1 1 3 0,-1 1-1 0,-1 1 2 16,-4 1-2-16,-1 5-4 0,-5-1-2 0,2 2-2 16,-8 2 0-16,0 4 2 0,-2 2 0 0,-6 0-3 15,1 3 3-15,-3 1 0 0,-1 0 0 0,-3 0-30 16,-5 0-42-16,3 24-39 0,-5-24-55 0,0 18-39 15,1-18-53-15,-3 20-90 0,0-20-54 16,0 20-42-16,2-20-38 0,-6 17-46 0,3-17-73 0,-5 13-177 16,0-13-200-16,0 0 175 0</inkml:trace>
  <inkml:trace contextRef="#ctx0" brushRef="#br0" timeOffset="12240">6389 9071 1396 0,'0'0'41'0,"0"0"10"0,0 0 9 15,0 0 17-15,0 0-15 0,0-16 15 0,0 16 15 16,0 0 9-16,0 0-2 0,0-11-8 0,0 11 0 15,0 0 4-15,0-9-11 0,0 9-1 0,0-5-8 16,0 5-21-16,0-4-4 0,0 3-2 0,0 0-10 16,0-1 2-16,0 1-4 0,0-2-7 0,0 0 1 15,0 0-4-15,0-1 9 0,-18 0 8 0,18 0 2 16,0 1 1-16,-17 0-2 0,17 1-5 0,0 0 0 16,-12 1-1-16,12-1-2 0,0 2 0 15,0 0-2-15,0 0-1 0,0 0-3 0,0 0 5 0,0 0 0 16,0 0 2-16,0 0 2 0,0 0-10 15,0 0-6-15,0 0-9 0,0 0-10 0,0 0-2 16,0 0-1-16,0 0 3 0,23 0 8 0,-23 0 9 16,0-19 5-16,20 19 2 0,-20 0-4 0,17 0-8 15,-7-17-1-15,1 17-3 0,-1 0-5 0,2-13 0 16,1 13-7-16,-1-9 2 0,5 9 2 0,-3-7-4 16,3 4 4-16,1-1-5 0,1 2 3 0,2-1 3 15,-3 1 0-15,3-2 1 0,-1 3-4 0,3-2 1 16,2 3-4-16,-2-3-1 0,6 3 6 0,-2 0-7 15,4 0 3-15,2 0 3 0,4 0-8 16,0 0 8-16,2 0-2 0,3 0 2 0,1 24 8 0,0-24-6 16,1 0 6-16,-1 19-6 0,3-19 3 15,-3 16 1-15,1-16 4 0,-3 16 3 0,0-6-3 16,-4-3-1-16,-3 1-4 0,-3-1-1 0,-7 1-2 16,1-2-1-16,-4 2-4 0,0 0-2 0,-5-2 1 15,3 2 0-15,-1 1 0 0,-1-1 4 0,3 2-2 16,-1 0-2-16,2 2 1 0,-3-2-1 0,-3 4 0 15,6-1 3-15,-5 0 0 0,3 1-1 0,-5-1 5 16,-1 1 3-16,1 3-3 0,-2-4 1 0,1 2 1 16,-3-1 0-16,0 2 2 0,-3-1-2 0,-1 1 0 15,0 0 4-15,-2-1 12 0,-2 3 15 16,0 0-1-16,-2 3-7 0,0-2-3 0,0 1-11 16,0 1 10-16,0 0 0 0,0-2-3 0,0 0-5 15,-20 1-12-15,20-1 6 0,0 1-2 0,0 1 3 16,-19-2 0-16,19 5 2 0,0-1-3 0,-14 0-6 15,14 0-1-15,-11 1-3 0,3-1-2 0,2 1 8 16,-2-1-2-16,-1 1-3 0,1 1 4 0,-2-1-4 16,-5-1 3-16,5 1-2 0,-5-1-1 0,-1-1 1 15,-1-1 6-15,-1 0 5 0,-1 0 0 0,0-2 0 16,-1 0-4-16,-3-1-2 0,2 0 1 0,5 0-7 16,-1 0 1-16,1-1-4 0,-1-2 1 15,3 1-1-15,-3-1-3 0,5 2 4 0,-5-3-3 16,1 0 1-16,-1 2 0 0,1-3 0 0,-1 3 0 0,3-1 6 15,-3 0-8-15,3 0 3 0,-3 1-1 16,3-1 1-16,-3 0 9 0,3-1-6 0,-3 1 3 16,-1-2-5-16,-1 1 0 0,-2-1 2 0,-1-1 1 15,-1-1-2-15,-2 1 4 0,0-4-3 0,-2 1 4 16,2 2 3-16,-1-2 8 0,1 0 5 0,2 0-7 16,-2 0-4-16,5 0-8 0,-3 2-9 0,4-4 10 15,-1 2-3-15,1-1-4 0,0 2 8 0,1-3-8 16,-1 2 6-16,1-1 1 0,-1-1-1 0,0 0 0 15,-1-1 0-15,-1 2 10 0,-2-4 13 16,3 2 6-16,-5-2 4 0,0 0-7 0,-4-1-20 0,2-2 3 16,0 1-7-16,-2 0 1 0,0-1 7 15,3 0-10-15,-3-1 7 0,2 0-3 0,0 0-4 16,0 0 6-16,4 0 0 0,-2 0-3 0,1 0 5 16,1 0 3-16,4-17 0 0,1 17 1 0,3 0 5 15,1 0-3-15,-3-14-6 0,3 14 5 0,1-10-8 16,-1 10 2-16,-3-12 2 0,3 5-1 0,-3-1 3 15,-1-1-6-15,-1 0 2 0,1-3 1 0,-1 1 0 16,-2 0 1-16,1-2-2 0,-3-1-5 0,2-2 0 16,-2 4-1-16,1-5 11 0,-1 1 15 0,2 0 4 15,-1-1 2-15,1 2 1 0,2-1-13 16,3 0-4-16,-3 0-1 0,3-2-10 0,1 2 4 16,3-4 2-16,-3 1 1 0,5-2 8 0,-5 0-5 15,5-3 1-15,2 1-8 0,-2-3-3 0,-1-1 4 16,1-1-3-16,-1-2 3 0,3-2-2 0,0 3 14 15,0-1-15-15,-1-2 5 0,3 1 7 0,-2 1 7 16,2 2 24-16,2 1 10 0,-1 1-1 0,1 3-14 16,2-1-4-16,-2 3-3 0,2 2-12 0,2 1-5 15,0 0 4-15,0 1-12 0,0-1 3 0,0 1-4 16,0-1-13-16,27-1 3 0,-27-1-8 0,25 2 2 16,-25-3-1-16,29-3-4 0,-13 1 2 15,3-3-4-15,2-2 4 0,1 1-5 0,1 0 5 16,2-4-1-16,-2 6-1 0,1-1 0 0,1 4-2 15,0 1 5-15,0 3-7 0,0 0 3 0,-1 3 4 16,3 2-21-16,-2 0 6 0,0 2 0 0,-2 0-6 16,-1 3-2-16,1 0-55 0,-2 1-57 0,-3-1-83 15,-1 2-76-15,-3 1-31 0,-1-1-39 0,-5 1-34 16,4 3-55-16,-3-3-84 0,-5 1-143 0,0 0-256 16,2-4 148-16</inkml:trace>
  <inkml:trace contextRef="#ctx0" brushRef="#br0" timeOffset="17754">16764 12346 2075 0,'0'13'9'15,"0"-13"9"-15,0 0 7 0,0 0 22 0,0 0 9 16,0 0 20-16,0 0 15 0,0 0 7 0,0 0 9 16,0 0 1-16,0 0 1 0,0 0-10 0,0 0-10 15,0 0-18-15,0 0-12 0,0 0-6 0,0 0-8 16,0 0 1-16,0 0 2 0,0 0-4 0,0 0-2 15,0 0 4-15,0 0 1 0,0 0 0 16,0 0 3-16,0 0-10 0,0 0-10 0,0 0-9 16,0 0-10-16,25 0-6 0,-25 0-7 0,0 0 5 15,19-17 2-15,-19 17 4 0,22 0 20 0,-22-19-1 16,25 19 2-16,-10-16-1 0,-3 16-12 0,5-18 4 16,1 9 2-16,3 0-2 0,2-1 4 0,4 0-12 15,6 1-6-15,4-3 0 0,6 4-3 0,5-2 4 16,1 5-1-16,3-3 1 0,4 7-7 0,2-3-4 15,2 4 2-15,-2 0-4 0,2 0 3 0,-3 0 2 16,1 33-4-16,-2-33 2 0,-2 34-2 0,-7-12-4 16,1 2 10-16,-5 1-3 0,-3 3-1 0,-5 2 5 15,-6-3-7-15,-2 3-27 0,-5 0-37 0,-3 0-48 16,-7 0-54-16,-3-1-42 0,-3 2-37 16,-6 1-48-16,0-2-70 0,0 1-122 0,0-4-187 15,0-2 95-15</inkml:trace>
  <inkml:trace contextRef="#ctx0" brushRef="#br0" timeOffset="21885.99">12595 10886 1092 0,'0'-3'8'0,"0"0"0"0,0 1 3 0,0 0 1 16,0 2-12-16,23-1 0 0,-23 1 1 0,0 0-5 16,16 0 4-16,-16 0 4 0,11-2 0 0,-11 2 8 15,14-2 3-15,-14-1 5 0,10 0-4 0,1 0-4 16,-5-4-5-16,2 1-7 0,0-3-5 16,3-1 5-16,3-2 3 0,1-2 0 0,1 1-4 15,5-2 5-15,2 1-8 0,1 1-3 0,3-2 12 16,2 2-8-16,4-1-5 0,5 3 1 0,1-2 0 15,4 0 0-15,5 1 3 0,3 3 8 0,5 1-11 16,4 3 3-16,0 2 4 0,2 3-5 0,0 0 4 16,-2 0 3-16,-2 0-3 0,-2 25-1 0,-4-25 8 15,-3 27-11-15,-8-9 1 0,-1 4-7 0,-5 5-15 16,-6 4-6-16,0 5-12 0,-4 3-13 0,-5 4-19 16,-3 7-4-16,-1 2-11 0,-1 1-46 0,-3 1-52 15,-1 0 11-15,1 2 24 0</inkml:trace>
  <inkml:trace contextRef="#ctx0" brushRef="#br0" timeOffset="30054">28071 9331 2078 0,'0'-3'21'0,"0"-1"19"0,11-2 20 0,-11 4 27 15,0-4 7-15,4 3 12 0,-4-1 6 0,0 4 4 16,0 0 3-16,0 0-3 0,0 0 3 0,0 0-3 16,0 0-3-16,0 0-1 0,0 0 2 0,0 0-3 15,0 0-2-15,0 0 0 0,0 0-9 0,0 0-5 16,0 0-6-16,0 0-14 0,0 0-4 0,0 0 3 16,0 0-7-16,0 0-11 0,0 0-24 0,0 0-19 15,19 0-15-15,-19 0 0 0,0 0 7 0,20 0-6 16,-9-18 3-16,5 18-6 0,-1 0-2 0,7-16 0 15,5 16-2-15,4 0 2 0,6-11-2 16,3 11 1-16,5 0 7 0,5 0 0 0,-1 0 5 0,5 0 3 16,4 0 0-16,-4 0 8 0,4 0-1 15,-3 0 2-15,1 20-4 0,-2-20-6 0,-4 0 2 16,-5 22-6-16,1-22 5 0,-3 21-4 0,0-10-2 16,-3 2 4-16,1 3-6 0,-2 2 5 0,3 0 1 15,-3 1-5-15,2 4 5 0,-1-1 1 0,-1 4-3 16,-2 0 0-16,0 5-4 0,-2 1-3 0,0 4 0 15,-4 2-2-15,1 2-1 0,-4 6 2 0,-1-1 0 16,0 2 3-16,0-1 1 0,-4 3 0 0,-3-1 2 16,-5 0 3-16,-1 0 0 0,-5 0 0 0,1 0-3 15,-8 1 2-15,-2-3 12 0,0 2 6 16,0-2 15-16,0 3 4 0,-39-3-6 0,39 3 9 16,-37-4-1-16,10-1 5 0,-4 1 13 0,-4-2-4 15,-5-1-5-15,-5-1-1 0,-1-1-4 0,-7-4-8 16,-3-1-2-16,-10-1-7 0,4-1-13 0,-11-5 4 15,5-1-12-15,-8-6 7 0,-3-2-4 0,-4-2-1 16,7-3 4-16,-5-1-11 0,11-6 4 0,-2 0 0 16,3-2 7-16,7-4-4 0,2-1 3 0,7 0 0 15,-1 0-7-15,4-32 6 0,-3 32-3 0,3-44-2 16,0 16-3-16,1-8-1 0,-1-3 5 0,1-2-2 16,-3-4 2-16,2-2-6 0,9-1 5 0,-5 0 8 15,7-3 19-15,-2 2 15 0,2-1-4 16,5-2 4-16,-1-1-8 0,0 1 3 0,4-1 0 15,2-5-13-15,2-1 8 0,7 1-4 0,1-2 21 16,5-1 9-16,5 0 3 0,5 0 1 0,4 0-26 16,0 1-6-16,0 0-19 0,44 6-14 0,-15 1-9 15,2 3-7-15,8 3 3 0,6 3-11 0,9 4 7 16,6 3 0-16,2 4-13 0,6 4 3 0,3 4 1 16,5 3-20-16,9 6-32 0,-3 4-31 0,7 4-59 15,-8 6-30-15,6 2-29 0,-5 0-26 0,-3 0-16 16,-5 27-22-16,-10-27-31 0,1 33-34 0,-12-13-39 15,-7 3-44-15,-11 2-57 0,-4 3-162 16,-4-3-80-16,-7 3 123 0</inkml:trace>
  <inkml:trace contextRef="#ctx0" brushRef="#br0" timeOffset="31305.99">28458 11882 2007 0,'0'0'16'0,"31"0"3"0,-31 0 15 0,33 0 20 0,-10 0 6 16,-2-17 14-16,1 17 1 0,1 0 3 0,4 0-2 15,4 0-1-15,0-12 9 0,6 12-8 16,2 0-7-16,3 0-10 0,3 0-16 0,3 0-8 16,-3 0 0-16,1 0 2 0,3 0 7 0,1 23 3 15,-5-23-4-15,5 22 1 0,-5-22-7 0,5 24-6 16,-2-7-4-16,-3 4-7 0,5 2-8 0,-5 4-6 16,-1 4-2-16,-3 5-3 0,0 4 4 0,-6 7 1 15,1 0 2-15,-3 4-3 0,-4 5 5 0,-3 4 10 16,-3 3 10-16,0 4 11 0,-9 2 5 0,1 4 6 15,-7 1 4-15,-6 5 0 0,-2 1 17 16,0 4 3-16,-29 7 2 0,4 2 8 0,-6 3 1 0,-8 1 2 16,-10-3 0-16,-9-2-10 0,-6-3-20 15,-9-8-9-15,-9-10-8 0,-9-9-3 0,-9-9 4 16,-7-10-8-16,-7-8-8 0,-6-10-3 0,-6-9-12 16,4-9-2-16,-2-7 0 0,2 0 1 0,7-32 3 15,5 6-9-15,13-8 2 0,6-7-2 0,10-8-6 16,9-5 6-16,6-9-2 0,2-9-4 0,6-10-5 15,8-5 7-15,5-5 3 0,3-6-4 0,3-4 5 16,4-3-9-16,8-1-5 0,8-2 4 0,7 0-4 16,2-6 3-16,10 2-3 0,0-3-2 0,0 4 18 15,35 3-5-15,-8 7 0 0,6 7 0 16,14 8-13-16,3 11-4 0,10 7-2 0,12 13 3 16,7 6-4-16,8 6 7 0,6 7 2 0,6 6-2 15,6 5 5-15,7 8-5 0,4 4-32 0,-3 6-27 16,-1 4-35-16,-5 3-59 0,-11 0-64 0,-12 0-89 15,-7 25-73-15,-9-25-55 0,-14 36-56 0,-5-12-134 16,-9 7-10-16,3 4 120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1:16:52.6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13755 11742 2486 0,'0'0'26'0,"0"0"19"0,-2-9 29 0,2 9 30 16,0 0 8-16,0-4 20 0,0 4 11 0,0 0 2 15,0 0-4-15,0 0-16 0,0 0-24 16,0 0-11-16,0 0-22 0,0 0-14 0,0 0-8 16,0 0-11-16,0 0-2 0,0 0-4 0,0 0-1 15,0 0 7-15,0 0 7 0,18 0 4 0,-18 0 1 16,15 0 3-16,-5 0 7 0,2 0 8 0,3 18 6 15,-1-18-3-15,3 0 1 0,1 0-6 0,1 0-3 16,2 12-1-16,-1-12-2 0,3 0-5 0,4 0 1 16,4 0-9-16,8 0-6 0,1 0-2 0,3 0-10 15,9 0 10-15,8 0 9 0,6 0 0 0,2 0 9 16,11 0 4-16,1 0 9 0,7 0 28 0,6 23-2 16,0-23-16-16,4 0-22 0,2 21-38 0,5-21 34 15,-3 18 65-15,-6-18 42 0,-4 19 43 16,-6-19-18-16,-9 17-49 0,-10-10-20 0,-8 0-24 15,-16-7-4-15,-13 8-4 0,-3-8-7 0,-5 3-13 16,-8-3-17-16,-5 0-15 0,-4 0-17 0,-2 0-10 16,0 0-5-16,-2 0-4 0,0 0-2 0,0 0-23 15,0 0-56-15,0 0-76 0,0 0-118 0,0 0-126 16,0 0-74-16,0 0-25 0,0 0 23 0,-23 0 15 16,23 0-12-16,-20 0-79 0,5 0-221 0,-3 0-97 15,1 0 141-15</inkml:trace>
  <inkml:trace contextRef="#ctx0" brushRef="#br0" timeOffset="436">15689 11530 2866 0,'15'0'0'0,"-3"-23"-4"0,3 23 10 15,-3 0 30-15,3-20 39 0,-1 20 37 0,3 0 25 16,-5 0 8-16,3 0-17 0,1 0-4 0,1 0-21 15,3 0-20-15,-3 0-10 0,1 27-19 0,-1-27-8 16,-1 26-11-16,1-10-3 0,-2 3-2 0,-3 0 8 16,0 3-1-16,-1 2 7 0,-3 3-6 0,-2 2-1 15,0 3 12-15,-2 1-3 0,1 4 4 16,-5-1-5-16,0 1-12 0,0 4 1 0,-25 0 3 16,25 2-4-16,-31-1-5 0,31-2-8 0,-42-2-7 15,16 0-1-15,-1-3 1 0,-2-3-1 0,-4-5-5 16,-5-4 1-16,-1-7-4 0,-2-6-1 0,-5-5 2 15,1-5-3-15,-7 0 5 0,-2-29-12 0,-3 6-16 16,1-8-9-16,2-4-6 0,2-5 7 0,5-3 17 16,5-2 9-16,7-1 0 0,8-4 6 0,9-1-5 15,5 1-2-15,7 2 5 0,6-1 0 0,0 2-1 16,0 1-3-16,48 3-6 0,-21 4 3 0,10 4 6 16,6 5-2-16,7 2 4 0,8 5-5 15,-2 3-2-15,6 6 1 0,0 2-1 0,2 6 1 16,-2 4-2-16,-4 2 4 0,-3 0-29 0,-5 0-48 15,-2 0-61-15,-9 32-78 0,-4-32-59 0,-8 27-53 16,-4-27-49-16,-7 34-65 0,-3-16-145 0,-9-2-140 16,-2 1 111-16</inkml:trace>
  <inkml:trace contextRef="#ctx0" brushRef="#br0" timeOffset="1064">16103 11786 2772 0,'0'0'21'0,"25"0"20"16,-25 0 35-16,20 0 42 0,-7 0 23 0,-5 0 17 15,4-17-5-15,-3 17-11 0,-3 0-26 0,0 0-15 16,0 0-18-16,-2 0-18 0,1 0 0 0,-3 0-9 15,2 0 3-15,-2 0-1 0,0 0-5 0,2 0 8 16,-2 0-1-16,2 0-5 0,0 0 0 0,7 0-3 16,-1 0-1-16,0 0 5 0,7 0 5 0,2 0-1 15,3 0-4-15,1 0-4 0,8 0-9 16,0 0-2-16,6 0 1 0,5 0 20 0,5 0 19 0,3 13-1 16,10-13 15-16,-2 0-3 0,8 0-5 0,4 0 19 15,4 7 8-15,5-7 6 0,-1 0 2 16,5 0-1-16,0 0-12 0,8 0 3 0,-4 0 6 15,2 0 7-15,-3 0 8 0,-1 0-14 0,0 0-21 16,-9 0-27-16,-1-17-18 0,-7 17 4 0,-4 0 13 16,-6 0 17-16,-8-13 8 0,-7 13-2 0,-8 0-12 15,-2-10-19-15,-6 10-16 0,-4 0-15 0,-9-7-13 16,-1 7-7-16,-3-2-6 0,-4 0-4 0,2 2-6 16,-3-1 4-16,-5 1-1 0,0 0-5 0,0-1-13 15,0 1-40-15,0 0-34 0,0 0-53 0,0 0-63 16,0 0-58-16,0 0-95 0,0 0-65 0,0 0-19 15,-21 0 7-15,21 0 35 0,-19 0 4 0,19 0-47 16,-31 0-56-16,9 0-74 0,-5 0-156 16,-6-26-64-16,-5 26 147 0</inkml:trace>
  <inkml:trace contextRef="#ctx0" brushRef="#br0" timeOffset="1528">17994 11426 3103 0,'31'-6'0'0,"0"0"9"16,0-1 19-16,-4 1 30 0,8-3 36 0,-6 2 30 16,0 5 16-16,-4-1 4 0,2 2-7 0,2 1-16 15,0 0-12-15,-2 0-23 0,2 0-23 16,-5 22-20-16,5-22-21 0,-2 22-11 0,0-22-1 16,-2 30 5-16,-4-12 12 0,-1 2 5 0,-1 1 3 15,-1 2 3-15,-3 1-3 0,-3 4 5 0,-1 1 2 16,-3 2-6-16,-2 4 3 0,-2 2 11 0,-4 2 6 15,0 1 8-15,0 2 2 0,0 3 0 0,0 2-4 16,-33 0-11-16,33 3-4 0,-33-2-13 0,12 1-15 16,-3-3 5-16,-5 1-5 0,-2-6-8 0,-7-4 8 15,1-5-5-15,-6-5 0 0,-9-5-2 0,-4-9 3 16,-10-4-7-16,-4-9 2 0,-7 0-4 0,-5-29 3 16,-5 5-5-16,-2-9-36 0,4-4-11 15,5-7-17-15,7-5 6 0,9-3 34 0,10-1 12 16,9-1 11-16,12-2 2 0,8 1-2 0,7-1 2 15,11 1-12-15,5-1 3 0,2 1-3 0,0 2 11 16,46 3 33-16,-15 0 14 0,6 4 15 0,10 2 4 16,9 5-8-16,4 4-5 0,11 6-1 0,5 3 1 15,3 4-17-15,3 4-9 0,-1 7-15 0,-3 4-16 16,-3 3-8-16,-7 4 0 0,-2 0 0 0,-8 0-23 16,-6 25-55-16,-5-25-58 0,-5 33-64 0,-3-12-55 15,-4-1-28-15,-10 3-40 0,-4 2-56 0,-7 1-46 16,-8 2-55-16,-6 0-150 0,0 1-172 0,-29-2 126 15</inkml:trace>
  <inkml:trace contextRef="#ctx0" brushRef="#br0" timeOffset="4188">17994 10461 3714 0,'0'-7'51'0,"31"-4"43"16,-31 2 49-16,29 0 59 0,-29-1-4 0,25-1 7 15,-25 3-1-15,15 1-12 0,-15 3 2 0,0 2-5 16,0 2-15-16,10-3-25 0,-10 3-36 16,0 0-41-16,0 0-38 0,0 0-21 0,0 0-13 15,0 0 4-15,0 0 5 0,0 0 8 0,0 25 24 16,-29-25 13-16,29 27 31 0,-21-8 16 0,21 4-5 16,-23 4-14-16,23 4-28 0,-18 4-25 0,18 2-10 15,-13 3-11-15,13 4-3 0,0 1 9 0,-6 3-16 16,6-1-23-16,0 1-97 0,0-3-107 0,0-1-98 15,0-5-85-15,0-5 0 0,-4-4-9 0,0-6-36 16,0-6-29-16,-2-3-51 0,-5-5-119 0,1-7-198 16,0-3 140-16</inkml:trace>
  <inkml:trace contextRef="#ctx0" brushRef="#br0" timeOffset="4528">17684 10893 4173 0,'0'-8'48'0,"0"-1"54"0,0 0 69 15,33 4 86-15,-33-7 70 0,23 3 58 0,-23 3 9 16,23-1-38-16,-23 3-86 0,0-1-102 0,16 1-74 16,-16 3-48-16,0-3-40 0,0 4-16 0,0 0-14 15,0 0-5-15,0 0 6 0,0 0 12 0,0 0 11 16,0 27 1-16,0-27 6 0,0 34-7 0,0-11-1 16,0 4 0-16,0 3-4 0,0 4-5 15,31 2 9-15,-31-1-1 0,21 0-2 0,-21-1 3 16,29-1-4-16,-29-5 2 0,29-2 1 0,-17-6 12 15,1-4 5-15,-3-3 3 0,2-6 10 0,-1-5-1 16,1-2 20-16,3 0 26 0,-3 0 14 0,2-26 9 16,5 26-16-16,0-37-22 0,-1 13-23 0,1-3-17 15,-5-6-13-15,5 1-6 0,-2-3 1 0,-1-2-4 16,1-2 5-16,-1 0-1 0,-1 2-4 0,3 0-21 16,-3 3-52-16,-1 5-70 0,-1 3-128 0,-5 2-136 15,2 2-115-15,-2 4-49 0,1 3-30 0,-3 3-29 16,-2 1-61-16,-2 0-304 0,4 0 65 0,0 3 190 15</inkml:trace>
  <inkml:trace contextRef="#ctx0" brushRef="#br0" timeOffset="5504">17535 9365 3872 0,'0'-7'41'0,"33"-1"53"0,-33 1 50 16,34 1 56-16,-14-5 9 0,-20 3-3 0,25 4-15 15,-25 0-39-15,17 2-47 0,-17 1-48 0,0 0-42 16,0 0-22-16,0 1-10 0,0 0-6 0,0 0 6 15,0 0 3-15,0 0-3 0,0 25 10 0,-27-25-8 16,27 33 9-16,-19-11 5 0,19 5-1 16,-19 1 5-16,19 6-1 0,0 3 4 0,-14 4-4 15,14 1 2-15,0-1 6 0,0 0-8 0,-8 0-4 16,8-1 6-16,0-7-10 0,-6-2 6 0,1-7 7 16,1-5-6-16,2-4-3 0,2-4 11 0,-4-6 3 15,4-3 2-15,-2-2-1 0,2 0-26 0,0-27-19 16,0 27-7-16,0-46 3 0,0 10 20 0,0-4 13 15,0-5 6-15,0-1 4 0,0-1-8 0,21-1 0 16,-21 2 5-16,0 4-6 0,12 1 3 0,-12 5 4 16,15 0-6-16,-15 3 2 0,16 5 6 15,-6 0-6-15,1 5 5 0,-1 2-1 0,0 3-5 16,3 5 6-16,-5 0 1 0,0 5-3 0,1 2-10 16,-3 2-4-16,0 2-10 0,0 2-4 0,-4 0 10 15,7 0 1-15,-3 0 3 0,2 24 3 0,2-24-3 16,3 30-9-16,-1-9-23 0,3 3-2 0,1 0 6 15,-3 5-5-15,1-1 7 0,1 4-3 0,-1-1-16 16,-2-1-5-16,3-1-1 0,-5 2-6 0,1-4-12 16,-1 0 3-16,0-2 10 0,-4-6-3 0,-1-4 13 15,-1 1 15-15,-2-7 14 0,-2-4 24 16,0-2 13-16,0-3 4 0,0 0-7 0,0 0-5 0,0-30 3 16,0 30-1-16,-23-34 5 0,23 11 1 0,0-2 6 15,0-5 8-15,0 1 24 0,0 0 8 16,0 1 12-16,0-2 2 0,35 2-2 0,-35-1 8 15,31 4-15-15,-31 4 0 0,33 2-20 0,-16 0-13 16,-3 4-6-16,1 4-15 0,-1 3-10 0,-3 1-13 16,-1 4-1-16,0 0 0 0,-4 3-5 0,3 0-7 15,-3 0-27-15,2 39-28 0,-2-19-22 0,-2 6-32 16,3 5-29-16,-5 6-26 0,0 1-53 0,0 3-46 16,-2 8-48-16,0 1-59 0,0 1-114 0,0 0-198 15,-29-2 83-15,29-3 116 0</inkml:trace>
  <inkml:trace contextRef="#ctx0" brushRef="#br0" timeOffset="5948">18323 9460 2772 0,'21'-23'3'0,"-3"-1"2"0,1 4 8 15,-7 2 7-15,-1 0-2 0,-1 4-2 0,-6 5-8 16,-4 3-7-16,0-1-4 0,0 4 1 0,0 1-1 15,-39 0-3-15,39 2-1 0,-35 0-19 0,14 0-12 16,-2 0-3-16,0 0-2 0,1 28 17 0,1-28 12 16,0 21-3-16,1-21 0 0,-3 29 2 0,6-15-6 15,3 4 6-15,2-2 2 0,5 2 8 16,1-2 5-16,6-2-4 0,0 1 8 0,0-3-8 16,0 1 6-16,39-4 15 0,-39 0 7 0,31-3 15 15,-8 0 11-15,-23-1 1 0,35-3-1 0,-16-2 1 16,-3 0 9-16,1 0 14 0,-3 0 12 0,-1 0 12 15,-1-26-7-15,1 26-7 0,-3-18-2 0,0 18-6 16,-1-24 9-16,-1 24 9 0,-2-27 8 0,-2 10 0 16,2 2 3-16,-1-2-7 0,-1 2-5 0,2 2 2 15,-2 2-3-15,-2 1-9 0,0 4-13 0,0 1-27 16,0 1-28-16,0 2-19 0,-2 2-15 0,0 0 0 16,0 0-2-16,0 0 6 0,2 0 3 0,-2 26 4 15,0-26 7-15,0 34 2 0,0-14 0 16,0 6 4-16,3 3-7 0,-3 5 2 0,0 4-25 15,0 3-46-15,0 0-39 0,0 1-54 0,0 3-41 16,0-1-37-16,0-3-41 0,0-3-42 0,0-5-46 16,0-3-108-16,0-7-188 0,0-8 41 0,-21-3 115 15</inkml:trace>
  <inkml:trace contextRef="#ctx0" brushRef="#br0" timeOffset="6355.99">18732 9434 3392 0,'19'-19'45'0,"-1"3"48"16,-1 0 63-16,-7 5 44 0,5-4-16 16,-5 3-26-16,-4 6-61 0,-4 1-47 0,0 1-33 15,-2 2-24-15,0 2-6 0,0 0 3 0,0 0-2 16,0 0 5-16,-24 0 1 0,24 0-6 0,-19 22 9 16,19-22-2-16,-25 22-1 0,25-22 4 0,-22 28-5 15,22-12 2-15,-19-1 1 0,19 3 4 0,-12-2 5 16,12-2 0-16,0 0-5 0,0-1 4 0,0 0-6 15,0 0 5-15,0-3 38 0,0 0 12 0,22 1 33 16,-22 2 19-16,0-2-14 0,25 1 3 0,-25-1-18 16,23 0-7-16,-23-1 1 0,16-1 0 15,-16 0-7-15,19-1-10 0,-11 0-17 0,-2-1-19 16,1 0-7-16,-3 0-2 0,0 1-10 0,-2-2-1 16,0 4 0-16,0-1-3 0,-2 1 3 0,0 4 8 15,0-1-6-15,0 0 6 0,0 4-5 0,0 0-1 16,-25 3 3-16,25 0-6 0,0 1 11 0,-29 2-8 15,29 0 4-15,-22 3 3 0,7-2 2 0,1 2-3 16,-1-1-50-16,1-1-40 0,-1-2-33 0,1-1-48 16,-1-3 2-16,1-4-10 0,1-1-28 0,-1-5-13 15,4-3-26-15,-5-4-46 0,3-1-47 16,-5 0-52-16,7-22-96 0,-5 22-151 0,5-44-35 0,4 13 118 16</inkml:trace>
  <inkml:trace contextRef="#ctx0" brushRef="#br0" timeOffset="6628">18889 9394 3282 0,'38'-33'40'16,"1"3"50"-16,-4 5 64 0,-2 4 62 0,-2 1 6 16,0 4-1-16,-6 3-24 0,-4 3-47 0,-7 3-41 15,-2 4-55-15,-5 2-49 0,-3 0-18 0,-2 1-14 16,-2 0 9-16,0 0 8 0,0 22 5 0,0-22 7 16,0 29-2-16,-31-7 5 0,31 3-6 0,0 5 4 15,-31 3-4-15,31-1-3 0,-21 5 4 0,21 6 2 16,-21-1 2-16,21 5-2 0,-20 2-3 15,12 2-1-15,-1 1 0 0,1 3-4 0,-2-1-13 0,1-5-30 16,1 0-22-16,2-6-23 0,-2-3-14 16,-3-4 2-16,5-5-13 0,0-8-10 0,2-2 6 15,0-7 12-15,2-2 37 0,-1-5 38 0,1-4 2 16,2-3-40-16,0 0-62 0,0 0-75 0,0 0-46 16,23-31-22-16,-23 31-38 0,23-37-63 0,-23 11-101 15,27-2-70-15,-27-8 102 0</inkml:trace>
  <inkml:trace contextRef="#ctx0" brushRef="#br0" timeOffset="6824">18821 9531 2786 0,'0'0'39'0,"0"0"47"16,39 0 57-16,-39 0 58 0,44 0 10 0,-19 0-5 15,1 0-27-15,3 0-42 0,0 0-35 0,-2 0-35 16,2 0-25-16,0 0-15 0,-2 0-15 0,-2-18-10 15,0 18-4-15,-1 0-5 0,-3 0-23 0,0-8-52 16,-3 8-78-16,-1 0-103 0,-3 0-86 0,-1 0-71 16,-1 0-79-16,-4 19-142 0,1-19-40 0,-5 18 124 15</inkml:trace>
  <inkml:trace contextRef="#ctx0" brushRef="#br0" timeOffset="9540">17025 8799 3556 0,'12'-11'24'0,"-12"2"4"16,8 1 1-16,-1 0 6 0,-1 2-12 0,0 2 6 15,0 3 13-15,-2 1 3 0,-4 0 16 0,2 0 25 16,-2 0 15-16,3 27-1 0,-3-27-12 0,2 34-34 16,-2-9-21-16,2 2-9 0,-2 8 1 15,0 1 11-15,0 4 7 0,0 2 6 0,0 3-10 16,0 2-6-16,0 1-13 0,0 4-2 0,-27 1-9 16,27 2 1-16,0-1 5 0,-23 7-10 0,23 0 11 15,-14 3-12-15,14 2-2 0,0 0 2 0,-15 0-7 16,15-3 1-16,0 0-3 0,0-5 4 0,0-5-4 15,0-6 7-15,0-5-1 0,0-6 2 0,0-8 2 16,0-5-1-16,0-5 4 0,0-4 32 0,0-5 58 16,0-2 56-16,0-5 70 0,0-2 6 0,0 0-50 15,0 0-63-15,21 0-73 0,-21 0-39 0,25 0-9 16,-5-27-1-16,9 27 1 0,6-19 0 0,11 19-5 16,8-22 5-16,14 22-5 0,10-18 1 15,17 18 0-15,13-10-4 0,14 10 0 0,8 0 4 16,9 0 0-16,5 0 4 0,11 24-4 0,9-24 0 15,5 31 12-15,7-13 78 0,0 1 66 0,-1 1 42 16,-3 0 22-16,-9 1-41 0,-6-1-33 0,-14-3-15 16,-17-2-4-16,-16-3-11 0,-17 0-3 0,-9-3-9 15,-15-3-5-15,-12 0-16 0,-15-4-22 0,-9 1-20 16,-15-2-23-16,-5-1-12 0,-7 0-5 0,-6 0-36 16,0 0-50-16,0 0-60 0,0 0-74 0,0 0-49 15,-25 0-71-15,25 0-65 0,-25 0-42 16,25 0-39-16,-35 0-9 0,10 0-21 0,1 0-38 0,-3 0-84 15,-2 0-205-15,2-15 84 0,0 15 157 0</inkml:trace>
  <inkml:trace contextRef="#ctx0" brushRef="#br0" timeOffset="12128.09">19344 9682 2761 0,'0'0'30'0,"0"0"6"15,0 0 8-15,0 17 20 0,0-17-13 0,0 0 20 16,0 0 22-16,0 0 5 0,0 0 4 0,0 0-13 15,0 0-27-15,0 0-18 0,0 0-21 0,0 0-13 16,0 0-6-16,0 0-8 0,0 0 0 16,0 0 0-16,0 0 2 0,0 0 6 0,21 0-2 15,-21 0 2-15,0 0 2 0,0 0 2 0,0 0 27 16,0 0 15-16,0 0-2 0,14 0-3 0,-14 0-26 16,0 0-16-16,15 0-1 0,-7 0 1 0,2-28 1 15,-1 28-4-15,1-29 4 0,-2 13-2 0,0 0-3 16,-1-2 6-16,-1 2-7 0,-4 2 1 0,0 3 3 15,-2 0-3-15,0 3 2 0,0 0 1 0,0 2-9 16,-27 1 2-16,27-1-3 0,-33 2 4 0,12-2 7 16,-1 3-4-16,-5 2-5 0,-2 1-7 0,0 0 1 15,0 0-6-15,2 0 3 0,2 0 1 16,0 22-11-16,5-22 3 0,3 22-3 0,5-22 6 16,4 33 10-16,-1-13 4 0,7 2 2 0,2 3-2 15,0 0 2-15,0 2 2 0,31-3 1 0,-31 2-2 16,35-4 3-16,-10-4 1 0,2 0 1 0,2-5 3 15,2-2-6-15,0-3 0 0,2-5 0 0,-4-2 4 16,2-1 4-16,0 0 1 0,-4 0 6 0,0-23 16 16,-4 23 14-16,-3-25 9 0,-1 25 5 0,-3-32-13 15,-1 15-7-15,-5 0-1 0,-2-2 0 0,1 1 1 16,-5-2 9-16,0 2-6 0,-2 2 5 0,-2-2 11 16,0 3-8-16,2 2 12 0,-2 0-6 0,0 4-13 15,0 1-16-15,0 2-15 0,0 2-13 16,0 2-11-16,0 2-2 0,0 0-6 0,0 0 1 15,0 0 1-15,0 0 8 0,0 32 9 0,0-32 1 16,0 38 6-16,0-13-4 0,0 6-8 0,0 4 6 16,0 4-4-16,0 2 5 0,2 2-2 0,-2 1-3 15,2 1 3-15,0 0-3 0,2-2 5 0,1-2-12 16,1-4-15-16,-2-4-7 0,0-3-2 0,0-7 7 16,0-2 19-16,0-6 13 0,1-4 6 0,-5-4 9 15,2-4-3-15,0-3-2 0,-2 0-6 0,4 0-5 16,-2 0 1-16,2-32-4 0,0 32 2 0,-2-36-5 15,2 11 1-15,1-3 0 0,-1-4 1 0,0-3 5 16,-2-2-2-16,2-5-4 0,2 0-6 16,0 1-15-16,3-3-11 0,1-1-7 0,0 4-14 15,5-2 0-15,3 2-17 0,1 8-14 0,4 2-9 16,2 4-25-16,1 2-10 0,5 7-23 0,0 4-49 16,5 1-47-16,-5 6-69 0,-2 2-115 0,2-1-169 15,-3 3-29-15,-7 2 108 0</inkml:trace>
  <inkml:trace contextRef="#ctx0" brushRef="#br0" timeOffset="13144.09">17081 8810 2453 0,'-7'0'15'15,"7"0"8"-15,-6 0 16 0,2 0 18 0,4 0 9 16,0 0 19-16,0 0 9 0,0 0 0 0,0 0-4 16,0 0-16-16,0 0-15 0,0 0-12 0,0 0-18 15,0 0-6-15,21 0-7 0,-21 0-2 0,0 0 13 16,25 15 14-16,-13-15 12 0,4 0 6 0,3 13-5 15,4-13-12-15,4 10-7 0,6-10 0 0,4 13 6 16,2-5 9-16,9-2 13 0,3 1-3 0,7 0-11 16,9 1-17-16,5-1-20 0,11 2 5 15,8-3 16-15,4 2 7 0,4-1 7 0,4 1-17 16,3-3-14-16,5 2-10 0,-1-3-6 0,3 1 3 16,3-3-5-16,2 2-1 0,14-1-1 0,3 2-2 15,-3 0 2-15,0 0 5 0,-1 0-1 0,-1 0-3 16,-8 1 3-16,-4-2 7 0,-9 2 17 0,-6-1 15 15,1-1 3-15,-7 0 4 0,-2-1-15 0,-4-1-8 16,-6 1 3-16,-9-2-8 0,-3-1 9 0,-11 0 2 16,-7 0 4-16,-7 0 11 0,-9 0 8 0,-8 0 13 15,-8 0 1-15,-4-21-6 0,-5 21-17 0,-4 0-18 16,-1 0-7-16,-5-15-10 0,0 15 4 0,-2 0 0 16,2-10-8-16,-4 10 8 0,2 0-3 0,0-8 1 15,-2 8 7-15,2-5 5 0,-2 5 14 16,0-4 3-16,0 3-3 0,0-1-2 0,0 1-16 15,0 0-7-15,0 1-4 0,2 0-15 0,-2 0-5 16,0 0-5-16,0 0 2 0,0 0 4 0,0 0 1 16,0 0 7-16,0 0-1 0,-29 27-1 0,29-27 9 15,-31 28-6-15,9-8 7 0,-5 4 2 0,-2 4-3 16,-4 3 7-16,-2 4-5 0,4 2-3 0,-7 4-4 16,1 3-7-16,0 5 11 0,0 1 3 0,-2 6 5 15,6 4 5-15,-1 6-17 0,1 3 5 0,4 2-3 16,3 0-2-16,1 0 9 0,4-1-5 0,0-2 2 15,3-5-4-15,3-8-6 0,1-6 5 0,4-3-3 16,-1-10 6-16,3-4 6 0,2-6-6 16,0-8 7-16,1-3 1 0,3-5 4 0,0-4 60 15,2-2 92-15,-2-4 63 0,2 0 33 0,0 0-56 16,0 0-92-16,0 0-73 0,0-21-60 0,0 21-74 16,0-23-93-16,25 23-90 0,-25-31-79 0,0 15-39 15,17-1-53-15,-17 0-62 0,0 0-75 0,0 3-130 16,0 1-209-16,0 0 161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0:55:22.1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3231 4177 359 0,'0'0'38'0,"0"0"33"0,0 0 20 16,0 0 20-16,-19 0-25 0,19 0-15 0,0 0-2 15,0 0-1-15,0 0 6 0,0 0-4 0,0 0 5 16,0 0-3-16,0 0 2 0,0 0 3 0,0 0 7 15,0 0 4-15,0 0 4 0,0 0 7 0,0 0-8 16,0 0 3-16,0 0 6 0,0 0-1 0,0 0-1 16,0 0 1-16,0 0-7 0,0 0 0 15,0 0-3-15,0 0-9 0,0 0 0 0,0 0-7 16,0 0-7-16,0 0-4 0,0 0-17 0,0 0-9 16,0 0-10-16,19 0-6 0,-19 0-4 0,14 0 1 15,-1 0 5-15,1 0 4 0,5 0 4 0,4 0 1 16,-3 0-3-16,13 0 3 0,-6 0 9 0,4 0 7 15,4 0 5-15,3 0 1 0,1 0 0 0,2 0-3 16,5 0-2-16,-3 0 3 0,15 0-8 0,0 0 1 16,2 0-7-16,6 0-4 0,2 0 0 0,7 18-9 15,5-18-2-15,9 0-8 0,8 0 14 0,7 0 25 16,-1 10 10-16,9-10 4 0,1 0-13 16,5 8-19-16,-2-8-10 0,2 3-1 0,-3-1-10 15,3-1 0-15,4 2 3 0,2-1 1 0,2 1 6 16,-4-1 7-16,0 0 2 0,0-1 0 0,2 2 7 15,-4-3-7-15,0 0 1 0,-2 0-7 0,2 0-11 16,2 0-1-16,0 0-6 0,4 0-1 0,2 0-1 16,10 0-2-16,7 0-6 0,14 0 8 0,9 0 31 15,9 0 9-15,10 0 9 0,1 0 6 0,6 0-20 16,-2 0-5-16,-2 0-3 0,3 0-11 0,-5 0-16 16,2 0-1-16,-4 0-6 0,4 0 5 0,6 0-2 15,5 0 0-15,8 0 4 0,0 0-5 16,1 0 8-16,1 0-6 0,6 18-1 0,2-18-2 15,1 0 2-15,-1 0 0 0,-6 0 3 0,-1 13 0 16,-3-13 1-16,4 0 5 0,-2 7-5 0,-6-7 2 16,-1 4-6-16,-11-4 8 0,-1 5 2 0,-10-2 1 15,-2-1-1-15,-9 1-9 0,-6-2 0 0,-3 1-1 16,-9 0 0-16,2 1-4 0,-11-2 1 0,1 2-3 16,-6-1 6-16,-11 1 3 0,-4-2-3 0,-11 2-2 15,-5-1-1-15,-5-1 0 0,-6 2 0 0,-8-3 3 16,-6 3-3-16,-9-3 0 0,-7 1 0 0,-10 0 4 15,-7 0-1-15,-11-1 0 0,-6 0-2 16,-8 0 3-16,-6 0-1 0,-9 0-3 0,-2 2 0 0,-1-2-8 16,-7 0-6-16,0 0-57 0,0 0-49 15,0 0-63-15,0 0-69 0,0 0-29 0,0 0-59 16,-38 0-61-16,18 0-78 0,-7 0-173 0,-12 0-192 16,-9 0 126-16</inkml:trace>
  <inkml:trace contextRef="#ctx0" brushRef="#br0" timeOffset="820">2166 4948 2171 0,'-10'8'25'15,"2"-2"29"-15,4-1 33 0,4-2 41 0,0-2 2 16,0-1 4-16,0 0-9 0,0 0-10 0,0 0-8 16,39 0-4-16,-39 0-1 0,37 0-12 15,-18 0-3-15,8 0-7 0,-1 0-6 0,1 0 1 0,8 14 0 16,-4-14-4-16,0 0-4 0,3 0-8 16,5 0-8-16,2 0-7 0,5 0-2 0,3 0 1 15,9 0-2-15,6 0 9 0,6-22 1 0,15 22-2 16,2 0-6-16,16-18-17 0,9 18-15 0,22-13-8 15,15 13-6-15,21-12 2 0,18 12 3 0,10-11 5 16,15 11 15-16,13-10 23 0,5 6 28 0,-2-1 13 16,-3-1 13-16,-7 1 0 0,-17 0-11 0,-11 2-1 15,-18-1 1-15,-14 0-11 0,-18 1-1 0,-17 0 1 16,-21 1-8-16,-14-1-1 0,-10-2-2 0,-15 0-14 16,-10 2-12-16,-11-2-7 0,-8 2-21 15,-10-1-4-15,-4 0-4 0,-9 3-8 0,-4-1 0 16,-3 0-21-16,-1 1-79 0,-4 0-80 0,0 1-85 15,0 0-91-15,0-2-53 0,0 2-66 0,0 0-72 16,-35 0-149-16,35 0-208 0,-44 0 151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0:55:42.2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9141 1753 1766 0,'18'0'12'0,"-18"0"5"0,11 7 26 0,-11-7 22 15,0 0 19-15,0 0 26 0,0 0-2 16,0 0 0-16,0 0-21 0,0 0-17 0,0 0-11 0,0 0-15 15,-21 0-1-15,21-19-10 0,0 19 2 16,-21 0 4-16,21 0 3 0,0 0 8 0,0-13 1 16,-12 13 3-16,12 0 2 0,0 0-1 0,0 0-4 15,0 0 5-15,0 0 1 0,0 0 0 0,0 0-3 16,0 0-9-16,0 0-9 0,0 0 1 0,0 0 2 16,0 0 1-16,23 0 6 0,-23 0 6 0,0 0-2 15,16 0 4-15,-16 0-3 0,13 0-1 0,-13 0 6 16,16 0-4-16,-10 0-3 0,1 0-6 0,-1 0-4 15,2 0-3-15,0 0 2 0,1 0-1 0,-1 0 1 16,0 0 3-16,2 0 0 0,1 0-3 0,-1 0-3 16,1 0 1-16,1 0-7 0,-2 0 3 15,5 0 5-15,-5 0-6 0,2 0 7 0,3 0 1 16,-3 0-4-16,3 0-3 0,-3 0-7 0,5 0 0 16,-5 0-4-16,3 0 8 0,-3 0 3 0,0 0-4 15,-1 0-1-15,1 0-4 0,1 0-9 0,-3 0-5 16,2 0 6-16,1 0-6 0,-1 0 5 0,0 0-1 15,-1 0-9-15,1 0 1 0,1 0-5 0,-1 0 1 16,0 0 1-16,3 0-2 0,-1 0 0 0,1 0 0 16,1 0 3-16,-1 0-3 0,-1 0 0 0,3 14 1 15,-5-14-1-15,3 0 1 0,-3 11-2 16,1-11 0-16,-3 7 1 0,2-7-1 0,-1 7 3 0,-3-3-2 16,-2 0-3-16,0-2 2 0,-2 2-4 15,1 0 5-15,-3-1-5 0,2 0 0 0,-2 2 5 16,0 1 0-16,2 0 0 0,0 1 11 0,-2 0-6 15,2 1 0-15,1 2 2 0,-1-1-11 0,-2 1-2 16,0 1 2-16,0 0 3 0,-2 0 3 0,2 1-3 16,0-1 2-16,-2 2 5 0,0-2-2 0,0 1 12 15,0 1-9-15,0-2-11 0,0 2 7 0,0-1-5 16,0 0 7-16,0-1 0 0,0-1 0 0,0 2 3 16,-25-3 2-16,25 1 3 0,0-1 1 0,-23-1-2 15,23 0 7-15,-16-1 7 0,6 1 0 0,-1-3 4 16,-1 2-2-16,1 0 11 0,-1 0 4 15,0-3 0-15,-1 1-8 0,1 0-14 0,-1-1 0 16,-1 0-4-16,2 0 3 0,-1-2 5 0,-1 0-1 16,-1 0 10-16,1-1 17 0,-3-1 1 0,1 0 4 15,-1 0 8-15,-4 0-13 0,3 0 14 0,-3 0 9 16,1 0-11-16,-1 0 8 0,0 0-20 0,-2 0-18 16,5 0-8-16,-3-17-13 0,3 17 3 0,1 0-8 15,1 0 5-15,3 0-4 0,1 0-3 0,1-11-1 16,1 11 3-16,2 0 4 0,0-5-4 0,1 5 16 15,-3-3 4-15,4 2 7 0,0 0 22 16,-3-1-8-16,1 0 7 0,2-1-3 0,-2-1-12 0,-3 2 3 16,1-1-10-16,0-1 3 0,-1-1 5 15,1 0 9-15,0 1-3 0,-1-2-6 0,3 1-14 16,-4-2-7-16,3 3-1 0,-1-3 10 0,2 0 8 16,-3 1 2-16,3-2 2 0,2 2-7 0,0-1-3 15,-1 2-12-15,3-1-4 0,0-1-4 0,0 2 0 16,0 0 14-16,0 0 8 0,2 1 5 0,0 0-5 15,0 0-7-15,0 1-11 0,2-2-5 0,0 0 3 16,0 0-4-16,0 0-1 0,0 2 0 0,0-3-1 16,0-1-5-16,0 1 0 0,0-2-3 0,0 2-3 15,0-2 3-15,20-1 0 0,-20 3-1 16,0-3 0-16,0 0 1 0,13 1 0 0,-13 0 2 16,0 1 7-16,10 0 4 0,-10 3 0 0,10-3 0 15,-4 3-4-15,3-1-7 0,-3 2 0 0,2-2-3 16,0 1-1-16,5 1 4 0,-3 0-4 0,1 0 0 15,1 0 1-15,-2 1-2 0,3 0 0 0,-3 1 2 16,0 0 2-16,1 0-2 0,-3-1 3 0,-2 1 1 16,0 0-4-16,1 1 1 0,-1-2-1 0,-4 1 0 15,2 1 0-15,2 0-3 0,-2 0 4 0,0 0 0 16,-1 0-1-16,-1 0 2 0,0 0-4 0,2 0 2 16,0 0 1-16,-2 0 2 0,-2 0-1 15,4 0-1-15,-4 0 2 0,4 0 0 0,-4 0-1 16,0 0-2-16,0 0-7 0,0 0-41 0,0 0-51 0,0 0-76 15,0 0-90-15,0 0-123 0,0 0-78 16,0 0-40-16,0 0-49 0,0 0-46 0,0 0-96 16,0 0-243-16,0-19-85 0,-20 19 209 0</inkml:trace>
  <inkml:trace contextRef="#ctx0" brushRef="#br0" timeOffset="8635.99">11160 7672 1948 0,'0'-8'7'0,"0"8"13"0,0-6 29 16,19 2 30-16,-19 1 20 0,0-2 14 0,17 0-9 16,-17 0-9-16,12-1-10 0,-12 1-11 0,16 0-7 15,-9-1-6-15,3 1-9 0,-2-1-8 0,5 2-12 16,-5-2-10-16,2 2 2 0,3 1 8 0,-1 0 10 15,3-1 3-15,-1 3-4 0,0 0-15 0,5 1-10 16,0 0-8-16,3 0-6 0,-1 0 3 0,2 0 2 16,0 0 14-16,-1 29 13 0,-1-29 1 0,0 24-1 15,-1-7 1-15,-1 4-4 0,-5 2 17 0,3 3 8 16,-3 2-1-16,3 2-2 0,-5 2-10 0,-1 1-3 16,-1 2-3-16,-6-1 2 0,-2 2-4 15,-2-2-9-15,0 1-4 0,0-1-8 0,-23-3-6 0,23-1 3 16,-35-1 1-16,15-6-7 0,-3-1 8 15,-8-3 0-15,-2-4-6 0,-2-5 3 0,-5-3-7 16,-3-3 2-16,-2-4 0 0,-5 0 1 0,0 0-3 16,1-37-2-16,1 17-3 0,1-4 0 0,5-4 2 15,3-2-2-15,4-5 1 0,8-1 3 0,0-2-7 16,9-2 6-16,1-3 1 0,7 1-5 0,3-1 4 16,5 3-3-16,2 1-3 0,0 2 5 0,27 3-3 15,-27 3 3-15,42 4-5 0,-13 4 3 0,2 4 3 16,6 4-9-16,4 4 5 0,0 3-6 0,1 3 2 15,1 5-8-15,3 0-18 0,-3 0-27 16,-6 0-39-16,-4 27-31 0,-4-27-35 0,-4 29-37 0,-6-29-39 16,-7 38-47-16,-8-19-97 0,-2 3-158 15,-2-2-92-15,0-2 90 0</inkml:trace>
  <inkml:trace contextRef="#ctx0" brushRef="#br0" timeOffset="11995.99">13918 14141 1965 0,'0'-4'28'0,"0"3"11"16,0 1 16-16,23-6 23 0,-23 6-6 0,0-1 16 15,20 0 6-15,-20 1 4 0,19 0 1 0,-11 0-4 16,3 0-2-16,-1 0-9 0,-2 0-5 0,2 0-8 15,1 0-8-15,-1 19-5 0,-2-19-4 0,3 0 2 16,-3 17 7-16,0-17-1 0,1 15-2 0,-1-6 6 16,-2 4-11-16,2 0 1 0,1 2-5 0,-3 2-10 15,2 5 20-15,-4-3 4 0,2 3 10 16,-1 3 6-16,-1 2-26 0,-2 3-15 0,-2-1-12 0,0 3-14 16,0-1-2-16,0 4-1 0,0 0-1 15,0 1-4-15,-25-4 0 0,25 1-1 0,-27-6-3 16,27 0 4-16,-33-4-1 0,10-7 0 0,-2-4 2 15,-1-5-7-15,-5-7 3 0,0 0-1 0,-5 0-4 16,-3-42 0-16,2 15-6 0,-2-7-2 0,-3-4 1 16,7-6-3-16,0-4 9 0,6 4 0 0,2-2 0 15,2 1 3-15,9 0-2 0,3 5-2 0,5 1 3 16,2 6 2-16,4 4-3 0,2 0 6 0,0 6-2 16,0 2-1-16,25 5-7 0,-25 2 1 0,31 3 1 15,-11 1 0-15,1 2 1 0,4 3 0 16,0 1-14-16,-3 3-16 0,3 1-33 0,0 0-35 15,-4 0-41-15,-1 0-41 0,-3 0-35 0,-3 0-45 16,-5 0-31-16,-1 0-55 0,-4 21-105 0,-2-21-181 16,-2 0 50-16,0 0 113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1:09:35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2538 14255 2366 0,'0'-9'54'0,"0"4"45"0,0 3 47 16,0 0 61-16,0 1 17 0,0-2 24 0,0 3 31 0,0-1 7 15,0 1-15-15,0 0-12 0,0 0-32 0,0 0-29 16,0 0-16-16,0 0-20 0,0 0-19 16,0 0-4-16,0-2 2 0,0 1-11 0,0 1-13 15,0 0-24-15,0 0-49 0,0 0-22 0,0 0-15 16,0 0-14-16,15 0 3 0,-15 0-10 0,0 0-8 16,0 0-3-16,0 0 0 0,8 0-1 0,-8 0-27 15,8 17-22-15,-3-17-32 0,1 17-11 0,2-17 3 16,-2 24-5-16,-2-13 14 0,5 5-2 0,-9-3 8 15,0-1 27-15,0-5 16 0,0 0 23 0,0-1 22 16,0-2 15-16,-23-2 4 0,23-2 1 0,0 0 1 16,-27 0-8-16,27 0 6 0,-17 0-2 15,17 0-5-15,-18 0 9 0,18-29-6 0,-8 29 0 16,8-23 12-16,0 23 2 0,0-27 4 0,0 27 0 16,0-26-3-16,0 26-13 0,31-21-2 0,-31 21 3 15,31-17-8-15,-31 17 0 0,35-11 1 0,-21 11-7 16,3-6 4-16,-3 6-2 0,-1 0-9 0,-13 0 4 15,14 0 7-15,-14 0-3 0,4 0 8 0,-4 27-4 16,0-27-28-16,0 28-7 0,0-11-20 0,-22 2-15 16,22-1 2-16,-27-2 2 0,27-2 9 0,-40-1 23 15,18-2 17-15,7-3 12 0,-1-8 15 16,1 10-4-16,15-5 8 0,-14-2 20 0,14-3 1 0,0 0 2 16,0 0-5-16,0 0-21 0,0 0-3 15,0 0 0-15,0-26 0 0,27 26-3 0,-27-16-2 16,20 16-8-16,-20-16-39 0,17 16-56 0,-17-14-117 15,18 14-152-15,-18-13-144 0,13 13-218 0,-13-7-208 16,8 7 160-16</inkml:trace>
  <inkml:trace contextRef="#ctx0" brushRef="#br0" timeOffset="952">3870 14157 3505 0,'0'-16'3'0,"0"3"16"16,0 0 45-16,0 3 37 0,0-5 25 0,0 5 5 15,0 2-36-15,0 4-35 0,0-2-31 0,-31 1-17 16,31 2-12-16,-21 0-1 0,21 2-1 0,-33 1-1 16,14 0 1-16,-3 0-7 0,-1 0 9 0,-4 25-1 15,4-25-1-15,-4 26 6 0,0-26-3 0,1 35-2 16,-1-17 5-16,4 3-3 0,0-2-7 0,5 2-11 15,-3 0-17-15,2 0-14 0,5-2-8 0,1-1 6 16,7 0 17-16,2-4 19 0,4-1 12 16,0-4 6-16,0 0-5 0,33-5 0 0,-8 1-3 15,2-3 6-15,2-2 1 0,2 0 0 0,6 0 0 16,-2 0-3-16,4 0 16 0,-3 0 18 0,-3 0 14 16,-2-27 13-16,-4 27 0 0,-5-21 8 0,1 21 16 15,-4-29 10-15,-1 29 17 0,-5-26 8 0,-1 12 3 16,-4 3 16-16,-1 0 11 0,1 1 9 0,-4 2 21 15,-2 2-5-15,0 1-2 0,0-1-15 0,-2 6-40 16,2-2-28-16,-2 1-45 0,0 1-33 0,0 0-16 16,2 0 41-16,-2 0 60 0,0 21 43 15,4-21 31-15,-4 31-9 0,5-10-14 0,1 2-16 16,-2 5-21-16,2 5-11 0,-4 3-18 0,2 2-1 16,-4 5 3-16,4 1-15 0,-4 2-4 0,0 3-5 15,0 1-3-15,0-3-8 0,0 0-18 0,0-3-13 16,0-3-7-16,0-3-4 0,-26-1-2 0,26-6-1 15,0 0-2-15,-17-6 4 0,17 1-2 0,-19-3 1 16,19-2-4-16,-18 0-15 0,5-2-26 0,-1 1-49 16,-3-3-47-16,1 1-48 0,-5-1-29 0,3-1-29 15,-7-1-37-15,-2-4-73 0,-2 2-61 16,-2-8-31-16,2-1-7 0,-6-4 11 0,4 0-34 16,-4 0-61-16,6-33-115 0,-4 33-266 0,6-43 96 15,4 14 168-15</inkml:trace>
  <inkml:trace contextRef="#ctx0" brushRef="#br0" timeOffset="1164">4091 14529 4200 0,'16'-18'23'16,"-1"-2"2"-16,-5 4 39 0,1-2 59 0,-7 3 34 16,6-1 42-16,-6 5-22 0,-4 5-54 0,0 3-65 15,0 1-47-15,0 2-29 0,0 0-6 0,0 0 11 16,0 0-2-16,0 25 10 0,0-25 4 0,0 39-4 15,0-13 7-15,0 4 3 0,0 6 1 0,0 4 0 16,0 3-45-16,0 0-64 0,0 2-71 16,0-3-88-16,25 1-70 0,-25-2-84 0,0-4-100 15,0-4-146-15,0-5-238 0,0-8 145 0</inkml:trace>
  <inkml:trace contextRef="#ctx0" brushRef="#br0" timeOffset="1304.99">4366 14005 3479 0,'12'-15'-61'0,"-4"2"-56"0,1 4-32 0,-9-1-22 15,10-1-2-15,-6 9-41 0,-4 2-67 16,0 0-171-16,0 0-184 0,0 0 97 0</inkml:trace>
  <inkml:trace contextRef="#ctx0" brushRef="#br0" timeOffset="1644">4696 14232 4333 0,'19'-30'28'16,"-2"30"50"-16,1-29 95 0,-5 29 114 0,-1-30 62 0,-4 17 13 16,-4 13-50-16,-1-17-95 0,-3 17-82 0,0-11-52 15,0 11-44-15,0-7-23 0,0 7-10 16,0 0-11-16,0 0-10 0,0 0 5 0,-19 0-2 15,19 25 5-15,0-25 11 0,-21 31-3 0,21-7 3 16,-18 6 0-16,18 1-3 0,-19 10 4 0,11 8 4 16,-3 2-9-16,3 8 7 0,-2 3-3 0,-1 3-4 15,-1 0 6-15,0 7-12 0,-1-6-4 0,-1-3-6 16,-1-4-26-16,3-6-29 0,0-6-30 0,1-8-19 16,3-7 10-16,4-8 35 0,-2-9 39 0,6-2 32 15,0-8 15-15,0-5 1 0,0 0-10 0,26 0-42 16,-26 0-39-16,34-27-71 0,-14 27-74 0,5-28-31 15,0 28-43-15,0-35-23 0,-1 16-29 0,1-1-59 16,-2-1-53-16,-4 0-78 0,-3 1-135 16,1-1-84-16,-7-4 136 0</inkml:trace>
  <inkml:trace contextRef="#ctx0" brushRef="#br0" timeOffset="1808.99">4515 14677 3484 0,'-9'0'21'0,"9"0"52"15,0 0 59-15,0 0 48 0,0 0 4 0,0-19-37 16,25 19-56-16,-25 0-48 0,29-13-24 0,-8 13-14 16,4 0-5-16,3-11 0 0,3 11-8 0,5 0-51 15,-1 0-66-15,2 0-93 0,2 0-134 16,1 0-117-16,1 0-196 0,0 0-209 0,1 0 139 16</inkml:trace>
  <inkml:trace contextRef="#ctx0" brushRef="#br0" timeOffset="5692">6346 14211 3683 0,'21'-10'18'0,"-5"1"23"15,-1-1 58-15,1 1 60 0,-3-4 19 16,-3 4 6-16,-4 5-39 0,-2 0-60 0,-4 4-37 16,0-2-34-16,0 2-20 0,0 0-8 0,0 0 0 15,0 0 5-15,0 0 3 0,0 21 6 0,0-21-3 16,0 33 3-16,0-10-3 0,0 5 5 0,0 2 0 15,-16 3-2-15,16 6 2 0,0 3-2 0,0 1 1 16,0 3 1-16,0 1 0 0,0 0-3 0,25 3 1 16,-25-1 2-16,0-5-1 0,16-1 1 0,-16-5-4 15,0-6 4-15,15-4-4 0,-15-6-21 0,0-7 0 16,0-3-4-16,0-5 6 0,0-4 28 0,0-3-1 16,0 0 4-16,0 0-4 0,0-33-18 0,0 11 4 15,-21-9-8-15,21-5 8 0,-19-7 6 16,19-6-3-16,-20-3 11 0,20-2-4 0,0 0 9 0,0 5 7 15,0 2 4-15,0 2 7 0,33 4-5 0,-33 2-2 16,45 5-13-16,-18 6-11 0,4 2 2 16,2 2-8-16,0 6-2 0,0 2-1 0,2 6-52 15,-1 2-47-15,-3 6-69 0,-3 2-90 0,1 0-59 16,-4 0-60-16,-4 24-67 0,-2-24-103 0,-7 36-200 16,0-15 102-16,-5 3 139 0</inkml:trace>
  <inkml:trace contextRef="#ctx0" brushRef="#br0" timeOffset="6400">6770 14563 4113 0,'20'-36'14'0,"5"36"36"16,-4-29 68-16,4 29 87 0,0-33 46 0,-3 15 17 16,-3 18-28-16,-3-18-61 0,-1 18-54 0,-5-11-30 15,1 11-45-15,-3 0-25 0,-2-11-12 0,-4 11-26 16,2 0-4-16,-4 0-13 0,0 0-15 0,2 0-4 15,-2 0-4-15,0 0-28 0,0 24-23 0,0-24-22 16,0 21-11-16,0-21 19 0,0 25 36 0,23-25 33 16,-23 17 19-16,0-17 16 0,0 0 14 0,0 0-7 15,15 0 9-15,-15 0 4 0,0 0-9 0,10 0 5 16,-10-33-3-16,6 33-1 0,-6-32 8 16,8 32-6-16,-8-31-21 0,2 17-13 0,-2-2-16 15,0 1-3-15,0 2 16 0,0 3 10 0,-22-2 14 16,22 2-4-16,-27-2-15 0,27 4-13 0,-31 2-12 15,10 4 7-15,3 0 21 0,-3 2 10 0,2 0 6 16,3 0 7-16,-3 30-5 0,5-30 6 0,1 31 2 16,1-11 1-16,4 5-1 0,-1 3-3 0,5 3 3 15,4 2-4-15,0 2 5 0,0 4 2 0,0-2-5 16,0-1 4-16,33-2-2 0,-33-5 4 0,27-2 8 16,-27-4-2-16,35-7 3 0,-16-2-3 0,6-7-1 15,-3-5-2-15,5-2-5 0,2 0 3 16,-2-23 1-16,6 23 12 0,-2-39 20 0,-2 15 13 15,2-3 9-15,-2-3 8 0,0-4 0 0,-2 2-4 0,2-1 2 16,-4-3-1-16,-1 4 7 0,-5 0 7 16,2 1 16-16,-5 4 7 0,-1 0-18 0,-1 5 6 15,-4 0-13-15,1 8-15 0,-5-1 3 0,0 4-35 16,-4 2-19-16,0 4-19 0,0 2-17 0,-2 3 1 16,0 0 6-16,0 0-4 0,0 0 11 0,0 29 8 15,0-29-2-15,0 37 18 0,0-10-15 0,0 9 1 16,0 8 8-16,0 6-8 0,0 4 9 0,0 3 3 15,0 6-23-15,25 1-29 0,-25-2-20 0,0-3-14 16,23-5 2-16,-23-4 24 0,0-6 16 16,17-6 12-16,-17-8 18 0,0-7 12 0,12-7 11 0,-2-7 2 15,1-5 4-15,-1-4 3 0,2 0 11 16,5 0 13-16,-1-37-3 0,1 16-4 0,2-3-18 16,-3-7-17-16,1-5 3 0,-1-1-11 0,1-5 2 15,-3-3 7-15,1-3-11 0,-1 0 6 0,1 1-2 16,-3-2-4-16,2 1-3 0,1 3 4 0,-3 4-13 15,-1 6-51-15,1 5-46 0,-2 5-65 0,-1 6-69 16,-1 5-55-16,-2 7-104 0,-2 2-104 0,-2 5-67 16,-2 0-128-16,0 0-103 0,0 0 165 0</inkml:trace>
  <inkml:trace contextRef="#ctx0" brushRef="#br0" timeOffset="7120">8113 14909 3771 0,'21'0'22'16,"-2"0"55"-16,1-27 83 0,-3 27 75 0,4-34 41 16,-3 34-8-16,-5-26-40 0,-3 26-45 0,-2-17-45 15,0 17-23-15,-3-13-29 0,1 13-18 0,-4 0-19 16,0-9-33-16,-2 9-20 0,2 0-16 0,0 0 1 16,-2 0 4-16,0 0 0 0,0 0-4 0,2 0-11 15,-2 0-6-15,0 0 3 0,0 0 18 16,0 0 14-16,0 0 8 0,4 0-47 0,-2 0-33 0,0-21-9 15,5 21 6-15,-1-42 47 0,-2 15 16 16,4-8 11-16,-4-2-1 0,0-3 6 0,3-2 2 16,-5 1-2-16,-2 4 6 0,2 2-7 0,0 2-3 15,-2 3 5-15,0 3-9 0,0 9 4 0,0 1 6 16,0 2-47-16,0 2-10 0,0 3-22 0,-21 2-26 16,21 6 31-16,-25 2 10 0,25 0 21 0,-29 0 18 15,11 29 9-15,-1-29 10 0,1 39-4 0,-1-12 2 16,3 6 2-16,1 4-7 0,5 4 0 0,1 4 6 15,5 2-3-15,2 6 0 0,2 0 4 0,0-2-1 16,0-2 0-16,23-1 2 0,-23-3 4 16,27-6-1-16,-27-3 4 0,37-6 0 0,-14-6-4 15,2-5 7-15,-1-5-4 0,5-5 5 0,2-5 0 16,5-4-5-16,-3 0 0 0,2 0-2 0,0-36 2 16,0 36-1-16,-2-41-2 0,-2 16 0 0,-2-3 3 15,-4-2 9-15,-2-1 17 0,-5-2 10 0,-1-2 6 16,-3 0 0-16,1-1-14 0,-5 4-10 0,-4 1-7 15,0 3-12-15,-1 5 0 0,-1 2-3 0,-2 6-10 16,0 3-3-16,-2 7-7 0,0 0-5 0,0 5 1 16,0 0 9-16,0 0 5 0,0 27 1 0,0-27 6 15,0 45-7-15,0-13-3 0,0 7-1 16,0 8-13-16,-19 3-10 0,19 3-13 0,0 2-17 0,0 1-4 16,0 0 2-16,0-3 0 0,0-2 17 15,0-5 8-15,0-4 8 0,0-5 14 0,0-8 8 16,0-7 13-16,0-5 4 0,0-6 16 0,0-4 8 15,0-7-1-15,0 0-5 0,0 0-14 0,0-32-7 16,0 10 2-16,21-4 4 0,-21-6 9 0,0-7 2 16,0-3 4-16,16-6 16 0,-16-3 11 0,17-3 13 15,-17-4 6-15,23 0-6 0,-7-3-18 0,5-1-14 16,4-1-15-16,-1 2-5 0,7 5-5 0,3 6-3 16,1 4 2-16,2 6-10 0,-2 6-1 0,2 7-13 15,-6 6-52-15,-2 7-50 0,-2 3-85 16,-4 3-115-16,-7 2-64 0,-1 6-66 0,-3 0-39 15,-3 0-50-15,-1 28-166 0,-4-28 37 0,-2 26 128 0</inkml:trace>
  <inkml:trace contextRef="#ctx0" brushRef="#br0" timeOffset="7419.99">9455 14134 4182 0,'14'-21'19'0,"5"-1"8"0,0 2 52 16,-3 3 54-16,5-1 27 0,-3 3 40 0,-5 7-23 15,-3 3-42-15,-4 1-52 0,-1 3-53 0,-3 0-38 16,0 1-12-16,-2 0 1 0,0 0 4 0,0 25 12 16,0-25-2-16,0 44 4 0,-27-9 3 15,27 7 3-15,0 11 4 0,-27 6 0 0,27 11-2 16,-23 6-6-16,23 7-2 0,-25 3-7 0,11 2 3 16,2 3 4-16,-1-2-3 0,-3-6 7 0,3-5 4 15,1-8-10-15,1-7 9 0,3-5 1 0,2-9-1 16,2-9 2-16,4-4-4 0,0-8 2 0,0-7-7 15,0-4 11-15,33-6 0 0,-33-2 3 0,43-4-9 16,-16-2-36-16,4-3-38 0,4 0-58 0,3 0-42 16,-1 0-56-16,-2-31-75 0,0 31-87 0,-2-31-92 15,-2 11-103-15,-6-4-152 0,-2-3-67 0,-7-5 146 16</inkml:trace>
  <inkml:trace contextRef="#ctx0" brushRef="#br0" timeOffset="7703.99">9178 14666 2970 0,'-14'24'26'0,"3"-24"1"0,5 0 11 15,2 15 44-15,2-15 30 0,2 0 56 0,0 0 33 16,0 0-5-16,0 0-35 0,0 0-47 0,0 0-40 16,0 0-34-16,29 0-17 0,-29 0-2 0,31 0 5 15,-9 0 3-15,5 0 7 0,6 0 21 16,5 0 14-16,1-19 14 0,8 19 9 0,1 0-19 0,6-20-18 15,4 20-12-15,4-18-18 0,2 9-7 0,2-3-4 16,-2 1-10-16,-2 3 1 0,-2-2-7 16,-6 6 0-16,-5-1 2 0,-7 2-9 0,-11 1 6 15,-7 2-8-15,-3 0 2 0,-8 0-7 0,-7 0-34 16,-2 0-34-16,-4 0-39 0,0 0-62 0,0 0-73 16,-44 20-117-16,18-20-156 0,-10 19-250 0,-3-19-141 15,-8 17 159-15</inkml:trace>
  <inkml:trace contextRef="#ctx0" brushRef="#br0" timeOffset="12912">11756 13898 4068 0,'12'-14'28'0,"-2"-1"23"0,3 1 34 0,-5 1 26 15,2-1 6-15,-3 1 8 0,-3 6 20 0,0 2 18 16,-2 4 16-16,-2 1 12 0,0 0-24 16,0 0 18-16,0 0-22 0,0 0-17 0,0 0-19 0,0 0-57 15,-27 31-19-15,27-31-26 0,-35 29-8 16,8-7-5-16,-2 3-4 0,-2 4-2 0,-2 3-2 16,-2 5-7-16,-4 3 0 0,-3 4 8 0,-1 8 4 15,2 2 2-15,1 9 0 0,-1 9-6 0,0 7-1 16,8 4 2-16,4 5-2 0,4 2-1 0,6 1-16 15,5 1-34-15,5-3-83 0,5-8-84 0,4-8-71 16,0-2-45-16,0-6-5 0,42-5-5 0,-18-6-29 16,7-9-49-16,7-5-55 0,1-7-92 0,2-7-175 15,-1-10-37-15,1-8 139 0</inkml:trace>
  <inkml:trace contextRef="#ctx0" brushRef="#br0" timeOffset="19806">12120 14436 3536 0,'20'-11'6'0,"-20"-2"17"16,21 2 51-16,-21 0 44 0,16-3 30 0,-16 6 4 16,13 3-33-16,-13 2-36 0,4 2-32 15,-4-1-23-15,0 2-19 0,2 0-13 0,-2 0-7 16,0 0 0-16,0 0 3 0,0 0 1 0,0 0 4 16,0 0-1-16,0 29 3 0,0-29-1 0,0 40 2 15,0-14 3-15,0 6-6 0,0 2 3 0,0 4-1 16,0 1-4-16,0 0 7 0,0 2 1 0,0-3-2 15,0 1 3-15,0-2-1 0,19-2-3 0,-19-5 3 16,0-3-2-16,0-3-6 0,0-7 4 0,0-3 1 16,0-5-2-16,0-3 12 0,0-3 0 0,0-2 0 15,0-1 2-15,0 0-5 0,0 0-5 16,0-24-2-16,-23 24-4 0,23-34 1 0,-25 10 1 0,25-6 0 16,-23-3 4-16,23-4-4 0,-18-2 6 15,18-2-4-15,0 0-1 0,0-3 3 0,0 2-4 16,0-1 5-16,25 4-3 0,-25 2 3 0,39 3-1 15,-16 5 0-15,3 0-1 0,5 6-3 0,3 0-7 16,3 8 1-16,0-2 2 0,2 5-1 0,-2 1-18 16,3 4-47-16,-5 4-67 0,-4 2-74 0,-2 1-64 15,-4 0-44-15,-5 0-30 0,-7 32-40 0,-3-32-82 16,-4 32-183-16,-6-32 64 0,0 37 117 0</inkml:trace>
  <inkml:trace contextRef="#ctx0" brushRef="#br0" timeOffset="20169.99">12698 14632 3807 0,'31'0'8'15,"-2"0"5"-15,2-32 35 0,-2 32 66 0,-8-24 55 16,2 24 35-16,-9-21-13 0,-2 21-51 0,-3 0-62 16,-7 0-34-16,-2 0-27 0,0-13-21 0,0 13-2 15,0 0-12-15,0 0 14 0,0 0 2 0,0 0-4 16,0 28 8-16,0-28-5 0,0 30 2 0,0-9 6 15,-31 2-6-15,31 3-4 0,-23 1 2 0,23 1 3 16,-29 1-1-16,13 0 5 0,-1 1-16 0,-2-3-31 16,-1-1-16-16,-1-3-18 0,-2 1-1 15,3-8 17-15,-3-4 17 0,0-2 15 0,1-3 16 16,3-5 1-16,-2-2-8 0,3 0-12 0,-3 0 2 16,4-37 4-16,1 37 15 0,1-41 14 0,5 16-6 15,2-2 9-15,2-1-1 0,4 1-2 0,2-1 3 16,0 1-7-16,0-2-2 0,24 3-1 0,-24 0 2 15,35 2-2-15,-16 3 0 0,4 0 1 0,4 3 0 16,-5 1-6-16,5 3-40 0,0 5-53 0,-2 1-77 16,-2 3-78-16,-1 3-55 0,-3 2-40 0,2 0-20 15,-5 0-54-15,-3 23-93 0,-1-23-86 0,-4 23 95 16</inkml:trace>
  <inkml:trace contextRef="#ctx0" brushRef="#br0" timeOffset="20437.99">13013 14443 4335 0,'20'-14'1'0,"-3"0"23"0,-5 1 54 16,1 1 60-16,1-3 35 0,-6 8 9 0,-6 4-34 16,0 3-48-16,-2 0-41 0,0 0-32 0,0 0-27 15,0 0-16-15,0 0 3 0,0 0-5 16,0 0 4-16,0 0 2 0,-24 0 5 0,24 33 4 15,-21-33 4-15,21 48 5 0,-23-17-11 0,23 10 5 16,-20 1-2-16,20 7-1 0,-11 5-38 0,11 1-45 16,0 3-51-16,0 0-50 0,0 0-17 0,0-2-32 15,0 0-22-15,0-8-39 0,25-3-33 0,-25-6-25 16,0-6-52-16,0-5-100 0,0-9-203 0,19-8 91 16,-19-10 126-16</inkml:trace>
  <inkml:trace contextRef="#ctx0" brushRef="#br0" timeOffset="20626">13271 14673 4217 0,'21'-42'17'0,"-1"0"15"16,-3 3 39-16,-1-2 55 0,1 3 40 0,-5 7 44 15,-1 6-7-15,-3 8-53 0,-4 5-62 0,0 5-71 16,-2 3-35-16,-2 4-5 0,0 0 6 0,0 0 9 16,0 40 2-16,0-16 9 0,-23 10 1 0,23 5-13 15,-22 13-40-15,22 2-30 0,-23 5-57 0,23 4-32 16,-23 3-16-16,23-1-51 0,-18 1-34 0,18 1-74 15,-19-6-72-15,9 1-94 0,-3-3-218 0,3-8-59 16,0-4 130-16</inkml:trace>
  <inkml:trace contextRef="#ctx0" brushRef="#br0" timeOffset="21146.99">14137 14684 4051 0,'10'-16'23'0,"1"2"52"0,-3 0 71 15,-4 5 76-15,6-7 51 0,-3 9 6 0,-3 0-39 16,-4 4-64-16,0 3-69 0,0-1-58 0,0 1-41 16,0 0-16-16,0 0-17 0,0 0 1 0,0 0 12 15,0 0-2-15,0 29 11 0,-21-29 1 0,21 39-1 16,0-14 1-16,-25 6 3 0,25 7 4 15,-18 1-11-15,18 4 7 0,-17 2-4 0,17-1-7 0,-10 1 13 16,10 1 1-16,-6-2-1 0,6 0 3 16,-7-2-7-16,5-3 4 0,-2-2-4 0,2-5-1 15,0-1-3-15,0-5-34 0,0-4-24 0,0-4-17 16,2-8 2-16,-2 2 37 0,0-7 37 0,2-2 16 16,-2-3-20-16,2 0-33 0,-2-23-27 0,2 23-1 15,0-36 10-15,0 11 29 0,0-4 14 0,0-1 3 16,0-1 15-16,0-1-1 0,24 1 5 0,-24 1-4 15,19 4-1-15,-19 1 2 0,31 2-9 0,-10 0 6 16,-1 7 2-16,1 0-3 0,2 3 10 0,0 4-6 16,-1 0-1-16,1 4-1 0,0 2-1 15,-3 2-2-15,3 1-3 0,-2 0 2 0,-3 0-7 16,-1 0 4-16,-3 26-2 0,1-26 0 0,-5 22 4 16,-4-22 0-16,1 28 4 0,-5-11-2 0,0 0 3 15,-2 6 2-15,0-2-4 0,0 2 9 0,0 2-9 16,-35 0 5-16,35 2 0 0,-31 0-48 0,12-1-53 15,-2-1-56-15,-1 1-72 0,-1 0-53 0,0-2-43 16,-2 0-52-16,-2 1-41 0,1-3-41 0,-3-3-118 16,0-2-139-16,0-8 115 0</inkml:trace>
  <inkml:trace contextRef="#ctx0" brushRef="#br0" timeOffset="22001.99">14362 15142 2739 0,'40'-15'38'0,"1"-1"31"0,-2 2 51 0,-2 0 68 16,3-1 17-16,-5-1 8 0,-4 1-30 0,-4 4-61 16,-5 1-56-16,-5 0-38 0,-3 2-20 0,-3 3-14 15,-7-1 0-15,0 2-22 0,-4 3-30 0,0 1 2 16,0 0-4-16,0 0 9 0,0 0 10 0,0 0-6 16,-29 24-6-16,29-24 8 0,-21 21 18 0,21-21 7 15,-24 25 7-15,24-25 0 0,-27 25-5 0,12-13 0 16,1 1 2-16,-1-3 1 0,1 1 8 0,4-2 2 15,-1 1-2-15,1-3 4 0,4-1 1 0,0-1 2 16,1-2 7-16,3 0 0 0,2-1 2 16,0-2 3-16,0 0-4 0,0 0 1 0,0 0-6 15,29 0 3-15,-29-25 5 0,25 25 7 0,-25 0 3 16,31-25-1-16,-14 25-2 0,-1-16 10 0,3 16 21 16,-3-16 16-16,1 16 12 0,-3-15-10 0,1 15-16 15,-3-13-14-15,-1 7-13 0,-3 6-13 0,-2-7-9 16,-2 5-10-16,-2 0-2 0,0 0 0 0,-2 2 0 15,0 0 5-15,0 0-1 0,0 0 4 0,0 31 3 16,0-31-1-16,-29 31 1 0,29-13-1 0,0 1 0 16,-22 3 0-16,22 2 0 0,-17-3-5 15,17 1 3-15,-12 0-1 0,12-5-2 0,-13 1 4 16,13-2 5-16,0-4-1 0,-6-3 4 0,6-1 6 16,0-4-12-16,0-3 5 0,0-1 1 0,33 0-7 15,-33 0 32-15,35 0 19 0,-12-26 15 0,2 26 10 16,0-27-14-16,1 9-3 0,1 0 6 0,0-2 11 15,-4-1 9-15,2-3-4 0,-7-1 4 0,-1 0 3 16,1 0-12-16,-5 1-2 0,-1 0-17 0,-1 1-23 16,-3 1-5-16,-2 3-18 0,-4 2-5 0,0 4-9 15,0 1-10-15,-2 5 1 0,0 2-5 16,0 3 3-16,0 2 3 0,0 0 1 0,-25 0 0 0,25 32-1 16,-24-32 8-16,24 37-7 0,-35-13 7 15,16 3 4-15,-2 3-3 0,5 1-6 0,-1 1-20 16,1 1-15-16,1 0-9 0,3 0 7 0,1-2 3 15,3-3 10-15,2-2 6 0,2-2 8 0,4-2 14 16,0-5 7-16,0-3 5 0,0-3-2 0,25-8 1 16,-25-1-6-16,45-2-1 0,-16 0 2 0,6 0-4 15,4-34 7-15,1 34 6 0,3-36 16 0,1 13 14 16,-3-2 12-16,-4-1-2 0,0-3-6 0,-4-1 6 16,0-3-2-16,-6-1 10 0,-2-3-1 0,-6 1-6 15,-3-4 3-15,-1 0 9 0,-7-3 10 16,2 1-2-16,-5 0 9 0,-3-1-18 0,-2 2-1 15,0 0-7-15,0 4-18 0,0 2 6 0,0 3-17 16,0 5 2-16,-25 4-5 0,25 6-10 0,0 2-17 16,0 7-10-16,0 3-18 0,0 3-12 0,0 2 13 15,-15 0 0-15,15 22 15 0,0-22 9 0,-10 43 0 16,2-11 4-16,2 6 5 0,-3 10-1 0,1 5 0 16,2 5-1-16,2 3-22 0,-5 4-54 0,3 2-51 15,2 2-51-15,-2-3-26 0,-2 0-11 0,-1 0-16 16,-1-5-23-16,0 4-54 0,-1-4-48 0,1-2-49 15,0-2-54-15,1-8-81 0,3-4-162 0,4-13 57 16,2-7 127-16</inkml:trace>
  <inkml:trace contextRef="#ctx0" brushRef="#br0" timeOffset="22346">15842 15044 3666 0,'21'-29'5'16,"-6"2"14"-16,-1 0 56 0,0 3 60 0,-1 0 26 15,-3 3 27-15,-2 7-19 0,-1 4-46 0,-7 4-25 16,2 1-42-16,-2 3-40 0,2-1-18 0,-2 3-10 16,0 0 1-16,0 0 0 0,0 0 3 0,0 0 3 15,-31 30-3-15,31-30 3 0,-27 27 3 16,27-9-1-16,-35 3 5 0,14 1-1 0,0 3 2 0,-3 2-9 16,-1 1-14-16,0-2-20 0,-4 2-17 15,4-4 2-15,-2-2-3 0,5-2 20 0,-3-3 11 16,4-3 5-16,3-2 21 0,5-6 0 0,5 2 8 15,2-4 9-15,2-3 31 0,-1 0 24 0,5-1 1 16,0 0 0-16,0 0-24 0,0 0-8 0,36 0 4 16,-36 0-4-16,35 0-10 0,-15 0-14 0,7 0-16 15,0 0-5-15,-2 24-2 0,4-24 2 0,0 25-1 16,-4-7 1-16,-1 2 2 0,-3 3-60 0,-4 4-36 16,-3 2-60-16,-1 5-81 0,-5-1-49 0,-6 3-81 15,-2 3-69-15,0 3-90 0,0 0-171 16,0-4-27-16,0-4 127 0</inkml:trace>
  <inkml:trace contextRef="#ctx0" brushRef="#br0" timeOffset="23378">16864 15161 3739 0,'24'-16'9'0,"-3"0"20"0,-6 2 41 0,-5 3 48 16,2-6 29-16,-6 9 5 0,-1 0-23 0,-3 6-40 15,-2 1-35-15,0-1-27 0,0 2-17 0,0-1-9 16,0 1-7-16,0 0-1 0,0 0-2 16,0 0-1-16,0 0 1 0,0 0 7 0,0 0-5 0,0 0 3 15,0 0 2-15,0 0-9 0,0 0 11 16,0 14-7-16,0-14 7 0,0 0 3 0,0 0-5 16,0 0 9-16,0 0-2 0,0 0 23 0,0 0 40 15,0 0 35-15,0 0 41 0,0 0 22 0,14 0-4 16,-14 0 2-16,0 0-15 0,0 0-27 0,0 0-25 15,0 0-28-15,0 0 16 0,8 0 13 0,-8 0 10 16,7-20 1-16,-5 20-33 0,2 0-24 0,0-21-24 16,-2 21-14-16,0-12-14 0,-2 12-5 0,0-11 2 15,0 11-7-15,0-11 4 0,0 7-11 16,0-1 1-16,-27 3-10 0,27-1-47 0,-23 1-19 0,1 1-45 16,1 0-16-16,-4 1 14 0,-4 0-1 15,2 0 17-15,-2 0 5 0,-2 26 4 0,5-26 5 16,-1 24-2-16,4-24 9 0,0 32 9 0,7-16 8 15,-1 4 20-15,3-1 20 0,5 0 19 0,3-1 9 16,4-1 9-16,2-1-1 0,0 0 2 0,0-2 8 16,0-3 7-16,35-1-1 0,-35-3 3 0,35-1 2 15,-10-4-2-15,-2 1 6 0,4-3 16 0,2 0 8 16,0 0 3-16,2 0 0 0,-6-30-5 0,-1 30-1 16,-1-28 9-16,0 10 12 0,0 1-3 0,-7-3 8 15,1-1 1-15,-3 1-10 0,1-1 3 0,-5 0-11 16,0 2-18-16,-1 1-7 0,-7 1-18 0,2 3-10 15,-4 0-4-15,0 5-1 0,0 2-11 16,0 2 5-16,0 3-4 0,0 2-5 0,-25 0 19 16,25 0 0-16,0 23-1 0,-29-23 9 0,29 32-7 15,-25-11-3-15,25 3 6 0,-18 4-8 0,18-1-17 16,-17 3-15-16,17-1-6 0,-6-3-8 0,6 1 16 16,0-4 12-16,0-3 12 0,0-5 18 0,0-1 7 15,0-6 7-15,0-2 1 0,0-4-7 0,0-2 8 16,35 0-8-16,-35 0-4 0,39-26 7 0,-14 26 2 15,2-32 13-15,2 12 16 0,-2-3 3 0,0-2 9 16,-3-4 8-16,1 1 2 0,-2-1 16 0,0-4-11 16,-5 5-2-16,-1-2 0 0,-5 4-21 15,1 0 1-15,-5 4-12 0,-2 3-19 0,0 4-12 16,-4 4-16-16,0 4-16 0,-2 2-4 0,0 5 8 16,0 0-7-16,0 0 20 0,0 24 0 0,-28-24-7 15,28 39 19-15,-25-14-15 0,25 5 6 0,-31 6 4 16,31-1-8-16,-29 6 3 0,29 2-35 0,-25-1-20 15,25 0-19-15,-17 0-3 0,17-3 13 0,-10-2 12 16,10-5 19-16,0-2 3 0,0-6 28 0,0-5 17 16,0-4 8-16,0-6 9 0,35-4-7 0,-35-5-8 15,40 0 0-15,-14 0 4 0,7-30-8 16,1 30 16-16,3-41 7 0,-2 15 10 0,0-2 17 16,0-5 6-16,0-4 10 0,-4-1 7 0,-2-2 7 0,-2-1 17 15,-2-3 10-15,0-2-14 0,-3-2-2 16,-3 2 1-16,-2-2-9 0,1 3 7 0,-3 0 4 15,-5 6-32-15,2 4-22 0,-3 5-13 0,-5 5-22 16,2 8-15-16,-4 5-12 0,0 5-16 0,-2 3-4 16,0 4 7-16,0 0 6 0,0 23 11 0,0-23-1 15,0 45 11-15,-31-13 0 0,31 6-6 0,-23 6 4 16,23 6-6-16,-24 2 5 0,24 4-5 0,-21 1-32 16,21 2-51-16,-21-1-51 0,11 1-48 0,2 2-19 15,-1-3-5-15,1 1-15 0,-2-1 3 16,2 1-20-16,-3-5-32 0,1-1-23 0,0-6-39 15,-1-3-34-15,3-6-30 0,2-9-29 0,0-6-89 16,3-11-132-16,3-10 115 0</inkml:trace>
  <inkml:trace contextRef="#ctx0" brushRef="#br0" timeOffset="24333.99">18528 15146 3481 0,'22'14'49'0,"-22"-14"41"0,25 0 64 16,-25 0 53-16,23 0-18 0,-23 0-17 0,14 0-63 15,-14 0-52-15,0 0-31 0,0 0-24 0,0 0-1 16,0-17-5-16,0 17 0 0,0 0 1 0,0 0-2 16,-31 0 3-16,31 0-3 0,-35 0-9 0,10 0-13 15,1 0-5-15,-3 27-2 0,0-27 3 0,0 23 13 16,2-23 5-16,2 25 3 0,3-10 4 0,3 2 5 16,3 2-8-16,1-4-1 0,5 5 7 0,2-1-6 15,4 0 9-15,2 0 3 0,0-2-3 16,0-1 3-16,0 0-1 0,27-2 3 0,-27 0 1 0,29-4 0 15,-29 1-2-15,37-4 3 0,-16-1 1 16,3-3 5-16,-1-1 7 0,4-2 7 0,-2 0 7 16,0 0-2-16,1-23-11 0,1 23-3 0,0-32-12 15,0 9 2-15,0-4 10 0,0-3-4 0,-2-4 19 16,-1-5 5-16,1-5 10 0,-2-1 12 0,-2-3 16 16,-1 0 19-16,-1-2 20 0,-3 0 5 0,1 2 8 15,-3 4 17-15,1 2 11 0,-5 3 0 0,1 6-4 16,-1 2-20-16,-2 5-44 0,-2 6-22 0,1 3-30 15,-3 5-36-15,-2 5-8 0,0 1-15 0,0 4-21 16,-2 2 7-16,0 0 4 0,0 0 2 0,0 0 23 16,0 37 2-16,0-16 0 0,-29 4 3 15,29 8-2-15,-23 5-1 0,23 6 1 0,-20 2 4 16,20 1-4-16,-19 5 2 0,19-1-1 0,-12 2-11 16,12-1-16-16,-9 1-29 0,9 0-30 0,0-3-11 15,-6 0 3-15,2-1 4 0,4-5 19 0,0 1-9 16,0-4 2-16,0-1 7 0,0-5 4 0,0-6 20 15,0-5 17-15,0-6 18 0,0-1 13 0,0-7 22 16,0-4 4-16,0-6-5 0,0 0-8 0,0 0-5 16,19 0-3-16,-19-34 1 0,0 34 3 0,14-37-4 15,-14 14 3-15,12-3-1 0,-12-2-2 16,15-3 2-16,-9 1-6 0,-2-1 0 0,2 2 3 0,1-6-2 16,-3 3 3-16,2 2 3 0,0 0 0 0,0 2 10 15,3 3 5-15,-1 1 6 0,2 4-1 16,1-2-2-16,-1 7-12 0,4 0-2 0,-1 3-5 15,1 3-7-15,3 2-7 0,1 3-1 0,1 3 0 16,0 1-4-16,1 0 6 0,1 0-3 0,0 28 0 16,1-28 6-16,-1 35 5 0,0-12-4 0,-5 3-11 15,-1 2-43-15,-3 2-41 0,-2 2-42 0,-3 3-25 16,-7 1-20-16,0 0-23 0,0 0-45 0,0 2-60 16,-38 1-51-16,38 1-63 0,-41 0-123 0,18-5-225 15,1-3 104-15,1-5 125 0</inkml:trace>
  <inkml:trace contextRef="#ctx0" brushRef="#br0" timeOffset="25174">19354 15314 3138 0,'40'-23'10'0,"-5"1"12"0,-2 2 25 16,-2-2 38-16,0 3 8 0,-4 2-4 0,-7 3-18 15,-5 6-38-15,-7-1-17 0,-2 4-16 0,-3 0-9 16,-3 2-9-16,0 2 2 0,0 1 9 0,0 0-13 15,-36 0-10-15,36 0-10 0,-37 0-3 0,12 0 11 16,-2 24 19-16,3-24 4 0,-5 0 4 0,2 25-1 16,0-25-2-16,2 20 5 0,0-8-6 15,5 0-10-15,-1 3-15 0,4 0-10 0,3 0-4 16,2 3 0-16,3 0 14 0,5-4 11 0,2 3 10 16,2-2 11-16,0-2 5 0,0-3 0 0,35 0 2 15,-35-1 5-15,40-2 0 0,-16-3 18 0,3-1 19 16,-2-1 19-16,4-2 29 0,0 0-5 0,-2 0 0 15,0 0 1-15,0-27-20 0,-5 27-6 0,-1-25-7 16,-2 25-8-16,-5-33 5 0,-2 15 4 0,-1-1-3 16,-3 0-9-16,-4-1-7 0,0 2-7 0,0 1-4 15,-1 3-2-15,-1 1-6 0,0 5-9 16,-2 1-9-16,2 1-11 0,-2 2-10 0,0 4 4 0,0 0-1 16,0 0 3-16,0 0 9 0,0 0-2 15,0 32 3-15,0-32-3 0,0 34 0 0,0-13 6 16,0 2-13-16,-19 4 12 0,19 1-9 0,0 0-17 15,0 0 3-15,-12 2-22 0,12-3 3 0,0-1 11 16,-13-1 3-16,13-5 10 0,-4-5 3 0,4-1 8 16,-4-5 5-16,4-3 12 0,0-2 3 0,0-2-1 15,0-2-5-15,0 0-1 0,0 0 2 0,0-24-4 16,29 24 2-16,-29-29-3 0,21 8-1 0,-21-3-1 16,24-2 0-16,-9-1 7 0,1-3-3 0,-1 2 12 15,-1 0 16-15,1-1-5 0,-1 2 5 16,-3 2-6-16,-1 1-7 0,0 2-3 0,-1 4-3 0,-3 1-1 15,-2 4-9-15,0 4-1 0,-2 2-10 16,2 3-8-16,-4 3-9 0,4 1-3 0,-4 0 14 16,0 0 4-16,0 0 9 0,0 33 4 0,0-33-5 15,0 38 0-15,0-15 3 0,0 3-2 0,0 3-7 16,0 1 7-16,0 3-5 0,0-3-5 0,0 2-5 16,0 0-14-16,0-2 1 0,0-2 5 0,0 2 1 15,0-3 6-15,21-3-4 0,-21-3-4 0,0-3 6 16,0-5 7-16,12-1 11 0,-12-4 8 0,0-3 4 15,0-3 1-15,0-2 2 0,0 0-4 0,0 0-5 16,0 0 2-16,0-34-7 0,0 34 0 0,0-36 1 16,0 13-3-16,0-2 0 0,0-3 2 15,0 0 4-15,0 2-2 0,0-2-1 0,0 1 0 16,0 0-1-16,0 4 8 0,0 0 0 0,34 1 11 16,-34 2 2-16,29 4 2 0,-29 1-1 0,31 1-8 15,-15 5-5-15,1 1-11 0,-1 5-5 0,-1-1-5 16,-1 4-1-16,-2 0-1 0,3 0 4 0,-3 0 2 15,-1 32 3-15,-1-32 2 0,0 41-23 0,-1-14-20 16,-3 3-23-16,-4 2-37 0,0 6-11 0,-2-2-26 16,0 5-27-16,0 2-16 0,0 0-26 0,-35 3-26 15,35-1-40-15,-27-1-79 0,27-3-116 16,-29 2-111-16,29-11 90 0</inkml:trace>
  <inkml:trace contextRef="#ctx0" brushRef="#br0" timeOffset="26242">20173 15255 2726 0,'21'-27'6'0,"-3"3"6"0,5 3-2 15,-4-1 9-15,1 3 3 0,-1 2-1 0,-9 4 1 16,1 5-10-16,-5-1-12 0,-2 5-6 0,-4 0 0 16,0 1 0-16,0 3 4 0,-25 0 0 0,25 0-5 15,-29 0-8-15,29 0-1 0,-39 21-4 16,18-21 1-16,1 21 7 0,-1-21-1 0,2 26 4 0,3-10-2 15,-1 0 4-15,5 0 1 0,1 3-5 0,3 3 1 16,8-1 1-16,-6 0 4 0,6 1-3 16,0-2 6-16,0-1 2 0,31 0-1 0,-31-3 15 15,35-6 14-15,-35 2 5 0,41-5 10 0,-18-3 14 16,2-2 9-16,0-2 18 0,0 0 24 0,4 0 10 16,-5 0 15-16,3-26 18 0,-4 26-3 0,2-22 2 15,-2 22-17-15,-3-30-24 0,1 14-7 0,-5-2-11 16,-1 0 4-16,-1 3 9 0,-1-3-2 0,-5 3 3 15,-2 2-4-15,3 2-13 0,-5 3-25 0,0 0-23 16,-2 5-27-16,2-2-29 0,-4 4 0 0,0 1-11 16,0 0 4-16,0 0 1 0,0 0 8 0,0 27 5 15,0-27 1-15,0 35 9 0,-29-13-3 16,29 6 2-16,-23 5-6 0,23 5 2 0,-27 3 4 16,13 3 7-16,-3 7 3 0,-1 6 1 0,-1 2-5 15,1-2-28-15,-5 5-32 0,2-2-33 0,-2 0-43 16,-1-3-27-16,1-5-28 0,0-7-38 0,3-5-21 15,-3-7-5-15,2-6 6 0,0-6 20 0,3-10 9 16,-1-4-14-16,5-7-18 0,-1 0-25 0,3-29 24 16,2 8 63-16,5-8 73 0,3-4 86 0,2-8 81 15,0 1 50-15,0-4 54 0,44-1 52 16,-44 0 1-16,47 2 18 0,-18 2 8 0,4 2 9 16,0 5 10-16,3 5-11 0,-3 4-9 0,2 4-24 15,-2 4-26-15,-2 3-17 0,-2 5-31 0,-2 2-35 16,-5 0-35-16,-1 2-33 0,-2 2-16 0,-7 2-14 15,0 0-5-15,-1 1-1 0,-3 0-6 0,0 0-1 16,-1 0 3-16,-1 0 0 0,0 0 2 0,2 0-5 16,-2 17 7-16,3-17-1 0,-1 0 6 0,2 0 4 15,1 16-4-15,1-16 10 0,5 0-1 0,-3 0 2 16,5 0 0-16,3 0 2 0,3 0-5 0,4-28-5 16,2 28-3-16,-4-41-10 0,2 14 4 0,0-2 3 15,0-3-3-15,-4-2 7 0,-3 2 1 16,-1 0 3-16,0 0 8 0,-1 4-4 0,-3-2-5 0,2 6-4 15,-5-1-4-15,-4 4 1 0,3 1 1 16,-5 3-5-16,-2 2 3 0,-2 2-8 0,-2 4-6 16,-2 3 1-16,0 1-7 0,0 2 2 0,0 3 3 15,-35 0 4-15,35 0-2 0,-39 23-3 0,14-23 1 16,-2 32 0-16,-2-10 3 0,0 5 0 0,0 3 2 16,3 2-2-16,-1 0-1 0,6 5 10 0,0 0-4 15,1-1 1-15,5 1 1 0,5-4-6 0,4-2 8 16,2-2-1-16,4-5 3 0,0-6 3 0,0-2-1 15,31-1 0-15,-31-6 9 0,39-3 0 0,-14-3-1 16,2-3 1-16,4 0-10 0,2 0 5 0,2 0 13 16,0 0 22-16,-2-24 17 0,2 24 7 15,0-26 5-15,-2 26 0 0,-2-25 4 0,-4 25 10 16,0-27-6-16,-4 27 0 0,0-20-16 0,-9 20-10 16,0-14-11-16,-3 14-13 0,-1-7-17 0,-4 7-24 15,-2 0-9-15,1 0-21 0,-5 0 15 0,0 0 9 16,0 0-1-16,0 0 16 0,0 28-6 0,0-28 13 15,-27 38-1-15,27-10-1 0,-21 8 7 0,21 5-12 16,-27 3 5-16,13 1 3 0,-1 4-4 0,-1 1 0 16,-1 0 3-16,3-1-2 0,-3-4 0 0,1-2 7 15,3-6-1-15,-3-1-6 0,1-5-5 16,3-4-2-16,-3-4-2 0,3-3-18 0,0-5-20 0,-1-1-10 16,1-3-14-16,-1-1-4 0,-1-2-6 15,-3-6-16-15,1 2-22 0,-3-2-39 0,-4-2-56 16,-5 0-86-16,-6 0-96 0,-3-31-97 0,-4 31-142 15,-9-39-255-15,1 9 113 0,-3-3 163 0</inkml:trace>
  <inkml:trace contextRef="#ctx0" brushRef="#br0" timeOffset="26766">22025 15459 3998 0,'29'0'49'0,"2"0"59"0,0 0 59 0,-2-25 53 15,4 25-14-15,-6-22-43 0,-4 22-45 16,-11 0-51-16,-2-15-39 0,-10 15-20 0,13 0-24 0,-13 0-7 16,0 0 2-16,0 0 1 0,0 0 5 15,0 0-2-15,-27 0-28 0,27 40-24 0,-21-18-9 16,21 10-25-16,-24 8-5 0,24 2-17 0,-19 10-45 15,19 2-38-15,0 1-47 0,-17 2-54 0,17 1-49 16,0-7-51-16,0-1-106 0,-8-10-161 0,8-8 27 16,0-12 122-16</inkml:trace>
  <inkml:trace contextRef="#ctx0" brushRef="#br0" timeOffset="26890">22339 15196 3058 0,'13'-31'-2'0,"-1"3"0"0,1 5-2 0,-3 3-1 15,0 2-19-15,-4 3-70 0,-1 6-77 16,-5 5-95-16,0 4-130 0,0 0-155 0,0 0-38 16,-23 29 95-16</inkml:trace>
  <inkml:trace contextRef="#ctx0" brushRef="#br0" timeOffset="27358">22488 15478 3659 0,'17'0'16'0,"1"-33"9"16,-3 33 41-16,1-34 34 0,3 12 3 0,-7 5-6 16,-1 3-34-16,-5 14-37 0,-6-24-17 15,2 14-5-15,-2 10-9 0,0-16-1 0,0 16-6 16,0-10 4-16,-29 10-3 0,29 0 3 0,-21 0-1 16,21 0-7-16,-24 0 8 0,24 31-2 0,-25-31 6 15,25 36 2-15,-21-14-1 0,21 5-2 0,-14 2 4 16,14 1 4-16,-9 5-2 0,9 2 4 0,0 4-3 15,0 0-4-15,0 1 2 0,0-3-4 0,0 0 3 16,0 1 4-16,27-8 0 0,-27-2 1 0,0-7 0 16,21-6 0-16,-21-2-3 0,18-5 7 0,-18-4-1 15,17 0 2-15,-17-5 0 0,21-1-3 16,-13 0 2-16,-2 0-10 0,2 0 3 0,1-22 3 16,-1 22-3-16,0-28 6 0,-2 11-5 0,3-6-5 15,-3-3-1-15,2-5-3 0,-4-4 12 0,-2-2-5 16,0 1 3-16,-2-5 5 0,3 1-11 0,-3 0 9 15,0 2-4-15,0 3-4 0,0 2 4 0,0 2-7 16,0 0 7-16,0 6-5 0,26 1 0 0,-26 6-1 16,33 2-4-16,-12 5 4 0,4 2 0 0,2 5-1 15,4 3 0-15,2 1-2 0,2 0-4 0,0 0 6 16,2 37-2-16,1-37 1 0,1 45-1 0,-8-16 2 16,-2 5-1-16,-4 1 2 0,-7 6-27 0,-5 4-54 15,-11 8-62-15,-2 2-72 0,0 4-63 16,-42 6-64-16,9-1-117 0,-10 3-281 0,-7-8 43 15,-3 0 117-15</inkml:trace>
  <inkml:trace contextRef="#ctx0" brushRef="#br0" timeOffset="28793.99">13130 16057 3764 0,'11'0'17'0,"-1"0"36"0,4 0 57 15,-3 0 31-15,3-24-6 0,-1 24-33 0,-7-21-55 16,0 21-28-16,-4 0-12 0,0-19-2 0,0 19-2 16,-2-12-5-16,0 12 1 0,0-12-2 0,-27 12-8 15,27-12-26-15,-39 6-13 0,12-2-17 0,-4 1-19 16,-4 1 10-16,2 2 0 0,-2 1 2 0,2 2 17 15,-2 1 13-15,-3 0 9 0,7 0 12 0,-2 0-4 16,2 26 1-16,7-26-6 0,-1 24-1 0,4-24 15 16,9 30 6-16,3-10 10 0,9-2 5 0,0 4-1 15,0-2-1-15,31 2-1 0,-31-3 3 16,46 0 3-16,-23-1 5 0,4-3 12 0,-3-2 10 16,1-2 11-16,2-4 2 0,-4-1 1 0,2-5-11 0,-7-1-10 15,5 0-4-15,0 0-8 0,-5 0-3 16,1-26 0-16,-3 26 3 0,-1-26 6 0,-3 26 9 15,-1-34 5-15,-3 16 13 0,-2-3-1 0,0 2-4 16,-2 1 1-16,1 1-18 0,-3 2-3 0,-2 2-9 16,2 6-11-16,-2-2-2 0,2 5-18 0,-2 4 7 15,0 0 4-15,0 0-2 0,0 0 10 0,0 25-2 16,0-25-2-16,0 33-2 0,-25-10 2 0,25 3-1 16,0 4 4-16,0 1 2 0,-17 1-5 0,17 0 3 15,0 1-1-15,0 0 4 0,0-5-3 16,0 0 0-16,0-3 3 0,0-3 0 0,0-4 4 15,25-5 1-15,-25-2-4 0,25-4 3 0,-25-3-3 0,29-4 0 16,-13 0-4-16,5 0 0 0,2-22 5 16,2 22 1-16,-3-28 17 0,1 28 12 0,2-38 4 15,-2 16 12-15,-1-2-2 0,-3-1-13 0,0-2-2 16,-1-2-12-16,-3-1-9 0,-3-1 0 0,1 0 3 16,-5 0-4-16,2 2 2 0,-6 3-1 0,0 1 7 15,-2 4-5-15,3 4-4 0,-3 5-10 0,-2 3-13 16,0 4-1-16,0 5 6 0,0 0 4 0,0 0-2 15,0 28-1-15,-25-28-4 0,25 40 5 0,0-14-3 16,-27 9 9-16,27 0 5 0,-17 3-5 16,17 3 3-16,-16 1-6 0,16-1-2 0,-12-1-2 15,12 0 7-15,-13-4 0 0,13-3-5 0,-4-1 3 16,4-6-4-16,0 0 3 0,0-9 4 0,0-2 6 16,0-5-4-16,37-5 3 0,-37-3 0 0,37-2-3 15,-10 0 0-15,2-29-2 0,4 29-3 0,-2-39-1 16,7 13 2-16,-3-4-2 0,0-3 4 0,0-1 22 15,-2-5 21-15,0-2 20 0,0 0 8 0,0-1-12 16,-2-3 28-16,0-2 5 0,-2 2 7 0,0 0 23 16,0 1-42-16,-2 1-9 0,-4 4-15 0,-1 2-35 15,-7 3 19-15,-1 6 6 0,-1 6-3 16,-5 5-6-16,0 5-34 0,-4 4-24 0,-1 6-8 16,-3 2 10-16,0 0 8 0,0 29 5 0,0-7 5 15,-29 6-9-15,29 7 6 0,-29 6-13 0,29 8 16 16,-31 4 0-16,31 3-1 0,-31 6 8 0,16 1-23 15,3 1-48-15,-3 1-35 0,3-3-49 0,2 1-45 16,-3-3-5-16,1-1-28 0,3-3-20 0,-1-5-13 16,4-2-44-16,0-4-33 0,2-2-30 0,2-6-38 15,2-5 5-15,0-6-252 0,0-9-6 0,37-8 109 16</inkml:trace>
  <inkml:trace contextRef="#ctx0" brushRef="#br0" timeOffset="29170">15162 16096 3681 0,'31'-29'8'0,"-2"1"21"0,-4 3 80 15,-4 0 66-15,4-1 52 0,-9 6 39 0,-1 2-32 16,-5 2-27-16,-6 6-34 0,0 1-51 0,0 2-44 16,-4 1-39-16,0 1-35 0,0 2-5 0,0 1-7 15,0 0 0-15,-33 2 8 0,33 0-4 0,-35 0-3 16,10 0 0-16,-2 0 0 0,-2 0-14 0,1 0-17 15,-1 22-11-15,-2-22-4 0,4 17 1 0,-2-17 19 16,4 18 9-16,0-18 0 0,4 21 11 0,1-21 3 16,5 20 4-16,3-8-4 0,2-3 4 15,3 1-1-15,1 0 0 0,4 0 5 0,0 0 7 16,2 3-1-16,0-1-1 0,0 3 2 0,0 0-4 16,0 2-3-16,25 1 3 0,-25 1 0 0,0-1-2 15,16 3-2-15,-16-2 2 0,0 3 0 0,13 1-4 16,-13 2 7-16,0 2-1 0,0 0 0 0,0 4 2 15,0 0-6-15,0 3 6 0,-23 1-6 0,23 0-36 16,-21 2-51-16,21 2-67 0,-24 2-70 0,24-1-46 16,-29 1-43-16,14 0-49 0,-3 0-35 0,1 2-46 15,1-5-82-15,-5-4-180 0,2-8 94 16,-1-8 131-16</inkml:trace>
  <inkml:trace contextRef="#ctx0" brushRef="#br0" timeOffset="29501.99">14563 16541 3565 0,'0'-16'28'0,"37"4"63"0,-14 0 56 16,0 4 53-16,1-4 8 0,-1 3-36 0,-2 2-43 16,-3 2-32-16,-1 1-27 0,-3 2-21 0,-3-1 0 15,1 3-10-15,-2-2-14 0,-1 2-4 0,-1 0-14 16,2 0-10-16,-1 0 3 0,3 0 2 0,-2 0 2 16,5 0-3-16,1 0 3 0,1 0-3 0,4 0-1 15,-1 0 4-15,3 0-4 0,4 0-2 16,0 0 3-16,2 0-5 0,0-22-1 0,0 22 6 15,-5-18-3-15,3 18 7 0,-2-21 30 0,-4 21 38 0,-3-18 29 16,-3 18 34-16,-3-13 11 0,-2 13 0 16,-1-10-17-16,-3 10-25 0,-2-7-36 0,0 7-39 15,-4-3-13-15,0 2-21 0,0 1-13 0,0 0 0 16,0 0-12-16,0 0-1 0,0 0 8 0,0 0 5 16,0 0 8-16,0 0 9 0,0 25 0 0,-23-25-4 15,23 27-37-15,0-10-57 0,-22 2-62 0,22 3-70 16,-15 1-26-16,15 1-32 0,-18 1-37 0,9 0-59 15,-3-2-69-15,2-1-77 0,-3 1-162 0,3-9-131 16,0-2 135-16</inkml:trace>
  <inkml:trace contextRef="#ctx0" brushRef="#br0" timeOffset="29631">15565 16067 2783 0,'5'-19'-3'0,"1"1"-42"0,-2 2-35 0,-2 1-23 15,0 3-47-15,2 1-42 0,-4 4-73 0,0 5-151 16,0-2-126-16,0 3 83 0</inkml:trace>
  <inkml:trace contextRef="#ctx0" brushRef="#br0" timeOffset="29889.99">15710 16056 3680 0,'15'0'30'0,"-5"0"46"0,-2-14 44 0,0 14 52 16,1-12 3-16,-3 12-32 0,-6 0-40 0,0-10-53 15,0 10-40-15,0 0-14 0,0 0-3 0,0 0 1 16,0 0 4-16,-31 28 0 0,31-28 1 0,-27 36-1 16,27-10 1-16,-33 7 2 0,14 2 0 0,5 6-1 15,-3 3 6-15,3 4-3 0,-1-1-42 16,-1 1-32-16,3 2-60 0,-1 0-72 0,-3-2-44 15,3-2-68-15,0-2-44 0,-3-6-41 0,3-5-45 0,1-5-31 16,1-6 7-16,6-8-15 0,1-5 80 16,3-6 132-16</inkml:trace>
  <inkml:trace contextRef="#ctx0" brushRef="#br0" timeOffset="30254">15481 16755 2311 0,'39'-35'110'0,"-18"13"97"16,-1-1 82-16,3 0 93 0,0 1-36 0,-3 1-34 16,1 0-17-16,-2 2-35 0,1 1 4 0,-1 3 14 15,-2 1 11-15,-1 1 16 0,-4 2-23 0,1 3-45 16,-3 0-72-16,-4 4-73 0,1 0-63 0,-5 2-33 15,2 2-10-15,-4 0-10 0,0 0-1 0,0 0-3 16,0 0 7-16,0 0 6 0,0 0 8 0,0 0 1 16,0 0 7-16,0 24 2 0,0-24-5 15,0 21-8-15,23-21-18 0,-23 20 1 0,0-20 2 16,22 17 14-16,-22-17 11 0,23 0-12 0,-11 0-9 16,3 0 0-16,1 0-3 0,1 0 7 0,-1-29 15 15,3 29-3-15,-2-31 3 0,1 13 5 0,-1-2-9 16,-3 0 3-16,3-1-4 0,-3 0-5 0,-1 2-20 15,-1-1-16-15,-4 1-18 0,-1 3-29 0,-3 0-11 16,-4 5-8-16,0-1-2 0,0 3 23 0,0 5 21 16,-40 0 9-16,40 4-12 0,-45 0-2 0,16 0-3 15,-4 27 5-15,2-27 19 0,0 39 4 0,2-14 6 16,-2 4-14-16,6 5 5 0,4 2-7 16,5 1-18-16,1 5-2 0,7 1-11 0,2 1-12 0,6-2-3 15,0 3-7-15,0-1-15 0,0-2-10 16,33-2-15-16,-33-3-11 0,39-5-13 0,-18-7-33 15,4-4-43-15,4-9-62 0,2-9-92 0,2-3-100 16,-2-23-79-16,6-2 104 0</inkml:trace>
  <inkml:trace contextRef="#ctx0" brushRef="#br0" timeOffset="30585.99">16370 16559 2677 0,'31'-29'80'16,"-3"1"64"-16,-5 5 75 0,-2 4 65 0,2 2-14 16,-5 1-16-16,-1 6-32 0,-7 2-33 0,-2 1-47 15,-1 2-43-15,-1 3-45 0,-4 0-33 16,0 2-24-16,-2 0-12 0,0 0-2 0,0 0-5 0,0 0 9 15,0 0 5-15,0 0 5 0,0 22 4 0,0-22-4 16,-25 23 8-16,25-23-4 0,0 35-4 16,-25-14 3-16,25 2-2 0,-25 0 4 0,13 1 0 15,-7 2-8-15,1 1 3 0,-3-1 2 0,1 1 2 16,-3-3 14-16,0-1-9 0,0-3-3 0,1-2 3 16,3-1-12-16,2-4 8 0,5-1-4 0,2-7 1 15,4 2 11-15,1-1 46 0,5-1 59 0,0 2 32 16,0 2 15-16,0 0-21 0,40 1-37 0,-40 5-13 15,37 0-26-15,-14-1-29 0,-1 4-17 0,1-4-26 16,-6 0-1-16,-1-1 0 0,-16-1-5 16,23 1 10-16,-23 1 0 0,0 1-4 0,0 2 9 15,0 1-8-15,0 3-4 0,0 1-44 0,-35 1-54 16,35 0-50-16,-40 1-56 0,18 0-32 0,-5 0-40 16,0-5-56-16,-2 2-51 0,0-4-45 0,-2-3-63 15,-2-3-139-15,2-7-115 0,0-4 124 0</inkml:trace>
  <inkml:trace contextRef="#ctx0" brushRef="#br0" timeOffset="30859">17143 15931 4430 0,'55'-24'10'0,"3"1"16"0,-8 2 21 16,-5 3 34-16,-5 0-3 0,-5 6-11 0,-6 6-20 15,-9 6-34-15,-5 0-10 0,-7 0 2 0,0 29 39 16,-1-4 33-16,-1 8 30 0,0 10 2 0,0 8-31 16,0 10-25-16,1 8-17 0,-3 4-3 0,0 3-13 15,-2 4-8-15,0 0-6 0,-2 3 11 0,0 7 4 16,0 5 2-16,-31 5-2 0,31 1-9 0,-43 2-2 16,14 0 6-16,-6-5-74 0,-7 0-87 0,-1-12-87 15,-3-8-80-15,-3-7-20 0,-3-9-33 0,0-6-47 16,1-4-103-16,-3-3-163 0,4-8-187 0,-1-2 134 15</inkml:trace>
  <inkml:trace contextRef="#ctx0" brushRef="#br0" timeOffset="35349.99">589 11955 2822 0,'0'0'21'0,"23"0"-4"0,-23 0 9 0,0 0 18 0,27 0 3 15,-27 0 27-15,14 0 18 0,-14 0 21 16,0 0 21-16,13 0 16 0,-13 0 7 0,0 0-18 16,4 0-26-16,-4 27-27 0,6-27-17 0,-2 32-8 15,0-14 12-15,4 4-7 0,-3 1-10 0,5 1 5 16,-6 1-11-16,4-2 2 0,-4 0-10 0,3-2-12 15,-3 1-17-15,4-4 0 0,-4-1 17 0,7-1 7 16,-7-3 9-16,8 0-2 0,-6-2-9 0,3-2 0 16,3-1-17-16,2-3-1 0,13-3-2 0,0-2-14 15,12 0 6-15,7 0 3 0,8-38 35 16,10 15 25-16,6-8 38 0,9-7 23 0,1-6 10 16,5-4 24-16,8-1 25 0,2-5 16 0,4-1-23 15,5 0-38-15,-5 0-33 0,4 3-1 0,-1 0 26 16,-3 2 27-16,0 0 7 0,-4 4-16 0,-2-1-17 15,-6 3 0-15,-2 4 7 0,-9 2 3 0,-8 3-4 16,-10 2-7-16,-8 4-42 0,-7 5-32 0,-10 3-30 16,-6 3-33-16,-8 6 0 0,-7 2 0 0,-1 4 0 15,-5 1 0-15,-4 2 0 0,2 3 0 0,-4-1-22 16,0 1-70-16,0 0-94 0,0 0-112 0,0 0-140 16,0 0-127-16,0 0-52 0,0 0-11 0,0 19 27 15,-27-19 37-15,27 18-38 0,-16-18-101 16,16 31-251-16,-27-13 128 0,12 0 183 0</inkml:trace>
  <inkml:trace contextRef="#ctx0" brushRef="#br0" timeOffset="41934">504 14776 3984 0,'-4'-6'5'16,"4"2"8"-16,0-3 26 0,0 2 43 0,0-5 33 16,0 5 30-16,27 2 10 0,-27 0-2 0,0 2 7 15,0 1 19-15,23 0-3 0,-23 0-21 0,0 0-44 16,21 0-59-16,-21 0-20 0,10 0-19 0,-10 0-3 16,12 22 12-16,-12-22-2 0,6 22-1 0,-6-22 6 15,5 33-2-15,-5-13 0 0,4 3 10 16,-4 3-10-16,0 1-9 0,0 4-4 0,4-4-14 15,-4 4 4-15,8 1 7 0,-6-1-3 0,6-1 2 16,1-3 4-16,1-4-3 0,2 0 6 0,1-7 4 16,1-1-2-16,5-6 31 0,-3-4 31 0,3-5 21 15,8 0 16-15,4 0 1 0,10-32-22 0,13 8-4 16,10-7-7-16,13-6-3 0,12-8 7 0,10-4 20 16,8-5 33-16,5-2 22 0,-1-2 23 0,-1 0-25 15,-2-2-43-15,-11 0-32 0,-6 3-15 16,-11 4 32-16,1 3 22 0,-13 2-17 0,0 6-33 15,-10 3-48-15,-8 7-25 0,-1 6 0 0,-13 6 0 0,-5 1 0 16,-13 7 0-16,-1 2 0 0,-7 2 0 16,-6 3 0-16,-4 3-41 0,4 2-105 0,-4 0-135 15,0 0-230-15,0 0-190 0,0 0-57 0,0 0-55 16,-27 29-21-16,27-29-104 0,-18 41-207 0,18-15 192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1:14:43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3347 1351 1481 0,'-7'0'3'0,"5"0"-3"16,-2 0 11-16,0 0 26 0,4 0 34 0,0 0 44 15,0 0 31-15,-4 0 9 0,4 0 7 16,-2 0-7-16,0 0-9 0,2 0-1 0,-2 0-13 15,0 0-5-15,2 0-10 0,0 0-14 0,0 0-20 16,-2 0-16-16,2 0-7 0,0 0-12 0,0 0 3 16,0 0 2-16,0 0 6 0,0 0 5 0,0 0-8 15,0 0-11-15,0 0-21 0,0 0-11 0,0 0-8 16,18-18-1-16,-18 18-3 0,23-17-2 0,-6 17 0 16,3-20 0-16,3 9 3 0,-2-1-2 0,12-1-3 15,2-2 1-15,8 0 1 0,7 1-1 16,6 0 0-16,6-3 1 0,8 2 3 0,9-1 2 0,3-1 0 15,7 1 5-15,2 1-2 0,6-1 3 16,-4 2 3-16,6-2 0 0,-3 2-5 0,-3 1 8 16,-5 0 6-16,-3 2-4 0,-2-2 8 0,-3 1-4 15,-3-1-8-15,-1 4 0 0,1-4-7 0,-3 3-3 16,1 1-1-16,1-1-3 0,-1 2 1 0,1 3 1 16,3-2-1-16,1 2 0 0,1 1-3 0,2 2-1 15,-1-2 0-15,-1 4 3 0,2-1 2 0,-1 1 1 16,1 0-2-16,0 0-3 0,-1 0 1 0,-3 0-3 15,6 0 4-15,-1 0-1 0,-1 17 5 0,0-17 5 16,2 0-2-16,-3 17 2 0,-1-17-4 0,-1 13-8 16,-3-13 3-16,-3 18 2 0,1-4 0 0,-3-1 6 15,0 3-4-15,-1-1-1 0,-1 2 4 16,2 4 0-16,3-1 7 0,-1 6 0 0,3 1-2 16,-1 1-4-16,3 4-6 0,-3 3-1 0,-1 3-3 15,-3-1 2-15,0-1-2 0,-6 3 5 0,-1-2-2 16,-3 0 3-16,-7 1-3 0,-5 0-1 0,-9 1 2 15,-1 0-2-15,-3 0 5 0,-4 1-5 0,0 0 3 16,-4 1-2-16,-2 2-2 0,4-2 5 0,-2 4-2 16,-2 0 7-16,-1 0-3 0,-1 3 1 0,-2 1 2 15,0 1-5-15,-3 4 1 0,1 3-1 0,-2 3-4 16,-5 1 5-16,-4 3-2 0,1 3 0 16,-3 1 4-16,-6 1-4 0,0-3 0 0,-2 0 2 0,0-3-5 15,0-2 7-15,0-2-2 0,-27-2 1 16,27-2 2-16,-20-3-5 0,20 0 6 0,-29 1-5 15,12-3-5-15,-3 0-6 0,-3-1-2 0,-4-1 5 16,-2 2 2-16,-6 0 7 0,0 0 7 0,-5 0-8 16,-3 0 2-16,-7 0 3 0,-1 0-7 0,-7-2 0 15,-4-1-2-15,-2-2 2 0,-4-1-2 0,-7-3 8 16,-1-2-2-16,1-2 1 0,1-2 0 0,-1-1-1 16,1-4 4-16,-2-1 11 0,1 0 20 0,1-3-1 15,-7-1 0-15,7-2-9 0,-9 0 9 0,-2-3 1 16,-4 0 2-16,-6-1-7 0,0-2-27 0,-8-3 2 15,-1-1 6-15,-7-3-2 0,-1-1 7 16,1-2-1-16,-3 0-6 0,4-2 4 0,-3-1 3 16,-1 0 1-16,2-4-3 0,1 0 3 0,3 0-3 15,3 0-6-15,-1 0-2 0,-1 0 1 0,6-20 3 16,1 20 12-16,5-21 5 0,-2 21-3 0,2-22-1 16,2 7-7-16,0 1 2 0,0-2 9 0,2-1 2 15,0-1 6-15,2-2-13 0,0-3-3 0,5-1-1 16,-5-1 2-16,4-1 13 0,4-4-2 0,-3-1-1 15,7-1 6-15,-4-3-5 0,9 1 2 0,-2-4 5 16,1 0-14-16,9-2 19 0,2 1 25 0,2-3-1 16,2 2 20-16,5-4-2 0,-1 0-20 15,4 1-10-15,7 0-22 0,-5 2-18 0,1-4-3 16,1 2 13-16,5-1 3 0,-2 1-11 0,1-1 3 16,1 2-17-16,2-3 2 0,1 1 9 0,-1-1-5 15,4 1 7-15,-2 0 3 0,2-1-6 0,4 1-1 16,2-1-6-16,0-1-4 0,4 1 1 0,2-3 10 15,3 2 6-15,5-2 17 0,1-1 2 0,3 1-9 16,1-2-10-16,6 2-18 0,4-3-8 0,0 2-2 16,0 2 4-16,0-2 3 0,27 4 3 0,-27-2-2 15,35 5-6-15,-17-1-6 0,5 4-6 0,4-1 0 16,0 0 1-16,4 1-1 0,0-2 9 16,4 5 2-16,-2-3-6 0,6-1-3 0,-1 0 1 0,7-1 1 15,1 4 1-15,3-3 3 0,-1-1-2 16,10 2 3-16,-5-1 3 0,7 0 1 0,-4 0 6 15,0 1-11-15,6 3 3 0,-2-2 1 0,-2 2-7 16,4 0 5-16,-4 1 1 0,2 2 4 0,2 2 3 16,0-1-2-16,-5 5 1 0,-1 1 3 0,4 5-10 15,-8 4 2-15,2 1-5 0,-5 3-6 0,-3 3 7 16,-1 2 0-16,-6 2 0 0,-3 0 0 0,-3 2 3 16,-6-1-1-16,-1 5-3 0,-5-3 6 0,-4 2-10 15,-5 1 6-15,5-1-6 0,-9 1-53 0,0 0-42 16,-2 0-89-16,1 0-78 0,-5 0-47 0,4 0-47 15,-6 0-42-15,2 0-60 0,-2 0-47 0,0 0-87 16,0 0-183-16,0 0-77 0,0 20 142 16</inkml:trace>
  <inkml:trace contextRef="#ctx0" brushRef="#br0" timeOffset="4607.99">2607 5162 2961 0,'-19'0'-14'0,"5"0"-16"0,9 0 0 0,5 0-3 0,0 0 15 15,0 0 19-15,38-18 19 0,-38 18 26 0,43 0 19 16,-16 0 27-16,6 0 14 0,12 0-8 16,3 0-3-16,4 0-19 0,6 0-9 0,8 0 14 15,2 0 2-15,8-21 7 0,1 21-19 0,8-26-27 16,4 8-20-16,1 0-19 0,10-2-2 0,-1-1-2 16,2 0 3-16,-2 1-4 0,7 1 0 0,-5 0-3 15,-6 3-5-15,-4 2-39 0,-10 2-45 0,-11 2-60 16,-10 1-88-16,-10 3-70 0,-15 3-101 0,-8 3-98 15,-17 0-133-15,-8 0 23 0,-2 0 145 0</inkml:trace>
  <inkml:trace contextRef="#ctx0" brushRef="#br0" timeOffset="4831.99">2607 5657 3081 0,'27'16'-2'0,"8"-5"0"0,10-1 1 0,5-2 0 16,8-6 5-16,10 0 0 0,4 2 2 0,5 0 32 16,3 0 37-16,5-4 24 0,0 0 21 0,4 0-20 15,-3 0-29-15,10 0-23 0,-3-25-22 16,-2 25-12-16,2-20-9 0,-2 20-2 0,4-21 0 16,-11 21-5-16,-5-23-41 0,-7 23-76 0,-12-18-97 0,2 18-111 15,-14-13-123-15,-9 13-155 0,-4 0-103 16,-8-7 116-16</inkml:trace>
  <inkml:trace contextRef="#ctx0" brushRef="#br0" timeOffset="5047.99">2574 6247 3066 0,'-3'19'-1'0,"3"-4"-1"0,27-4 21 0,0-1 49 16,13-6 49-16,1 2 50 0,8 2 32 15,5 0-7-15,12-2-14 0,3-1-26 0,7-2-38 16,5-2-34-16,5-1-33 0,3 0-22 0,4 0-13 16,2 0-7-16,5 0-2 0,7 0-1 0,-3 0-28 15,-1-21-58-15,6 21-80 0,-3 0-115 0,-7 0-113 16,0 0-121-16,-12 0-177 0,-10 0-142 0,-11 28 140 16</inkml:trace>
  <inkml:trace contextRef="#ctx0" brushRef="#br0" timeOffset="5232">2954 6893 4165 0,'0'6'-3'0,"35"-3"-2"16,6-3-1-16,11 0 1 0,12 0 8 0,11-29 4 16,3 29-1-16,7 0 4 0,10-20-1 0,2 20 3 15,4 0-3-15,3 0-4 0,3-17-5 0,5 17-9 16,0 0-62-16,1 0-99 0,-3 0-132 0,-7 0-168 15,-6 0-221-15,-4 0-190 0,-6 0 131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11:15:23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7851 5875 3095 0,'-8'0'0'0,"1"0"-4"0,5 9 0 0,0-9-1 15,2 0-2-15,0 0 20 0,0 0 24 0,0 0 31 16,0 5 32-16,0-5 14 0,0 2-7 0,0 0-14 16,0-1-25-16,0 0-17 0,0 0-8 0,0-1 6 15,0 0 19-15,0 0 22 0,0 3 13 16,0-3 7-16,0 3 5 0,40 1-11 0,-16 1-2 15,9 1-2-15,9-1 0 0,7 2 15 0,13-2 8 16,7 0 17-16,9-2 2 0,5-2-26 0,10-1-21 16,4 0-30-16,4 0 33 0,9 0 77 0,2 0 54 15,3 0 37-15,1 0-35 0,0 0-48 0,-7-19-44 16,-5 19-31-16,-11 0-22 0,-11 0-20 0,-9-13-3 16,-13 13-4-16,-11 0-6 0,-9 0-13 0,-9-9-13 15,-7 9-14-15,-7 0-10 0,-7-5-3 0,-3 5-12 16,-7 0-58-16,2 0-68 0,-2 0-103 0,0 0-132 15,0 0-84-15,0 0-43 0,0 0-8 0,-34 0 14 16,34 0-18-16,-33 0-55 0,9 0-114 16,-7 0-224-16,0 0 104 0,-5 0 173 0</inkml:trace>
  <inkml:trace contextRef="#ctx0" brushRef="#br0" timeOffset="311.99">9538 5754 4308 0,'33'-11'39'0,"-13"2"39"0,1 0 52 0,2 0 56 16,0-3 24-16,-3 2 18 0,-1 4 20 0,2 2 17 15,-3-1-26-15,-3 4-36 0,1 1-63 0,-1 0-71 16,-3 0-43-16,0 0-15 0,1 0-7 0,-3 0-2 16,-2 0 1-16,5 24 3 0,-3-24 9 0,1 18 24 15,1-18 28-15,2 27 0 0,-1-9 7 16,3-2-18-16,1 3-15 0,-1 1-11 0,1-1-11 16,2-1-7-16,-5-2-5 0,3 2-2 0,-3-1-4 15,0 1 1-15,-3 0-1 0,-1-1 4 0,-2 5-4 16,-1-3 3-16,-3 1 5 0,-4 0 3 0,0 1 2 15,0 2 4-15,0 1-5 0,0-1 0 0,-33 1 5 16,33 0-5-16,-31-1 4 0,31 0-6 0,-42 2-1 16,18-6 0-16,1-1-6 0,-2 0-52 0,4 0-45 15,-1-2-63-15,3-5-75 0,2 0-51 16,5-1-57-16,0-4-24 0,3 1-1 0,1-2 30 0,2-5 3 16,2 0-47-16,4 0-75 0,0 0-92 15,0 0-155-15,0 0-155 0,0 0 150 0</inkml:trace>
  <inkml:trace contextRef="#ctx0" brushRef="#br0" timeOffset="2275.98">11173 2566 2750 0,'-4'0'9'16,"0"0"3"-16,1 0 17 0,1 0 26 0,2 0 17 15,0 0 30-15,0 0 14 0,0 0 15 0,0 0 3 16,0 0-4-16,0 0-16 0,0 0-27 0,0 0-15 16,0 0-8-16,0 0 5 0,0 0 10 0,0 0 4 15,0 0 8-15,17 0 2 0,-17 0 0 0,0 0-5 16,0 0-11-16,14 0-7 0,-1 12-10 0,1-12-1 15,7 0-2-15,6 0-1 0,6 0 5 0,6 0-9 16,2 0-9-16,9 0-3 0,8 0-8 0,4 0 7 16,8 0 7-16,5 0-4 0,7 0 16 15,5 0 8-15,12 0 9 0,7-19 7 0,1 19-14 16,9 0-20-16,8-15-19 0,-4 15-13 0,8 0 14 16,0-12 45-16,3 12 39 0,-1-7 23 0,-4 7 10 15,-4-9-23-15,-13 5-21 0,-1-1-28 0,-15 2-28 16,-10 1-25-16,-13-1-18 0,-10 2 3 0,-11-3-6 15,-11 4 3-15,-11 0-2 0,-5-1-6 0,-9-1-6 16,-5 0-70-16,-2 2-103 0,-6 0-111 0,0 0-93 16,0 0 3-16,0 0 22 0,-23 0 10 0,23 0-24 15,-39 27-81-15,12-27-80 0,-8 30-159 16,-6-10-165-16,-11-4 145 0</inkml:trace>
  <inkml:trace contextRef="#ctx0" brushRef="#br0" timeOffset="2931.99">11642 3416 2089 0,'-27'0'18'0,"27"0"20"0,-23 0 33 0,23 0 42 16,-18 0 13-16,18 0 14 0,-15 0 0 0,15 0-16 15,-10 0-4-15,10 0-7 0,-8 0 0 0,8 0-5 16,-9 0-8-16,9 0-7 0,-2 15-7 0,0-15 9 15,2 0 13-15,0 0 11 0,0 0 6 0,0 0 3 16,0 0-1-16,0 0-7 0,0 0 1 0,0 0-21 16,0 0-26-16,0 0-13 0,21 0-17 0,-21 0-7 15,35 0 16-15,-10 0 9 0,8 0 5 0,8 0 6 16,11-18-4-16,12 18 2 0,13 0-3 16,9-13 11-16,12 13 31 0,9 0 14 0,13 0-3 15,8-11-31-15,2 11-38 0,5 0 2 0,1 0 59 16,-4 0 67-16,-3 0 27 0,-7 0-16 0,-11 0-36 15,-14 0-47-15,-8 0-21 0,-16 0-4 0,-13 0-18 16,-15 0-5-16,-10 0-11 0,-10 0-16 0,-11 0-14 16,-3 0-11-16,-7 0-8 0,0 0-3 0,-4 0-3 15,0 0-8-15,0 0-52 0,0 0-83 0,0 0-97 16,0 0-134-16,0 0-86 0,-23 0-42 0,23 0-53 16,-27 23-56-16,9-23-82 0,-3 0-215 0,-4 0-100 15,1 15 199-15</inkml:trace>
  <inkml:trace contextRef="#ctx0" brushRef="#br0" timeOffset="5877.99">13649 7742 2039 0,'0'0'21'0,"0"0"-5"0,0 0 7 16,0 0 19-16,0 0 8 0,0 0 31 0,0 0 23 15,0 0 9-15,0 0 1 0,0 0 4 16,0 0-8-16,0 0-9 0,0 0-20 0,0 0-16 16,0 0-13-16,0 0-6 0,0 0 3 0,0 0 5 0,0 0 9 15,0 0 5-15,0 0 6 0,0 0 5 16,0 0-2-16,0 0 0 0,0 0 1 0,0 0-6 15,0 0-2-15,0 0-2 0,0 0-1 0,0 0 1 16,0 0 2-16,0 0 0 0,0 0-1 0,0 0-2 16,0 0-4-16,0 0-5 0,0 0-4 0,0 0 0 15,0 0-9-15,0 0-9 0,21 0-14 0,-21 0-12 16,31 0 0-16,-6 0-3 0,10 0 20 0,10 0 11 16,13 0 18-16,10 0 10 0,7 0-15 0,12 0-5 15,8 0 2-15,8 0 12 0,9 0 13 0,6 0-9 16,10 0-19-16,6 0-23 0,15 0-5 15,0-10 28-15,2 10 48 0,2 0 55 0,2 0 33 0,-7-5 13 16,-5 5-19-16,-11-1-29 0,-10-3-12 16,-8 3-18-16,-15-1-1 0,-10-3 6 0,-14 2-2 15,-13-1 3-15,-15 1-7 0,-6 0-16 0,-12 1-19 16,-8-1-16-16,-4 2-18 0,-9-1-18 0,-2 0-11 16,-4 1-11-16,2 1-1 0,-4-1-4 0,0 1-3 15,0 0-2-15,0 0-2 0,0 0 3 0,0 0-6 16,0 0-20-16,0 0-47 0,0 0-59 0,0 0-72 15,0 0-88-15,0 0-120 0,0 0-97 0,-16 0-58 16,16 0-43-16,0 0 4 0,0 0-3 0,-17 0-87 16,7 0-230-16,0 0 143 0,-3 0 161 0</inkml:trace>
  <inkml:trace contextRef="#ctx0" brushRef="#br0" timeOffset="8569.99">16591 1575 2121 0,'-6'0'-2'0,"1"0"-1"0,1 13 1 0,2-13-3 16,2 0 3-16,0 0 23 0,0 0 34 16,0 0 44-16,0 0 46 0,0 0 26 0,0 0 5 15,0 0-6-15,0 0-11 0,0 0-18 0,0 0-2 16,0 0-6-16,0 0 0 0,0 0 1 0,0 0-6 16,0 0-16-16,0 0-25 0,0 0-27 0,17 0-24 15,-17 0-2-15,14-18-1 0,-14 18 6 0,23-16 0 16,-7 16-8-16,1-20 0 0,2 7-5 0,5-1-1 15,-3-2 0-15,8-2-7 0,2 0-1 0,-2-2-9 16,2-1 3-16,4-1-6 0,4-1 1 0,3 0 5 16,1 0-4-16,1-1-2 0,1-1-2 15,7-1-4-15,6 0-9 0,4-1 11 0,0 1 17 16,2 1 9-16,6 0 8 0,0 2-8 0,5 1-16 16,-1 3-9-16,3 0-3 0,-1 2 0 0,5 0 0 15,-3 4-3-15,1-3-2 0,-3 1 8 0,-1 1-9 16,1 3 11-16,-1-1-6 0,-5 3-5 0,2-3 8 15,-2 2-2-15,3 2 22 0,-1-2 2 0,-2 4 2 16,-1-2-1-16,-1 2-16 0,4 1-5 0,-4 0-1 16,3 3-1-16,-1-1-1 0,0 1 1 0,1 2-2 15,-3 0-4-15,-2 0 6 0,0 0-1 16,-2 0-5-16,0 0-1 0,-2 0 5 0,-2 27 0 16,-2-27 2-16,4 0 2 0,-2 24-4 0,-2-24 1 0,0 22-4 15,2-22 7-15,2 25-5 0,-2-11-1 16,0 2 4-16,4 2-3 0,0-2-2 0,2 2 8 15,0 1-6-15,0 3-2 0,0 3 7 0,-1 2-9 16,-3-2 6-16,-3 5 2 0,-1 2-14 0,-2 3 5 16,-4 0 3-16,-3 1-7 0,1 0 12 0,0-3-3 15,-5 5-3-15,-1-5 3 0,-5 2-1 0,0 1 4 16,-2-3 1-16,-2 2 1 0,1-1 0 0,-1-1-4 16,-2 2 0-16,0-2 0 0,0 1-2 0,2-2 5 15,-6 0-1-15,2 1 3 0,0-1-3 0,-4 2-3 16,4 0 9-16,-4 0-4 0,0 0 7 0,-5 1-4 15,1 3-8-15,-2-2 6 0,-1 0-1 0,1 1 5 16,-8 2-1-16,1 2-8 0,-6 0 7 16,-1 1-7-16,-1 2-3 0,0-1 7 0,-6 5-7 15,0-1 5-15,0-3 1 0,0 1-2 0,0 0-1 16,0-3 10-16,-31 0-6 0,31 0-1 0,-21-4 9 16,21 1-15-16,-27-4 8 0,13 0 5 0,-5-3-7 15,1 1 7-15,-7-2 1 0,0-1-7 0,-2-1 10 16,0 0-1-16,-6 1-4 0,0 0 5 0,-2-2-7 15,0 2-4-15,-2-3 3 0,-3 2 1 0,1-1-5 16,-2 1-8-16,-1-3-4 0,1 1-2 16,-2 1 1-16,1 2 18 0,-1-2 3 0,2 0-3 0,-3 1 2 15,3-1-5-15,-5 2 0 0,5-1 2 16,-2-4 3-16,-1 2-4 0,-1-4 1 0,-3 0-1 16,3-4 2-16,-3 2-2 0,1-3-7 0,-5 0 9 15,0 0-7-15,-1-1 6 0,-1-1 9 0,-2-1-10 16,0 0 8-16,-4 1 16 0,2-2 11 0,0-1 2 15,-1-1 1-15,-1 0-13 0,2-3-14 0,-4 1 14 16,4-2 8-16,-2 0 3 0,-4-2-2 0,4-1-12 16,0-1-11-16,-4 0-8 0,-2-1 4 0,-5 1-3 15,1-2-1-15,-2 1 4 0,-1-2-3 0,-3 2 0 16,-1-2 3-16,3 2 1 0,0-1-1 16,5 0 15-16,-3 0 8 0,6-1 19 0,0-1 1 0,2 0 1 15,0 0-11-15,2 0-20 0,2 0 18 16,6 0-4-16,0 0 25 0,2 0 15 0,1 0-9 15,-3 0-9-15,0-18-25 0,1 18-15 0,-1 0-2 16,-6 0 9-16,0-19 24 0,0 19 13 0,-2-13 4 16,2 13 4-16,2-13-26 0,2 7 0 0,-2-3-5 15,5 0 0-15,1 0 9 0,0 0 0 0,3-3 5 16,-1 3-10-16,3-3-9 0,-1-1-10 0,0-1-2 16,3-1 8-16,-3 2 7 0,5-4 2 0,-2 1-8 15,-3-4-3-15,3 2-8 0,-5-1-4 16,2-3 2-16,-3-1-4 0,3 0 2 0,-6-1 4 0,3-1 5 15,-1 0 5-15,4-3-3 0,1 1-2 0,-1 3 1 16,7-2-2-16,-2 0-3 0,5 0 10 16,1-1-5-16,2 0 4 0,4 3 14 0,2-3-3 15,2-3 2-15,5 3-7 0,-1-2-14 0,4-1-11 16,-1 2-9-16,5-3-4 0,1-1 0 0,-1-1 0 16,3 0-1-16,-1-3 2 0,5 1-1 0,-2 0-3 15,4-2 3-15,-1 1-2 0,-1-1-1 0,4-1 7 16,2 1-2-16,-2-2 7 0,2 2 12 0,0-2 13 15,2 2 4-15,0 0-1 0,0-2-14 0,0 2-16 16,0 2-3-16,0-4-1 0,29 1 12 0,-29 2 9 16,20 0-5-16,-20 1-5 0,31 1-8 15,-12 0-15-15,4 0 3 0,5 2 0 0,1-2-1 16,7 0 0-16,3-2-2 0,4 1 2 0,5 0-1 16,6 2-1-16,-3-1 1 0,5 2-1 0,0 1 3 15,4 3 6-15,-4 0-1 0,-5 2-1 0,1-1 0 16,-5 5-2-16,-5 0 1 0,-1 0 0 0,-6 2 0 15,-2 1-2-15,-2 1 2 0,-2 0-1 0,0 2-1 16,0-2 4-16,-2 4-4 0,2-1 0 0,0 1 2 16,-2 3-3-16,2-1 2 0,-4 2 2 0,-3 2-4 15,-1 0 1-15,0 2-10 0,-7 1-35 0,-1 1-27 16,-5 4-47-16,-4 0-52 0,2-1-44 0,-6 1-104 16,0 0-123-16,0 0-104 0,0 0-86 0,0 0-45 15,0 0-11-15,0 0-75 0,0 0-264 16,-29 23 178-16</inkml:trace>
  <inkml:trace contextRef="#ctx0" brushRef="#br0" timeOffset="13569.99">21250 9667 1797 0,'0'-18'43'0,"0"18"32"0,0 0 23 16,0 0 36-16,0 0-8 0,0 0 2 0,0 0 10 16,0 0-14-16,0 0-11 0,0 0-8 0,0 0-7 15,0 0 9-15,0 0-2 0,0 0-4 0,0 0-1 16,0 0-7-16,0 0 3 0,0 0 5 0,0 0-3 15,0 0 2-15,0 0-4 0,-19 0-7 0,19 0-10 16,0 0-8-16,0 0-4 0,0 0-6 16,-10 0-5-16,10 0-5 0,0 0 0 0,0 0-2 15,0 0 6-15,0 0-1 0,0 0 1 0,0 0 5 16,0 0 5-16,0 0-2 0,0 0-3 0,0 0-4 16,23 0-13-16,-23 0-2 0,16 0 2 0,-16 0 5 15,31 0 13-15,-10 0 13 0,6 0 1 0,2 12-10 16,8-12-4-16,6 0-7 0,7 9-11 0,8-9 17 15,4 6-7-15,12-6 5 0,3 7 13 0,8-2-11 16,6-3-8-16,6 2-20 0,2-1-24 0,10-1-3 16,9 0-1-16,4 0 9 0,6 0 32 15,5-2 41-15,3 0 28 0,-1 0 9 0,-5 0-4 16,-6 0-45-16,-13 0-15 0,-9-23 10 0,-11 23 21 16,-11 0 33-16,-16-22 9 0,-6 22-12 0,-8-17-27 15,-11 17-22-15,-2-15-15 0,-2 15 0 0,-12-15-12 16,0 15-3-16,-7-10-3 0,3 4-14 0,-9 3-6 15,3-1-13-15,-7 3-5 0,-2-1-1 0,4 0-4 16,-3 2 2-16,-5 0-4 0,0 0 2 0,0 0 0 16,0 0 0-16,0 0 4 0,0 0-6 0,0 0 4 15,0 0-12-15,0 0-22 0,0 0-25 0,0 0-40 16,0 0-46-16,0 0-55 0,0 0-79 16,0 0-105-16,0 0-91 0,0 0-60 0,0 0-39 0,0 0-51 15,0 0-55-15,-19 0-184 0,19 0-110 16,0 0 195-16</inkml:trace>
  <inkml:trace contextRef="#ctx0" brushRef="#br0" timeOffset="15905.99">14871 5994 3691 0,'-6'8'12'0,"4"-1"5"0,2-4 26 0,0 0 32 15,0-3 37-15,26 0 36 0,-26 0 14 0,25 2 9 16,-25 1-3-16,29 0 3 0,-10-2 8 0,1 2 11 16,3-2 5-16,4 0-2 0,2-1-12 0,2 0-39 15,4 0-30-15,4 0-41 0,3 0-39 0,7-30-18 16,5 30-26-16,4-26 7 0,4 26 7 0,6-29-6 15,7 29-27-15,5-24-57 0,5 24-80 0,0-21-71 16,2 21-33-16,-1-14-17 0,-3 14 1 0,-11-7-3 16,-5 7-38-16,-16-6-36 0,-9 6-4 0,-15 0 30 15,-15 0 9-15,-12 0-6 0,0 23-95 16,-50-23-167-16,5 25 48 0,-15-25 113 0</inkml:trace>
  <inkml:trace contextRef="#ctx0" brushRef="#br0" timeOffset="16109.99">14883 6238 2528 0,'-33'16'72'0,"13"-2"58"0,11-3 64 16,9 1 54-16,0-4-16 0,29-4-5 0,-29 3-21 16,54-2-13-16,-21 1-17 0,6-2-30 0,5 1-20 15,3-1-24-15,3 0-28 0,2-3-14 0,-1 1-16 16,3-1-12-16,2-1-10 0,0 0-4 0,-7 0-8 16,3 0-4-16,4 0-6 0,-3 0-1 0,1-24 0 15,2 24-3-15,-2 0-5 0,-3-21-48 16,1 21-51-16,-6-13-63 0,-7 13-80 0,-8 0-67 15,-6-12-71-15,-9 12-24 0,-5 0-3 0,-7 0-32 16,-4 0-129-16,0 22-48 0,-31-22 93 0</inkml:trace>
  <inkml:trace contextRef="#ctx0" brushRef="#br0" timeOffset="16289.99">15047 6660 3249 0,'0'12'40'0,"0"-1"40"0,29-6 57 16,-1-2 53-16,6-1 20 0,9-2 7 0,2 0-20 0,11 0-10 15,4 0-29-15,2 0-11 0,8 0-6 16,1 0-19-16,5 0-23 0,3-20-34 0,-1 20-34 16,3 0-23-16,-3-19-4 0,3 19-6 0,-4-14-2 15,-5 14-52-15,-6-15-72 0,-4 15-86 0,-6-11-107 16,-11 6-103-16,-3-1-122 0,-9 5-187 0,-10-2-262 16,-1 1 157-16</inkml:trace>
  <inkml:trace contextRef="#ctx0" brushRef="#br0" timeOffset="17693.99">14937 5714 2613 0,'-12'1'2'0,"1"-1"3"16,7 0 14-16,0 0 24 0,4 0 18 0,0 0 22 16,0 0 1-16,0 0-2 0,0 0 7 0,0 0 2 15,0 0 8-15,0 0 1 0,0 0-9 0,0 0-11 16,0 0-7-16,0 0-8 0,0 0-12 0,0 0-6 16,0 0-12-16,27 0-6 0,-27 0-2 0,39 0-2 15,-8 0 11-15,11 0 12 0,9-23 13 16,9 23-1-16,10 0-7 0,5-25-11 0,10 25-21 15,8-20-9-15,8 20-6 0,15-23-10 0,8 11 14 16,12 2 43-16,7-2 14 0,10 0 21 0,-9 2 6 16,-3 1-31-16,-7-1 0 0,-16 2-13 0,-12-1-12 15,-18 3-7-15,-17 0-18 0,-13 1 1 0,-13 0-11 16,-8 2 1-16,-10 0 3 0,-10-1-10 0,-7 3-54 16,-4-1-76-16,-6 1-99 0,0 0-139 0,0 0-89 15,-33 1-125-15,6 0-306 0,-4 0 56 16,-8 0 147-16</inkml:trace>
  <inkml:trace contextRef="#ctx0" brushRef="#br0" timeOffset="18979.99">24987 5393 2185 0,'-37'7'4'0,"10"-1"24"15,9-2 43-15,5 0 46 0,5-3 32 0,6 0 13 16,2 0-10-16,0 0-16 0,0 1-3 0,0 1 6 15,0-3-5-15,0 1-1 0,0-1-5 0,23 1-13 16,-23 1-4-16,22-1-5 0,-22-1-2 0,31 0-10 16,-8 0-9-16,4 0-13 0,4 0-15 0,6 0-8 15,9 0-10-15,5-26-11 0,13 26 5 0,9-20-4 16,3 20 1-16,9-21 14 0,4 21-4 0,-2-20-4 16,2 20-4-16,-9-17-19 0,-7 17-11 0,-5-11-2 15,-10 11-10-15,-9-5-23 0,-14 5-41 0,-4 0-66 16,-12 0-77-16,-4 0-62 0,-15 0-62 0,0 0-37 15,-31 26-43-15,-3-26-69 0,-19 26-129 0,-13-26-60 16,-11 33 127-16</inkml:trace>
  <inkml:trace contextRef="#ctx0" brushRef="#br0" timeOffset="19191.99">24659 5848 4073 0,'45'2'1'16,"13"-2"10"-16,4 0 24 0,-4 0 25 0,10-32 17 15,-4 32 0-15,2-21-18 0,1 21-15 0,1 0-14 16,0-19-8-16,8 19-1 0,1-13 28 0,4 13 28 16,-1-15 18-16,1 15 10 0,-1-16-34 0,-7 7-32 15,-5 2-24-15,-10 0-13 0,-4 1-7 16,-15 0-1-16,-10 1-35 0,-4 0-55 0,-7 4-65 16,-10-3-89-16,-1 2-83 0,-7 1-77 0,0 1-57 15,0 0-82-15,-33 0-143 0,6 0-44 0,-8 0 127 16</inkml:trace>
  <inkml:trace contextRef="#ctx0" brushRef="#br0" timeOffset="19399.99">24996 6014 4001 0,'0'7'12'0,"43"-5"24"0,-14 0 40 0,10-2 39 16,7 0 27-16,3 0 6 0,5 0-9 0,4-20-6 15,0 20-8-15,6 0 9 0,2 0 10 16,-2 0 14-16,6 0-17 0,3-17-28 0,-9 17-37 15,6-15-54-15,-6 15-9 0,-6-13-13 0,4 5-13 16,-6-1-22-16,-6 5-74 0,-1-3-78 0,-10 4-73 16,-3 0-70-16,-10 2-47 0,-3 1-47 0,-8 0-39 15,-11 0-38-15,-4 0-74 0,0 36-171 0,-46-36 46 16,11 35 138-16</inkml:trace>
  <inkml:trace contextRef="#ctx0" brushRef="#br0" timeOffset="19616">24870 6500 3490 0,'-23'21'67'0,"15"-3"51"16,8-4 59-16,0-2 56 0,43-6-14 16,-20-1 2-16,6 2 5 0,10-1 3 0,2-1 21 15,7 0 32-15,6-1-1 0,3-4-15 0,7 3-41 16,13-3-58-16,4 0-54 0,5 0-37 0,7 0-20 16,3-26-30-16,3 26-9 0,4-21-8 0,5 21-12 15,-11-26 0-15,6 26 0 0,-8-25-2 0,-6 12 0 16,-12 2 3-16,-9 2-19 0,-15 0-76 0,-11 9-114 15,-11-9-147-15,-13 9-126 0,-5-7-58 0,-9 7-51 16,-4 0-41-16,0 0-123 0,-35 0-286 16,35 0 167-16</inkml:trace>
  <inkml:trace contextRef="#ctx0" brushRef="#br0" timeOffset="31995.99">22914 11285 1724 0,'-2'0'48'0,"2"0"23"16,0 0 23-16,0 0 29 0,-2 0-23 0,2 0 7 15,0 0 1-15,0 0-6 0,0 0 4 0,-2 0-4 16,2 0-2-16,0 0 1 0,0 0-8 0,0 0-6 16,-2 0-1-16,2 0-2 0,0 0 0 0,0 0 1 15,0 0-2-15,0 0-6 0,0 0 0 0,0 0-3 16,0 0-1-16,0 0 3 0,0 0 9 0,0 0 3 16,0 0 4-16,0 0 9 0,0 0-2 0,0 0 1 15,0 0 1-15,0 0-6 0,0 0 0 16,0 0-8-16,0 0-8 0,0 0-7 0,0 0-8 0,0 0 0 15,0 0 1-15,0 0-2 0,0 0-1 0,0 0-7 16,0 0-10-16,0 0-8 0,0 0-3 16,0 0-7-16,0 0 3 0,16 0 8 0,-16 0-2 15,13 0 7-15,-13 0 5 0,22 0-8 0,-5 0-7 16,2 0 1-16,5 0 0 0,1 0 3 0,8 0 5 16,4 0 11-16,-1 0 3 0,5 0 16 0,2 0 15 15,5-21-2-15,2 21-6 0,-1 0-7 0,1-21-13 16,1 21-10-16,-1-18-8 0,-4 9-11 0,-3 0 0 15,0-2 16-15,1 1 9 0,-7 2 8 0,-2 1-8 16,0 0-19-16,-2 1-13 0,-2-1-13 0,0 2-1 16,-4 1-6-16,-4 0-4 0,-2 2 0 0,1-1-3 15,-3 1 1-15,0-1 5 0,-7 3-5 16,-4 0 2-16,3 0-2 0,-5 0-3 0,-4 0 6 16,-2-2-6-16,2 2 4 0,-2 0 2 0,0-1-11 15,0 1-10-15,0 0-3 0,0 0-8 0,0 0 10 16,0 0 13-16,-23 0 1 0,23 0 7 0,-25 0-2 15,5 0-1-15,-3 0-7 0,-12 0-21 0,2 0-7 16,-11 0-12-16,3 0-12 0,-5 16 6 0,3-16-8 16,-4 0 5-16,3 0-1 0,3 0 3 0,2 0 2 15,3 0-4-15,5 0 18 0,0 0 11 0,4 0 8 16,9 0 15-16,3 0 4 0,5 0-4 0,2 0 7 16,4 0 1-16,0 0 0 0,4 0 5 15,0 0-5-15,0 0 4 0,0 0-4 0,37 0 0 16,-37 0-4-16,49 0 0 0,-18 0 4 0,5 0 4 15,3 0 0-15,6-16-8 0,5 16 8 0,-5 0 16 16,5-11 7-16,0 11 23 0,-1 0 0 0,-1 0-20 16,-3-10 1-16,-10 10-21 0,-2 0-6 0,-6 0 2 15,-2 0-10-15,-8 0 1 0,-1 0-8 0,-8 0-7 16,-3 0 4-16,-1 0-12 0,-4 0 14 0,0 0-3 16,0 0 8-16,0 0 17 0,-31 21-10 0,31-21-13 15,-46 18-12-15,13-18-17 0,-8 21-5 0,-5-21-5 16,-12 19-14-16,3-19-9 0,-3 13-15 0,0-13-4 15,-8 8-8-15,6-8-1 0,6 4 8 0,0-4 17 16,9 3 26-16,1 0 19 0,7-3 21 16,12 3 1-16,5 0 5 0,7-2 3 0,3 0-3 15,6 0 13-15,2 1-2 0,2-2 5 0,0 0-6 16,0 0 3-16,39 0 11 0,-39 0 4 0,50 0 6 16,-15 0 2-16,4 0-7 0,4 0-8 0,5 0 4 15,2 0-8-15,3 0-3 0,-3 0 3 0,0 0-7 16,-5 0 0-16,-4 0 4 0,-1 0-8 0,-9 0-1 15,-9 0-6-15,-5 0-1 0,-7 0-4 0,-3 0-2 16,-5 0 2-16,-2 0 4 0,0 0 1 0,-27 0 11 16,27 0-4-16,-54 0-19 0,19 0-8 0,-11 0-16 15,-7 0 5-15,-7 0 13 0,-6 0 3 16,-9 0-9-16,3 0-15 0,4 0-7 0,-5 0-7 16,7-18 18-16,8 18 9 0,11 0 12 0,11 0 10 15,5-16 2-15,13 16 9 0,1 0 0 0,11 0 0 16,6 0 6-16,0 0 1 0,0 0 1 0,37 0 13 15,-12 0 3-15,12 0 11 0,1 0 4 0,11 0-11 16,1 0-6-16,6 0-10 0,4 17-2 0,-3-17-3 16,-1 0 4-16,-4 0-4 0,-2 13-3 0,-9-13-1 15,-2 0-6-15,-12 8-6 0,-8-8 2 0,-5 3-2 16,-2-3-6-16,-7 4-4 0,-5 0-5 16,0 0-5-16,-36-1 1 0,8 3-5 0,-10-1-12 15,-11-1-11-15,-7-1-14 0,-12-1-4 0,-7-2 0 16,-1 0-1-16,-3 0 7 0,9 0 11 0,4 0 14 15,10 0 24-15,15 0 13 0,8-20 11 0,12 20 26 16,13 0 3-16,8 0 11 0,0 0 6 0,0 0-18 16,49 0 8-16,-14 0-2 0,11 0 9 0,6 0 6 15,7 0-15-15,8 0-3 0,7 0-14 0,-6 0-8 16,5 0-5-16,-3 0 0 0,-2 0-6 0,-10 17-5 16,-2-17 2-16,-9 0-6 0,-7 0 0 0,-7 12-1 15,-6-12-27-15,-9 0-33 0,-5 0-14 16,-7 11-23-16,-6-11 8 0,0 6 2 0,-29-6-23 0,29 5-27 15,-54-2-45-15,19-1-39 0,-4 0-41 16,-9 0-36-16,1-2-42 0,1 0-102 0,1 0-181 16,5 0-14-16,13 0 107 0</inkml:trace>
  <inkml:trace contextRef="#ctx0" brushRef="#br0" timeOffset="32728">24495 11137 3690 0,'0'-11'35'0,"38"0"54"0,-38 0 54 0,22 3 51 16,-22-7-2-16,23 7-10 0,-23 0-14 0,17 3-27 16,-17 2-17-16,0 1-39 0,0 1-46 0,10 1-31 15,-10 0-19-15,0 0-8 0,0 0 9 0,0 0 4 16,0 21 9-16,0-21 7 0,-23 29 27 0,23-8 37 16,0 4 15-16,-18 1 27 0,18 5 5 0,-19 1 4 15,19 0 10-15,0 2-19 0,-12-1-25 0,12-2-26 16,0 1-22-16,0-4-9 0,-9 1 2 0,9-4-13 15,0-1-7-15,0-5-1 0,0-1-8 0,0-3 5 16,0-3-2-16,0-3 5 0,0-3 7 16,0-3 15-16,0-1 46 0,0-2-4 0,0 0-11 15,0 0-22-15,0-30-51 0,0 30-5 0,0-44 8 16,0 14 1-16,0-3 1 0,0-3 1 0,21-3-6 16,-21 2 3-16,0-3 0 0,0 2 1 0,14 2-2 15,-14 1 2-15,15 0-2 0,-15 3 3 0,16 2-3 16,-7 2 0-16,1 2 5 0,2 0-1 0,-1 4-2 15,1 3 0-15,1 2-6 0,1 2-1 0,1 2 2 16,-3 1 0-16,-2 4 3 0,3 1-4 0,-1 0-1 16,-2 4-2-16,3 1-4 0,-3-1 3 0,3 3 3 15,-3 0-8-15,-2 0-4 0,3 0-3 16,-3 0-27-16,0 0-12 0,-4 24-11 0,0-24-9 16,3 23-5-16,-3-23-12 0,-4 30-37 0,4-12-18 15,-4 3-30-15,0 3-19 0,0-2-4 0,0 1-33 16,0 3-7-16,-27-2-29 0,27 1-39 0,-23 0-41 15,23-2-39-15,-37 1-59 0,16-6-142 0,-1-3-160 16,-5-6 109-16</inkml:trace>
  <inkml:trace contextRef="#ctx0" brushRef="#br0" timeOffset="33407.99">24839 11248 3473 0,'20'0'47'0,"-1"0"42"0,-1 0 45 15,-5-22 29-15,-3 22-32 0,-2-18-37 0,-1 18-42 16,-3 0-30-16,-4 0-19 0,0-12-5 0,0 12-8 16,0 0-1-16,0 0 4 0,0 0-2 0,0 0 4 15,0 0 3-15,0 24-3 0,0-24 4 0,0 24 5 16,-19-24-3-16,19 30 3 0,0-13-4 0,0-1-3 16,0 0-2-16,0-1 1 0,0-1 4 0,0-1-3 15,0 1 3-15,0-2 1 0,23-5-3 16,-23 2 3-16,0-2 12 0,18-2 31 0,-18-1 35 0,0-1 24 15,21-3 3-15,-21 0-12 0,15 0-31 0,-7 0-21 16,2 0 0-16,3 0-3 0,-1-28 11 16,3 28 4-16,-3-20-1 0,7 20-10 0,-5-26-3 15,-6 26 10-15,5-27 4 0,1 14 5 0,-6 0-5 16,-1 3-15-16,1 0-17 0,-4 1-12 0,-4 3-6 16,0 6-11-16,4-7-1 0,-4 7-4 0,0 0-6 15,0 0 3-15,0 0 4 0,0 0-4 0,0 0 2 16,0 23 3-16,-23-23-3 0,23 27 7 0,0-9 6 15,0 4-3-15,-20-1-3 0,20 3 2 0,0 1 1 16,0 1 3-16,0-1 4 0,0 0-1 0,0-2 2 16,0-3 7-16,0-2-1 0,0-3 3 0,0-2 0 15,25-6-2-15,-25-2-4 0,22-5 1 16,-22 0-1-16,33 0-3 0,-16 0 1 0,6-29 2 16,-1 29 0-16,1-36 18 0,4 12 30 0,-4 0 8 15,-5-4 20-15,3-5 11 0,-2-1-10 0,-1-2 11 16,-1-2 4-16,-3 0-19 0,1-4 2 0,-3 1 3 15,-2-1-17-15,-1 1 4 0,-1 2-11 0,-4 0-21 16,-4 3-15-16,4 3-8 0,-4 5-7 0,0 2-12 16,0 5 0-16,0 4-8 0,0 5-9 0,0 1-1 15,0 8-11-15,0 3 1 0,0 0 7 0,0 0 7 16,0 33 6-16,-23-11 3 0,23 6-4 0,0 8 0 16,-12 9 8-16,12 3 1 0,0 4 4 0,-14 5-2 15,14 1-4-15,0 0-31 0,0 1-38 16,0-2-23-16,0-5-18 0,0-2-10 0,0-4 15 15,24-5-2-15,-24-5 3 0,0-6 25 0,21-3 14 16,-21-7 21-16,15-4 20 0,-15-5 16 0,12-4-10 16,-12-3-43-16,14-4-64 0,-5 0-73 0,-1 0-67 15,2 0-57-15,3-29-73 0,-3 29-81 0,-2-28-115 16,-4 28-269-16,7-36 74 0,-7 15 149 0</inkml:trace>
  <inkml:trace contextRef="#ctx0" brushRef="#br0" timeOffset="33915.99">25767 11101 3163 0,'0'-12'73'16,"0"1"60"-16,0 0 69 0,0 0 67 0,0 1-7 16,0 2 1-16,0 0-8 0,0 6-2 0,0-1 6 15,0 3 1-15,0 0-31 0,0 0-52 16,0 0-69-16,0 0-67 0,0 0-41 0,0 0-27 15,0 0-3-15,0 30 8 0,0-11 8 0,0 6 17 16,0 7 9-16,0 8-1 0,0 7 5 0,0 5-4 16,0 6-7-16,0-1-1 0,0 2-19 0,-17 1-126 15,17-2-98-15,0-1-101 0,-18-3-107 0,18-2-29 16,-17-3-76-16,11-5-114 0,-7-3-303 0,5-9 106 16,2-4 175-16</inkml:trace>
  <inkml:trace contextRef="#ctx0" brushRef="#br0" timeOffset="62341.99">10683 13480 1956 0,'-2'0'25'15,"2"-18"22"-15,0 18 15 0,0 0 22 0,0 0-5 16,0-14 2-16,0 14 1 0,0 0-5 0,0 0 0 15,0 0-9-15,0 0 3 0,0 0 6 0,0 0 2 16,0 0 17-16,0 0 20 0,0 0 4 0,0 0 9 16,0 0-9-16,0 14-15 0,0-14 0 0,0 0-7 15,0 0-7-15,-19 11-4 0,19-11-8 0,0 0 2 16,0 0-1-16,0 0-1 0,0 0-2 0,0 0-11 16,0 0 0-16,0 0 1 0,0 0-1 0,0 0 3 15,0 0-8-15,0 0-2 0,0 0-9 16,0 0-2-16,0 0 10 0,0 0-13 0,0 0 13 15,0 0-18-15,0 0-16 0,17 0-7 0,-17 0-14 16,25 0 1-16,-7 0 2 0,7 0-5 0,6 0 0 16,6 0 4-16,5 0-4 0,9 18 13 0,3-18 3 15,4 0 2-15,8 14 17 0,4-14 1 0,13 0-9 16,0 14-2-16,10-14-21 0,6 11-5 0,15-3-1 16,8-2 2-16,10 1 5 0,6 1 6 0,11-1 2 15,8 0 5-15,2 2 11 0,1-3 16 16,-1-1 31-16,-2-2 18 0,-6 1 19 0,-2-3 3 15,-9 0-2-15,-3 0 6 0,-5-1-7 0,-4 0 6 0,-12 0-5 16,-9 0-12-16,-5 0-13 0,-9 0-16 16,-13 0-14-16,-5-18-1 0,-11 18-3 0,-8 0-13 15,-3 0-9-15,-9-16-16 0,-7 16-10 0,-6 0-5 16,-6-9 1-16,-5 9-4 0,-5 0-2 0,-5-5-6 16,-4 5-41-16,-1 0-65 0,-5 0-95 0,0 0-127 15,0 0-83-15,0 0-55 0,0 0-9 0,0 0 36 16,0 0-17-16,0 0-24 0,-27 0-68 0,27 23-213 15,-25-23-50-15,6 18 146 0</inkml:trace>
  <inkml:trace contextRef="#ctx0" brushRef="#br0" timeOffset="73125.99">11049 14816 2193 0,'-6'-1'16'0,"3"0"7"15,-3 1 18-15,2 0 31 0,0 0 13 0,0 0 16 16,-2 0 1-16,-3 0-4 0,1 0-10 0,-4 0 8 16,1 0-1-16,-1 0 6 0,0 18 3 0,-1-18-12 15,3 0-2-15,2 0-21 0,-3 12-8 0,3-12-5 16,2 0-5-16,2 0 6 0,0 7 1 0,1-7 9 16,3 0 4-16,0 0 6 0,-2 0 0 0,2 0-1 15,0 4-2-15,0-4-10 0,0 0 3 0,0 0-7 16,0 0-4-16,0 0-8 0,0 0-12 0,0 0-15 15,29 0-7-15,-29 0-4 0,27 0 0 0,-4 0 4 16,4 0 0-16,4 0 12 0,4 0-5 16,6 0 2-16,3 0-3 0,5 0-8 0,5 0 0 15,4 0 0-15,0 0 0 0,6 0-6 0,2 0 6 16,2 0-7-16,5 0 0 0,5 0 6 0,1 0 1 16,5 0 3-16,7 0 0 0,7 0-1 0,5 0-10 15,11 0-4-15,10 0 0 0,4 0-5 0,8 0 4 16,11 0 3-16,2 0 1 0,6 0-1 0,0 0-1 15,0 0 2-15,-6 0-4 0,-5 0 4 0,-5 0 6 16,-9 0 24-16,-12-23 21 0,-8 23 27 0,-9 0 28 16,-14 0 5-16,-11-21 28 0,-10 21 5 0,-8-14-8 15,-8 14 15-15,-9-13-20 0,-8 13-3 16,-10-11-5-16,-4 11-31 0,-7-7-23 0,-4 7-27 16,-4-5-20-16,1 3-25 0,-5 2-2 0,0 0 2 15,0-2-1-15,0 2 7 0,0 0-2 0,0 0-11 16,0-2 2-16,0 2-1 0,0 0 6 0,0 0-3 15,0 0 0-15,0 0-4 0,0 0 1 0,0 0-4 16,0 0-4-16,0 0 8 0,0 0 2 0,0 0 2 16,-19 0 3-16,19 32-4 0,0-32 4 0,-17 42 10 15,17-16 9-15,-18 10 18 0,7 3 11 16,1 6 14-16,2 2-7 0,-3 6-11 0,1 2-19 0,4 2-11 16,-2 3-1-16,1 1-6 0,-1 0 6 15,4 2-6-15,-4 4 2 0,2 2 3 0,-1-1-12 16,-1 2 6-16,0-1-8 0,0-2-2 0,-5-2-8 15,3-4-94-15,-3-7-92 0,1-7-139 0,-2-10-100 16,-1-3-24-16,-1-7-36 0,-3-11-54 0,-2-5-108 16,-3-10-320-16,-3-1-23 0,-9-27 190 0</inkml:trace>
  <inkml:trace contextRef="#ctx0" brushRef="#br0" timeOffset="73885.99">10997 14829 3864 0,'0'-7'8'0,"0"1"22"15,23-1 35-15,-23 3 35 0,0-5 22 0,20 4 6 16,-20 1-16-16,0 3-13 0,0 1 16 0,0 0 53 16,0 0 30-16,0 21 22 0,0-21-2 15,0 29-44-15,0-10-21 0,0 5-33 0,0 2-14 16,0 5-19-16,0 2-14 0,0 2 2 0,0 2-14 15,0 1 0-15,0 2 3 0,0 2-5 0,-18 2-9 16,18 1-15-16,-13 3-15 0,13-1-5 0,-18 4 5 16,8-3-3-16,-1 3-3 0,3 1 0 0,-2-1-11 15,-3 0-2-15,5-1-4 0,0-4-1 0,1-3 5 16,1 1-2-16,2-7 10 0,0-2-3 0,4-8-6 16,0-4 9-16,0-2-6 0,0-7 21 0,0-2 29 15,0-2 11-15,0-6 9 0,0 0-12 16,33-4-27-16,-33 0-15 0,37 0-9 0,-4 0-8 0,5 0-4 15,11-31-2-15,11 31 6 0,12-25-2 0,11 25 2 16,14-29-2-16,13 29-2 0,18-25-7 16,11 12 4-16,13 0 3 0,14 3-3 0,10 2 4 15,12 1-1-15,6 7-1 0,6-7 16 0,3 7 31 16,2 0 22-16,-7 0 35 0,-10 0 14 0,-10 0-1 16,-19 0-1-16,-10 0-7 0,-23 18-2 0,-18-18-10 15,-19 0-4-15,-17 0-17 0,-16 0-12 0,-13 0-15 16,-14 0-18-16,-8 0-11 0,-9 0-20 0,-6 0-5 15,-4 0-30-15,-2 0-49 0,0 0-67 0,0 0-79 16,-27-15-101-16,27 15-150 0,-39 0-148 0,12-17-86 16,-6 17-84-16,-8-15-55 0,-7 4-205 15,3-2-23-15,-5-1 213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09:45:22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8583 2073 2144 0,'0'0'3'0,"-21"0"2"16,21 0-1-16,0 0-1 0,0 0-3 0,0 0 10 15,0 0 16-15,0 0 19 0,0 0 25 0,0 0 15 16,0 0 23-16,0 0 3 0,0 0 4 0,0 0-3 16,0 0-11-16,0 0 2 0,0 0-5 15,0 0-3-15,0 0-9 0,0 0-5 0,0 0-6 16,0 0-6-16,0 0-3 0,0 0-6 0,14 0-5 16,-14 0-6-16,0 0-9 0,11 0-8 0,-5 0-6 15,6 0-1-15,1 0 3 0,5 0-1 0,5 0 8 16,0 0 1-16,6 0 2 0,4 0 11 0,-6 0-2 15,6 16-1-15,0-16 8 0,0 0-8 0,2 0 1 16,2 0 5-16,3 0-9 0,-1 0-2 0,8 9 4 16,-1-9-4-16,6 0-2 0,1 0 5 0,3 0-15 15,2 0-10-15,2 0-7 0,4 0-5 0,6 0 2 16,5 0-3-16,1 0 6 0,9 0 3 0,0 0 9 16,0 0 15-16,1 0 5 0,3 0-8 15,-2 0-6-15,2 0-3 0,-4 0-12 0,-3 0 0 16,1 0-7-16,6 0-6 0,4 0 1 0,2 0-5 15,8 0 4-15,9 0-3 0,2 0 2 0,6 0-2 16,6 0 3-16,6 0-1 0,6 0-1 0,3 0 4 16,0 0-1-16,1 0 4 0,3-17 1 0,4 17 0 15,0 0-5-15,4 0-2 0,-3 0-1 0,1 0 11 16,2-14-6-16,0 14 1 0,2-8 9 0,0 2-5 16,0-1 8-16,0 1-1 0,0-3-6 0,1 1-8 15,1 0 3-15,2 0 2 0,4 0-6 0,2 0 5 16,1 0-6-16,3 3-4 0,3 2 3 15,-1-2 0-15,7 0 3 0,-2 4-3 0,2-3-2 16,4 4-1-16,0-1 6 0,-3 1-2 0,3-2 5 16,-2 2 1-16,2-2-13 0,-2 1 10 0,0-2 0 15,-5 1-4-15,3-1-2 0,2-1 2 0,0 1-3 16,0 1 0-16,4-1 3 0,0 1-6 0,0 0 1 16,0 0-4-16,2 2 9 0,2 0 0 0,-2 0 0 15,2 0 3-15,0 0 0 0,0 0-3 0,-4 0-1 16,0 0 6-16,-2 0-8 0,2 0 7 0,-6 0-4 15,2 0-4-15,-3 0 4 0,-7 0-2 16,3 0 4-16,-1 0 2 0,0 0 0 0,-3 0-1 0,-1 0 0 16,-1 0-1-16,2 0 0 0,-1 0 4 15,1 0-4-15,3 0-2 0,2 0 3 0,-5 23-4 16,5-23 3-16,-1 22 2 0,-1-22 1 0,-3 23 3 16,-5-23-10-16,-5 26 11 0,-4-15-11 0,-8 2-2 15,-7-1 9-15,-9-3-9 0,-12 1 13 0,3-2 0 16,-10 1-9-16,-7-4 3 0,-3 0-7 0,-7 0 4 15,-6-2 18-15,-13 1 10 0,-8-2 4 0,-6 0 5 16,-6-1-20-16,-8 0-9 0,-7 0 3 0,-6 1-15 16,-8-2 15-16,-4 0-7 0,-5 0-7 0,-3 0 7 15,-7 0-36-15,0 0-19 0,-8 0-53 0,5 0-52 16,-5 0-51-16,0 0-80 0,0 0-86 0,0 0-117 16,0 0-153-16,-27 0-315 0,27-18 88 15,-31 18 169-15</inkml:trace>
  <inkml:trace contextRef="#ctx0" brushRef="#br0" timeOffset="111465.31">8000 2730 2148 0,'0'0'27'0,"0"0"14"0,0 0 13 16,0 0 27-16,0 0-3 0,20 0 8 0,-20 0 17 16,0 0 12-16,0 0 5 0,0 0 7 0,0 0-14 15,0-16-20-15,0 16-23 0,0 0-19 0,0 0-13 16,0 0-17-16,0 0-2 0,0 0-7 0,0 0 0 15,0 0 9-15,0 0 2 0,0 0 5 0,0 0-5 16,11 0-7-16,-11 0-5 0,8 0-6 16,-4 0 5-16,7 0 2 0,-5 0 5 0,6 0 6 15,5 0 1-15,-3 0 15 0,3 0 5 0,1 0-3 16,-1 0 5-16,3 0-13 0,3 0-6 0,2 0 1 16,-2-16-3-16,6 16-2 0,2 0 0 0,2-17 1 15,2 17-4-15,4-15 0 0,0 15-7 0,3-20 0 16,1 11 6-16,3-1 5 0,-3 0 5 0,3 0-9 15,-1 1-5-15,-2 2-10 0,-3-1-5 0,1 1-1 16,-2 1 0-16,3 2 0 0,-5-2-1 0,0 3 8 16,2-1-6-16,1 3-4 0,-1 0 2 0,-2-1-4 15,2 2 1-15,-3 0 7 0,1-1 0 0,-2 1-6 16,-2 0 5-16,0 0-2 0,0 0-2 16,2 0 11-16,0 0-8 0,-2 0-7 0,1 0 5 15,-1 18-8-15,2-18 7 0,0 0 4 0,0 21-4 16,0-21-2-16,2 23 1 0,1-9 3 0,3 2 0 15,0-1 2-15,1 3-2 0,-1-2 1 0,-2 1-1 16,-2-1 2-16,-1 0-1 0,-1-1-1 0,-4 0 5 16,-9-2-6-16,1 0 2 0,-4-3 0 0,-3 2-5 15,-1-3 3-15,-5 1 1 0,1 1-5 0,-3-2 6 16,2 2 3-16,-2-3-6 0,1 1 5 0,-1 3 0 16,-2-2-2-16,0 1 2 0,-2 1 1 0,1 1-3 15,-1 1 2-15,-2 0-1 0,0 0 11 0,-2 1 9 16,0 0 1-16,0 2 5 0,0-3-14 15,0 1-4-15,0 1-1 0,0 0-3 0,-27 0 3 16,27 1-1-16,-23-1 2 0,23 1 2 0,-31 0 2 16,13 1-3-16,-7-1-2 0,0-2-3 0,-4 2 1 15,-6-2 1-15,0 3 2 0,-4-4 0 0,-3 2-8 16,-1-3 7-16,-3 1-2 0,-1-2 1 0,-1 0 8 16,-1-1 2-16,-1-2 0 0,-4 0 0 0,1-2-6 15,-1 0-5-15,-2-2 1 0,4 0 2 0,-4-2 10 16,5-2-3-16,-1 0-4 0,2-1-1 0,3 0-7 15,1 0 0-15,1 0 7 0,4 0-3 0,1 0 4 16,3 0 1-16,2 0 1 0,0-20 4 16,0 20-6-16,4 0 3 0,-2-15-4 0,-2 15-4 15,-1-11 5-15,-1 11-1 0,2-15-2 0,-2 8 2 16,0-1-6-16,-1-1 0 0,1 0 8 0,2 0 1 16,2 0 5-16,0 0 4 0,0 1-6 0,0-2-4 15,4 2 4-15,-2-3-9 0,0 2 2 0,4 0 4 16,-2 0-5-16,4 1 13 0,0 1 3 0,1 0 6 15,5-1 1-15,0 2-7 0,-1-1-1 0,3 0-5 16,-1 0 2-16,1 2-4 0,-2-5 8 0,3 0 1 16,-3 2 0-16,1-3 7 0,1 0 0 0,-1 2 4 15,1-4 2-15,0 2-9 0,-1-1-7 0,3 0-4 16,3 2 0-16,0-2 8 0,-1 0 9 16,1 0 1-16,1 0 4 0,3 0 7 0,0 1-6 15,2 1-4-15,0-3 0 0,1 1 2 0,1 0-3 16,2 0 4-16,2 0 8 0,0 0-24 0,0 0 0 15,0-1-13-15,0 0-15 0,0 2 3 0,0-2-12 16,0 0 4-16,27 0 4 0,-27 0-13 0,25 0 13 16,-25 2 4-16,33-2-12 0,-10 1 17 0,-1 1-5 15,3 2-9-15,2-2 5 0,0 3 0 0,0 0-4 16,6 1 0-16,-4 2 8 0,2-1-13 0,0 1 4 16,2 1 13-16,-2 1-13 0,-2 1 10 0,-2 0-1 15,-2 0-5-15,-5 2 5 0,-3-2 0 0,-5 2 0 16,-2 0-4-16,-1 0 4 0,-5-1-5 15,2 1-20-15,-4 0-31 0,2 0-27 0,0 0-30 16,1-1-14-16,1-1-21 0,2 1-36 0,0-1-39 16,-1-2-43-16,1 0-53 0,-2-4-63 0,0 1-66 15,-2-1-99-15,0-2-147 0,-1-4-102 0,-3 3 139 16</inkml:trace>
  <inkml:trace contextRef="#ctx0" brushRef="#br0" timeOffset="114123.31">7876 5060 2190 0,'0'2'19'0,"-11"0"11"16,11-2 11-16,0 0 17 0,0 0 9 0,0 0 17 15,0 0 22-15,0 0 16 0,0 0 1 0,0 2-8 16,0-2-14-16,0 0-23 0,0 0-21 16,0 0-12-16,0 0-8 0,0 0 1 0,0 0 6 15,0 0 10-15,0 0 9 0,0 0 1 0,0 0 2 16,0 0 0-16,0 0-1 0,0 0 0 0,0 0-5 16,0 0 0-16,0 0-2 0,0 0 0 0,0 0-1 15,0 0-7-15,0 0-8 0,0 0-13 0,25 0-9 16,-25 0-13-16,42 0 1 0,-9 0 2 0,6 0 2 15,8 0 6-15,13 0 1 0,9 0-2 0,5 0-8 16,5 0 3-16,9 0-4 0,3 0 3 0,4 0 10 16,1-14 15-16,-1 14-1 0,2 0 0 0,0 0-6 15,4 0-15-15,3 0 9 0,1 0 13 0,7 0 2 16,3 0-3-16,9 0-12 0,-2 0-10 16,2 0 25-16,-2 0 9 0,2 21 7 0,-4-21 1 15,-2 0-28-15,-6 20-9 0,-9-20 4 0,-2 17-3 16,-8-17 6-16,-6 16 1 0,-10-16-2 0,-11 12 2 15,-10-3 10-15,-7-4 11 0,-11-3-4 0,-7 3 1 16,-7-2-15-16,-7-2-14 0,-5-1-4 0,-6 1-8 16,-1-1 1-16,-3 0-7 0,-2 0-1 0,0 0 1 15,0 0-43-15,0 0-59 0,0 0-64 0,0 0-93 16,0 0-67-16,0 0-75 0,0 0-87 0,0 0-33 16,-21 0-59-16,21 0-164 0,-17 0 84 0,1 0 124 15</inkml:trace>
  <inkml:trace contextRef="#ctx0" brushRef="#br0" timeOffset="119692.3">6836 12289 2549 0,'-2'0'-3'0,"2"0"2"0,0 0 0 0,0 0 2 16,0 0 5-16,0 0 16 0,0 0 21 0,0 0 21 16,0 0 25-16,0 0 9 0,0 0 2 0,0 0-10 15,0 0-18-15,0 0-24 0,0 0-13 0,0 0-8 16,0 0 0-16,0 0 10 0,0 0 2 0,0 0 6 16,0 0 0-16,0 0-6 0,0 0-8 0,0 0-9 15,23 0-7-15,-23 0-6 0,18 0-5 0,-1 0 2 16,1 0 1-16,3 0 8 0,6 0 13 15,4 0 11-15,2 0 9 0,4 0 1 0,5 21 6 16,-1-21-6-16,4 0-6 0,5 13 0 0,-2-13-7 16,3 9-1-16,-5-9 8 0,1 6 2 0,1-6 0 15,-3 4 3-15,5-4-2 0,-5 0-3 0,5 0-9 16,2 0-7-16,8 0-15 0,4 0-11 0,8 0 1 16,4 0-5-16,9-19 1 0,8 19 5 0,11 0-4 15,7 0 0-15,3-12 1 0,4 12-3 0,4 0 2 16,4 0 1-16,4 0 2 0,-2 0-3 0,0 0 4 15,1 0-5-15,1 0-2 0,-2 0 7 0,-2 0-4 16,-8 0 3-16,-4 0 1 0,-7 0-3 16,-4-20 6-16,-8 20 6 0,-2 0 10 0,-6-23 9 15,-6 23 1-15,2-18-1 0,-5 18-9 0,1-21-7 16,-7 11-4-16,0 0 4 0,-3 0-4 0,-5 1 6 16,-4 1-1-16,-9 1-1 0,-1 0 7 0,-7 3-13 15,-5-1-4-15,-10 1-4 0,-5 2-7 0,-4-1 11 16,-7 2-7-16,-1 0 0 0,-7 0 1 0,-2 1-5 15,0 0 1-15,-2 0 3 0,0 0-4 0,0 0-1 16,0 0 4-16,0 0-2 0,0 0 7 0,0 0 1 16,0 0 5-16,0 0-5 0,0 0-2 0,0 0 0 15,0 0-6-15,-21 17 3 0,21-17 2 0,0 0-3 16,0 0 3-16,0 13 5 0,-12-13-4 16,12 12 8-16,-9-4 7 0,3 2-5 0,-2-1 7 15,-2 4-7-15,-3 2-8 0,-1 3 0 0,-1 0-2 16,-3 4 3-16,-1 1-4 0,-2 3 3 0,1 5-2 15,-3-1 0-15,0 4 3 0,1 4 1 0,1 0-1 16,-4 2-1-16,4 3-4 0,-1-1 3 0,1-2 2 16,-2 3-2-16,3-2 5 0,-1-1-8 0,2-1-2 15,3-2 2-15,-1 2 3 0,3-3 0 0,-1-1-3 16,3 0 6-16,4-5-12 0,-3-3 16 0,5-4-4 16,0-2-3-16,0-3 5 0,2-3-12 0,-1-3 6 15,3-3-2-15,0-3 2 0,2-1 1 0,-2-1 3 16,2-3 2-16,0-1-25 0,0 0-39 15,0 0-46-15,0 0-61 0,0 0-64 0,0 0-56 16,0-20-68-16,23 20-67 0,-23 0-100 0,0-17-229 16,0 17 12-16,0-22 129 0</inkml:trace>
  <inkml:trace contextRef="#ctx0" brushRef="#br0" timeOffset="120803.34">6805 12303 3214 0,'0'0'8'0,"0"0"4"0,25 0 19 0,-25 0 18 16,0 0 8-16,20 0 11 0,-20-19-2 0,0 19-8 16,0 0 8-16,0 0 25 0,0 0 19 0,0 0 16 15,0 25 0-15,0-25-27 0,0 29-26 0,0-8-17 16,0 3-22-16,-24 4-7 0,24 2 12 0,-17 4 2 15,17 2 4-15,-19 3-3 0,19 1-14 0,-16 2-5 16,16 3 2-16,-15 4 7 0,15 2-1 16,-12 1-8-16,12 3-2 0,-6 2-2 0,4 2 2 15,0 0-2-15,2 3 2 0,0 0 3 0,0-2-5 16,0-2 2-16,0 0-4 0,0-6-10 0,0-1 7 16,0-5 5-16,0-7 9 0,0-6 14 0,0-4-6 15,22-5 6-15,-22-6-2 0,0-4 2 0,0-4 11 16,0-3-4-16,15-2 0 0,-15-2 3 0,0-2 0 15,0-1 7-15,0 0 1 0,0 0 2 0,0 0-14 16,0 0-10-16,0 0-12 0,0 0-19 0,0 0 1 16,0 0-4-16,0 0-4 0,0 0 8 0,0 0-1 15,0 0-7-15,0 0 8 0,0 0-4 0,0 0 1 16,0 0-1-16,0 0-4 0,0 0 0 16,0 0 0-16,0 0 8 0,0 0 1 0,0 0-9 15,0 0 4-15,0 0-8 0,0 0 8 0,0 0-4 16,0 0-4-16,0 0 8 0,0 0-8 0,0 0 8 15,0 0 0-15,0 0-4 0,0 0 8 0,27 0-8 16,-27 0 3-16,29 0 2 0,-9 0-10 0,5 0 5 16,4 0 5-16,6 0 3 0,5 0-4 0,7 0 4 15,5 0-12-15,8 0-8 0,8 0 3 0,0 0 6 16,11 0-1-16,1 0 0 0,5-19 0 0,6 19-9 16,2 0 5-16,4-15 8 0,-2 15 0 0,11-12 0 15,1 12 0-15,7-16 0 0,8 9-13 0,4-1 9 16,6 1 0-16,11 1-4 0,4 0 12 15,2-2-4-15,10 0-12 0,0 2 0 0,0 1 4 16,2-2-4-16,-2 2 12 0,-1 0 0 0,-3 0-4 16,-7 0 3-16,-7 0-3 0,-7-1 0 0,-12 2 8 15,-8-1 43-15,-13-1 44 0,-14 2 39 0,-15-1 25 16,-14 0-15-16,-10 1-23 0,-19 0-36 0,-6 1-29 16,-9 1-29-16,-8-1-16 0,-2 3-1 0,-4-1-9 15,0 0-4-15,0 1-4 0,0-3-61 0,0 3-60 16,0 0-88-16,0 0-91 0,0-1-32 0,-24 1-28 15,24 0-10-15,0-1-58 0,-21 1-92 0,21-2-179 16,-15 1-313-16,15-8 153 0</inkml:trace>
  <inkml:trace contextRef="#ctx0" brushRef="#br0" timeOffset="144193.31">15078 12202 2048 0,'-7'-4'16'0,"3"0"-1"0,-2 3 3 0,4 1-3 16,2 0 5-16,-2-1 16 0,-2 1 17 0,4 0 26 16,0 0-1-16,-2 0-4 0,2 0-9 0,-2 0-12 15,2 0-11-15,0 0-6 0,0 0 0 0,0 0 9 16,0 0 10-16,0 0 21 0,0 15 6 16,0-15 0-16,0 0 6 0,0 0-6 0,0 10 7 15,20-10 8-15,-20 8 1 0,0-8 3 0,23 7-4 16,-23-2-14-16,25-2-12 0,-9 1-6 0,3-1-12 15,2 0-2-15,3 0-4 0,5-3-4 0,2 2 3 16,5-2-7-16,-1 0 4 0,6 0-10 0,2 0-5 16,-5 0-2-16,5 0-8 0,0 0 2 0,5 0-2 15,0 0-3-15,-1 0-1 0,3-18 1 0,-1 18-9 16,7 0 0-16,4 0-1 0,2 0-4 0,2-11 3 16,4 11 1-16,3 0 3 0,1 0 14 0,0 0 4 15,1 0 7-15,-3 0-4 0,-4 0-5 0,0 0-2 16,-2 0-8-16,0 0-4 0,-6 16-1 15,2-16-4-15,0 0 7 0,0 0 1 0,0 0-2 16,-2 11 6-16,0-11-2 0,0 0 2 0,2 9 0 16,-4-9 1-16,-3 4 1 0,3-4 0 0,-2 3 5 15,-2-1-7-15,-5-2 2 0,-1 0 4 0,-1 0-7 16,-2 0 3-16,-1 0-3 0,-1 0-4 0,-2 0 3 16,-1 0 0-16,-3 0 2 0,0 0 0 0,-4 0-7 15,4 0 1-15,-2 0-6 0,-4 0-2 0,4 0 4 16,0 0-3-16,-4 0-4 0,2-14 0 0,-2 14-3 15,0 0 3-15,2 0 7 0,-2 0-10 0,0-7 6 16,-2 7 2-16,4 0-5 0,0-3 7 16,2 3 0-16,2-3-7 0,-2 2 3 0,-2 0-3 15,2-1-3-15,2 2 0 0,-2-2-4 0,-4 1 10 16,4 1 2-16,-2-2 1 0,0 1 3 0,-2 0-5 16,2 0-4-16,-2-2 4 0,-4 1-1 0,4 1-3 15,-4-2 3-15,0 0-3 0,-5-1-5 0,3 0 2 16,0 1 3-16,-3-1 2 0,1-2-2 0,0 4-1 15,-1-3-10-15,1 0 7 0,0 2 3 0,-1-1-3 16,-1 1 4-16,2 0-4 0,-3 0 0 0,1 0 4 16,0 2-1-16,-3 0-3 0,1 1-3 0,-3-2 7 15,1 2 0-15,-3-2 1 0,-2 1 3 0,1-1-2 16,-3 1-1-16,4 0 2 0,-1-1 3 16,-1 1-9-16,0 0 8 0,1 1-6 0,1-4-2 15,0 3 6-15,-1-1-1 0,3 0-2 0,1 1 3 16,-5-1-1-16,0 0-6 0,1 0 7 0,-5 1-7 15,2-1 1-15,-2 0 6 0,3 2-6 0,-3 0 3 16,4-2 0-16,-2 2 0 0,-1-1 3 0,1 1 3 16,0-1-3-16,1 0-6 0,-3 0 2 0,0-2-3 15,0 3 3-15,-2-1 8 0,2 0-4 0,1-1 0 16,-1 1 0-16,2 0-3 0,-2 0 1 0,1-1 0 16,-1 2 0-16,0-2 0 0,0 0-7 0,-2 2 5 15,2-1-3-15,-1-3 0 0,1 4 10 0,-2-1-6 16,0-2 3-16,0 1-7 0,2 2 1 15,-1-1 2-15,-1-1-2 0,0 2 3 0,0-2-4 16,-2 2 1-16,0 0 5 0,0 0 20 0,0 0 17 16,0 0 7-16,-2 0 4 0,2 0-5 0,-2 0-10 15,0 0 1-15,0 0-7 0,0 0-5 0,0 0-4 16,0 0-8-16,0 0 0 0,0-2-12 0,0 2 0 16,0 0 0-16,0 0-4 0,0 0 8 0,0 0 1 15,0 22-7-15,0-22 8 0,0 26-4 0,-24-7-7 16,24 4 7-16,0 6 1 0,-25 2-1 0,25 4 12 15,-17 3 0-15,17 5-8 0,-18 3 3 0,7 0 3 16,3 4 15-16,-2 1 12 0,1 0-9 16,-3 1 4-16,-2-1-27 0,-1 1 4 0,1-1-4 15,-5-1-9-15,0 3 4 0,-3-2-4 0,1-1 9 16,0 4-3-16,1-2 2 0,1 5-5 0,2-2 5 16,3 2-5-16,0-3 0 0,-1 1 0 0,5-3 3 15,-1-2 1-15,5-6 7 0,-2-6-12 0,4-4-7 16,0-8 11-16,2-4 4 0,2-7 4 0,-2-2-12 15,2-6-70-15,0-4-59 0,0 0-81 0,0-3-97 16,0 0-76-16,0 0-125 0,0 0-103 0,0-31-160 16,0 31-206-16,0-35 179 0</inkml:trace>
  <inkml:trace contextRef="#ctx0" brushRef="#br0" timeOffset="145821.31">15065 12230 3039 0,'0'0'26'0,"0"0"12"0,0 0 17 15,0 0 27-15,19 0 9 0,-19 0 24 0,0 0 11 16,0 0 6-16,0 0-7 0,0 0-10 16,0 0-15-16,12 0-19 0,-12 0-23 0,0 0-11 15,0 0 10-15,0 20 6 0,0-20 10 0,0 0 11 16,0 25-7-16,0-25-15 0,0 32 4 0,0-11 7 15,0 4-10-15,-27 4 10 0,27 0-4 0,-16 4-15 16,16 2 0-16,-19 2 0 0,19 3-8 0,-21 1-7 16,7 1-5-16,4 2-8 0,-5 1-8 0,5-1 0 15,-3 2-3-15,3 2 2 0,2 0-1 0,-2-1-1 16,1 1 4-16,3 5 0 0,0 0-8 0,2 1 0 16,2 3 2-16,0-1-5 0,0 1 8 0,2-1-9 15,0 0-4-15,0-2 10 0,0-5 0 0,0-3 7 16,0-1 4-16,0-5-4 0,0-2-1 15,0-3 4-15,20-2-3 0,-20-3-9 0,0-4 1 16,0-1-4-16,17-3-4 0,-17-3 0 0,0-3 4 16,8 0-4-16,-8-6-4 0,0 3 4 0,0-6 4 15,0 0 0-15,0 0 0 0,0-5 0 0,0 3-4 16,0-3 5-16,0-2 4 0,0 2 0 0,0-2-8 16,0 0-5-16,0 0-5 0,0 0 1 0,0 0 9 15,0 0-1-15,0 0 4 0,0 0-3 0,0 0-5 16,0 0-5-16,0 0 5 0,0 0 5 0,0 0-10 15,0 0 10-15,0 0-5 0,0 0-9 0,0 0 18 16,0 0-9-16,0 0 4 0,0 0 4 16,0 0-8-16,0 0 12 0,0 0-6 0,0 0 6 15,0 0-3-15,0 0-9 0,0 0 7 0,0 0-7 16,0 0 9-16,0 0 3 0,0 0-8 0,0 0 13 16,0 0 7-16,0 0 4 0,0 0 0 0,0 0-8 15,0 0-12-15,0 0-9 0,0 0 5 0,27 0 0 16,-27 0 0-16,25 0 4 0,-9 0 3 0,3-18-7 15,4 18 4-15,-1 0-4 0,5 0 0 0,2-14 15 16,4 14 10-16,0 0 4 0,4-13 0 0,3 13-7 16,3-9-5-16,3 4 0 0,-1 1 10 0,1-1 10 15,-1-2-3-15,1 2 5 0,1 3-6 0,-1-3 0 16,3 1-2-16,-3 0 2 0,1 0 0 16,3 0-3-16,1 3-2 0,1-4-9 0,6 3-7 15,-2-1-4-15,0 0 7 0,4-1 18 0,2 2 4 16,0 0 2-16,2-1-13 0,0 1-11 0,0 0-7 15,0-1 0-15,2 0 10 0,-2 2-2 0,-2-1 4 16,-2 0 1-16,0-1-6 0,0 0 5 0,-4 0 6 16,2 2 9-16,-7-2 5 0,3 1-1 0,-2-2-5 15,-3 0-7-15,1 0-11 0,0 3-4 0,-3-3-10 16,1 0-2-16,-1 2 2 0,-1-1-3 0,3 1 18 16,-3 1 3-16,-1 0 0 0,-1 0 2 0,-3 1-12 15,-2 0-2-15,1-2-5 0,-3 2-4 0,0 0 3 16,-2 0-6-16,0 0 4 0,0 0 3 15,3 0-5-15,-1 0 3 0,0 0-4 0,0 0-3 16,-4 0 5-16,3 0-4 0,1 0-1 0,0 0 4 16,-2 0-3-16,-4 0 0 0,4 0 5 0,-2 0-4 15,2 0 0-15,-4 0 5 0,3 0-5 0,-3 0 6 16,-3 0 2-16,6 0 6 0,-3 0 6 0,0 0 3 16,-2 0 4-16,-1 0-4 0,1 0 1 0,-4 0-7 15,0 0-5-15,-2 0-6 0,-1 0-1 0,-3 0-3 16,2 0 2-16,-3 0-2 0,-3 0-1 0,1 0 1 15,-1 0-4-15,-3 0 4 0,1 0-2 0,-3 0 3 16,-2 0-1-16,3 0-4 0,-5 0 2 16,2 0-3-16,0 0 7 0,1 0 0 0,-1 0-1 15,0 0-3-15,0 0-3 0,1 0 4 0,1 0-6 16,-4 0 3-16,5 0 5 0,-3 0-8 0,0-11 5 16,0 11-1-16,1 0-5 0,-1 0 9 0,2 0-2 15,1 0 2-15,-1 0-3 0,0 0-5 0,3 0 3 16,-1 0-2-16,0 0 2 0,1 0 2 0,-1 0-3 15,-1 0 2-15,-1 0 1 0,-2 0-1 0,0 0 4 16,1 0-4-16,-5 0 1 0,0 0 4 0,0 0 1 16,0 0-3-16,-4 0 2 0,0 0-1 0,0 0-1 15,0 0 6-15,0 0-4 0,0 0-2 0,0 0-1 16,0 0 1-16,0 0-2 0,0 0-3 16,0 0 3-16,0 0-2 0,0 0 5 0,0 0 0 15,0 0-8-15,0 0 3 0,0 0-3 0,0 0 1 16,0 0 1-16,0 0-8 0,0 0-41 0,0 0-41 15,0 0-58-15,0 0-78 0,0 0-64 0,0 0-145 16,0 0-110-16,0 0-84 0,0 0-123 0,0 0-65 16,0 0-330-16,0 0 100 0,0 0 230 0</inkml:trace>
  <inkml:trace contextRef="#ctx0" brushRef="#br0" timeOffset="163805.31">19286 16191 2152 0,'-6'-3'18'0,"0"1"13"16,2 0 18-16,4 0 26 0,-2 0 2 16,2-1 2-16,-2 2 7 0,2 1 2 0,-3 0-1 15,3 0 9-15,0 0-10 0,0 0-15 0,0 0-6 16,0 0-12-16,0 0-1 0,0 0-2 0,0 0 3 16,0 0 5-16,0 0 4 0,0 0 5 0,0 0 1 15,23 0 4-15,-23 0-4 0,23 17-5 0,-9-17-7 16,7 0-12-16,4 0-8 0,8 12-14 0,4-12-10 15,5 0-4-15,5 0-8 0,9 7 0 0,10-7 0 16,6 0-5-16,11 1 4 0,8 3-2 0,8-4 2 16,15 5 0-16,8-1-4 0,6 0 3 0,2 0-4 15,-2 2 2-15,7 0 1 0,-5-1 1 0,-2 0 16 16,-4 1 25-16,-8-2 9 0,-6-1 3 16,-5 0-11-16,-8-3-24 0,-10 3-7 0,-8-3-3 15,-11 0 3-15,-12 0-1 0,-11 0 1 0,-10 0-7 16,-10 0-14-16,-6 0-38 0,-9 0-68 0,-2 0-85 15,-8 0-94-15,0 0-68 0,0 0-48 0,0 0-90 16,-39 0-144-16,39 0 29 0,-50 0 119 0</inkml:trace>
  <inkml:trace contextRef="#ctx0" brushRef="#br0" timeOffset="197481.31">19317 17279 2793 0,'-2'0'6'16,"0"0"13"-16,-2 0 18 0,4 13 24 0,0-13 28 16,-2 0 19-16,0 0 22 0,2 0 10 0,-2 0 8 15,2 0 1-15,0 0-9 0,0 0-13 0,-2 0-19 16,2 0-18-16,0 0-22 0,0 0-12 16,0 0-12-16,0 0-4 0,0 0 4 0,0 0 4 15,0 0 8-15,0 0 9 0,0 0 6 0,0 0 2 16,0 0-6-16,0 0-8 0,27 0-8 0,-27 0-14 15,41 0-5-15,-8 0-6 0,4 0-1 0,11 0 17 16,10 0-3-16,10 0 4 0,8 0-11 0,11 0-17 16,12 0 6-16,7 0 7 0,12-19 1 0,10 19 21 15,4 0-2-15,5-15-7 0,1 15 13 0,0 0-2 16,3-9 4-16,-5 9 21 0,-5 0 14 0,-5 0 13 16,-8 0 21-16,-9 0 3 0,-10 0 0 0,-12 0-10 15,-10 0-14-15,-11 0-5 0,-10 0-17 0,-17 0-15 16,-6 0-13-16,-8 0-27 0,-9 0-10 15,-3 0-11-15,-7 0-7 0,-2 0-2 0,-4 0-3 16,2 0 1-16,-2 0-6 0,0 0-18 0,0 0-39 16,0 0-57-16,0 0-74 0,0 0-96 0,-20 0-72 15,20 0-38-15,0 0-27 0,0 0-14 0,-21 0-53 16,21 0-89-16,-15 0-247 0,15 0-86 0,-16 0 164 16</inkml:trace>
  <inkml:trace contextRef="#ctx0" brushRef="#br0" timeOffset="201993.31">16272 2909 2155 0,'0'0'21'16,"0"0"24"-16,0 0 19 0,0 0 24 0,0 0 9 16,0 0 11-16,0 0 13 0,0 0 9 0,0 0 2 15,0 0-8-15,0 0-2 0,0 0-15 0,0 0-5 16,0 0-6-16,0 0-9 0,0 0 4 0,0 0-6 16,0 0 0-16,0 0-5 0,0 0-6 0,0 0-7 15,0 0-2-15,0 0-7 0,0 0-9 0,0 0-7 16,0 0-12-16,0 0-8 0,0 0-6 0,19 0 0 15,-19 0 1-15,0 0 3 0,0 0 0 0,0 0-5 16,0 0-6-16,10 0 0 0,-10 0-3 16,7 0 3-16,-7 0 0 0,10 0-5 0,-6-15 4 15,2 15 0-15,-2 0 0 0,5 0 7 0,-3-11 4 16,0 11 0-16,0 0 8 0,0-6-5 0,1 2-1 16,3 1-3-16,-4 0-1 0,2 0 3 0,-1-1 1 15,1 1-5-15,0-1-2 0,0 1 1 0,-1 1 3 16,1-3 3-16,-2 2 5 0,2-2 3 0,-4 2-3 15,7-2-3-15,-7 2-7 0,2-2-6 0,0-1 3 16,-2 0-3-16,5 1 8 0,-5-2 0 0,2 1 0 16,2 0 6-16,-1 0-11 0,1-1 2 0,-2 1-4 15,0-1-6-15,0 0 2 0,1 2-11 0,-1-1-2 16,0-1 5-16,-2 2-4 0,2 0 8 16,-1 0-3-16,-1 1 1 0,2 0-3 0,-2 0-1 15,2 0 6-15,-2 2-1 0,3-2 1 0,-3 3 0 16,2-2-1-16,-2 1-2 0,0 0 4 0,0 1-5 15,0-2 1-15,1 1-3 0,-1 1 3 0,0-1 3 16,0 0-4-16,0 1 0 0,0-1 1 0,0-1-3 16,0 2 3-16,3-1 0 0,-3 1 0 0,0-2 0 15,2 0 0-15,-2 1 7 0,2 0-3 0,-1 1 6 16,-1-3 1-16,2 2 8 0,-2-1 14 0,4 2-1 16,-1-2 10-16,-1-1-7 0,2 1 0 0,-2 0-4 15,2-1-19-15,1 3 5 0,-1-3-10 0,-2 0-3 16,2 1 19-16,-1 0-7 0,-1 0-4 15,0 0 3-15,2 1-15 0,-4-2 4 0,5 1-8 16,-5 1 4-16,0 1 4 0,0-1-12 0,-2 0 12 16,4 0-8-16,-3 1 0 0,-1 0 8 0,0-1-16 15,-2 2-39-15,0-2-44 0,0 2-63 0,0 0-58 16,0-1-47-16,0-1-92 0,0 0-99 0,0 2-120 16,0 0-269-16,0-5-65 0,0-2 157 0</inkml:trace>
  <inkml:trace contextRef="#ctx0" brushRef="#br0" timeOffset="205021.3">16539 2768 2239 0,'-2'-6'14'0,"0"3"12"0,2 1 18 15,0 1 21-15,0-2 14 0,0 2 25 0,0-1 9 16,0 2 5-16,0-1 1 0,0 1-14 0,0-1-6 16,0-1-12-16,0-1-19 0,21 0-7 0,-21 1-9 15,0-1-8-15,14 0-2 0,-14 1-11 0,10-1-7 16,-10-1-2-16,13 2 7 0,-7-2 6 16,2 0 2-16,-2-2 4 0,3 3 1 0,-1-2-3 15,-2 0 2-15,5-1-2 0,-3-1-10 0,2 1-6 16,-2-1-8-16,3-1-2 0,-1-1-4 0,2 1 2 15,1-2 0-15,1 1 1 0,1-1 3 0,1 1-7 16,1-2-1-16,1 2-6 0,1 0-4 0,2 0-2 16,-3-1 0-16,1 4-6 0,2-3 3 0,1 1 2 15,3 2 1-15,-2 0 4 0,0 0 0 0,4 2-1 16,-3-1-4-16,5 2 4 0,0 0 1 0,-4 0-2 16,2 1 6-16,2 0-7 0,-2-1 1 0,2 1 4 15,0 2-5-15,0-1-1 0,-1 1 0 0,3 0 2 16,-2 0 0-16,0 0 3 0,0 0 2 15,0 0-7-15,0 0 2 0,4 0 5 0,-4 21 0 16,4-21 0-16,-2 0 1 0,0 17-7 0,0-17-1 16,2 13 3-16,-2-13-1 0,-6 13 5 0,4-13-2 15,-4 12-1-15,0-6-1 0,-3 1-3 0,1-1 3 16,-4 0-7-16,1 1 8 0,1 1-3 0,-4 0-3 16,1 2 5-16,-1 0 0 0,1 1 1 0,1 2 1 15,0 2 3-15,-3 1-5 0,1 0 2 0,-3 2 2 16,1 0-1-16,-3 1 2 0,0 1-2 0,-1 3-1 15,-1-2 1-15,-2 3 1 0,3 0 2 0,-5-1 1 16,-2 2 1-16,0 0 3 0,-2 1 0 16,-2 0-1-16,0 1 7 0,0 0-2 0,0 0 7 15,0 1 5-15,-25-1-2 0,25-2 5 0,-20 3-1 16,20-3-11-16,-31-2 2 0,12 0-1 0,-4 0 1 16,1 2 7-16,-7-1 7 0,-2-1 2 0,-2 1 2 15,-2-3-11-15,-7 0 9 0,-3 0-20 0,-3-3-5 16,-1 1 17-16,-7-4-23 0,2 1 17 0,-4-3 1 15,0-1-9-15,0 1 2 0,0-5-9 0,1 2-4 16,-1-5 1-16,2-2 0 0,2 1 4 0,0-4 1 16,5 0-1-16,-1 0-2 0,3 0 2 0,1 0-1 15,1-27-4-15,1 27 1 0,-1-19 21 0,-1 19-5 16,-3-21 7-16,1 21-4 0,1-22-24 16,-1 7 8-16,3 1-2 0,-1-2-4 0,3 3-1 15,6-2 3-15,-3-3-2 0,5 1 13 0,0 0 14 16,6 3 0-16,0 0 16 0,6 0-4 0,1 0-6 15,3 0 1-15,0 1-4 0,7 0 1 0,0 0-2 16,3 0 3-16,-1 0-4 0,6 0-3 0,0-2-5 16,2 3-8-16,0-2-2 0,0-1-6 0,2-1 3 15,0 1-7-15,0-2 0 0,0 1 1 0,0-1 8 16,0 1 0-16,0 1 1 0,0 0 9 0,0 0-10 16,0 2 6-16,18-1-2 0,-18 1-8 0,0 0-3 15,27 2-4-15,-27-1-3 0,29 0 0 0,-10 1 3 16,1 1 2-16,5 0-4 0,2 1 4 15,2 1-4-15,6 1-5 0,-2 1 6 0,2 1-4 16,2 2 4-16,-1 0 0 0,1 2-7 0,-4 0-14 16,0 1-11-16,-6 0-5 0,0 0-2 0,-3 0 11 15,-1 0 2-15,-6 0-8 0,1 0-4 0,-5 0-16 16,-1 0-15-16,1 16-13 0,-1-16-36 0,-4 0-33 16,0 0-31-16,3 0-48 0,-3 0-24 0,0 8-30 15,-1-8-40-15,1 5-48 0,-2-5-119 0,4 5-188 16,5-3 74-16,-3-2 126 0</inkml:trace>
  <inkml:trace contextRef="#ctx0" brushRef="#br0" timeOffset="207269.31">24545 2622 2409 0,'0'0'9'16,"0"0"9"-16,0 0 15 0,0 0 13 0,0 0 3 15,0 0 9-15,0-21 3 0,23 21 10 0,-23 0 17 16,0 0 10-16,22-14 11 0,-22 14 1 0,23-11-5 16,-10 11-12-16,1-10-16 0,1 1-20 0,1 3-18 15,3 1-9-15,3-2-5 0,-3 1 2 0,4 1 3 16,2-3-2-16,1 0 4 0,8 3-2 0,1-1 2 15,0-1 5-15,-2-2-1 0,10 1 2 0,3 1 1 16,-5 0 1-16,7 0-7 0,-1 0-8 0,1-1-3 16,1 1-10-16,1 1-1 0,-5 0-2 0,3 0-7 15,0 2 3-15,-1 1-4 0,3-1 0 0,-1 2 1 16,5 0 6-16,0 2 0 0,0 0-1 16,-1 0 2-16,3 0-10 0,6 0 1 0,-4 0 0 15,0 27 0-15,6-27-2 0,-10 21 3 0,4-21 1 16,-5 29-1-16,1-13-3 0,0 2-1 0,-5 1 0 15,-3 1-5-15,-1 2 6 0,-5 0-5 0,1 0 4 16,-6-1 0-16,-8 3 1 0,0 0 2 0,-9 0-1 16,1 0 3-16,-2 2-2 0,-3 0 1 0,-6 1-3 15,3 0 5-15,-7 2 0 0,0 0 0 0,-4 0 3 16,0-1-2-16,0 2 3 0,0-1 5 0,0 2 0 16,-31-1 3-16,31-1 1 0,-37 0 2 0,14 2 7 15,-4-2 9-15,0-2 4 0,-8 1 0 0,0-2-1 16,-6-1 1-16,1-1 6 0,3 1 1 15,-6-4 11-15,1-1-5 0,-7 0-24 0,-1-3-2 16,1-4 9-16,-9 1-21 0,0-3 12 0,-10-1-3 16,-1 0-21-16,-1-2 20 0,-2-2-7 0,-5-1-1 15,5 3-1-15,-9-3-10 0,9-3 1 0,-2-1 0 16,1-1-2-16,5 0 21 0,0 0 7 0,10 0-1 16,-4-26-1-16,4 26-14 0,6-19-2 0,3 19 24 15,1-21 8-15,3 21 1 0,-1-26 12 0,3 10-5 16,1-2 9-16,1-4 0 0,2 1-12 0,2-2-16 15,1-1-1-15,-3-3 9 0,6 1 1 0,-2-4 6 16,0-1-8-16,4 0-11 0,4 0 15 16,-2-2 13-16,8 1 24 0,3 1 24 0,3-1-13 15,3 3-21-15,4 0-28 0,6 2-29 0,2 2-5 16,0 2-4-16,0-1-7 0,26-1-4 0,-26 2-3 16,42-1-8-16,-15 0 3 0,4 0 0 0,10 1-4 15,4-1 7-15,7 0-2 0,4 1 7 0,10 4 4 16,2-2-1-16,-2 3-4 0,7 1 0 0,-1 3-9 15,0 1-9-15,-1 1 6 0,1 2-11 0,-4 4 6 16,-10 1 12-16,2 1-10 0,-6 3-3 0,-7 1-17 16,-5 0-19-16,-11 0-8 0,-4 0-17 0,-5 0-3 15,-3 0-7-15,-7 24-17 0,3-24-1 0,-7 0-11 16,0 18-8-16,-1-18-11 0,1 13-19 16,-4-13-30-16,0 14-35 0,0-14-41 0,-2 19-42 15,3-12-21-15,-5 5-29 0,0-1-46 0,0 0-94 16,0-1-162-16,0-2 98 0</inkml:trace>
  <inkml:trace contextRef="#ctx0" brushRef="#br0" timeOffset="212055.3">23826 12954 2063 0,'-5'0'5'15,"1"0"1"-15,2 0 0 0,0 0 19 0,2 0 14 16,0 0 25-16,0 0 18 0,0 0 4 0,0 0 1 16,0 0-8-16,0 0 2 0,-4 0-5 0,4 0-10 15,0 0-2-15,0 0-9 0,0 0-4 0,0 0 3 16,0 0 7-16,0 0 2 0,0 0 7 0,0 0 5 15,0 0-3-15,0 0 2 0,0 0-6 0,0 0-4 16,0 0-10-16,0 0 1 0,0 0 2 16,0 0 0-16,0 0 10 0,0 0-5 0,0 0-4 15,0 0-3-15,0 0-4 0,0 0-6 0,0 0-4 16,0 0-10-16,0 0-11 0,0 0-7 0,0 0-7 16,31 0-1-16,-31 0-3 0,27 0-1 0,-4 0 7 15,-1 0 9-15,9 0 15 0,-2 0 10 0,7 20-3 16,3-20 2-16,6 0-9 0,5 0-4 0,4 0 2 15,4 0-3-15,-3 0-2 0,11 0 6 0,-4 0 1 16,7 0 2-16,-7 0 6 0,6 0 7 0,-6 0-2 16,-4 0-1-16,-4 13-3 0,-5-13-8 0,-7 0-5 15,-7 0-8-15,-4 0-3 0,-9 10-6 0,-3-10-3 16,-5 5 3-16,-1-5-7 0,-9 4 3 16,6-2-3-16,-5-2-7 0,-5 1 3 0,0-1-3 15,0 0 0-15,0 0 6 0,0 0 0 0,0 0-6 16,0 0-32-16,0 0-46 0,0 0-65 0,0 0-68 15,0 0-72-15,0 0-85 0,-15 0-75 0,15 0-112 16,0 0-266-16,-17 0 27 0,17 0 140 0</inkml:trace>
  <inkml:trace contextRef="#ctx0" brushRef="#br0" timeOffset="-214453.42">25872 12573 1806 0,'0'0'16'0,"0"7"5"15,0-7 7-15,0 4 16 0,0-3 9 0,0-1 14 16,0 0 14-16,0 0 6 0,0 0-11 0,0 0-5 16,0 0-10-16,0 2-12 0,0-2-9 0,0 0-3 15,0 0-6-15,0 0-4 0,0 0 1 0,0 2-3 16,0-2 5-16,0 0 9 0,0 1 7 0,0-1 8 15,0 1 6-15,0-1 1 0,0 1 1 0,0-1 0 16,0 1-5-16,0 0-2 0,17 1 0 16,-17 0-3-16,10 1 4 0,2-2 4 0,3 2-2 15,1-1-1-15,7-1-2 0,4 0-10 0,0 1-4 16,8-2-4-16,2 0-9 0,9 0-2 0,-3 0-1 16,7 0-4-16,-1 0 6 0,5 0-1 0,4 0-5 15,2 0-3-15,2 0-11 0,2 0-8 0,8 0-3 16,7 0-1-16,4 0 6 0,1 0 11 0,5 0 16 15,2 0 12-15,-2 0 9 0,-2 0 8 0,-7 0-3 16,-3 0-8-16,-7 0-5 0,-10 0-8 0,-10 13-5 16,-3-13 14-16,-5 0 8 0,-3 0-2 0,-10 8 1 15,2-8-8-15,-8 0-8 0,-1 0-2 0,-5 0-6 16,2 0-8-16,-11 0-7 0,2 0-2 16,-6 0-4-16,-4 0-1 0,4 0-1 0,-4 0-5 15,0 0-25-15,0 0-37 0,0 0-36 0,0 0-67 16,0 0-59-16,0 0-63 0,0 0-69 0,-31-18-59 15,31 18-113-15,-22-13-231 0,22 13 65 0,-27-21 127 16</inkml:trace>
  <inkml:trace contextRef="#ctx0" brushRef="#br0" timeOffset="-212613.43">26056 12987 2499 0,'-2'0'9'0,"2"0"0"0,0 0 0 15,0 0 7-15,0 0-6 0,0 0 2 0,0 0 7 16,0 0 2-16,0 0 5 0,0 0 10 0,0 0 7 16,0 0 3-16,0 0 4 0,0 0-10 0,0 0-7 15,0 0-4-15,0 0-1 0,0 0 17 0,0 0 14 16,0 0 17-16,0 0 19 0,0 0 1 15,0 0 1-15,0 0-9 0,0 0-14 0,23 0-8 16,-23 0-15-16,0 0-10 0,33 0-7 0,-17 0-11 16,7 0 2-16,4 0 5 0,4 0-1 0,2 0 11 15,2 0-4-15,7 0-8 0,5 0 5 0,3 0-3 16,3 0 5-16,3 0 8 0,2 0 2 0,4 0 1 16,2 0 3-16,-2 0-2 0,-4 0-7 0,0 0-4 15,-2 0-20-15,2 0-11 0,0 0-5 0,-1 0 2 16,3 0 12-16,2 0 8 0,0 0 2 0,-6 14 2 15,2-14 4-15,-4 0-6 0,-9 0-3 0,3 13-4 16,-15-13-20-16,-2 8 4 0,0-8-2 16,-8 8-4-16,-1-3 7 0,-3 0-3 0,-2-1-1 15,-7-1-1-15,-2 1 4 0,5-2-4 0,-11-1 1 16,2 0 3-16,-4 1-10 0,0-2-30 0,0 0-39 16,0 0-61-16,0 0-82 0,0 0-87 0,0 0-118 15,-29 0-183-15,29-18-302 0,-27 18 118 0</inkml:trace>
  <inkml:trace contextRef="#ctx0" brushRef="#br0" timeOffset="-211613.42">24076 13466 2090 0,'0'0'8'0,"0"0"16"0,0 0 28 15,0 14 31-15,0-14 29 0,0 0 14 0,-21 15-1 16,21-9-8-16,0 0-11 0,0 1-1 0,-12-2 1 16,12-1 3-16,0-1-12 0,0 1-12 0,0-1-14 15,0-3-13-15,0 0 4 0,0 0 2 0,0 0 16 16,0 1 10-16,0-1 3 0,0 0 4 0,0 0-11 16,0 0-11-16,0 0-11 0,0 0-17 0,0 0-9 15,31 0-3-15,-31 0 2 0,31 0 5 0,-9 0 4 16,5 0 1-16,2 0 0 0,11-14-8 15,-3 14-8-15,10 0-4 0,3 0-1 0,8 0 3 16,6 0 5-16,6-9 3 0,5 9 5 0,5 0-7 16,5 0-8-16,8-4-12 0,6 4-15 0,13 0 1 15,6 0 7-15,8 0 10 0,12 0 11 0,7 0 10 16,8 0 3-16,0 0 8 0,0 0 20 0,-2 0 17 16,-2 0 37-16,-11 0 34 0,-8 0 23 0,-8 0 16 15,-10 0-13-15,-13 0-13 0,-8 0-23 0,-15 0-7 16,-9-19-17-16,-7 19-7 0,-13-17-16 0,-6 17-20 15,1-17-7-15,-11 17-19 0,-4-14-13 0,0 14-13 16,-5-13-9-16,-1 13-8 0,-7-11-5 16,1 11-8-16,-3-7-2 0,-3 7-3 0,-3-4 1 15,-2 2-4-15,-4 2-39 0,0 0-55 0,0 0-68 16,0 0-97-16,0 0-112 0,0 0-61 0,0 0-50 16,0 0-15-16,0 0 2 0,-23 0-50 0,23 0-90 15,-23 0-277-15,23 0 63 0,-26 0 166 0</inkml:trace>
  <inkml:trace contextRef="#ctx0" brushRef="#br0" timeOffset="-197339.42">27654 16199 2456 0,'-17'2'19'0,"11"-1"12"15,-2-1 20-15,4 0 31 0,4 0 20 0,0 0 25 16,0 0 26-16,0 0 13 0,0 0 1 0,0 0 2 16,0 0-4-16,0 0-10 0,0 0-17 0,0 0-26 15,0 0-29-15,0 0-20 0,0 0-17 0,0 0-7 16,0 0-7-16,0 0-15 0,0 0 1 15,18 0-7-15,-18 0-4 0,0 0-1 0,0 0-9 16,17 0 2-16,-17 0 0 0,10 0-1 0,3 0-1 16,1 0 2-16,3 0 3 0,1 0 8 0,5 0 1 15,8 0 8-15,10 0-1 0,3 0 7 0,5 0 9 16,11 0-6-16,6 12 2 0,3-12-15 0,11 0-5 16,9 0-4-16,6 0-8 0,9 9 3 0,3-9 4 15,1 0 0-15,7 0 5 0,-1 0 0 0,2 0-7 16,-2 0 0-16,1 0 0 0,-1 0-2 0,-2 0 6 15,1 0 1-15,1-19 2 0,-4 19 0 0,-3 0 8 16,-4-16 1-16,-8 16 4 0,-4 0 4 16,-4-15-6-16,-8 15 6 0,-9 0 3 0,-6-10-3 15,-6 10-9-15,-8 0-5 0,-1 0-8 0,-5 0-6 16,-11 0 4-16,-2 0-8 0,-9 0-1 0,-1 0 5 16,-10 0-11-16,-3 0-39 0,-4 0-55 0,-2 0-70 15,-2 0-60-15,0 0-30 0,0 0-24 0,-29 0-23 16,29 0-39-16,-50 0-60 0,11 0-156 0,-6 18-170 15,-9-18 111-15</inkml:trace>
  <inkml:trace contextRef="#ctx0" brushRef="#br0" timeOffset="-196511.42">27551 17255 2269 0,'-23'3'23'0,"23"-3"7"0,-17 0 4 16,17 3 15-16,-14-3-1 0,14 0 31 0,0 0 27 15,-8 0 18-15,8 0 7 0,-5 0-5 0,3 0-4 16,0 0-8-16,0 0-6 0,2 0-20 16,0 0-14-16,0 0-15 0,0 0-19 0,-4 0-8 15,4 0 1-15,0 0 7 0,0 0 12 0,0 0 19 16,0 0-1-16,0 0 1 0,0 0-5 0,0 0-15 15,27 0 2-15,-27 0-5 0,33 0-1 0,-8 0 3 16,2 0-6-16,6 0-7 0,6 0-3 0,7 0 1 16,7 0 2-16,7 0 6 0,6 0-3 0,11 0-13 15,12 0-12-15,10 0-11 0,11 0-11 0,9 0-1 16,12 0 8-16,13 0 7 0,7 0 22 0,8 0 8 16,3 0 17-16,9 0 20 0,-5 0 7 0,-1 24 16 15,-2-24 5-15,-10 0-12 0,-6 21 6 0,-11-21 0 16,-9 0-5-16,-14 13 15 0,-7-13-24 15,-11 0-14-15,-13 0-22 0,-1 6-20 0,-13-6 6 16,-10 0-2-16,-8 0 2 0,-13 0-7 0,-8 0-18 16,-8 0-14-16,-7 0-32 0,-10 0-96 0,-2 0-65 15,-2 0-68-15,0 0-34 0,0 0 17 0,-41 0-24 16,16 0-69-16,-6 0-105 0,-6 0-182 0,-9 0-302 16,1 0 143-16</inkml:trace>
  <inkml:trace contextRef="#ctx0" brushRef="#br0" timeOffset="-152069.42">19069 3146 2190 0,'0'0'24'15,"0"0"23"-15,0 0 30 0,0 0 37 0,0 0 8 16,0 0 14-16,0 0-3 0,0 0-17 0,0 0-11 16,19-20-8-16,-19 20 7 0,12 0 0 0,-12-19-13 15,19 19-24-15,-9-18-27 0,0 9-23 0,5 0-8 16,-1-3-1-16,3 1 1 0,8-2 1 0,-3 0 3 16,7-2-6-16,2 1-4 0,5-2 1 0,3 2-1 15,0-1-1-15,2-2 0 0,1 0 0 0,1 1-1 16,-1 0 1-16,5 0-4 0,3-2-1 15,1 0 0-15,9-2-4 0,9 3 0 0,11-1 0 16,13-2-5-16,11 0 3 0,9 3 3 0,11 2-2 16,4-1 5-16,3 2-2 0,-5 0-3 0,0 4 1 15,-4-2 2-15,-2 3 1 0,-5 0 1 0,-3 0 3 16,0 0-2-16,-1 3 3 0,5 0 6 0,-10 0-2 16,-1 1 5-16,-4 2-3 0,-8 1-5 0,-4 2 4 15,-10 0-3-15,-5 0 1 0,-2 0-1 0,-5 23-1 16,-3-23-3-16,0 24 3 0,0-24-1 0,2 31 0 15,-2-13 1-15,0 1 1 0,-2 0 1 0,-2 1-3 16,-2-1 1-16,-6 1-1 0,-1-3-1 16,-9 1 3-16,-3-3-1 0,-4 0-5 0,-6-2 5 15,-2-1-6-15,-4-1 6 0,-3-1 2 0,-1 0-4 16,0-3 3-16,-5 0-2 0,3-1-1 0,-7 0 5 16,2-1 1-16,-1 0-1 0,-3-1 0 0,-4-3-1 15,0 1-3-15,0-1 1 0,-2 0-2 0,0 0-2 16,-2-1-15-16,0 2-51 0,0 0-55 0,0-1-80 15,-31 2-88-15,5-1-82 0,-10 0-138 0,-5-2-123 16,-17 0 26-16,-14 0 133 0</inkml:trace>
  <inkml:trace contextRef="#ctx0" brushRef="#br0" timeOffset="-151321.41">19131 2789 2276 0,'4'0'57'0,"0"0"55"0,1-19 54 0,-1 19 66 16,0 0 11-16,0 0 8 0,2-18 9 0,-4 18-7 16,2 0-19-16,-2-14-23 0,3 14-29 0,-1-7-26 15,-2 7-22-15,0-8-18 0,0 8-21 0,0-4-23 16,0 3-21-16,-2 1-23 0,0 0-19 0,0 0-17 15,2 0-10-15,-2 0 3 0,0 0-6 0,0 0 14 16,0 0 5-16,0 28-5 0,0-28 16 0,0 31-6 16,0-10 0-16,-27 6 8 0,27 0-8 0,-25 4 4 15,9 4 3-15,-3-2-5 0,1 2 3 0,-3 0-1 16,0 0-6-16,-1-2 4 0,-1 2-3 16,2-2 5-16,-2-1 9 0,3-1-6 0,1-1 0 15,5-4-1-15,-3-1-5 0,7-3 3 0,2-2 5 16,1-4-7-16,1-4 0 0,2-2 10 0,4-2 23 15,0-3 63-15,0-4 39 0,0-1 11 0,0 0-25 16,37 0-64-16,-12 0-27 0,6 0-14 0,6-28 4 16,9 28 8-16,10-21-13 0,-1 21-5 0,5-20-4 15,2 20 1-15,2-20-1 0,-2 20 0 0,-4-15-4 16,-10 15-4-16,-5-13 1 0,-6 13-10 0,-8-7 10 16,-8 7-13-16,-6-4 2 0,-9 4-4 0,-2 0-17 15,0-3 3-15,-4 3-62 0,0 0-56 0,0 0-54 16,0 0-79-16,0 0-20 0,0 0-54 15,0 22-72-15,-27-22-85 0,27 0-164 0,-39 23-283 16,10-23 85-16,-2 0 169 0</inkml:trace>
  <inkml:trace contextRef="#ctx0" brushRef="#br0" timeOffset="-134297.41">23503 4169 2199 0,'4'0'14'16,"2"0"13"-16,-1 0 32 0,-1 0 18 0,0 0 9 15,-4 0 18-15,0 0-6 0,0 0 7 0,0-19 9 16,0 19-5-16,0 0 4 0,0 0 0 0,-23 0-10 16,23-13-1-16,0 13-6 0,0 0 4 0,0 0 11 15,0 0-4-15,0 0 8 0,0 0-5 0,0 0-3 16,0 0 5-16,0 19-13 0,0-19-3 0,0 0-3 15,0 17-7-15,0-17-1 0,0 14-5 0,0-14 12 16,0 15 7-16,0-4 12 0,-27-3 16 16,27 2 10-16,-20 0 13 0,20 2 12 0,-27-1 12 15,10 2-15-15,1-3-14 0,-5 2-12 0,0 0-13 16,1 2-14-16,-3-3-18 0,0 3-6 0,0-1-18 16,-3 3-13-16,-8-2 5 0,6-1-2 0,-6 1 4 15,3 1 9-15,-6-2 10 0,0 2-7 0,0-1 5 16,-2 0-2-16,-3 0-4 0,1-1-4 0,-9 1-10 15,1 0 2-15,-3-1-16 0,-4-1-8 0,-2-3-6 16,-4 0-14-16,-2-2 3 0,-4-3-1 0,-2 0-3 16,-7-3 2-16,-1-1-2 0,-7 0 7 0,-4 0 11 15,-2 0 15-15,-10-25 1 0,-5 25-10 0,-3-21 7 16,-7 21 4-16,-2-23-2 0,-4 23 1 16,0-25-18-16,-4 12-21 0,4-1-1 0,2-1 0 15,5 2-2-15,9-5-2 0,5 4 0 0,8-3-2 16,10 0 0-16,9 1 0 0,10-2 0 0,8 1 0 15,8 0 0-15,7 2 0 0,6-1 0 0,4 0 0 16,4 0 0-16,4-1 0 0,3 3 0 0,1 0 0 16,4 0 0-16,3 1 0 0,0 0 0 0,3 2 0 15,3 1 0-15,0 2 0 0,4 0 0 0,2 0 0 16,0 2 0-16,0 1 0 0,0 1 0 0,0-2 0 16,0 4 0-16,0-2 0 0,0 4 0 0,0-2 0 15,0 0 0-15,0 2-19 0,0-2-33 0,19 2-43 16,-19 0-50-16,0 0-43 0,0 0-41 15,0 0-50-15,8 0-73 0,-8 0-122 0,0 0-68 16,10 0-13-16,-6 0 1 0,0 0 39 0,3 0-4 16,-1 0-53-16,-2 0-158 0,0 0-123 0,-2 0 147 15</inkml:trace>
  <inkml:trace contextRef="#ctx0" brushRef="#br0" timeOffset="-133717.42">19975 3909 3210 0,'10'-3'37'0,"6"2"38"15,1 0 54-15,0-2 62 0,-3 1 27 0,3-2 24 16,-5-1-5-16,-2 2-10 0,3 0-10 0,-3 1 16 16,-2-1 17-16,-4 1 41 0,3 2 9 0,-1-3-27 15,-4 2-32-15,0-1-65 0,-2 0-42 0,0 2-23 16,0 0-6-16,0 0-2 0,0 0 13 0,0 0-2 15,-25 0-5-15,25 0-14 0,-27 27-23 0,9-27-13 16,-5 17-19-16,-2-17-13 0,-2 19-9 0,-2-19-14 16,-2 21-1-16,0-21-3 0,-2 18 6 0,-2-8-4 15,0-1-1-15,0-1 1 0,2-1-9 0,4 1 3 16,4-1-3-16,4 0 2 0,5 0 5 16,1-2 1-16,9 1 0 0,0 2-2 0,6-2 5 15,-2 1 12-15,2-2 21 0,0 4 19 0,0-2 15 16,0 1 17-16,0 2 0 0,0-1-6 0,0 2-22 15,25 2-29-15,-25 1-19 0,24 0-12 0,-24 4 0 16,31 0 0-16,-10 3 0 0,0 2 0 0,-1 2 0 16,1 3 0-16,0 2 0 0,-1 1 0 0,1 1 0 15,-2-1 0-15,-1 1 0 0,-3-1 0 0,-1-3 0 16,-1-1 0-16,-3-4 0 0,0-2 0 0,-3-2 0 16,-1-5 0-16,-2-2 0 0,0-6 0 0,-4 2 0 15,0-5 0-15,2-3 0 0,-2 0 0 0,0 0 0 16,0 0 0-16,0 0 0 0,0-30 0 15,-25 30 0-15,25-28 0 0,-20 11 0 0,20-3 0 16,-23 0 0-16,23-2 0 0,-19-1 0 0,19 4 0 16,-18 1 0-16,18 0 0 0,-13 2 0 0,13 2 0 15,-8-1 0-15,4 5 0 0,2 0 0 0,0 3 0 16,2 0 0-16,0 4 0 0,0-1 0 0,0 3 0 16,0 0-52-16,0 1-77 0,31 0-85 0,-31 0-102 15,29 0-92-15,-11 27-148 0,5-27-100 0,4 25-70 16,0-25-116-16,4 33-125 0,-2-15-210 0,4-2 172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09:50:49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11555 4407 2011 0,'0'0'15'15,"0"0"14"-15,0 0 23 0,0 0 25 0,0 0 16 16,0 0 22-16,0 0 13 0,0 0 1 0,0 0 2 16,0 0-15-16,0 0-17 0,0 0-13 0,2 0-28 15,-2 0-15-15,4 0-15 0,-2 0-12 0,7 0 0 16,-3 0-2-16,4 0 2 0,1 0 8 0,3 0 6 16,3 0 10-16,-3 0 4 0,9 0-2 0,2 0-1 15,2 0-2-15,4 0 4 0,2 0-4 0,2 0 2 16,4 0-2-16,6 0-3 0,1 0 2 15,4 16-7-15,-1-16-4 0,9 0-6 0,-2 0 1 16,4 9 3-16,2-9-1 0,-2 0-1 0,2 0-6 16,4 5-5-16,-2-5-2 0,0 2 13 0,-2-2 10 15,-4 0 8-15,2 0 0 0,-2 0-17 0,2 0-8 16,-4 0-8-16,1 0-6 0,3 0-2 0,2 0 2 16,9 0-2-16,1 0 6 0,5 0 3 0,3 0-4 15,7 0-1-15,0 0-3 0,4 0 3 0,0 0 1 16,-4 0 3-16,-1 0-3 0,-3 0-2 0,-4 16-1 15,-1-16 1-15,-3 0 1 0,-7 0 7 0,2 9 8 16,-4-9 4-16,4 0 7 0,1 10-4 16,-3-10 4-16,6 5 3 0,-3-3 5 0,7 1 4 15,-1-3-8-15,3 3-3 0,3-3-5 0,-4 0-8 16,1 0 2-16,-3 0-4 0,-3 0-6 0,0 0 3 16,3 0-7-16,-1 0-5 0,1 0-3 0,1 0 1 15,5 0 0-15,2 0 4 0,6 0 3 0,-2 0-3 16,2 0 3-16,2 0 3 0,-2 0 3 0,2 0 1 15,-2 0-4-15,0 0 2 0,-3 0-5 0,1 0 2 16,0 0 8-16,2 0 3 0,0 0 0 0,0 0 3 16,0 0-8-16,0 0 9 0,0 0 3 0,0 0-4 15,-8 0-2-15,-3 0-10 0,-3 0 1 0,-7 0-1 16,-4 0 5-16,-4 0-3 0,-12 0-3 16,-3 0 2-16,-5 0 0 0,-5-13-1 0,-6 13-4 15,-6 0-6-15,-5 0 0 0,-5 0-2 0,-3 0 2 16,1 0 4-16,-5 0-4 0,-4 0 3 0,-2 0-4 15,0 0-3-15,0 0 1 0,-2 0-29 0,0 0-46 16,0 0-43-16,0 0-67 0,0 0-44 0,0 0-42 16,0 0-44-16,0 0-17 0,0 0-27 0,-31 0-39 15,31 0-107-15,-16 0-219 0,16 0 95 0,-27 0 128 16</inkml:trace>
  <inkml:trace contextRef="#ctx0" brushRef="#br0" timeOffset="4352">19524 4385 1539 0,'0'0'0'0,"0"0"0"15,-19 0 7-15,19 0 0 0,0 0 15 0,0 0 11 16,0 0 7-16,-12 0 15 0,12 0 7 0,0 0 11 16,0 0 8-16,-4 0 8 0,4 0-2 0,0 0-10 15,0 0-9-15,0 0-12 0,0 0-11 0,0 0-5 16,0 0-2-16,0 0 1 0,0 0 1 0,0 0 14 16,0 0 7-16,0 0 9 0,0 0 2 0,0 0 7 15,0 0 0-15,0 0 0 0,0 0 7 0,0 0-6 16,0 0 1-16,0 0 10 0,0 0-5 15,0 0 12-15,0 0 3 0,0 0-13 0,14 0-5 16,-14 0-24-16,0 0-17 0,25 0-12 0,-13 0-3 16,3 0-5-16,4 0 7 0,3 0 5 0,7 0 1 15,4 0-1-15,7 0-6 0,5 0-9 0,7 0-11 16,8 0-2-16,8 0-5 0,4 0-2 0,7 0 7 16,8 0-4-16,8 0-1 0,8 0-1 0,7 0-7 15,3 0 7-15,7 0-5 0,8 0 6 0,7 0 0 16,5 0-2-16,7 0 0 0,2 20-1 0,4-20 6 15,6 0 1-15,0 0 9 0,0 15-4 0,1-15 3 16,1 0 0-16,-2 14-1 0,2-14 8 16,0 8 8-16,-3-3 8 0,-1 0 7 0,-4-2-1 15,-5-1-5-15,-7 0-5 0,-9-1-5 0,-8 0 4 16,-4-1-4-16,-8 0-6 0,-3 0 2 0,-1 0-8 16,-7 0 2-16,-6 0 11 0,-4 0 0 0,-10 0 4 15,-9 0 1-15,-6 0-8 0,-16-18-6 0,-9 18-5 16,-10 0-6-16,-8 0-8 0,-9 0-10 0,-5-11-57 15,-5 11-66-15,-4 0-86 0,0 0-99 0,0 0-50 16,0 0-40-16,0 0-14 0,-37 0-22 0,16 0-108 16,-6 0-112-16,-6 0 103 0</inkml:trace>
  <inkml:trace contextRef="#ctx0" brushRef="#br0" timeOffset="5911.99">25701 4434 1369 0,'0'0'7'0,"-15"0"1"0,15 0 4 16,-8 0 22-16,8 0 18 0,0 0 31 0,0 0 33 15,0 0 9-15,0 0 3 0,0 0 2 0,0 0-15 16,0 0-4-16,0 0-15 0,0 0-14 0,0 0-9 16,0 0-18-16,0 0-2 0,0 0-3 0,0 0-2 15,0 0 8-15,0 0 0 0,0 0-12 0,23 0-3 16,-23 0-19-16,26 0-9 0,-7 0-3 0,8 5 0 15,8-5 9-15,10 4 11 0,5-1 3 0,16 1-3 16,7-1-2-16,3 1-2 0,9 2 9 16,10 0 2-16,8-1-5 0,13 1-2 0,10-2-9 15,8 1-5-15,11 1 4 0,12-2 1 0,5-1 5 16,5 1 9-16,2 0 2 0,3 0 3 0,4-2-3 16,4 0-7-16,-3 0-6 0,-5 0-7 0,4-1-4 15,1 0-1-15,-3 1 4 0,-4-1 5 0,1 0 1 16,-6 2 8-16,1-2-1 0,-5 1 6 0,-6-1 3 15,-8 0-5-15,-7 0 2 0,-11 1-6 0,-16-2-2 16,-5 2-2-16,-15-2-10 0,-11 0-8 0,-5 0-3 16,-11 0 0-16,-10 0 0 0,-11 0 1 0,-7 0-2 15,-14 0-6-15,-5 0 0 0,-9 0-35 0,-6 0-57 16,-1 0-70-16,-3 0-54 0,0 0-19 16,0 0-9-16,-34 0-21 0,34 0-79 0,-51 0-193 15,16 31-124-15,-7-31 91 0</inkml:trace>
  <inkml:trace contextRef="#ctx0" brushRef="#br0" timeOffset="14825.99">3101 5023 1913 0,'0'0'23'0,"0"0"2"0,0 0 13 16,0 0 19-16,0 0 4 0,0 0 28 16,0 0 28-16,0 0 15 0,0 0-2 0,0 0-7 15,0 0-31-15,0 0-27 0,0 0-26 0,0 0-20 16,0 0-13-16,0 0-7 0,0 0 0 0,0 0 5 16,0 0 14-16,0 0 15 0,16 0 18 0,-16 0 7 15,11 20 6-15,-11-20 2 0,14 0-1 0,-10 0 1 16,4 16 3-16,5-16 1 0,1 0 4 0,1 11 3 15,1-11-1-15,3 5-4 0,8-5-7 0,6 0-7 16,2 4-9-16,6-4-12 0,7 0-9 0,8 0-12 16,10 0-9-16,10 0-1 0,5 0-4 0,14 0 1 15,10-18 0-15,9 18-4 0,12 0-4 0,13 0 6 16,-1-15-3-16,11 15 4 0,4 0 5 16,4 0-8-16,0-9 4 0,4 9-2 0,-1 0-3 15,-7 0 1-15,-2-5-3 0,-7 5 6 0,1-2-3 16,-7 1 12-16,-1 0 32 0,-5 1 10 0,2-2 20 15,-3 1 7-15,-3 0-20 0,-4 0-4 0,-6 1-18 16,-9-2-8-16,-3 1-13 0,-17 1-3 0,-11 0-4 16,-6 0-8-16,-12 0 6 0,-6 0-9 0,-8 0 3 15,-9 0-1-15,-6 0-2 0,-6 0 1 0,-5 0 0 16,-5 0 1-16,-5 0 1 0,-4 0-1 0,-4 0 2 16,-2 0 0-16,0 0-2 0,0 0 4 0,0 0-6 15,0 0-24-15,0 0-48 0,0 0-74 0,0 0-89 16,0 0-95-16,0 0-86 0,0 0-41 15,0 0-72-15,0 0-169 0,0 0 44 0,0 22 115 16</inkml:trace>
  <inkml:trace contextRef="#ctx0" brushRef="#br0" timeOffset="16670">190 4438 3312 0,'0'3'16'16,"0"-3"-3"-16,0 0 0 0,0 0 2 0,0 0-16 16,0 0 10-16,0-20 8 0,0 20 14 0,23 0 20 15,-23 0 7-15,0 0 6 0,0 0-10 0,23 0-12 16,-23 0-9-16,20 0-9 0,-1 18-2 0,-5-18-1 15,3 17-5-15,2-17-4 0,-5 21-3 0,3-21 0 16,-3 20 1-16,-2-9-3 0,3-2 2 16,-3 1 10-16,-1-3 17 0,-3 0 19 0,0-1 18 15,2 0 18-15,-1-2 21 0,-1-2 22 0,2 1 15 16,9-3-6-16,2 0-29 0,6 0-37 0,10 0-32 16,8-27-25-16,17 27-7 0,15-37-3 0,12 12 9 15,14-6 15-15,15-3 9 0,12-5-1 0,8 0-8 16,11-5 0-16,0-1 40 0,2 0 35 0,-6-1 57 15,-3 2 44-15,-11 0-17 0,-14 4-5 0,-7 3-35 16,-17 2-36-16,-12 4-5 0,-11 4-13 0,-14 3-18 16,-11 4-15-16,-10 4-26 0,-8 3-21 0,-8 2-7 15,-5 4-18-15,-5 1-8 0,-5 3-85 0,0 0-127 16,-4 2-155-16,0 1-141 0,0 0-48 16,0 0 27-16,0 0 42 0,0 0 27 0,-31 30 0 15,31-30-82-15,-37 43-203 0,10-16 67 0,-4 7 135 16</inkml:trace>
  <inkml:trace contextRef="#ctx0" brushRef="#br0" timeOffset="17269.99">244 5879 3969 0,'0'-9'-1'0,"0"-2"2"0,0-3 23 16,31 4 45-16,-31-5 40 0,23 3 24 0,-23 1 4 16,27 2-23-16,-27 2-16 0,18-1-13 0,-18 3-11 15,21 2-22-15,-21 1-19 0,14-1-23 0,-14 2-27 16,15 1 2-16,-7 0-3 0,-4 0 6 0,6 0 13 15,-1 31-3-15,-1-31 0 0,6 32 7 0,3-12-3 16,-2 1 0-16,-1 0 2 0,3 1-3 0,1 0 3 16,-1-3-3-16,-3-1 3 0,5 0 2 0,-3-4 0 15,3-4 7-15,4-2 13 0,3-8 27 0,5 0 31 16,11 0 10-16,7-31 26 0,18 31 0 16,17-45-4-16,11 14 21 0,23-5 2 0,12-1 22 15,13-3 37-15,10 0 20 0,0 3 1 0,0-3-32 16,-4 3-55-16,-2 2-52 0,-7 4-31 0,-10 1 6 15,-8 5 22-15,-10 2 9 0,-5 3 6 0,-14 2-25 16,-10 3-28-16,-17 3-14 0,-12 3-23 0,-13 2-4 16,-10 2-4-16,-8 1-8 0,-8 3-64 0,-7 0-114 15,-4 1-173-15,0 0-206 0,-2 0-82 0,-2 0-3 16,0 0 22-16,0 0 5 0,0 31-143 0,0-31-246 16,0 34 156-16</inkml:trace>
  <inkml:trace contextRef="#ctx0" brushRef="#br0" timeOffset="19490">5982 5715 2041 0,'0'0'25'0,"0"0"19"16,0 0 28-16,0 0 25 0,0 0 5 0,0-10 7 15,0 10-9-15,0 0-10 0,0 0-14 0,0 0-24 16,0 0-18-16,0 0-17 0,0 0-19 0,0 0-3 15,0 0 1-15,0 0 1 0,0 0 13 0,0 0 14 16,0 0 13-16,0 0 20 0,0 0 5 16,0 17 8-16,0-17 3 0,0 0 4 0,21 14 8 15,-21-14-5-15,0 0 7 0,21 11-4 0,-21-11-2 16,12 0 1-16,-12 8-9 0,17-8 2 0,-7 5-7 16,0-2-4-16,5-3-2 0,1 2-15 0,3 0-6 15,-1-1-5-15,5 1-9 0,4 0 2 0,2-1-10 16,4-1-2-16,6 4-7 0,1-3-4 0,5 2 1 15,5 0-3-15,-1-1-1 0,7 0-2 0,2 1 2 16,-2 1 0-16,4-2 8 0,0 3 6 0,4-3 8 16,0 2 1-16,0 0 7 0,-4-1-8 0,2 0-4 15,0 0-4-15,-2-1-8 0,-4 2 1 0,2 1-4 16,-5-1 0-16,5-1-1 0,0 1-2 16,4 1-2-16,2 0 9 0,0-1 10 0,9 2 1 15,-3-2 3-15,6 1-11 0,-1 0-13 0,-3-1 4 16,3-1-6-16,-1 1 1 0,0-2 6 0,-3-1-7 15,-3 1 6-15,0-1-2 0,-6-1-1 0,2 0 4 16,-4 0-3-16,-4 0-3 0,-2 0-2 0,1 0 2 16,3 0 1-16,2 0 4 0,2 0-2 0,2 0-5 15,7 0 3-15,5 0-3 0,3 0 8 0,3 0 0 16,3 0-8-16,0 0 8 0,2 0-8 0,0 0 3 16,-1 0 6-16,1 0-9 0,-10 0 6 0,-1 0 1 15,1 0 3-15,-5 0 18 0,0 0 3 0,-3 0 3 16,-3 0-1-16,-2 0-11 0,4 0-2 15,-2 0-3-15,-4 0-4 0,0 0-2 0,2 0-2 16,-6 0-3-16,0 0 8 0,0 0 1 0,-2 0 2 16,-5 0 15-16,-3 0-1 0,-5 0 0 0,-3 0-3 15,-3 0-9-15,-6 0 4 0,-2 0-7 0,-4 0 11 16,-5 0-3-16,1 0-1 0,-7 0 3 0,-1 0-4 16,-5 0-8-16,0 0-7 0,-4 0 4 0,-1 0-16 15,1 0 16-15,-4 0-11 0,0 0 3 0,4 0 0 16,-4 0 0-16,0 0 7 0,0 0-7 0,0 0 1 15,0 0-13-15,0 0-32 0,0 0-50 0,0 0-59 16,0 0-72-16,0 0-59 0,0 0-80 16,0 0-76-16,0 0-74 0,-19 0-80 0,19 0-163 15,0 0 51-15,0 0 152 0</inkml:trace>
  <inkml:trace contextRef="#ctx0" brushRef="#br0" timeOffset="21434.99">12752 5795 1817 0,'0'1'18'0,"0"-1"4"16,0 1 3-16,0 1 5 0,0-2 3 0,0 0 17 16,0 0 21-16,0 0 21 0,0 0 4 0,0 0 5 15,0 0-6-15,0 0-9 0,0 0-7 0,0 0-12 16,0 0-4-16,0 0-6 0,0 0-4 15,0 0-1-15,0 0 0 0,0 0 4 0,0 0 2 16,0 0 0-16,0 0 2 0,0 0-6 0,0 0-2 16,0 0-6-16,0 0-11 0,0 0-3 0,0 0-10 15,0 0-2-15,21 0 4 0,-21 0 4 0,0 0 10 16,16 0 8-16,-16 0-2 0,23 0 2 0,-13 0-6 16,1 0-7-16,5 0-3 0,-5 0-9 0,1 0-4 15,2 0-3-15,1 0 0 0,1 0-7 0,-1 0 2 16,6 0 2-16,-1 0-3 0,5 0 5 0,-2 0 0 15,6 0 0-15,2 0 3 0,-2 0 1 0,4 0 3 16,0 0 3-16,2 0-3 0,0 0 4 16,2 0-2-16,5 0 0 0,-3 11 2 0,2-11-3 15,3 0 5-15,-1 0 1 0,1 10 3 0,1-10 0 16,3 5-3-16,-3-5-3 0,3 5 0 0,-1-4 1 16,3 0-1-16,-1-1 6 0,1 3 3 0,2-2-2 15,-3-1-5-15,1 0-10 0,-7 0-11 0,3 0-1 16,1 0 1-16,1 0-2 0,1 0-3 0,5 0-1 15,2 0-5-15,6 0 0 0,8 0 5 0,7 0-4 16,1 0 7-16,3 21 7 0,4-21-4 0,-1 0 9 16,1 15 7-16,0-15 6 0,-2 0 7 0,-3 12 4 15,-7-12-1-15,-1 0-4 0,-4 0-2 0,0 0 3 16,1 0-4-16,-3 0 1 0,0 0-5 16,-2 0-6-16,6 0-2 0,1 0-6 0,3 0 2 15,0-19-1-15,1 19-1 0,1 0 1 0,5 0-5 16,2 0 3-16,-1-12-10 0,1 12-5 0,0 0 10 15,-1 0-6-15,1 0 8 0,0 0-1 0,-1 0-1 16,-1 0 9-16,0 0 1 0,-1 0 4 0,5 0 5 16,-4 0-3-16,-1 0 7 0,3 0 3 0,-5 0-7 15,1 0-8-15,-3 0 0 0,1 0-8 0,-1 0 4 16,-3 0 15-16,-1 0-7 0,-2 0 3 0,1 0-3 16,-5 0-7-16,0 0 3 0,-4 0 0 0,-2 0-1 15,0 0-11-15,-4-12 8 0,-3 12-1 0,-1 0 1 16,-4 0 9-16,-3 0-13 0,-4-6 0 15,-3 6-8-15,-7 0 3 0,0-4-4 0,-6 3-4 16,-3-1 8-16,-5 2-8 0,-1-1 3 0,-3 1-3 16,-1 0 0-16,-2 0 4 0,-1 0-4 0,-3 0 4 15,0 0-4-15,-4 0 0 0,2 0 3 0,0 0-3 16,-4 0-41-16,0 0-49 0,3 0-58 0,-3 0-52 16,0 0-25-16,0 0-33 0,0 0-37 0,0 0-46 15,0 0-35-15,0 0-29 0,0 0-33 0,0 0-63 16,0 0-92-16,0 0-7 0,-21 0 125 0</inkml:trace>
  <inkml:trace contextRef="#ctx0" brushRef="#br0" timeOffset="34726">513 6822 1993 0,'0'0'36'0,"0"0"31"0,-13 0 40 0,13-5 38 16,0 5 0-16,0-3 10 0,0 3 3 0,0 0 4 16,0 0 8-16,0-3-1 0,0 3-2 0,0-2-5 15,0 1-12-15,0 0-17 0,0 0-18 0,0 1-19 16,0-3-11-16,0 3-9 0,-4 0-10 0,4 0-7 16,0 0-13-16,0-2-14 0,0 2-14 0,0 0-6 15,0 0-12-15,0 0-3 0,0 0 0 0,0 0-9 16,0 0 1-16,0 0 0 0,0 0 2 0,0 0 4 15,0 17 0-15,0-17 6 0,0 14-2 0,0-14 2 16,0 25 2-16,13-10-2 0,-13 1-3 16,0 2-2-16,0 1 4 0,0 0 0 0,10 0 2 15,-10 1 7-15,0-3-7 0,8 0-3 0,-8 0 2 16,4-2-2-16,0-1 2 0,-4-3 5 0,5 0 0 16,-5-5-7-16,0 1 6 0,4-2-1 0,-4-4-1 15,2 1 5-15,-2-2 1 0,0 0 14 0,0 0 23 16,4 0 21-16,-4 0 30 0,0 0 4 0,4 0-11 15,4 0-24-15,3 0-33 0,5-28-20 0,7 28-12 16,8-36 10-16,14 11-1 0,9-7 2 0,18-1-1 16,13-5-16-16,14-3 1 0,19-1-1 0,6-1 1 15,11-3 12-15,1 3 23 0,3 0 17 0,-5-1 24 16,-8 5 2-16,-8 2-15 0,-15 4-12 16,-10 3-22-16,-12 3-10 0,-17 5-6 0,-2 4-7 15,-12 3-5-15,-9 3 3 0,-10 1 0 0,-8 4 0 16,-5 3 3-16,-5 3-13 0,-9-3-57 0,2 4-68 15,-6 0-74-15,0 0-85 0,0 0-48 0,0 0-61 16,0 0-30-16,0 0-28 0,-23 21-73 0,23-21-208 16,-23 27 17-16,5-27 122 0</inkml:trace>
  <inkml:trace contextRef="#ctx0" brushRef="#br0" timeOffset="36793.99">15078 6689 1612 0,'-27'11'35'0,"4"-5"22"0,-2-2 21 16,7 0 41-16,-3-1 3 0,6-2 18 0,1-1 15 15,4 0-7-15,1 0-16 0,3 0-10 0,4 0-15 16,-2 0-13-16,4 0-9 0,0 0-21 0,0 0-17 15,0 0-17-15,0 0-9 0,0 0-1 0,0 0 5 16,0 0 0-16,31 0 8 0,-31 0 7 0,29 15 6 16,-11-15 8-16,7 0 4 0,0 14-6 0,6-14 0 15,8 0-4-15,5 12-4 0,5-12 0 0,7 0-4 16,8 0-7-16,11 0-10 0,9 0 3 16,12 0-5-16,13 0-1 0,11 0 7 0,18 0-16 15,13-26-2-15,13 26-5 0,7-19-5 0,15 19 16 16,11-23 15-16,7 10 14 0,5 0 10 0,-2 2 7 15,-11-1 2-15,-8 1 15 0,-8 1 13 0,-17-1 3 16,-22 1-8-16,-23 3-13 0,-21-1-21 0,-21 3-16 16,-16 1-12-16,-16 0-13 0,-15 2-5 0,-11-1-5 15,-7 2 1-15,-5 1 0 0,-4 0-4 0,-2 0-24 16,0 0-42-16,0 0-56 0,0 0-46 0,0 0-55 16,-27 0-54-16,27 0-55 0,-33 0-81 0,8 23-106 15,-2-23-260-15,-4 17 51 0,0-17 132 0</inkml:trace>
  <inkml:trace contextRef="#ctx0" brushRef="#br0" timeOffset="38165.99">20700 6795 2197 0,'-10'0'17'16,"2"0"11"-16,3 0 21 0,3 0 22 0,0 0 2 15,2 0 15-15,0 0 1 0,0 0 5 0,0 0 6 16,0 0-4-16,0 0-2 0,0 0-11 0,0 0-14 16,0 0-11-16,0 0-21 0,0 0-9 0,0 0-8 15,0 0-6-15,0 0-1 0,0 0 0 0,17 0-1 16,-17 0 8-16,14 0 17 0,-14 0 10 0,27 0 11 15,-10 0 9-15,5 0-2 0,5 0-5 0,4 0 1 16,7 0-6-16,5 13 4 0,9-13 2 16,12 0 1-16,6 8-2 0,13-8 0 0,12 0-1 15,12 0-7-15,9 0-14 0,12 0-19 0,13 0-15 16,5 0-7-16,7 0 18 0,11 0 22 0,7 0 15 16,3 0 14-16,4 0-11 0,4 0-18 0,-7-19-5 15,-1 19-12-15,-2 0-6 0,-1 0-5 0,-6-11-4 16,-3 11-4-16,-5 0-3 0,-6 0 6 0,0 0 1 15,-11 0 15-15,-12 0 11 0,-10 0 5 0,-14 0 1 16,-14 0-6-16,-15 0-10 0,-11 0-7 0,-21 0-6 16,-5 0-7-16,-12 0 0 0,-3 0-4 0,-10 0-1 15,-9 0-3-15,2 0-1 0,-6 0-42 0,0 0-45 16,0 0-54-16,0 0-77 0,0 0-24 16,0 0-11-16,0 0-31 0,-31 0-27 0,31 0-66 15,-33 27-192-15,6-27-184 0,-4 18 105 0</inkml:trace>
  <inkml:trace contextRef="#ctx0" brushRef="#br0" timeOffset="91601.99">347 8227 3165 0,'17'0'-4'0,"-7"0"-4"0,-2 0 0 0,-1 0-4 16,-3 0 4-16,4 0 5 0,-8 0-2 15,4 0 13-15,0 0 17 0,-4 0 17 0,4 0 11 16,-4 0-2-16,0 0-20 0,0 0-21 0,0 0-7 16,0 0-5-16,0 0 1 0,0 0 4 0,0 20 2 15,0-20-1-15,0 22-2 0,0-22 4 0,0 24-5 16,0-11 3-16,-16 1 3 0,16-1-6 0,0 0 5 16,0-2-2-16,0 1 1 0,0 0 2 0,0 0 4 15,0-3 9-15,0-2 18 0,0 1 24 0,0-4 23 16,0-1 22-16,0-2 10 0,0-1-7 0,0 0-17 15,27 0-25-15,0 0-20 0,8-33-6 0,10 33 1 16,13-39 14-16,10 12 1 0,21-6 3 16,10-4 12-16,19-4 14 0,6 0 24 0,7-2 5 15,3-2-18-15,6 1-40 0,-5-1-36 0,-1 2-18 16,-4 2 10-16,-8 2 52 0,-4 0 48 0,-10 2 27 16,-5 2 14-16,-12 4-10 0,-12 3-32 0,-11 6-15 15,-14 3-20-15,-13 2-26 0,-10 5-13 0,-13 5-13 16,-5 0-16-16,-5 3-10 0,-8 3-41 0,0 1-57 15,0 0-60-15,0 0-105 0,0 0-70 0,0 0-71 16,0 0-77-16,0 0-38 0,-27 0-62 0,27 0-145 16,-31 30-143-16,15-30 144 0</inkml:trace>
  <inkml:trace contextRef="#ctx0" brushRef="#br0" timeOffset="100384">203 9587 2789 0,'0'0'30'0,"0"0"26"0,0 0 35 16,0 0 41-16,0-23 2 0,0 23 13 0,0 0-8 16,0 0-4-16,0 0-4 0,0 0-10 0,0 0-4 15,0 0-30-15,0 0-20 0,0-12-33 0,0 12-23 16,0 0-13-16,0 0-5 0,0 0 1 0,0 0 1 16,0 0 5-16,0 20-5 0,0-20 12 0,0 28 1 15,0-10 9-15,0 4 0 0,0 0-6 0,0 4-2 16,0 2-12-16,0-1 9 0,0-1-5 0,14-1 1 15,-14 2 4-15,0-3-7 0,0-2 2 0,12-2-4 16,-12-2 1-16,0-2 1 0,11-5 2 16,-11 0 6-16,8-4 5 0,-4 1 28 0,2-5 18 15,7-2 11-15,1-1 3 0,7 0-16 0,10 0-20 16,6-27-3-16,13 27-9 0,12-46-8 0,6 11 9 16,17-6-8-16,14-7 6 0,13-1 15 0,10-2 7 15,8-1 22-15,4 0 8 0,3 2-3 0,1 4-6 16,-8 5-12-16,-4 4 7 0,-18 4 9 0,-9 3 5 15,-14 5-2-15,-13 2-27 0,-10 7-17 0,-16 2-16 16,-11 6-10-16,-8 1-3 0,-9 2-12 0,-5 3-46 16,-5-1-85-16,-6 3-84 0,-2 0-97 0,0 0-86 15,0 0-10-15,0 0-32 0,0 0-45 0,0 24-99 16,0-24-229-16,0 26 121 0</inkml:trace>
  <inkml:trace contextRef="#ctx0" brushRef="#br0" timeOffset="103203.99">298 10896 2323 0,'-4'-10'17'16,"4"10"14"-16,0 0 22 0,0 0 35 16,0-5 20-16,0 5 19 0,0 0 16 0,0 0 6 15,0 0-3-15,0 0-2 0,0 0-13 0,0 0-16 16,0 0-18-16,0 0-23 0,0 0-17 0,0 0-11 15,0 0-16-15,0 0-8 0,0 0-8 0,0 0-10 16,0 0-4-16,0 17 2 0,0-17 1 0,0 14-3 16,0-14 4-16,0 22-1 0,0-10 0 0,0 0 5 15,0 4-1-15,0-1-4 0,0 0 6 0,0 0-1 16,0-1 4-16,0-1 7 0,0-1 5 0,22 0 4 16,-22-1 2-16,17-1 5 0,-17-2 3 0,23-3 12 15,-13 1 8-15,6-2 8 0,3-4-5 0,4 0-11 16,4 0-5-16,0 0-10 0,14-39-11 15,6 18-4-15,7-9-9 0,6-7-13 0,17-4 4 16,7-2 5-16,7-5 9 0,13 0 18 0,1-1 14 16,5 2 7-16,1 3 25 0,1 3 0 0,-13 6-20 15,-4-1-15-15,-10 6-32 0,-13 5 7 0,-6 3 22 16,-14 5 5-16,-13 5 0 0,-8 2-22 0,-8 4-24 16,-6 2-9-16,-11 3-1 0,-2 1 0 0,-4 0 9 15,0 0-1-15,0 0-27 0,0 0-59 0,0 0-66 16,0 0-58-16,0 0-67 0,0 0-69 0,0 23-94 15,-27-23-145-15,27 23-282 0,0-23 10 0,-23 27 158 16</inkml:trace>
  <inkml:trace contextRef="#ctx0" brushRef="#br0" timeOffset="115655.99">9616 12717 1987 0,'0'0'15'0,"0"0"11"0,-20 10 17 0,20-10 36 16,0 0 18-16,-15 0 20 0,15 5 8 16,-14-5-10-16,7 3-15 0,1-2-7 0,0 2-14 15,0-2-14-15,2 0-12 0,0 2-20 0,1-3-11 16,1 0-4-16,0 0-3 0,2 0 9 0,0 0 4 15,0 0 8-15,0 0 7 0,0 0-2 0,0 2 4 16,0-2 2-16,0 0 3 0,0 0 1 0,29 0 3 16,-29 2 0-16,33-2 4 0,-8 0-3 0,8 0-2 15,7 0-7-15,7 0-14 0,7 0-2 0,10 0-7 16,6 0-3-16,5-22 5 0,7 22 3 0,7 0 18 16,8-21 12-16,3 21-8 0,9-18-4 0,3 18-4 15,3-15 8-15,5 15 21 0,-4-13 12 0,2 5-4 16,-8 3-14-16,-9 0-16 0,-12 1-14 15,-11 0-9-15,-5 3-17 0,-16-2 0 0,-5 1-4 16,-8 0-5-16,-13 1 4 0,-2 0-5 0,-5 1 3 16,-5-2 2-16,-7 2-4 0,-3 0 0 0,-5-1-5 15,0 1 2-15,-2 0-35 0,-2 0-46 0,0 0-62 16,0 0-99-16,0 0-72 0,0 0-60 0,0 0-75 16,0 0-116-16,-25 0-201 0,25 0 67 0,0 0 138 15</inkml:trace>
  <inkml:trace contextRef="#ctx0" brushRef="#br0" timeOffset="117143.99">13046 12636 1501 0,'0'0'61'0,"2"0"24"0,0 0 19 0,0 0 29 16,2 0-35-16,-4 0 6 0,4 0 14 0,-2 0 1 16,0 0 3-16,0 0-8 0,0 0-13 0,0 0-12 15,0 0-12-15,1 0-4 0,-1 0-4 0,2 0-7 16,0 0-7-16,0 0-8 0,2 0-7 15,0 0-3-15,1 0 1 0,1 0 1 0,2 0 1 16,1 0 3-16,-3 0-3 0,2 0 0 0,3 0 10 16,1 0 3-16,0 0 6 0,3 0 4 0,0 0-6 15,1 0-2-15,1 0-1 0,-1 0-5 0,3 0-2 16,0 0-2-16,1 10-3 0,-1-10 0 0,4 0 8 16,0 7 0-16,2-7 10 0,2 6 1 0,-1-5-4 15,8 0-3-15,-1 0-8 0,4 1 2 0,0-1-2 16,1 0 2-16,3-1-6 0,2 0-7 0,3 0-14 15,2 0-4-15,1 0-6 0,5 0 8 0,0 0 11 16,0 0 14-16,4 0 11 0,0-19-8 16,0 19-6-16,2 0-16 0,0 0-5 0,2-15-10 15,4 15-1-15,2 0-5 0,5-11-4 0,1 11 12 16,3-6-5-16,1 6 5 0,5-6 7 0,0 4-7 16,2 0 2-16,-1 0 8 0,-3 1-2 0,2 1 13 15,-7-1 18-15,3 0 0 0,-7-1 3 0,3 1-10 16,-3 0-11-16,-1-1-4 0,3 1-3 0,-3 0 4 15,-1 1-1-15,4-1-3 0,-1 0-4 0,-1 1-6 16,1-1-5-16,-1 1 1 0,0 0 0 0,-1 0 7 16,-1 0 8-16,-8 0 5 0,2 0 13 0,-2 0-4 15,-2 0-8-15,0 0-3 0,0 0-1 0,5 0 18 16,-3 0 20-16,6 0 5 0,0 0-10 16,5 0-17-16,1 0-19 0,-1 0-12 0,1 0-3 15,5 0-4-15,-1 0-4 0,3 0 1 0,0 0-1 16,-5 0-3-16,1 0 0 0,3-15-1 0,1 15 1 15,-2 0-1-15,4 0 2 0,1 0-2 0,1 0 1 16,8 0-3-16,0 0-1 0,0 0 1 0,3 0-3 16,-1 18 2-16,0-18-3 0,-6 0 3 0,-2 13 3 15,-7-13-2-15,1 0 6 0,-4 16-3 0,-1-16 0 16,-3 11 4-16,-1-6-8 0,-4 0 0 0,5 0 4 16,-5-1 2-16,-2 0 5 0,-4 0-1 0,-2-1-2 15,-8-1-11-15,-4-1 8 0,-5 0-1 0,-6 0 5 16,-5-1 5-16,-8 0-10 0,-1 0 7 15,-10 0-3-15,-1 0 0 0,-6 0 6 0,1 0-10 16,-5 0 3-16,-2 0-3 0,-2 0-4 0,0 0 1 16,0 0-40-16,0 0-85 0,0 0-93 0,0 0-104 15,0 0-68-15,0 0-26 0,0 0-47 0,0 0-51 16,0 0-50-16,0 0-82 0,0 0-171 0,0 0 106 16,0 0 153-16</inkml:trace>
  <inkml:trace contextRef="#ctx0" brushRef="#br0" timeOffset="170602">347 14905 2789 0,'-4'0'24'0,"4"0"31"0,-4 0 50 15,4-22 50-15,0 22 19 0,-2 0 16 0,-2 0-10 16,4-15-9-16,-4 15-6 0,4 0-7 0,0 0-11 16,0 0-15-16,-4 0-20 0,4 0-25 0,0 0-15 15,0 0-16-15,0 0-7 0,0 0-5 0,0 0-7 16,0 0-3-16,0 0-13 0,0 0-1 15,0 0-8-15,0 0-9 0,0 0-4 0,0 0-2 16,0 0-2-16,0 0 6 0,0 0 4 0,0 19-3 16,0-19 5-16,0 19-5 0,0-19 7 0,0 27 4 15,0-12 5-15,0 3 3 0,0-1-2 0,0 0-7 16,0 1 0-16,0 0-6 0,22-2-1 0,-22 1 0 16,0-2-7-16,0-2 4 0,23-1 1 0,-23-3 3 15,0 0 31-15,19-2 49 0,-19-3 28 0,16 0 36 16,-6-4-4-16,3 0-29 0,5 0-18 0,5 0-20 15,8-27-3-15,4 27-9 0,7-40 10 0,3 12 2 16,13-4 7-16,4-6-2 0,10-3-1 16,5-4 18-16,-1-3 0 0,5-2 30 0,4-3 19 15,4 2-6-15,-7-1-2 0,-1 2-32 0,-9 2-28 16,1 3-13-16,-11 7 0 0,0 3 11 0,-13 7 7 16,-3 3-7-16,-3 3-16 0,-10 6-15 0,-6 4-17 15,-8 3-14-15,-7 2-9 0,1 1-8 0,-7 4-4 16,-6-1-4-16,0 3-23 0,0 0-46 0,0 0-70 15,0 0-92-15,0 0-122 0,0 0-177 0,0 0-113 16,0 0-50-16,-19 0-49 0,19 21 13 0,-23-21-122 16,23 16-204-16,-31-16 192 0</inkml:trace>
  <inkml:trace contextRef="#ctx0" brushRef="#br0" timeOffset="172102">389 13411 2522 0,'0'0'-1'0,"0"0"-1"0,0 0 6 0,4 0 38 16,-4 0 36-16,0 0 36 0,0 0 20 0,0 0-8 15,0 22-15-15,0-22-17 0,0 0-8 0,0 21-16 16,0-21-12-16,0 17-15 0,0-17-15 0,0 20-3 16,0-9-8-16,0-1 1 0,0 3-2 0,0-1-3 15,0-1 5-15,0 1-2 0,20-1-2 0,-20-2-1 16,0 0-2-16,15-1 3 0,-15 0 10 0,18-2 12 15,-9-3 13-15,5 1 10 0,3-4 6 0,6 0 2 16,-1 0-10-16,9 0-11 0,4-30-8 16,3 30-3-16,7-45 16 0,5 14 16 0,8-5 16 15,10-5 17-15,2-4 4 0,7-4 17 0,3 3 16 16,3 2 18-16,-5 1 37 0,-1 3 20 0,-9 4 12 16,-8 6-16-16,-8 5-29 0,-11 3-29 0,-10 3-42 15,-4 4-29-15,-8 2-35 0,-11 5-21 0,2 3-14 16,-6 0-10-16,-4 2-34 0,0 3-91 0,0 0-101 15,0 0-106-15,0 0-74 0,0 0-27 0,0 0-17 16,-22 0-33-16,22 0-49 0,-31 19-126 0,8-19-261 16,-4 0 139-16,-4 18 160 0</inkml:trace>
  <inkml:trace contextRef="#ctx0" brushRef="#br0" timeOffset="172573.99">14 12829 3950 0,'0'7'4'0,"15"2"5"0,-15 1 9 15,21 0-1-15,-15-1-1 0,2 1-3 0,4 1-4 16,-1-3 7-16,-3 3 4 0,7-4 0 0,-7 1 1 16,2 0 4-16,3 0 2 0,-1-2 20 0,2-1 17 15,1-1 0-15,1-3 10 0,-1-1-9 0,8 0-13 16,-3 0 4-16,9-23-19 0,2 23-2 0,4-35 7 15,7 11 18-15,7-5 20 0,5-4 25 0,4-2 29 16,4-3 23-16,2-2 37 0,2-2 31 16,2-1-9-16,1-1-15 0,1 1-34 0,-6-2-67 15,2 2-24-15,-2 0-35 0,-2 1-8 0,-4-1 13 16,-8 5 5-16,4 3 3 0,-17 3-13 0,-2 3-15 16,-2 4-15-16,-12 5-8 0,-7 6-26 0,-2 5-65 15,-7 3-115-15,-3 2-133 0,-2 3-111 0,0 1-56 16,0 0-21-16,0 0-4 0,0 0-19 0,-38 0-64 15,38 25-168-15,-41-25-36 0,10 18 151 0</inkml:trace>
  <inkml:trace contextRef="#ctx0" brushRef="#br0" timeOffset="173026">126 12092 3383 0,'-4'-14'3'0,"4"2"2"0,-4 2 0 15,4 1 14-15,0-1 27 0,0 2 30 0,0 4 33 16,0 2 9-16,0 2-19 0,0 0-32 0,0 0-39 16,0 0-21-16,0 0-13 0,0 0 4 0,0 24 6 15,23-24 5-15,-23 27 2 0,18-10 0 0,-18 2 1 16,23 5-2-16,-11-3 4 0,1 1-1 15,-3-1 3-15,2-2-7 0,3 1-5 0,-7-4 2 16,-2-1-2-16,3-3 21 0,-1-3 57 0,-4-4 55 16,0 1 71-16,-2-4 36 0,2-2-21 0,1 0-37 15,7-23-63-15,-2 23-44 0,11-46 2 0,2 11 32 16,6-10 47-16,6-3 27 0,4-6-3 0,7-3-14 16,3 1-17-16,5-2 10 0,-5 1-4 0,9 2-26 15,-4 4-23-15,4 1-53 0,2 0-19 0,-2 1 4 16,0 3 15-16,0 2 27 0,-3 4 4 0,-5 3-7 15,-2 4-24-15,-11 6-22 0,-2 5-10 0,-12 4-9 16,-1 4-7-16,-9 6-7 0,-3 0-8 16,-6 5-3-16,-4 2-20 0,4-1-52 0,-4 2-75 15,0 0-119-15,0 0-164 0,0 0-81 0,0 0-45 16,0 0 8-16,0 29 24 0,-27-29-57 0,27 34-98 16,-26-12-299-16,26 2 90 0,-31 4 191 0</inkml:trace>
  <inkml:trace contextRef="#ctx0" brushRef="#br0" timeOffset="178502">8825 14920 1890 0,'-9'0'40'0,"9"0"24"0,0 0 35 15,0 0 36-15,0 0-11 0,23 0 7 0,-23 0-7 16,0 0-6-16,21 0-5 0,-21 0-12 16,0 0-10-16,16 0-10 0,-16 0-13 0,0 0-2 15,15 0-5-15,-15 0-8 0,10 0 1 0,-10 0-3 16,8 0 6-16,-2 0 3 0,-1 0 0 0,1 0 1 15,0 0-7-15,2 0 2 0,-2 13 0 0,5-13 2 16,3 12 2-16,1-12-9 0,3 16 5 0,7-7-5 16,0 0-1-16,2 2 7 0,8-1-3 0,2-1 0 15,5 1 2-15,3-2-4 0,7 1-7 0,4-1 4 16,8-4-5-16,8 0 8 0,11 1 13 0,3-4-2 16,12 0 4-16,3-1-12 0,6 0-14 0,9 0-14 15,4 0-7-15,6 0-10 0,4-22-1 0,7 22 0 16,3 0-4-16,11-22 5 0,-2 22 5 15,6-20-1-15,2 20 0 0,7-17 1 0,5 17-6 16,5-15-7-16,1 15 3 0,5-11-3 0,8 11 0 16,0 0-2-16,5 0-1 0,1 0 4 0,2 0 0 15,-5 0 5-15,1 29-5 0,-12-29 6 0,-3 21-8 16,-5-21 9-16,-11 19 17 0,-8-19 12 0,-12 16 27 16,-13-16 34-16,-10 14 12 0,-9-14 7 0,-12 0-1 15,-10 8-35-15,-12-8-27 0,-13 0-24 0,-9 0-16 16,-9 0 21-16,-9 0 37 0,-10 0 2 0,-7 0-7 15,-5 0-29-15,-3 0-40 0,-6 0-11 0,0 0-47 16,-4 0-102-16,0 0-98 0,0 0-96 16,0 0-53-16,0 0-26 0,0 0-57 0,0 0-47 15,0 0-2-15,0 0-69 0,0 0-167 0,-24 0 120 16,24 24 105-16</inkml:trace>
  <inkml:trace contextRef="#ctx0" brushRef="#br0" timeOffset="213782">2553 15819 2114 0,'0'0'30'0,"0"-15"19"0,0 15 23 15,0 0 34-15,0 0-12 0,0-11-7 0,0 11-12 16,0 0-20-16,0 0-15 0,0 0-9 0,0 0-11 16,0 0-5-16,0 0 4 0,0 0 12 0,0 0 17 15,0 0-1-15,0 0 1 0,0 0-6 0,0 0-7 16,0 0 5-16,0 13 5 0,0-13 3 0,0 0 1 15,0 0-1-15,0 0 2 0,0 0-1 0,0 0 4 16,0 0-5-16,0 0 1 0,0 8 3 16,0-8-4-16,0 0 6 0,0 0-2 0,0 0-5 15,21 0 3-15,-21 5-3 0,0-2-2 0,22-1 1 16,-11 1 2-16,5 1 6 0,1-2-5 0,3 2-8 16,3 1-13-16,8-2-7 0,2 2 1 0,6-1 7 15,9-2 4-15,4 2-4 0,10-1-6 0,6 2-11 16,8-4-6-16,5 2-2 0,8-2-3 0,6 1 2 15,12-1-1-15,7 0-4 0,8-1 5 0,10 3 1 16,11-1 5-16,10 0 5 0,2 2 8 0,6-1 10 16,11 4 10-16,6-1 12 0,1-1 4 0,10 3-4 15,1 0 3-15,0-2-7 0,8 3-9 0,5-1-2 16,2 0-8-16,1-1 2 0,5 2-7 16,-2 2 3-16,-2-1 4 0,-1 1-10 0,3 2 12 15,-4-1 5-15,-7-1 13 0,-6 1 23 0,-8 0 2 16,-16-3 8-16,-9 0 3 0,-14 0 5 0,-15-1 5 15,-16-2-5-15,-19-2-3 0,-15 1-12 0,-13-2-13 16,-10-2-8-16,-13 0-19 0,-9-1-15 0,-6 0-10 16,-8 0-1-16,-7 0-3 0,-4 0-10 0,-3 0 10 15,-3 0-23-15,-4 0-55 0,2 0-80 0,-2 0-115 16,0 0-83-16,0 0-58 0,0 0-51 0,0 0-62 16,0 0-94-16,0 0-190 0,0 0-136 0,-17 0 167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09:54:58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11470 574 1195 0,'0'0'10'0,"0"-14"8"15,0 14 18-15,0 0 11 0,0 0 11 0,0-10 7 16,0 10 6-16,0 0 2 0,0 0-8 0,-16 0 2 15,16 0-9-15,0 0 8 0,0 0-3 0,0 0 7 16,0 0 6-16,0 0 1 0,0 0 10 16,0 0 0-16,0 0 5 0,0 0 0 0,0 0 3 15,0 0-6-15,0 0 0 0,0 0 4 0,0 0-1 16,0 0 4-16,0 0-9 0,0 0-18 0,0 0-5 16,0 0-11-16,0 0-8 0,0 0 0 0,0 0-13 15,0 0-5-15,0 0-4 0,0 0-7 0,0 0 3 16,0 0 3-16,0 0-2 0,0 0 7 0,0 0 3 15,0 0 3-15,0 0 7 0,0 0 3 0,0 0-3 16,27 0-4-16,-27 0-1 0,18 0-4 0,-18 0 9 16,23 0 4-16,-23 0 7 0,35 0-5 0,-14 0-9 15,0 0-5-15,3 13-12 0,3-13 0 0,6 0-3 16,5 0-9-16,3 0 8 0,4 0-10 16,5 0 5-16,6 0 7 0,6 0-2 0,2 7 7 15,6-7-5-15,5 3-5 0,1-3-2 0,5 4-5 16,1-2 2-16,3 0 5 0,0 2 5 0,-2-1 8 15,-5-1 6-15,1 2 7 0,-1-4 0 0,-1 0 1 16,-3 0-14-16,-2 0-12 0,1 0-3 0,1 0-7 16,5 0-2-16,-3 0 5 0,9 0-6 0,2 0-2 15,8 0 4-15,2-18-2 0,-2 18-1 0,9 0 8 16,-3 0-1-16,0 0 1 0,-2 0 20 0,1 0 2 16,-7-11 7-16,-5 11-3 0,5-6-16 0,-4 6-7 15,-2-9-6-15,-2 6 2 0,0-3 3 0,-1 2 0 16,-1-1-5-16,0-1-5 0,-3 1 0 15,-3-3-1-15,1 3 0 0,-3 0 3 0,1-2-3 16,3 1 2-16,-1 0 1 0,3 0 0 0,4 1-2 16,4-1 1-16,4 2-1 0,2-4 2 0,0 4-1 15,4-2 2-15,0 0 0 0,-4 0 3 0,1 0-3 16,-1 0-1-16,-2-2 5 0,0 3-11 0,0-2 7 16,0 1-3-16,-2 0 0 0,10-1 4 0,0 1-8 15,5 1 5-15,3 0-2 0,-3 2-4 0,1-1 7 16,-1 0 0-16,-1 2 0 0,-2-1 0 0,3 0 1 15,-5 0 3-15,-2 0 0 0,3 1 7 0,3 0-4 16,2-1-1-16,1 0-8 0,2 1 0 16,-1 1 1-16,-1-3-4 0,-1 4 4 0,-4 0 1 15,3-2 7-15,-3 1-7 0,1 1 5 0,-3 0-5 16,2 0-8-16,3 0 12 0,3 0-4 0,1 0 1 16,1 0 2-16,1 0 1 0,-5 0-2 0,-3 0-1 15,-1 0-3-15,-8 0-4 0,0 0 4 0,-6 0 1 16,-6 0 4-16,-2 0 1 0,-1 0-4 0,-1 0 0 15,-1 0 1-15,-5 0-4 0,-1 0 3 0,-8-18 3 16,-2 18-12-16,-6 0 4 0,-2 0 2 0,-5-9-3 16,-7 9 7-16,-3 0 2 0,-6-5-2 0,-2 5-4 15,-6 0 0-15,-3-5-5 0,-3 4 4 0,-4-1 2 16,-1 2 2-16,-2 0 2 0,-1 0-2 16,-5-2 1-16,2 2-1 0,0-1 1 0,-5 1 0 15,1-1-3-15,2 0-4 0,-2 1 3 0,-2-2-3 16,2 2 1-16,0-1 4 0,-2 1-4 0,3 0-4 15,1-1 9-15,0 1-6 0,2 0 0 0,3-1 2 16,1 1-2-16,-2 0 3 0,3 0 1 0,-3-3 2 16,2 3-2-16,-3 0-1 0,-3 0 4 0,-2 0 0 15,0 0-5-15,-2 0 2 0,0 0-1 0,2 0 1 16,-4 0 3-16,0 0 4 0,0 0 1 0,0 0 28 16,0 0 12-16,0 0 4 0,0 0 10 0,0 0-29 15,0 0 0-15,0 0-9 0,0 0-4 0,0 0 4 16,0 0-9-16,0 0 1 0,0 0-8 15,0 0-8-15,0 0 0 0,0 0-8 0,0 0 1 16,0 0 2-16,0 0-7 0,0 0 3 0,0 0-3 16,0 0-8-16,0 0 11 0,0 0 5 0,0 0 6 15,0 29 4-15,0-29-8 0,-18 38-5 0,18-13 4 16,-15 7-1-16,15 4 6 0,-14 4 3 0,14 2-11 16,-12 3 5-16,12 3 3 0,-7 1-3 0,7 3 4 15,0 4 2-15,0 3-2 0,0 1 6 0,0 8 0 16,0 5-6-16,0 4-3 0,0 4-7 0,0 3 9 15,0-1-3-15,0 0-3 0,0 1 3 0,0-7 1 16,-22-2 0-16,22-6 7 0,0-3 3 16,-15-6-8-16,15-2-2 0,-23-5 11 0,23-1-7 15,-24-4 3-15,9-4 10 0,1-5-7 0,-5-1 3 16,2-5 2-16,-1-5-3 0,3-2-2 0,1-5-4 16,2-5 4-16,3-3-9 0,-1-3 8 0,6-3 12 15,2-3-3-15,-2-2 15 0,4-2-7 0,-2 0-8 16,2 0-6-16,0 0-12 0,0 0-92 0,0-28-69 15,0 28-86-15,0-23-104 0,0 23-50 0,22-30-86 16,-22 14-96-16,0 1-177 0,0 0-130 0,0 0 156 16</inkml:trace>
  <inkml:trace contextRef="#ctx0" brushRef="#br0" timeOffset="2523.98">11541 603 2680 0,'0'0'8'0,"0"15"6"0,0-15 7 15,0 0 8-15,14 0-5 0,-14 0 1 0,0 0 2 16,0 0 2-16,0 0 13 0,0 0 11 15,0 0 1-15,0 0-8 0,0 0-16 0,0 0-8 16,0 0 10-16,0 0 23 0,0 0 16 0,0 0 9 16,0 28-9-16,0-28-18 0,0 30-9 0,-31-11 7 15,31 4 4-15,-25 1 10 0,25 4 4 0,-26 5-23 16,9 3-14-16,3 2 2 0,-1 5 1 0,3 6 19 16,-1 5 13-16,1 4-11 0,1 2-5 0,1 6-14 15,4 1 0-15,0 3 7 0,0 3 2 0,-1-5-2 16,1 0-9-16,2-4-8 0,-4 0-1 0,2-4 13 15,-1-3-3-15,1-2 6 0,-4-2 0 0,2-5-17 16,-1 0 4-16,1-1-9 0,0-5-6 16,-3 0 0-16,3-5-12 0,0-4 7 0,0 1-2 15,1-1-3-15,1-4 12 0,0-1-7 0,2-4 3 16,0-2-4-16,2 1-6 0,-2-2 1 0,1-4-4 16,1-5 6-16,0-1 3 0,0-1-5 0,0-1 5 15,2-2-2-15,-4-1-2 0,4 1 4 0,0-1-3 16,-2-1-2-16,2 0-3 0,-2-1 5 0,0 1-4 15,2-1 2-15,-2 1 1 0,0-1-10 0,0 0 2 16,0 1 3-16,-3 1-1 0,3-2 5 0,-2 3 1 16,2-1-2-16,-2-2-4 0,0 1 2 0,2-2-2 15,0 2 6-15,0 1-1 0,0-2-1 0,0-1-1 16,-3 2-7-16,3-1 10 0,0 0-5 16,0-3 2-16,0 3 3 0,0-1-4 0,2-1 2 15,-2-1-2-15,2 1 1 0,0-1 2 0,0-1-1 16,0 1 2-16,0-1 2 0,0 0 3 0,0 0 12 15,0 0 11-15,0 0 5 0,0 0-8 0,0 0-8 16,0 0-10-16,0 0-13 0,0 0 3 0,0 0 2 16,0 0-6-16,0 0 6 0,0 0 1 0,0 0-3 15,0 0 5-15,0 0 2 0,0 0 5 0,0 0 19 16,0 0 8-16,0 0 19 0,0 0 10 0,0 0 1 16,0 0 4-16,0 0-3 0,0 0-3 0,0 0-15 15,0 0-5-15,0 0-2 0,0 0-13 0,0 0-3 16,0 0-22-16,0 0-8 0,0 0-4 15,25-14-1-15,-25 14 14 0,25 0-5 0,-9 0-4 16,7-10 0-16,4 10-4 0,4 0 4 0,4-5 9 16,6 5 5-16,5-4 14 0,-3 4 4 0,7-2-5 15,4 1 18-15,3-2-5 0,3 1-5 0,9 1 1 16,3-1-15-16,6 2 5 0,11-2 19 0,2 2 19 16,11 0 8-16,3 0-6 0,7 0-23 0,1 0-12 15,3 0-22-15,6 0-1 0,6 0-8 0,11 0-4 16,5 0 7-16,7 0 0 0,11 0 8 0,7 17 7 15,7-17 28-15,4 0 13 0,2 0-2 0,4 0-5 16,0 11-24-16,6-11-14 0,-2 0 2 16,0 0-6-16,4 0 4 0,1 0 2 0,3 0 3 15,3 4 0-15,-1-4-8 0,-5 6-4 0,3-4-3 16,-2 0 4-16,1 1-1 0,-3-1-5 0,0 1 6 16,-3-1-9-16,-7 0-1 0,0-1 4 0,-5 1-7 15,-3 0 3-15,-4-2 1 0,-5 1 1 0,-6 1 1 16,-4-1-2-16,-6-1 3 0,-2 0-5 0,-8 0 5 15,-11 0 1-15,-6 0-5 0,-8 0 4 0,-7 0-5 16,-7 0 3-16,-9 0 6 0,-5 0-6 0,-1 0 1 16,-8 0-1-16,-3-18-3 0,-7 18 2 0,-7 0 0 15,-5 0 4-15,-5-13-2 0,-4 13 8 0,-11 0-4 16,0-10-2-16,-6 10 3 0,-6-6-7 16,-2 6 4-16,-7-6-2 0,-1 5 2 0,-3-3 0 15,-4 4-3-15,1-3 1 0,-5 1 0 0,2 2-1 16,-2-1 1-16,0-1-3 0,0 0-1 0,0 2 1 15,-1-3 0-15,1 3 1 0,2-1-2 0,0-1 2 16,0 1 0-16,3-1-1 0,-1-2-1 0,4 3 0 16,1-2 3-16,1 0-3 0,3 1 1 0,-1-3 1 15,5 1 0-15,-3 0-4 0,9-1-3 0,-2 2 2 16,6-1 0-16,0-1 4 0,2 1 1 0,4 3-1 16,1-1-6-16,1 0 3 0,-4 2 5 0,4 0 0 15,-4 0 0-15,1 0 2 0,-1 0-1 0,-2 0-2 16,2 0 1-16,-4 0 4 0,2 0-1 15,0 0 1-15,0 0 5 0,-4 0-4 0,2 0 4 16,0 0-2-16,-8 0 0 0,4 0-2 0,-5 0-7 16,-1 0 7-16,0 0-5 0,-1 0 0 0,-1 0 0 15,-4 0-4-15,1 0 5 0,-1 0 2 0,-5 0-1 16,2 0-2-16,-3 0-1 0,-1 0-4 0,-2 0 5 16,0 0-1-16,0 0-1 0,1-13 1 0,-3 13 1 15,0 0 3-15,2 0-5 0,0 0 3 0,3 0-4 16,-1 0 0-16,2 0 7 0,-2 0-5 0,1 0 2 15,1 0 0-15,0 0-1 0,1 0 6 0,-1 0 0 16,-2 0-1-16,1 0 4 0,1 0 8 16,-4 0 11-16,2 0 11 0,-1 0 1 0,-3 0-7 15,2 0-8-15,-4 0-9 0,2 0-8 0,-4 0-3 16,8 0-4-16,-8 0-3 0,0 0 3 0,0 0 6 16,0 0-6-16,2 0 1 0,-2 0-2 0,0 0-5 15,0 0 4-15,0 0 2 0,0 0-2 0,0 0 1 16,0 0 0-16,0 0-1 0,0 0 3 0,0 0-2 15,0 0 4-15,0 0 0 0,0 0-2 0,0 0 6 16,0 0 1-16,0 0 5 0,0 0-2 0,0 0 7 16,0 0 1-16,0 0-1 0,0 0 9 0,0 0-6 15,0 0-4-15,0 0-2 0,0 0-10 0,0 0 0 16,19 0-1-16,-19 0-4 0,0 0 3 16,0 0-4-16,0 0-3 0,0 0 1 0,0 0-3 15,0 0 0-15,0 0 2 0,0 0 0 0,10 0 3 16,-10 0 1-16,0 0-2 0,0 0 0 0,0 0 1 15,0 0 0-15,0 0-4 0,0 0 0 0,0 0 1 16,0 0-2-16,0 0 6 0,0 0 1 0,0 0-1 16,0 0-4-16,0 0 9 0,0 0-7 0,0 0 0 15,0 0 3-15,0 0-8 0,0 0 14 0,0 0-2 16,0 0-6-16,0 0 0 0,0 0-1 0,0 0 0 16,0 0 4-16,0 0 4 0,0 0-5 0,0 0 0 15,0 0 3-15,0 0-3 0,0 0-3 0,0 0 0 16,0 0-10-16,0 0-12 0,0 0-3 15,0 0-11-15,0 0-5 0,0 0-4 0,0 0-8 16,0 0-8-16,0 0-1 0,0 0 1 0,0 0-1 16,0 0 13-16,0 0 2 0,0 0 3 0,0 0 10 15,0 0 4-15,0 0 13 0,0 0 5 0,0 0 10 16,0 0 0-16,0 0-1 0,0 0 3 0,0 0-12 16,0 0-10-16,0-21-12 0,0 21-5 0,0 0 3 15,-18 0 13-15,18-21 6 0,0 21 11 0,0-14 4 16,0 14 0-16,0-16 5 0,0 16-4 0,0-15-1 15,0 8 0-15,0-2 7 0,0 1-7 0,0 0-3 16,0-1 0-16,0 2-4 0,0-1 11 16,0 1-4-16,0-1 4 0,0 0-4 0,0 3-8 15,0-1 16-15,0 2-5 0,0-1 0 0,0 4-4 16,0-2-8-16,0 3 1 0,0 0 2 0,0 0 1 16,0-2 7-16,0 2-4 0,0 0 1 0,0 0 8 15,0 0-8-15,0 0 0 0,0 0 4 0,0 0-5 16,0 0-2-16,0 0 11 0,0 0-12 0,0 0 4 15,0 0-5-15,0 0-53 0,0 0-73 0,0 0-69 16,0 0-75-16,0 0-45 0,0 0-17 0,0 0-52 16,18 0-52-16,-18 0-53 0,0 0-65 0,17 0-123 15,-17 0-132-15,23 0 140 0</inkml:trace>
  <inkml:trace contextRef="#ctx0" brushRef="#br0" timeOffset="38775.99">21779 8424 1819 0,'-4'0'6'15,"2"0"-2"-15,-2 0 2 0,2 0 9 0,2 0 15 16,0 0 37-16,0 11 23 0,-2-11 26 0,0 0 1 16,2 7-16-16,0-7-8 0,-2 0-15 0,2 7-1 15,-2-7 5-15,2 3 6 0,0-3 8 0,0 1 3 16,0 0-1-16,0-1-1 0,0 0-1 16,0 0 3-16,0 0 0 0,0 0-2 0,0 3-7 15,28-2-12-15,-28 1-5 0,27 1-3 0,-8-1 1 16,10 0-1-16,2 1-10 0,8 2-9 0,9-4-6 15,3 1-1-15,5 1 1 0,2-1-1 0,4-2-9 16,4 0-6-16,5 0-6 0,3 0-6 0,7 0-6 16,5 0-9-16,9 0 1 0,13 0 7 0,1 0 15 15,11 0 12-15,4 0 1 0,5 0-3 0,-3 0-10 16,0 0-10-16,0 0-2 0,-4 0-5 0,6 0-7 16,2 0-3-16,7 15-5 0,5-15 1 0,7 0 8 15,0 15 16-15,0-15 4 0,6 12-5 0,-2-12-2 16,0 10-12-16,4-10-3 0,-4 8 2 15,8-3 0-15,-4-1-2 0,0 0 1 0,7 1 1 16,-7 0-2-16,4 0-3 0,-4 0 1 0,-4 0 0 16,0-3-4-16,0 2 9 0,-2-3 3 0,-11-1-1 15,-1 0-3-15,-9 0 5 0,-4 0-8 0,-12 0 0 16,-3-20 7-16,-7 20-11 0,-1 0 3 0,1-22 7 16,-5 22 0-16,-6-14 17 0,-2 14 4 0,-2-15 0 15,-9 15-4-15,-12-13-3 0,-3 13-4 0,-12-14 6 16,-5 8 14-16,-7 0-1 0,-4 0 8 0,-6 0-1 15,-6 0-4-15,2 0 10 0,-2 4 8 0,-2-4 7 16,-3 3 2-16,-5-1-7 0,-3 1 5 16,1-1-3-16,-7 3 1 0,-2-3-9 0,2 3-23 15,-6 0-12-15,4 0-16 0,-4-1-4 0,0 2-4 16,0-1-5-16,0 1 9 0,0 0-4 0,0 0-5 16,0 0-3-16,0 0-4 0,0 0 4 0,0 0 1 15,-20 0 12-15,20 0 3 0,0 29 2 0,-25-29 3 16,25 34 1-16,-29-10-7 0,8 6-1 0,3 3 5 15,-1 6 3-15,-4 2 7 0,-2 7-4 0,7 1-4 16,-5 4-4-16,0 2-4 0,1 3 10 0,-5 0 3 16,6 5-12-16,-8 2 3 0,2 1 2 0,0 7 0 15,-4 6 26-15,0 8 19 0,2 8-10 0,0 8 1 16,1 4-18-16,1 7-21 0,-4 4 4 16,4 1 1-16,0 1-1 0,4 0 16 0,0 4-8 15,-1 6 6-15,1 4 3 0,0 3-20 0,0 4 6 16,1 0-3-16,-1 2-2 0,4-2-4 0,-1-2 19 15,1 1-7-15,0-1 6 0,7-2 7 0,2 2-23 16,-5-2 9-16,3-2-12 0,4-3 0 0,3-3 11 16,-1-9 0-16,-2-8 9 0,8-1-4 0,0-2-9 15,-4-3-8-15,4-3 4 0,0 2 0 0,0-7 2 16,0-4-4-16,0-3 2 0,0-14-4 0,0-6 4 16,0-8 4-16,0-6-2 0,0-10-4 0,0-3 0 15,0-5 0-15,0-7 0 0,0 0 12 0,0-5 0 16,-19-5-5-16,19-1 9 0,0-6-5 15,0-3-34-15,0-2-59 0,-8-2-59 0,8-3-47 16,0-2-25-16,0-2-1 0,0 0-34 0,0-1-56 16,0 0-82-16,0 0-77 0,0 0-70 0,27 0-96 15,-27 0-229-15,37 0 130 0,-12-26 154 0</inkml:trace>
  <inkml:trace contextRef="#ctx0" brushRef="#br0" timeOffset="40911.99">21657 8446 2307 0,'19'-4'30'16,"-19"-3"13"-16,0 1 18 0,0 2 18 16,14 0-14-16,-14 0 4 0,0 1-4 0,0 2-7 15,0 0-17-15,0 1-12 0,0 0-17 0,0 0-5 16,0 0-1-16,0 0 10 0,0 0 29 0,0 21 17 16,0-21 11-16,0 32-5 0,-22-9-20 0,22 4-8 15,-17 8 1-15,17 3-1 0,-23 6 13 0,23 1 9 16,-22 4 2-16,9 4 0 0,1 1-13 0,-1 0-15 15,1 1-6-15,0 3 1 0,1 0-2 0,1 1-1 16,0 0-4-16,-5 2-9 0,5 1 12 0,-1 4-5 16,-1 6-1-16,-2 2-1 0,1 5-13 0,3 3-1 15,-3 6 0-15,3-2 15 0,0 5 22 0,3-2 8 16,1-1 3-16,2-2-14 0,0-5-24 16,-2 5-8-16,2-4 8 0,4 5-2 0,-4 3 6 15,4 3-2-15,-5 5-15 0,5 2 6 0,-2 2-7 16,2-1 7-16,0 1 6 0,-2-5 5 0,2-5 5 15,0-4 0-15,-2 0 5 0,2-4 5 0,-2-1 4 16,0 4 0-16,0 1-8 0,0 1-10 0,0 1-11 16,0-1-2-16,0-1-2 0,2 1-3 0,-2-5 5 15,2-5 0-15,0-5-4 0,-2-3-5 0,2-5 0 16,0-3-1-16,0 0 0 0,0-3 10 0,0 1-2 16,0-1-4-16,0 3 4 0,0-1-5 0,0 4-2 15,0-1 3-15,0 1 1 0,0-3-5 0,0 3 4 16,0-4-5-16,0-3 5 0,0-3 0 15,0-1-4-15,-21-3 2 0,21-4-5 0,0 0 7 16,0-1-3-16,-17-4 3 0,17 1 2 0,0-2-6 16,-14 1 3-16,14-2-2 0,0 1-4 0,-10-1 7 15,10 0 4-15,-7 3 5 0,3 1-5 0,2 0-2 16,0 2 0-16,-2-1-4 0,0-1 7 0,2 0-4 16,-2 0-4-16,0-5 2 0,1-1 1 0,-1-6 0 15,2 1 3-15,0-5-4 0,-2-2-4 0,2-2 1 16,2-2 1-16,-2-1 2 0,0-4 3 0,0-1 3 15,0-4-5-15,2-1 4 0,-2 0 4 0,2-5-1 16,0-1 4-16,0-1 8 0,-2-1 5 16,2-2 15-16,0 2 13 0,0-4-3 0,0 0-1 15,0 0-8-15,0 0-8 0,0 0-5 0,-2 0-5 16,2 0-9-16,0 0 7 0,0 0 5 0,0 0 5 16,0 0 7-16,0 0 1 0,0 0 0 0,0 0-3 15,0 0 2-15,0 0-10 0,0 0-3 0,0 0 6 16,0 0-2-16,0 0 8 0,0 0-1 0,0 0-3 15,0 0 0-15,0 0-7 0,0 0-8 0,0 0-3 16,0 0-8-16,0 0 7 0,0 0 1 0,0 0 4 16,0 0-4-16,20 0-12 0,-20 0 4 0,29 0-4 15,-8 0 9-15,6 18 4 0,2-18 4 0,8 0 4 16,4 21-4-16,5-21 3 0,7 13-4 16,1-13-12-16,6 12 4 0,4-12-9 0,6 11-5 15,7-4 2-15,4 0 4 0,1-2 4 0,5 1 12 16,0 1 0-16,2-2-5 0,2 2-6 0,0-2-9 15,2 1 4-15,-2 1-4 0,6-2 8 0,2 1 15 16,0 1 5-16,3-1 18 0,-3-1 0 0,0 0 5 16,2 0-4-16,-8 1-15 0,-4-2-1 0,-4-1-20 15,0 0-6-15,-3 1-4 0,-5-3-3 0,3 2 9 16,-3-3 0-16,-1 1 2 0,1-1 1 0,4 0-10 16,-5 0 0-16,5 0 1 0,-5 0-1 0,1 0-4 15,3 0 3-15,1 0-5 0,-1 0-3 0,-7 0 7 16,3 0-4-16,1 0 6 0,-7 0 0 15,2 0-7-15,-3 0 6 0,-1 0-6 0,2 0 0 16,2 0 11-16,-3 18-6 0,1-18 2 0,2 0 4 16,1 0-4-16,-1 10 0 0,0-10 0 0,-1 0 3 15,1 6-5-15,0-6 5 0,-10 0 4 0,2 4 0 16,-6-4 4-16,-4 0-1 0,0 0 1 0,-5 0-4 16,-3 0 3-16,-3 0-7 0,-1 0 3 0,3 0-3 15,-6 0-3-15,3 0 3 0,-3 0-6 0,-6 0 3 16,2 0 2-16,0 0 0 0,-6 0-5 0,-2 0-1 15,-2 0 1-15,-2 0 0 0,-1 0 2 0,-3 0 1 16,0 0-3-16,3 0 0 0,-5 0 3 16,6 0 0-16,-5 0 0 0,1 0 2 0,2 0 1 15,1 0 1-15,1 0 3 0,-4 0-5 0,3 0 6 16,-1 0-2-16,-2 0 0 0,-5 0 6 0,5 0-9 16,-3 0 0-16,-5 0 0 0,5 0-6 0,3 0 4 15,-3-18-1-15,3 18-1 0,-1 0 1 0,1 0-4 16,4 0 4-16,-3-11-6 0,3 11 5 0,-4 0 2 15,4-9-2-15,-3 9 6 0,3-5-8 0,-4 1 5 16,-1 1-2-16,5-2-3 0,-2 3 7 0,-3-2-4 16,1-2-1-16,-1 2-3 0,-1 1-5 0,2-3-2 15,-1 2 4-15,3-1 3 0,2 0 4 0,-1-1-4 16,1 4 0-16,4-3-6 0,0-1-1 16,0 3 5-16,0-1-4 0,-5 1 7 0,5-1-4 15,0 3 4-15,-4-2 3 0,-1 2-4 0,1 1 7 16,-4-2-3-16,4 2-3 0,-7-1 5 0,-1 1-2 15,3-1 0-15,-1 1 0 0,-3-2-3 0,3 2 3 16,-7 0-7-16,7 0 1 0,-7-1 6 0,-2 1-1 16,5 0 8-16,-3 0 1 0,-6 0-8 0,0 0 3 15,4-2-3-15,-5 2 4 0,1-1 2 0,0 1-1 16,0-3 1-16,-4 3 1 0,6 0-2 0,-4 0-4 16,0-1 4-16,2-1-4 0,-4 1-1 0,5 0 10 15,-1-1 0-15,0-1-1 0,0-1 4 0,2-1-6 16,-4 0 0-16,4-4-3 0,3 0-8 15,-3-3 2-15,2-3-7 0,0-2 6 0,3-4-1 16,1-2-3-16,-4-6 8 0,3-2-11 0,1-6 1 16,1-4 1-16,-3-6-3 0,0-3 2 0,-1-6 3 15,-5-3 6-15,4 1-2 0,-2-1-2 0,-4 1 2 16,0 1-10-16,-2 4 0 0,0 2 3 0,0 6 0 16,0 5 9-16,0 2 0 0,-27 3-1 0,27 5 1 15,0 4-4-15,-18 4 3 0,18 2 0 0,0 2 4 16,0 3-3-16,0 2-5 0,-15 1 8 0,15 2-6 15,0-1 2-15,0 2-2 0,0 1-7 0,0 2 3 16,0 0-8-16,0 3-48 0,0-1-75 16,0 2-95-16,0 0-91 0,0 2-58 0,0-1-47 15,0 1-69-15,0 0-53 0,0 0-45 0,0 0-108 16,0 0-127-16,0 23 152 0</inkml:trace>
  <inkml:trace contextRef="#ctx0" brushRef="#br0" timeOffset="42291.99">22308 16234 2310 0,'0'0'-1'0,"0"18"0"16,0-18 8-16,0 0 38 0,0 0 44 0,0 0 38 15,0 0 39-15,0 11-3 0,0-11-6 0,0 0-8 16,0 6-8-16,0-6-2 0,0 3-7 0,0-3 1 16,0 0-18-16,0 0-13 0,0 0-5 0,0 0-10 15,0 0-1-15,0 0 1 0,0 0-5 0,0 0-1 16,0 0-3-16,0 3-15 0,0-1-13 16,27 0-12-16,-4 0-2 0,-2 1 14 0,12-1 3 15,6 2 11-15,9-1-4 0,5 1-10 0,7 0 0 16,8 1 5-16,9 0-3 0,10-1-11 0,10 1-3 15,10 0-20-15,13 3 3 0,8-1 29 0,11 1 26 16,6 0 25-16,12 1 17 0,4 1 1 0,11-1-5 16,-5 2-11-16,7-1-18 0,1 0-17 0,-3 0-20 15,2-1-1-15,1 3 10 0,-5-3 15 0,-3 0 7 16,-1 0 8-16,-3 1-1 0,-6 0-6 0,-4-3 8 16,-10 0-2-16,-5-1-5 0,-12-1-7 0,-8 1-12 15,-6-2-13-15,-9-2-6 0,-4 2-6 0,-6-2-2 16,-6 2-1-16,-6-1-2 0,-9-2-5 15,-6 0-7-15,-12 2-7 0,-5-2-3 0,-15-1-8 16,-3 0 5-16,-13 0-1 0,-5 0-5 0,-5 0-11 16,-8 0-58-16,0 0-72 0,0 0-97 0,0 0-147 15,0 0-119-15,0 0-81 0,-23 0-69 0,23 0-62 16,-27-16-94-16,2 16-320 0,-4 0 167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09:55:59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10410 2509 840 0,'0'0'7'0,"-6"0"-4"0,6 0 1 0,0 0 3 16,0 0-4-16,0 0-9 0,0 0 4 0,0 0-5 16,0 0-3-16,0 0 9 0,0 0-4 0,0 0 4 15,0 0 5-15,0 0 31 0,0 0 14 0,0 0 13 16,0 0 23-16,0 0-16 0,-15 0 5 0,15 0-3 16,0 0 1-16,0 0 4 0,0-15-1 0,-10 15-1 15,10 0-25-15,0 0-15 0,0 0-22 0,0 0-12 16,0 0-4-16,0 0 3 0,0 0 1 15,0 0 0-15,0 0-1 0,0 0-2 0,0 0-1 16,0 0 4-16,0 0 12 0,-23 0 6 0,23 0 15 16,0 0 2-16,0 0-10 0,-20 15 18 0,20-15 4 15,0 0 3-15,-19 0 13 0,19 0-24 0,0 0-12 16,-12 7-4-16,12-7-13 0,-9 0 3 0,9 0 3 16,0 0 2-16,-6 4 6 0,6-4-4 0,-2 0 7 15,2 0 0-15,0 0 0 0,0 0 7 0,0 0 2 16,0 0 12-16,0 0 13 0,0 0 14 0,0 0 14 15,0 0 3-15,0 0-1 0,0 0-5 0,0 0-10 16,0 0-8-16,0 0-4 0,0 0-5 16,0 0-2-16,0 0 0 0,0 0-1 0,0 0-6 15,0 0-7-15,0 0-5 0,0 0-6 0,0 0-1 16,0 0 3-16,0 0-8 0,0 0-1 0,19 0-2 16,-19 0-4-16,0 0-2 0,0 0-3 0,0 0-7 15,14 0-5-15,-14 0 2 0,15 0-3 0,-3 0-1 16,5 0 2-16,5 0-2 0,3 0 4 0,8 0 6 15,6 0 2-15,11 0 15 0,6 0 12 0,8 0 6 16,2 0 4-16,11 0-16 0,3 0-9 0,5 0-6 16,2 0-3-16,2 0 2 0,0 0-5 0,-1 0 2 15,-1 0 2-15,2 0-2 0,-2 0 7 0,2 0-5 16,0 0-1-16,2 0 0 0,2 0-4 16,8 0-2-16,9 0-6 0,3 0 2 0,7 0 1 15,2 0 16-15,4 0 11 0,9 12 3 0,1-12 4 16,2 7-13-16,5-7-6 0,2 0-2 0,-3 5-6 15,7-5-2-15,0 4-5 0,-2-3-3 0,2 1 2 16,-3-1-3-16,7 0-3 0,2 2 3 0,5 0-5 16,-1-2 7-16,4-1-2 0,2 2-1 0,1 0 0 15,1-2-3-15,1 2 3 0,1-2 0 0,1 1 0 16,1 1 1-16,3-1-1 0,2 2-4 0,3-3-1 16,-1 2 2-16,6-1 4 0,-2 0 2 0,0-1 5 15,4 0-5-15,-2 0-3 0,4 0 1 0,0 0-5 16,11 0 7-16,-3 0-1 0,3 0-2 15,3 1 3-15,3-1-6 0,6 2 1 0,6 0 6 16,4-1 1-16,-4 3-2 0,-4-2 5 0,-2 0-4 16,2 1 1-16,-5-1 3 0,-3 2-2 0,-2 0 3 15,-11-1-4-15,-6 0 3 0,0 0-2 0,-6 0-4 16,-3 0 1-16,-1 1-2 0,-6 1 1 0,-3-3 1 16,-2 1 1-16,1 2-4 0,-9-1 3 0,-2 0 0 15,-4 3-2-15,-6-2 7 0,-3 1-4 0,-5-1-1 16,-5-1 4-16,-4 1 3 0,0 2-1 0,-6-4 13 15,-8 0 1-15,-9 1 0 0,-5-1 7 0,-18-1-9 16,-5 1 9-16,-11-1-4 0,-8-1 9 16,-9 0-1-16,-7 1-7 0,-7-2 1 0,-4 0-14 15,-13 1-1-15,1-1-3 0,-7 0-11 0,-7 0 0 16,-1 0-4-16,2 0-1 0,-6 0 1 0,0 0-3 16,0 0-7-16,0 0-40 0,0 0-48 0,0 0-73 15,0 0-102-15,0 0-91 0,0 0-46 0,0 0-42 16,0 0-71-16,0 0-183 0,-19 0 5 0,19 30 119 15</inkml:trace>
  <inkml:trace contextRef="#ctx0" brushRef="#br0" timeOffset="3308">6212 4950 870 0,'0'0'21'16,"2"0"28"-16,-2-9 15 0,0 9 18 0,0 0 14 15,0 0 13-15,0 0 14 0,0 0 13 0,0 0-11 16,0 0-24-16,0 0-14 0,0 0-17 0,0 0 0 16,0 0-4-16,0 0 2 0,0 0-4 0,0 0-9 15,0 0 0-15,0 0-3 0,0 0 2 0,0 0 2 16,0 0-6-16,0 0-1 0,0 0 4 0,0 0 4 15,0 0 6-15,0 0 5 0,0 0 2 0,0 0 2 16,0 0 3-16,0 0-3 0,18 0-9 0,-18 0-14 16,0 0-11-16,21 0-7 0,-9 0-3 0,7 0-2 15,6 15-3-15,6-15 5 0,6 0 6 0,6 8-2 16,5-8 2-16,8 0-12 0,10 7-12 16,6-7-1-16,9 2-5 0,10 0 2 0,4-2 0 15,15 0-4-15,-3 0 5 0,9 0 0 0,6 0 6 16,6 0 2-16,10 0 4 0,7 0 2 0,6 0 2 15,6 0 9-15,11 0-3 0,3-22 8 0,1 22 8 16,5 0 2-16,3-22 1 0,4 22-1 0,0-17-4 16,0 17-5-16,-2-18 5 0,0 9 4 0,0 1-2 15,-6 1 1-15,-7-1 0 0,-1 3-14 0,-7 1 5 16,-8 1 2-16,0 0 3 0,-15-1 4 0,-10 1-6 16,-10 2-1-16,-14-1 2 0,-13-1 12 0,-15 2 13 15,-12 0 6-15,-12-1-9 0,-9 1-18 0,-10 1-21 16,-10-2-12-16,-6 1-11 0,-7 1 1 15,-4-1 1-15,-4 0-5 0,0 1 3 0,-2 0-26 16,0-2-61-16,0 2-60 0,0 0-83 0,0 0-84 16,0 0-54-16,0 0-29 0,0 0-28 0,-25 0-24 15,25 0-69-15,-24 31-165 0,24-31 111 0</inkml:trace>
  <inkml:trace contextRef="#ctx0" brushRef="#br0" timeOffset="6740">13775 5127 1305 0,'0'2'24'0,"0"0"30"0,0-1 32 0,0 1 32 15,0-2-4-15,0 1-6 0,0-1-19 0,0 0-6 16,0 1-1-16,-16 0-10 0,16-1 2 16,0 1-8-16,0 2-6 0,0-3 2 0,0 0-1 15,0 0 0-15,0 0-4 0,0 1 2 0,0-1-5 16,0 0-1-16,0 0 0 0,0 0-3 0,0 0-2 15,0 0-6-15,0 0 0 0,0 0-4 0,0 0-4 16,0 0-3-16,0 0-7 0,0 0-9 0,0 0-6 16,0 0-5-16,0 0 0 0,0 0-5 0,0 0 5 15,0 0 2-15,0 0 1 0,25 0 13 0,-25 0 2 16,16 20 6-16,-16-20 5 0,27 0-1 0,-13 16 4 16,3-16-4-16,2 12 4 0,-1-12 4 0,3 10 8 15,-3-10 7-15,3 9 4 0,-2-9 3 0,1 5-11 16,3-2-4-16,-2-2-8 0,4 1-9 15,-1-2 3-15,-1 1-6 0,6-1 3 0,-6 0-2 16,4 0-5-16,-2 0 3 0,1 0-5 0,3 0 2 16,0 0-5-16,0 0-1 0,4 0-3 0,2 0-3 15,1 0 3-15,3 0 0 0,2 0-2 0,-2 0 2 16,5 0-4-16,-3 0-3 0,3 0 2 0,-1 0 3 16,5 0 9-16,-3 0 6 0,5 0 4 0,-1 0 1 15,7 0-9-15,2 0-7 0,4 0-1 0,4 0 11 16,0 0 22-16,2 0 11 0,-1 0-2 0,3 0-17 15,-2 0-15-15,-2 0-17 0,-2 0 3 0,5 0-6 16,1 0-4-16,2 0 10 0,7 0-6 16,3 0 3-16,7 0 3 0,4 0 1 0,5 0 11 15,-1 0 8-15,6 0 2 0,-2 0-1 0,-1 0-7 16,3 0-6-16,-2 0 2 0,0 0 1 0,1 0 18 16,1 0 0-16,0 0 9 0,-1 0 5 0,3 0-29 15,-6-9-2-15,1 9-15 0,-3 0-12 0,0 0 11 16,-8-5-5-16,0 5 1 0,0 0 0 0,-3 0 1 15,3 0 10-15,2 0 20 0,4 0 11 0,-2 0 4 16,9 0-4-16,5 0-15 0,1 0-7 0,5 0-8 16,1 0 0-16,0 14-7 0,-3-14 0 0,3 0-1 15,0 0-3-15,-3 0 4 0,5 10-8 0,2-10 7 16,0 0-3-16,4 8-3 0,4-4 10 16,2 0 0-16,-8 1 35 0,0-3 26 0,-4 3 11 15,-9-1 20-15,-4 0-17 0,-3 0-17 0,-7 0-15 16,-7-1-28-16,1 0-12 0,-2 1-6 0,-2 0-5 15,-5-2-3-15,-1 2 0 0,-1-1 4 0,-6 1-8 16,-1-3 8-16,-7 3-4 0,-4-1-1 0,-9-1 7 16,-3 1-1-16,-9-1-1 0,-6-2-4 0,-4 3 0 15,-11-3 2-15,-3 1-2 0,-3-1 0 0,-6 0 0 16,0 0-11-16,-4 0-93 0,0 0-81 0,0 0-98 16,0 0-102-16,0 0-15 0,0 0-53 0,0 0-17 15,-25 0-18-15,25 0-71 0,-45 0-208 0,12 0 6 16,-23 0 127-16</inkml:trace>
  <inkml:trace contextRef="#ctx0" brushRef="#br0" timeOffset="7763.99">3014 5814 2284 0,'-8'1'3'0,"-1"1"0"0,5-2 3 16,0 1-2-16,4-1 13 0,0 0 27 0,0 0 31 15,0 0 33-15,0 0 5 0,0 0-9 0,0 0-23 16,0 0-26-16,0 0-16 0,0 0-18 0,0 0-4 15,0 0-2-15,23 0 5 0,-23 0 12 0,18 0 12 16,-5 0 15-16,5 0 11 0,3 0 4 0,4 0 2 16,4 0-4-16,2 0-3 0,6 0-3 0,6 12-14 15,5-12-4-15,4 0-15 0,8 0-12 0,8 0 7 16,10 0 11-16,13 0 16 0,9 0 9 16,13 0 3-16,11 0-1 0,21 0-13 0,2 0-13 15,10 0-14-15,10 0-12 0,11 0 14 0,6 0 31 16,10 0 37-16,1 0 30 0,-7 0 28 0,-2 0 11 15,-8 0 2-15,-15 0-3 0,-18 0-30 0,-21 0-15 16,-21 0-13-16,-14 0 4 0,-13 0 18 0,-10 0 27 16,-10 0-4-16,-4 0-11 0,-11 0-15 0,-1-21-48 15,-9 21-23-15,-2 0-25 0,-7-14-22 0,-3 14-8 16,-5 0-5-16,-3 0 1 0,-1-11-2 0,-6 11 2 16,0 0-4-16,-2 0-59 0,-2 0-87 0,0 0-101 15,0 0-114-15,0 0-52 0,0 0-6 0,0 0 30 16,0 0 26-16,0 0 3 0,-20 0-27 15,20 33-73-15,-27-33-112 0,6 27-173 0,-4-11 120 16</inkml:trace>
  <inkml:trace contextRef="#ctx0" brushRef="#br0" timeOffset="12780">2848 7488 1666 0,'-14'7'11'15,"14"-3"11"-15,-17 1 20 0,17-3 35 0,0-2 24 16,0 0 23-16,0 0 15 0,0 0-5 0,0 0-2 16,0 0-6-16,0 0-10 0,0 0-7 0,0 0-17 15,0 0-12-15,0 0-13 0,0 0-10 0,0 0 0 16,0 0 5-16,0 0 0 0,19 0-2 0,-19 0-7 15,23 0-11-15,-9 0-4 0,3 0 1 0,10 0 0 16,0 0 8-16,6 0-2 0,2 0-5 16,0 0 0-16,8 0-6 0,-5 0 7 0,5 0 3 15,2 0 4-15,3 0 0 0,0 0 1 0,1 0 7 16,1-13-4-16,8 13-6 0,10 0-3 0,8 0 14 16,9 0 12-16,8-10 14 0,10 10 4 0,7-8-22 15,12 1-21-15,2 1-13 0,0-2-16 0,-4 0-9 16,4-2 3-16,8 3-7 0,7-1 5 0,12 0-2 15,6-1 1-15,6 1 4 0,7 0 10 0,1 1 10 16,5 0 5-16,0-2 1 0,-1 2-15 0,3 0-4 16,2-3 1-16,-4 4-12 0,5-2 9 0,8 3-6 15,7-3-4-15,7 3 20 0,1 0-2 0,5 2 17 16,-4-2-1-16,5 2-14 0,7 3-1 16,3-2-12-16,1 2-2 0,0 0 5 0,-4 0-7 15,0 0-3-15,8 0 3 0,1 0-1 0,1 26 5 16,0-26 10-16,-7 0-1 0,-5 16 9 0,-3-16-4 15,-5 0-4-15,0 13-6 0,-7-13-11 0,-9 0-5 16,-5 8 1-16,-9-8-1 0,-1 0 7 0,-4 4 0 16,-9-4-3-16,-4 6 0 0,-8-4-6 0,-6 2-1 15,-7-2 3-15,-3 2 0 0,-11 0 0 0,-7 1 0 16,-17-2 1-16,-11-1-1 0,-13 2-2 0,-14-2 9 16,-10 2-3-16,-15-3-1 0,-8 2 8 0,-11-1-12 15,-1-2-6-15,-9 0-7 0,-2 0-38 0,-6 0-22 16,0 0-43-16,0 0-47 0,0 0-21 15,0 0-46-15,0 0-34 0,-26 0-59 0,26 0-82 16,-29 0-88-16,6 19-188 0,-2-19-147 0,-6 0 138 16</inkml:trace>
  <inkml:trace contextRef="#ctx0" brushRef="#br0" timeOffset="18208">6164 15432 2177 0,'-2'0'16'16,"0"0"6"-16,0 0 10 0,0 0 28 0,-2 0 14 15,0 0 36-15,-5 0 37 0,-1 0 14 0,2 0 9 16,-5 0-7-16,1 0-19 0,-3 0-11 0,1 0-16 15,2 0-9-15,-1 0-13 0,3 0-21 0,2 0-7 16,-1 0-19-16,7 13-2 0,-4-13 3 16,4 0-2-16,0 0 5 0,2 0 1 0,0 0-5 15,0 0-8-15,0 0-1 0,0 0-11 0,0 0-2 16,0 0 0-16,0 0 0 0,0 0 3 0,27 10 5 16,-27-10 10-16,33 8 2 0,-10-3 4 0,6 2 10 15,8 0-1-15,6 0-4 0,7 0-1 0,6-2-5 16,6-1-1-16,6-1 7 0,8 0 3 0,7-3 3 15,4 0 0-15,8 0-10 0,4 0-16 0,13 0-15 16,3 0-17-16,14 0-7 0,5 0 3 0,11 0 18 16,8 0 31-16,8 0 12 0,4 0 28 0,3 0 7 15,-3 0 6-15,-6 0 16 0,-8 0 8 0,-6 0-7 16,-9 16 0-16,-12-16 11 0,-10 0 12 16,-17 0 30-16,-10 0 12 0,-13 0-7 0,-12 0-11 15,-14 0-30-15,-15 0-20 0,-8 0-19 0,-11 0-25 16,-3 0-15-16,-7 0-20 0,-2 0-6 0,-2 0-8 15,0 0-10-15,0 0-3 0,0 0-9 0,0 0-8 16,0 0 3-16,0 0 0 0,0 0-1 0,0 0-20 16,0 0-38-16,0 0-56 0,0 0-73 0,0 0-94 15,0 0-132-15,-15 0-123 0,15 0-71 0,0 0-39 16,0 0 21-16,-12 0 11 0,12 0-84 0,-17 22-250 16,7-22 149-16</inkml:trace>
  <inkml:trace contextRef="#ctx0" brushRef="#br0" timeOffset="20892">10166 9582 1720 0,'0'0'46'15,"-21"0"26"-15,21 0 34 0,-24 0 41 0,24 0-10 16,-21 0 10-16,13 0 15 0,-1 0 4 0,9 0 7 15,-8 0 4-15,8 0-5 0,-4 0-5 0,4 0-8 16,0 0-9-16,0 0-12 0,0 0-17 16,0 0-14-16,0 0-12 0,0 0-8 0,0 0-7 15,0 0-19-15,0 0-19 0,21-20-26 0,-21 20-17 16,29 0-4-16,-11-16 0 0,5 16 3 0,8-10 5 16,8 10-2-16,7-11 2 0,-1 11 5 0,11 0-1 15,2 0 3-15,4 0-1 0,4 0 9 0,0 0 1 16,-4 0 2-16,-2 0 1 0,-2 0-11 0,-10 27 0 15,-7-27-5-15,-4 0-7 0,-8 26 1 0,-8-26-11 16,-5 17 2-16,-3-17 7 0,-3 15-5 0,-4-15 8 16,-2 15-3-16,3-5 3 0,-3 0 2 0,-2 3-3 15,0-1 0-15,2 0-2 0,-2 1 5 0,-2 0-27 16,4 3-54-16,-4-3-54 0,2 1-70 16,-2-3-46-16,0 0-11 0,0-2-15 0,0-2 2 15,0-1 11-15,0-3-4 0,-31-1-17 0,31-2-11 16,-25 0 9-16,25-24 56 0,-29 24 78 0,15-34 79 15,2 9 87-15,12-2 85 0,-19-1 61 0,19 0 51 16,0 1 27-16,0 2-8 0,0 3 2 0,0 1-8 16,25 6-13-16,-25-2-21 0,23 4-12 0,-23 2 5 15,24 3-17-15,-24-2-13 0,21 3-20 0,-21 2-37 16,19 0-18-16,-19 1-19 0,16 3-27 0,-16 1-10 16,15 0-13-16,-5 0-5 0,-2 0 0 0,5 0 4 15,-1 27 12-15,5-27 14 0,1 30 9 0,3-8 2 16,0 5-12-16,1 3-19 0,1 3-1 15,-2 3-14-15,1 1 2 0,-3 2-2 0,-5-1-4 16,-1 0 0-16,-5-4 3 0,-2-1 2 0,-6-5 5 16,0 0 3-16,0-6 6 0,0 0 15 0,-29-4 11 15,29-3 14-15,-37-2 3 0,14-3-3 0,-1-4-16 16,-7-1-11-16,-2-4-7 0,-3-1-12 0,-3 0-3 16,2 0 1-16,-4 0-2 0,-3-28-1 0,3 28-28 15,2-25-49-15,-1 25-43 0,3-27-56 0,2 27-38 16,4-27-39-16,2 27-55 0,4-21-46 0,5 21-46 15,1-15-55-15,2 15-124 0,7 0-117 0,2 0 113 16</inkml:trace>
  <inkml:trace contextRef="#ctx0" brushRef="#br0" timeOffset="22124">11286 15241 1262 0,'19'0'22'0,"-4"0"-3"16,-7 0 0-16,-4 0 23 0,-4 18 17 0,0-18 32 16,0 0 20-16,-27 24 4 0,27-24-30 0,-35 17-9 15,10-17 5-15,0 18-3 0,1-18 20 0,-3 14 13 16,0-14 13-16,2 7 12 0,4-7 15 0,1 4 14 15,7-3 14-15,1-1 16 0,6 0 7 0,6 1-5 16,-5-1-24-16,5 0-34 0,0 0-40 16,0 0-29-16,0 0-18 0,25 0-9 0,-25 0 7 15,33 0 1-15,-10 0 5 0,6 3 9 0,6-2 1 16,4 0 9-16,7-1 9 0,4 1 2 0,5 0-6 16,7-1-4-16,9 0-3 0,9 0-6 0,11 0-1 15,8 0-17-15,19 0-16 0,13 0-15 0,13-25 9 16,13 25 39-16,13 0 31 0,6 0 31 0,5-14 14 15,5 14-4-15,-2 0 4 0,-8 0 14 0,-8 0 5 16,-13 0 4-16,-17 0-8 0,-22 0-14 0,-17 0-14 16,-18 0-22-16,-23 0-17 0,-17 0-20 0,-12 0-19 15,-15 0-19-15,-1 0-14 0,-9 0-9 0,-2 0-9 16,-2 0-2-16,0 0-4 0,0 0-33 16,0 0-44-16,0 0-74 0,0 0-104 0,0 0-120 15,0 0-95-15,0 0-47 0,-29 0-37 0,29 0-30 16,-23 0-71-16,5 0-211 0,-1 0-105 0,-4 0 182 15</inkml:trace>
  <inkml:trace contextRef="#ctx0" brushRef="#br0" timeOffset="35660.01">26310 10914 1437 0,'0'0'39'0,"23"0"13"15,-23 0 19-15,0 0 25 0,0 0-12 0,0 0 22 16,0 0 3-16,15 0 1 0,-15 0-1 0,0 0-14 16,0 0 6-16,4 0-1 0,-4-14-2 0,4 14-4 15,-4 0-4-15,8 0-3 0,-8 0 7 0,2-9 1 16,2 9-2-16,-4 0-8 0,4-6-12 15,-4 1-2-15,5 1-7 0,-5-4 1 0,0-2-3 16,0 1 2-16,0-7 2 0,0 2-1 0,0-4 2 16,0 3 3-16,0-2-3 0,0-2 0 0,0 1-9 15,0 0-8-15,-23-2-3 0,23 1 0 0,0-2 8 16,0-2 1-16,-19 0-3 0,19 0 2 0,-8 1-5 16,8 0-15-16,-23-1 3 0,15 1-4 0,-11-1-2 15,-3-1 3-15,-1 0-11 0,-4 0-4 0,-8-3-6 16,-7 0 3-16,-5 1 3 0,-7-2 5 0,-6-1 1 15,-12 1 4-15,-7-1 5 0,-3 0-9 0,-7 2-2 16,-6 1-2-16,-5 2-13 0,-3 3-6 16,-4 2 1-16,3 5-7 0,-7 3 18 0,-3 4 3 15,2 3-3-15,1 4 2 0,-5 0-12 0,6 0-2 16,-1 0-3-16,7 29 7 0,5-29-2 0,14 22-6 16,3-22 5-16,3 25-7 0,11-25 3 0,4 24 16 15,6-24 13-15,0 24 9 0,4-12 27 0,-6 1 6 16,0-1-2-16,5 2 4 0,-9-1-25 0,-3 0-15 15,3 1-7-15,-2-1-10 0,4 1 7 0,2-3 3 16,2 0 1-16,9 0 8 0,1-3-4 0,7 2 1 16,6-2-7-16,6 0-4 0,6-2-8 0,7 0-9 15,-1-3 9-15,11 1-13 0,-2-1 13 0,3-2 3 16,3 0 9-16,2-1 8 0,-2 0 3 16,2 2-8-16,0-2-8 0,0 0-5 0,0 0-11 15,0 0 4-15,0 0-8 0,0 0 0 0,0 0-44 16,0 0-72-16,0 0-67 0,0 0-76 0,0 0-34 15,0 0-6-15,0 0-20 0,0 0-44 0,0 0-48 16,0 0-48-16,0 0-45 0,0 0-105 0,0 0-145 16,0 0 125-16</inkml:trace>
  <inkml:trace contextRef="#ctx0" brushRef="#br0" timeOffset="39528">22852 9939 3004 0,'-6'-11'59'0,"6"2"51"0,-4 0 69 15,4 0 63-15,0 2-4 0,0 0 0 0,0 2-5 16,0 1-13-16,0 0-2 0,0 0-2 0,0 3-9 16,0 0-12-16,0 1-24 0,0-1-29 0,0 1-32 15,0 0-23-15,0 0-8 0,0 0-7 0,0 0-10 16,0 0-11-16,0 0-21 0,0 0-8 15,0 0 3-15,0 0 18 0,0 22 33 0,0-22 17 16,0 23 3-16,0-7-5 0,-38 4-29 0,38 3-20 16,-37 4-17-16,15 1-17 0,-1 4-4 0,0 0 2 15,-2 3-2-15,0 1 0 0,1 0 1 0,-1 0 2 16,0 1-4-16,2 0-2 0,1-4-3 0,-1 2 0 16,4-5 2-16,1-1 5 0,1-2 8 0,3-5-11 15,3-4 2-15,1-2 5 0,4-5-4 0,2-1 7 16,-1-5 14-16,5-2 57 0,0 0 62 0,0-3 43 15,0 0 14-15,0 0-46 0,0 0-58 0,38 0-43 16,-16 0-21-16,9-21-13 0,13 21 5 16,3 0-1-16,13-16-6 0,2 16 3 0,7 0 5 15,1-15 16-15,0 15 19 0,-2 0-3 0,-6 0-14 16,-6 0-19-16,-6 0-23 0,-9 0-3 0,-8 0 0 16,-6 0 0-16,-6 0 0 0,-7 0 0 0,-1 0 0 15,-5 0 0-15,-2 0 0 0,-2 0 0 0,-4 0-42 16,0 0-70-16,0 0-97 0,0 0-121 0,0 0-135 15,0 0-158-15,0 0-89 0,0 0-50 0,-23 0-46 16,23 0-59-16,0 0-259 0,-18 0 170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09:57:36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15016 4481 2564 0,'0'0'5'0,"0"0"-2"0,0 1-2 0,0-1 2 16,0 0-3-16,0 0 5 0,18 0 21 0,-18 0 28 16,0 0 27-16,0 0 26 0,0 0 9 0,0 0-4 15,0 0-14-15,0 0-7 0,0 0-7 0,0 0-7 16,0 0 8-16,0 0 1 0,0 0-2 0,0 0 12 16,0 0-11-16,0 0 6 0,0 0-3 0,0 0-14 15,0 0 3-15,0 0-7 0,0 0 0 0,0 0 1 16,0 0-7-16,0 0-1 0,0 0-2 15,0 0-1-15,0 0 10 0,0 0-1 0,17 0-9 16,-17 0-2-16,14 0-24 0,-14 0-10 0,23 0-7 16,-4 0-9-16,1 0 7 0,7 0 4 0,4 0 11 15,6 0 4-15,7 0 12 0,5 0 7 0,5 0-4 16,4 0 4-16,4 0-19 0,10 0-7 0,11 0-5 16,6 0-10-16,10 0 3 0,13 0 5 0,8 13 1 15,12-13 15-15,11 0-9 0,-3 0-11 0,7 9-4 16,8-9-17-16,2 9 9 0,4-6-1 0,5 1 9 15,1 2 29-15,3-1 19 0,-5-2 37 0,-2 0 37 16,-6 1-7-16,-8-4 5 0,-10 0-15 16,-11 0-25-16,-10 0-3 0,-13 0 10 0,-2 0 5 15,-14-22 6-15,-8 22-6 0,-13 0-24 0,-8-19-18 16,-10 19-21-16,-11 0-15 0,-8-16-14 0,-10 16-6 16,-5 0-7-16,-1-11-2 0,-5 11 3 0,-6 0-1 15,0 0-4-15,-2-7-16 0,-2 7-47 0,0 0-66 16,0 0-94-16,0 0-128 0,0 0-86 0,0 0-65 15,0 0-9-15,0 0 37 0,-20 0 0 0,20 0-9 16,-21 0-88-16,21 21-246 0,-31-21 44 0,12 19 136 16</inkml:trace>
  <inkml:trace contextRef="#ctx0" brushRef="#br0" timeOffset="16231.99">13471 834 1596 0,'-20'0'28'16,"20"-3"22"-16,-17 3 30 0,17-1 37 0,0-1-2 16,-12 1 8-16,12 1 0 0,0 0-10 0,-8 0 0 15,8-1-9-15,-5 1-11 0,1 0-7 0,2 0-7 16,0 0-2-16,2 0 2 0,-2 0-6 0,2 0-5 15,0 0-5-15,0 0-4 0,0 0-4 0,0 0 0 16,0 0 1-16,0 0 5 0,0 0 4 16,0 0 5-16,0 0 6 0,0 0 2 0,0 0 0 0,0 0 4 15,0 0-7-15,0 0-4 0,0 0 5 16,0 0-3-16,0 0 0 0,0 0 0 0,0 0-13 16,17 0-6-16,-17 0-7 0,0 0-9 0,22 0-4 15,-9 0-1-15,5 0-8 0,3 0-1 0,4 0-12 16,4 0-1-16,6 0 1 0,6 0 0 0,3 0 15 15,5 0-1-15,5 0-5 0,6 0-4 0,6 0-5 16,2 0-4-16,1 0 3 0,3 0 4 0,2 0 10 16,1 0-3-16,3 0 6 0,5 0 0 0,2 0-1 15,4 0 0-15,6 0 0 0,8 0 3 0,5 0-15 16,5 0 0-16,5 0-8 0,2 0-4 16,0 0-1-16,4-14-2 0,4 14-4 0,0 0 1 15,2 0 3-15,1 0-2 0,3 0 2 0,7 0 4 16,-1 0 4-16,-1 0 15 0,-5 0-6 0,-2 0-6 15,-4 0 3-15,-1 0-17 0,-3 0 7 0,0 0 9 16,-7 0-10-16,5 0 4 0,4 0-1 0,1 0-12 16,-5 15 12-16,-3-15-3 0,-7 0 0 0,0 0 2 15,-5 0-5-15,-3 0-3 0,-3 0-2 0,-2 0 1 16,0 0 0-16,0 7 3 0,3-7-3 0,-3 5 2 16,0-5-4-16,0 3 8 0,-10 0 1 0,-4 0 0 15,-6 1-4-15,-5-2-5 0,-10 1 5 0,-6-2-3 16,-10 1 4-16,-7 0 3 0,0-1-3 15,-6-1 7-15,-6 3 3 0,-2-3-9 0,-4 0 2 16,-2 0-9-16,-3 0 2 0,-3 0 7 0,-3 0-13 16,0 0 9-16,-1 0-3 0,-1 0 0 0,0 0 15 15,-3 0-11-15,3 0 0 0,-2 0-3 0,3 0 2 16,-1 0 1-16,0 0 4 0,-1 0-1 0,1 0-2 16,0 0 6-16,-2 0-10 0,1 0 7 0,-1 0-3 15,0 0-4-15,1 0 10 0,-1 0 4 0,-2 0 26 16,0 0 8-16,-2 0 9 0,1 0-1 0,-1 0-20 15,0 0-1-15,-4-14-16 0,2 14 13 0,-2 0 3 16,0 0 0-16,0 0 20 0,0 0-2 16,0 0 6-16,0 0 0 0,0 0-17 0,0 0-13 15,0 0-4-15,0 0-13 0,0 0 4 0,0 0-4 16,0 0-11-16,0 0 7 0,0 0-10 0,0 0 2 16,0 0-5-16,0 0-5 0,0 0 5 0,0 0-1 15,0 0-1-15,0 0 1 0,0 0-8 0,0 0 0 16,0 0-1-16,0 0 0 0,0 0 0 0,0 0 0 15,0 0 9-15,0 0 4 0,0 21 5 0,0-21 4 16,0 35-8-16,0-12 14 0,0 8 0 0,0 7 0 16,0 7 9-16,0 6-20 0,0 7 18 0,0 4-5 15,0 6 0-15,0 2 5 0,0 3-18 0,0 2 5 16,0-4-5-16,0-2 6 0,0-2 4 16,-31-3 5-16,31-1-8 0,-25-1 1 0,25-3 0 15,-29 1-11-15,15-2 21 0,-3 5-4 0,3 2-4 16,-3 2 6-16,1 5-14 0,3 0 8 0,-1 3-8 15,-1-4 5-15,3 5 5 0,1-6-4 0,1-3 5 16,0-6-5-16,4-4 3 0,-5-7-5 0,5-4-5 16,0-5 2-16,0-6-5 0,4-4 4 0,-3-4 3 15,1-4-1-15,0-3 6 0,4-6 0 0,-2-3 0 16,0 0 16-16,2-5-5 0,-2-1 1 0,0-3 12 16,2-1-6-16,0-1-2 0,0 0 3 0,0 0-8 15,0 0-12-15,0 0-101 0,0 0-90 0,0 0-107 16,0 0-109-16,0 0-55 0,0 0-136 15,0-20-140-15,0 20-308 0,-27-28 29 0,6 6 217 16</inkml:trace>
  <inkml:trace contextRef="#ctx0" brushRef="#br0" timeOffset="18175.99">13387 769 2375 0,'8'-7'26'0,"-2"-3"51"0,2 7 50 0,-1-4 49 15,1 3 16-15,-4 2-5 0,0-1-10 0,-2 2-7 16,-2 1-2-16,0 0-10 0,0 0-13 0,0 0-19 15,0 0-28-15,0 0-28 0,0 0-25 0,0 0-20 16,0 0-13-16,0 0-7 0,0 0-2 16,0 0 2-16,0 0 17 0,0 0 19 0,0 0 15 15,0 26 10-15,0-26-3 0,0 23-8 0,0-8 0 16,0 4 10-16,0 1 1 0,-20 3 5 0,20 1 2 16,0 4-9-16,0 0-4 0,-19 0 5 0,19 6 12 15,0 2-1-15,-19 4 7 0,19 5 28 0,-12 1-13 16,6 5-4-16,0 4-2 0,-1 3-29 0,-1-1 6 15,2 1 10-15,0 3 8 0,-3-5-8 0,3 1-9 16,-2-2-9-16,2 0-17 0,2-3-1 0,-5-1 2 16,5-1-9-16,0-3 4 0,-2 3 4 0,4-3-8 15,-2 1 8-15,2-2-11 0,-3 0-11 0,1 4-4 16,2 0-5-16,2 1-3 0,-2 0 9 16,-2 0-11-16,4-4 2 0,0 5 10 0,0-2 16 15,0-3 27-15,-2-3-2 0,0-1-5 0,2-3-19 16,-2-2-9-16,0-2 0 0,0-3-4 0,0-3-5 15,0-3-10-15,-3-3-3 0,1-2 5 0,4-4-3 16,-4-2-2-16,4-3-2 0,-4 0-2 0,2-4-1 16,-2-1 0-16,4-3 4 0,-2 0-4 0,0-1 4 15,2 0 1-15,-2-3-1 0,2-1 2 0,-2 1-4 16,2-1 1-16,0 2-5 0,0-2 2 0,0 0 1 16,0 0-2-16,0 0 3 0,0 0-1 0,0 0 4 15,0 0-4-15,0 0 2 0,0 0-4 0,0 0 0 16,0 0 1-16,0 0 4 0,0 0-2 15,0 0-2-15,0 0 2 0,0 0-3 0,0 0 7 16,0 0 2-16,0 0 3 0,0 0 15 0,0 0 14 16,0 0 10-16,0 0 10 0,0 0-6 0,0 0-4 15,0 0 1-15,0 0-2 0,0 0-2 0,0 0-5 16,0 0 0-16,0 0-10 0,0 0-8 0,0 0-13 16,0-15-10-16,24 15-2 0,-24 0 0 0,27 0-2 15,-8-11-3-15,4 11-2 0,6 0 0 0,2-10 5 16,2 10 2-16,6-6 0 0,2 3 2 0,5 0-6 15,3 0-1-15,1 0 5 0,4-1-2 0,-1 2 2 16,3-2 2-16,4-1-2 0,-4 2-2 16,4-3 4-16,0 2-4 0,-6 1-1 0,-1-4 1 15,1 2-1-15,0 0 1 0,0 1-2 0,1-1-1 16,1 1 0-16,2-1 5 0,6 1 0 0,4 3 0 16,3-2 0-16,1 2-5 0,5 0 3 0,-3-2 1 15,4 2-1-15,1-1 0 0,0 2 2 0,3-2 0 16,1 1 1-16,-4 0 0 0,-1-1-1 0,-1-1 2 15,-5 1-1-15,-2-2 1 0,-4 1-4 0,-4 0-1 16,-2 0-1-16,0-2 1 0,2 1 1 0,-4-1 0 16,4 2 1-16,0-1-1 0,0 2-1 0,6-1 1 15,1 3 2-15,1-2 0 0,0 2 5 0,0 0 2 16,1 0 3-16,-5 0 6 0,-4 0-2 16,-6 0 1-16,-3 0-2 0,-5 0-6 0,-3 0 0 15,-3 0-2-15,-3 0-4 0,-2 0 3 0,3 0 1 16,-1 0 0-16,-2 0 6 0,2 0-1 0,-1 0 1 15,-1 0-2-15,4 0-4 0,-2 0 2 0,3 13-5 16,3-13 0-16,3 0-1 0,1 0-2 0,5 0 1 16,4 0 0-16,2 10-2 0,4-10-5 0,0 6 2 15,4-3-2-15,0-1 5 0,1 2 9 0,-5 0-2 16,-2-1 6-16,-4-2-1 0,-7 2 1 0,-1 0 8 16,-2-3-3-16,-11 0-1 0,6 0-1 0,-6 0-4 15,1 2-1-15,1-2 4 0,-4 0 1 0,-2 0 0 16,2 0-2-16,0 0-3 0,0 0-4 15,1 0-1-15,-3 0-1 0,0 0-1 0,2 0-1 16,0 0-3-16,0 0 2 0,0 0 0 0,3 0 2 16,-3 0 0-16,-2 0 0 0,4 0-2 0,-2 0-4 15,0 0 1-15,0 0 1 0,1 13 0 0,-3-13 2 16,2 0-2-16,0 0 0 0,-2 0 0 0,0 9 2 16,2-9 2-16,-6 5-1 0,-4-5-1 0,2 4 1 15,-4-2 0-15,-1 2-1 0,-3-4 2 0,-1 3-3 16,-3-1 1-16,1-1-2 0,3 1 2 0,-2-1 5 15,1 1 3-15,-3-1 0 0,1 0-2 0,-1 0-3 16,-1 0-3-16,-1 0 0 0,-1 1 0 16,-2-2 0-16,-1 1 0 0,-1 1 0 0,-2-1 0 15,0 0 0-15,-2-1 0 0,-2 0 0 0,0 2 0 16,1-2 0-16,-1 0 0 0,0 0 0 0,-2 0 0 16,2 0 0-16,0 0 0 0,-2 0 0 0,2 0 0 15,-2 1 0-15,2-1 0 0,0 0 0 0,-2 1 0 16,4-1 0-16,-4 0 0 0,4 1 0 0,-2-1 0 15,3 0 0-15,1 2 0 0,0-2 0 0,-2 0 0 16,2 0 0-16,0 1 0 0,1-1 0 0,-3 1 0 16,2-1 0-16,-2 0 0 0,2 0 0 0,-4 0 0 15,0 0 0-15,3 0 0 0,-5 0 0 0,2 0 0 16,-2 0 0-16,0 0 0 0,2 0 0 16,0 1 0-16,-2-1 0 0,0 0 0 0,2 0 0 15,0 0 0-15,-2 0 0 0,2 0 0 0,0 0 0 16,-2 0 0-16,2 1 0 0,0-1 0 0,0 0 0 15,-2 0 0-15,2 2 0 0,-2-2 0 0,2 0-32 16,-2 0-47-16,0 0-53 0,0 0-66 0,0 0-44 16,0 0-38-16,0 0-57 0,0 0-68 0,0 0-45 15,0 0-10-15,0 0 7 0,0 0 17 0,-18 0-13 16,18 0-53-16,0 0-70 0,-25-20-184 0,11 20-118 16,-3-28 147-16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09:58:11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10034 3069 2225 0,'-4'0'-3'0,"4"0"0"15,-2 0 2-15,0 0 1 0,2 0 12 0,0 0 10 16,0 0 18-16,0 0 27 0,0 0 19 0,0 0 18 15,-3 0 6-15,3 0-7 0,0 0-15 0,0 0-12 16,0 0-13-16,0 0-6 0,0 0-3 0,0 0-4 16,0 0 1-16,0 0-7 0,0 0-1 0,0 0-6 15,0 0-5-15,0 0-1 0,0 0-3 0,0 0 1 16,0 0-3-16,0 0 6 0,0 0 8 16,0 0 15-16,0 0 14 0,19 16 11 0,-19-16 11 15,0 0-3-15,19 0-1 0,-5 11-8 0,-1-11-7 16,3 0 0-16,7 13-5 0,-3-13 6 0,7 8-9 15,4-4-6-15,0 1-2 0,7-1-12 0,3 0 5 16,4 1-3-16,7-1-3 0,6-1 1 0,4 1-3 16,8-1-4-16,5 0-4 0,7 2-6 0,9-4-10 15,9 3-7-15,7-3 19 0,7 2 28 0,6-2 26 16,6 2 12-16,4-2-8 0,4 1-23 16,3-1-18-16,3-1 1 0,3 0-12 0,2 0-4 15,-1 0-8-15,7 0-8 0,6 0-7 0,13 0-9 16,12 0 5-16,8 0 68 0,15 0 25 0,5 0 16 15,14 0 12-15,9 0-60 0,11 0-3 0,4-14-14 16,2 14-12-16,3 0-6 0,7 0-25 0,13 0 2 16,6 0 1-16,0 0-14 0,8 0 10 0,5 0-3 15,10 0 3-15,1 20 7 0,1-20-6 0,2 0 3 16,4 14-8-16,0-14 1 0,-2 0 7 0,-4 16 0 16,2-16 15-16,4 0 3 0,-8 11 3 0,-6-11 12 15,-3 6-5-15,5-6 2 0,-7 6 1 0,-3-1-1 16,-13-1-3-16,-7 3-2 0,5-1-5 15,-10 1-3-15,-11 0-3 0,-14-2-7 0,-9 4 0 16,-2-3-6-16,-14 1-1 0,-8 0 3 0,-11 0-7 16,-18 2 6-16,-7-2-10 0,-7 0 1 0,-13 0 5 15,-15-1-12-15,-12-1 11 0,-11 1-6 0,-11-3 2 16,-11 1 3-16,-7-1-8 0,-9 1 10 0,-7-2-3 16,-12-1-6-16,-9 1 9 0,-10-1-8 0,-8 0-36 15,-13-1-46-15,-1 0-78 0,-9 0-102 0,-2 0-74 16,-2 0-54-16,0 0-47 0,0 0-52 0,0 0-67 15,0 0-81-15,-27 0-199 0,27 0-103 0,-33 0 178 16</inkml:trace>
  <inkml:trace contextRef="#ctx0" brushRef="#br0" timeOffset="2705.99">3870 7291 2206 0,'-9'0'9'16,"9"0"6"-16,-10 0 15 0,10 0 20 0,-4 0 17 16,4 0 21-16,0 0 22 0,0 0 10 0,0 0 9 15,0 0 6-15,0 0-7 0,0 0-8 0,0 0-11 16,0 0-13-16,0 0-11 0,0 0-1 15,0 0 0-15,0 0-2 0,0 0-3 0,0 0-4 16,0 0-10-16,0 0-8 0,0 0-6 0,0 0-4 16,0 0-8-16,0 0-1 0,0 0-4 0,0 0-3 15,0 0 0-15,0 0-4 0,19 0 3 0,-19 0-3 16,0 0-5-16,18 0-1 0,-5 0-9 0,3 0 0 16,3 0 0-16,3 0 0 0,5 0 5 0,0 0-6 15,12 0 7-15,-1 0 5 0,3 0 7 0,2 0 6 16,3 0-4-16,8 0 9 0,-1 0 2 0,5 0 5 15,-2 0 10-15,2 0-1 0,4 0-3 0,-2 0-12 16,0 0-16-16,8 0-11 0,4 0-4 16,11 0 0-16,8 0 23 0,12 0 12 0,9 0-4 15,10-21 9-15,10 21-13 0,5 0-20 0,-3 0 9 16,5-18-11-16,1 18-3 0,5 0 1 0,2-12-11 16,8 12 3-16,0-9 4 0,8 3 4 0,2 3 0 15,-1-2-4-15,5-1 0 0,1-2 1 0,1 3 8 16,1-3 11-16,-3 2 6 0,-1-1 4 0,-1-2-3 15,5 2-12-15,-3 0-22 0,3 0 6 0,1 0-5 16,1 2 8-16,2-3 5 0,6 3-8 0,0 1 4 16,2 0-9-16,2 2 5 0,4-1 0 0,0 3 0 15,2-1-4-15,3-1-5 0,-5 2 4 0,4 0-4 16,9 0 5-16,-1 0 4 0,3 0-5 16,2 0 6-16,-9 0 0 0,0 0 0 0,7 0-4 15,0 0-1-15,1 0-1 0,1 0 6 0,0 0-5 16,-5 0-5-16,9 0 5 0,2 0-10 0,6 0 10 15,-2 0 5-15,7 0-10 0,-9 0 0 0,0 0 3 16,8 0-3-16,0 0 10 0,2 0 0 0,-3 21-5 16,-7-21-6-16,-3 0-3 0,3 0 8 0,0 18-4 15,-4-18 4-15,-2 0 5 0,-6 12 0 0,-7-12-5 16,0 9 6-16,-5-9-15 0,-3 11-4 0,-9-7 8 16,-1 0-3-16,-10 0 11 0,-1 0-1 0,-10-2-6 15,-6 1 0-15,-6 0 0 0,-7-3 13 0,-7 1 26 16,-7-1 22-16,-13 1 11 0,-10-1-9 15,-3 0-13-15,-9 0-22 0,-11 0-12 0,-10 0 0 16,-10 0-8-16,-8 0 4 0,-13-19-3 0,-6 19-1 16,-6 0-7-16,-9 0-4 0,-5 0 2 0,-3-14-14 15,-6 14-39-15,0 0-66 0,0 0-82 0,-2 0-78 16,0 0-53-16,0 0-36 0,0 0-43 0,0 0-39 16,0 0-27-16,0 0-34 0,-29 0-84 0,29 0-224 15,-29 23 122-15</inkml:trace>
  <inkml:trace contextRef="#ctx0" brushRef="#br0" timeOffset="7652">9403 9833 2054 0,'-10'14'5'0,"10"-14"1"0,-12 0 7 15,12 0 16-15,0 0 7 0,0 0 10 0,0 8 14 16,0-8 5-16,0 0 15 0,0 0 14 0,0 0 0 16,0 0-3-16,0 0-16 0,0 0-6 0,0 0-11 15,0 0-7-15,0 0 3 0,0 0-3 0,0 0 4 16,0 0 4-16,0 0-1 0,0 0-4 0,0 0 3 16,0 3 6-16,0 0 5 0,0-1-1 0,18 2-6 15,-18 1-11-15,17 1-7 0,-17-2 6 0,27 3 2 16,-9 1-1-16,3 0-5 0,6 0-7 15,6 3-6-15,2-2-6 0,4 1-1 0,7 1 0 16,-1-2 11-16,9 0 1 0,-4 1 12 0,3-3 3 16,3-1-1-16,0-1 8 0,-2-2-7 0,1-1 0 15,3-1-4-15,4-1-9 0,-2 0-3 0,9 0-10 16,1 0-13-16,8 0-1 0,17 0-10 0,9 0-5 16,12 0 2-16,16 0-3 0,10 0 3 0,14 0 1 15,7 0 4-15,13 0-2 0,8 0-4 0,2 0 6 16,4 0 2-16,-2 0 5 0,2 0 6 0,-2 0 3 15,0 0 1-15,-2 0 9 0,2 0 0 0,-4 0 5 16,-4 0 3-16,-2 0-5 0,-2 0-1 16,-5 0 0-16,-1 0-4 0,-7 0 8 0,0 0 2 15,-6 0-5-15,-4 0 2 0,-6 0-6 0,-6 0 7 16,-11 0-8-16,-6 0-7 0,-10 0-11 0,-9 0-6 16,-10 0-8-16,-4 0 4 0,-12 0 51 0,-5 0 14 15,-10 0 0-15,-10 0 0 0,-15 0-47 0,-8 0-21 16,-10 0-4-16,-9 0-7 0,-5-16-36 0,-5 16-51 15,-2 0-57-15,0 0-66 0,0 0-48 0,0 0-36 16,0 0-35-16,-27 0-36 0,27 0-37 0,-38 0-84 16,7 0-220-16,-6 0-21 0,-6 0 120 0</inkml:trace>
  <inkml:trace contextRef="#ctx0" brushRef="#br0" timeOffset="8740">4479 11287 1987 0,'-8'10'16'16,"6"-10"13"-16,-2 6 26 0,4-6 35 0,0 0 26 15,0 0 35-15,0 0 20 0,0 0 10 0,0 0-8 16,0 0-16-16,0 0-18 0,0 0-25 15,0 0-10-15,0 0-7 0,0 0-3 0,0 0 4 16,0 0-9-16,0 0-3 0,0 0-10 0,0 0-12 16,0 0-9-16,0 0-10 0,0 0-15 0,0 0-15 15,0 0-9-15,0 0-9 0,27 0-2 0,-27 0 3 16,31 0 1-16,-10 0 4 0,7 0 14 0,1 0 13 16,11 0 13-16,-3 0 9 0,2 0 0 0,3 0-2 15,7 0 3-15,5 0-13 0,2 0-2 0,4 0-3 16,6 0-1-16,4-18 14 0,11 18-4 0,5 0-3 15,5 0-11-15,9-15-13 0,9 15-9 0,7-8-7 16,8 8-8-16,4-9 4 0,9 4 1 16,5 1 9-16,7-1 3 0,4 0 3 0,2 1 2 15,0-1-3-15,0 2-1 0,0-2-2 0,-2 2 4 16,0 0 5-16,-2 0 13 0,0-1 5 0,2 4 8 16,-4-3 9-16,0 1 1 0,-1-1 13 0,-5 1 2 15,-5-1-6-15,-5-1 6 0,-9 0-19 0,-6-1-12 16,-7 0-9-16,-1 1-14 0,-5 0 8 0,-1 1 23 15,-1-1 33-15,-6 0 28 0,-6 1 8 0,-8 1-8 16,-13-1 3-16,-6 1-10 0,-16 1 14 0,-9-1-15 16,-12 2-30-16,-11-1-24 0,-3-1-32 0,-9 1-6 15,-2 1-2-15,-2 0-2 0,0-1 0 0,0 0-2 16,0-1-3-16,0 2-1 0,0 0-2 16,0-1-22-16,0 1-39 0,0-1-35 0,0 0-58 15,0 1-64-15,0 0-65 0,0 0-77 0,-17-2-51 16,17 2-54-16,0 0-68 0,0 0-65 0,-12 0-156 15,12 0-176-15,-17 0 172 0</inkml:trace>
  <inkml:trace contextRef="#ctx0" brushRef="#br0" timeOffset="24593.99">1156 9464 3258 0,'-5'0'21'0,"-3"0"2"0,8 0 3 0,0-24 31 15,0 24 14-15,0-19 32 0,0 19 42 0,0 0 6 16,0 0 7-16,0 0-5 0,0 0-16 16,0 0-25-16,0 0-35 0,0 0-28 0,0 0-32 0,17 0-12 15,-17 0-9-15,0 0-3 0,0 0 2 0,0 0-7 16,0 0 2-16,0 0-2 0,0 0 0 16,0 0 3-16,0 0 1 0,0 0 3 0,0 0 3 15,0 0 3-15,0 18 1 0,0-18-4 0,0 22 3 16,0-8 0-16,0-1-6 0,0-1 7 0,0 1-1 15,18 2 1-15,-18-6 0 0,0 3 0 0,0-3-2 16,19 1-2-16,-19 0 13 0,12-1 17 0,-1-4 20 16,1-2 11-16,11 1 1 0,4-4-17 0,8 0-19 15,19 0-7-15,5-29-1 0,18 29 16 0,12-37 11 16,10 10 13-16,9-4-3 0,11-2-22 16,5-6-6-16,11-1-23 0,3-2 1 0,11-3 9 15,2 0 30-15,4-3 29 0,2 4 41 0,-6-1 39 16,-6 4 16-16,-5 0 24 0,-11 1-3 0,-16 5-5 15,-14 2-20-15,-12 4-20 0,-14 4-7 0,-13 3-14 16,-11 4-10-16,-10 5-14 0,-14 1-29 0,-8 6-22 16,-5-1-24-16,-6 4-12 0,-4 1-7 0,0 0-5 15,-2 2 1-15,0 0-2 0,0 0-8 0,0 0-29 16,0 0-44-16,0 0-68 0,0 0-94 0,0 0-121 16,0 0-94-16,0 0-68 0,0 0-57 0,0 0-35 15,-18 0-41-15,18 0-106 0,-17 0-164 0,17 18 187 16</inkml:trace>
  <inkml:trace contextRef="#ctx0" brushRef="#br0" timeOffset="26556">1170 12382 2542 0,'-10'0'32'0,"10"0"46"15,-9 0 58-15,9 0 68 0,0 0 33 0,0-24 10 16,0 24-6-16,0 0-17 0,0 0-23 0,0-16-8 15,0 16-20-15,0 0-21 0,0 0-14 0,0 0-24 16,0-10-16-16,0 10-13 0,17 0-9 0,-17 0-14 16,0 0-14-16,0 0-16 0,0 0-20 0,10 0-17 15,-10 0-5-15,0 0-3 0,0 0-9 0,0 0 0 16,0 0 5-16,4 0 2 0,-4 0 10 0,9 28 6 16,-3-28-4-16,2 31 6 0,5-10 0 0,1 3 2 15,0 2-1-15,3 2-3 0,2-1 0 0,-3 0-3 16,-1-2 2-16,3-1 3 0,-3-1-2 15,-3-2 2-15,5-3 6 0,-7-2-4 0,4-4 4 16,-5-1 2-16,3-1-7 0,-4-5 6 0,-1 0 9 16,1-4 19-16,4-1 15 0,3 0 7 0,3 0 4 15,9 0-6-15,10-32 5 0,7 32-2 0,14-46-2 16,14 14 5-16,5-7-6 0,16-5 7 0,8-6 14 16,6-5-23-16,19-4-9 0,9-7-25 0,3 0-18 15,9 2 10-15,-2 0 34 0,-1 3 53 0,-9 4 20 16,-5 6 6-16,-12 7-32 0,-19 8-47 0,-14 10-20 15,-17 2-12-15,-14 7-5 0,-15 4 2 0,-8 5-8 16,-12 2-7-16,-5 2-6 0,-8 3-34 16,-4 0-71-16,-2 1-103 0,0 0-135 0,0 0-111 15,0 0-33-15,0 0 3 0,0 0-10 0,0 23-29 16,-24-23-130-16,24 27-322 0,-17-9 148 0</inkml:trace>
  <inkml:trace contextRef="#ctx0" brushRef="#br0" timeOffset="40814">1393 13896 2843 0,'0'-13'19'0,"0"0"37"0,0 0 55 15,0 0 66-15,27-1 41 0,-27 3 24 0,0 1-7 16,19 2-17-16,-19 2-15 0,18 1-12 0,-18 0 4 15,13 0 6-15,-13 1 15 0,14 3 6 0,-14-3 8 16,8 1-3-16,-8 3-20 0,5-3-13 0,-5 1-34 16,6 2-27-16,-4 0-26 0,-2-2-27 0,0 2-30 15,2 0-23-15,-2 0-17 0,0 0-14 0,0 0-5 16,0 0-2-16,0 0-6 0,0 0 5 0,4 0 5 16,0 0 4-16,0 23 0 0,5-23 4 0,1 23 0 15,-2-9-5-15,7 2 6 0,-3 2-2 0,3 2 3 16,5-1 1-16,-1 2 1 0,-5-3-3 15,7 1-3-15,0-1 2 0,-5-1 3 0,7-2 1 16,-4-2-2-16,3-2 6 0,3-3-4 0,2-2 3 16,0-3 4-16,6-3-5 0,2 0-1 0,10 0-2 15,1-25-4-15,8 25 0 0,12-42 1 0,6 12-4 16,9-7 3-16,10-4-2 0,6-8 1 0,8-4 3 16,11-6-1-16,8-4-3 0,2-6 12 0,-2 1 41 15,6-5 26-15,3 3 30 0,-7 3 13 0,-4 4-26 16,-4 6-12-16,-11 5-12 0,-10 5-8 0,-10 8-3 15,-10 8-1-15,-11 2-8 0,-12 6-14 0,-13 4-7 16,-4 5-10-16,-12 2-5 0,-7 6-11 16,-5-1-6-16,-7 4-17 0,-4 1-56 0,0 2-83 15,-2 0-126-15,0 0-198 0,0 0-140 0,0 0-59 16,0 0-55-16,0 0-3 0,-27 25-95 0,27-25-251 16,-20 21 182-16</inkml:trace>
  <inkml:trace contextRef="#ctx0" brushRef="#br0" timeOffset="45193.99">4973 14020 1478 0,'-31'16'29'0,"31"-16"14"0,-26 0 41 0,26 10 53 15,-27-10 15-15,27 0 28 0,-17 5-1 0,17-5-13 16,-12 6-1-16,12-6 1 0,0 2 4 16,0-2 1-16,0 0-14 0,0 0-12 0,0 0-17 15,0 0-22-15,0 0-4 0,0 0-12 0,0 0-7 16,0 0-2-16,0 0-11 0,0 0-4 0,33 0 2 15,-17 0 5-15,7 0 1 0,4 0-2 0,4 0-7 16,6 0-22-16,5-15-7 0,7 15-12 0,5 0-5 16,6 0 1-16,6 0-6 0,8 0 8 0,9 0 2 15,8 0-1-15,15 0-10 0,7 0-4 0,15 0-1 16,15 0 4-16,14 0 25 0,15 0 6 16,12 18 5-16,8-18-3 0,8 0-8 0,7 0-3 15,6 10-9-15,6-10-4 0,6 0-9 0,3 8-4 16,-3-8 3-16,5 6 3 0,3-6 19 0,5 7 13 15,4-5 9-15,-9 0 17 0,-1 3-11 0,-1-1-12 16,3 1-4-16,-3-1-23 0,-1 1 7 0,-9 0-3 16,-8 0 4-16,0 1 36 0,-6-1 8 0,-7-2 23 15,-6 1 17-15,-7-1-10 0,-12-3-4 0,-7 0-6 16,-9 0-11-16,-8 0-10 0,-11 0-13 0,-9 0-17 16,-10 0-11-16,-5 0-5 0,-8 0 2 0,-5-21 13 15,-6 21 1-15,-4 0 0 0,-6 0-1 0,-6 0-9 16,-7-12-7-16,-8 12-7 0,-10 0-11 15,-4 0-4-15,-9 0-1 0,-10-5 0 0,-6 5 6 16,-6 0-8-16,-7 0 2 0,-1-5-5 0,-9 5-6 16,-2-1-5-16,0 0-37 0,0 1-40 0,-2 0-65 15,0 0-83-15,0 0-91 0,0-1-84 0,0 1-65 16,0-2-70-16,0 2-76 0,0 0-120 0,0-1-260 16,-21 0 94-16,21-2 201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7-31T09:59:37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7491 3125 2414 0,'0'0'23'0,"9"0"14"0,-9 0 18 0,0 0 13 16,6 0-7-16,-6 0 10 0,0 0 5 0,0 0 21 15,0 0 15-15,0 0 12 0,0 0 9 0,0 0-3 16,0 0-2-16,0 0-18 0,0 0-10 0,0 0-20 15,0 0-18-15,0 0-5 0,0 0-4 0,16 0 1 16,-16 0 1-16,0 0 3 0,0 0-2 0,0 0-1 16,0 0 2-16,0 0 2 0,0 0-3 0,0 0-8 15,0 0-5-15,0 0-3 0,0 0 4 0,23 0 8 16,-11 0 6-16,5 0-1 0,6 0-1 16,1 6-4-16,7-6-2 0,3 4-4 0,1 0 0 15,10-1-1-15,5-1-13 0,8 0-5 0,8 1-11 16,8-1 2-16,7 0 24 0,8 1 9 0,6-2 17 15,8 0-1-15,-2 2-20 0,-3-3-8 0,1 0-17 16,-4 0-7-16,0 0 0 0,2 0-8 0,2 0 1 16,5 0-9-16,5 0 1 0,11 0 8 0,4 0 15 15,9 0 15-15,-3 0 5 0,6 0-4 0,1 0-15 16,-1 0-12-16,7 0 1 0,1 0 0 0,5 0 4 16,4 0-4-16,10 0-4 0,-3 0-1 0,5 0-3 15,2 0 4-15,3 0 4 0,2 0 0 0,3 0 4 16,1 0-4-16,-2 0-13 0,5 0 4 15,5 13-12-15,4-13 12 0,3 0 1 0,1 10-1 16,2-10-3-16,-4 9-5 0,5-9 9 0,3 9 3 16,1-5 9-16,1 1 1 0,1 0 3 0,-3-1-8 15,-4 0 13-15,5 0 3 0,-1-1-8 0,5 0 11 16,-1 0-12-16,1-2-7 0,-5 1 11 0,-3-1-8 16,7-1 3-16,-1 0-5 0,-1 0-14 0,3 0-4 15,4 0 0-15,-11 0 5 0,2 0 6 0,7 0 0 16,0 0-8-16,6 0 4 0,1-16-10 0,-1 16 3 15,-6 0 11-15,6 0-11 0,2 0 8 0,4 0 2 16,0 0-9-16,2 0 9 0,-12 0-2 16,-1 0-8-16,3 0 0 0,4 0 7 0,-2 0 4 15,-2-7-7-15,-7 7 4 0,-3 0-7 0,1 0-4 16,3-4 3-16,-1 4 7 0,1 0 0 0,2-2-7 16,-5 2 8-16,-4 0-5 0,5 0-2 0,0 0 7 15,5 0-4-15,-3 0-3 0,-3 0 1 0,-5 0 2 16,-1 0-3-16,-2 22 5 0,-4-22-2 0,0 0 5 15,-2 17 0-15,-6-17-5 0,-6 13 1 0,-7-13-3 16,-1 13 6-16,-9-13-7 0,-4 12 3 0,-9-5 1 16,-9 0-4-16,-5-1 4 0,-10 1-4 0,-2-2-4 15,0 0 5-15,-11 0 2 0,1-2 0 0,-15 0 4 16,-11 1-8-16,-5-1 4 0,-11-2-1 16,-8 2-3-16,-9-1 8 0,-3 0-3 0,-11-1-9 15,-2 1 8-15,-6-2 1 0,-4 2-6 0,-7-1 5 16,-5-1-29-16,-3 0-66 0,-4 0-58 0,0 0-64 15,-4 0-58-15,0 0-37 0,0 0-47 0,0 0-77 16,0 0-28-16,0 0-19 0,0 0-47 0,0 0-110 16,-23 0-137-16,23 0 117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/>
          <p:nvPr/>
        </p:nvSpPr>
        <p:spPr>
          <a:xfrm>
            <a:off x="-575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840317" y="725998"/>
            <a:ext cx="7987424" cy="749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792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Title and Doughnut Char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22"/>
          <p:cNvSpPr/>
          <p:nvPr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1"/>
              <a:buFont typeface="Arial"/>
              <a:buNone/>
            </a:pPr>
            <a:endParaRPr sz="135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422239" y="162622"/>
            <a:ext cx="4981204" cy="51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227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jp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Linus_Torvalds" TargetMode="External"/><Relationship Id="rId5" Type="http://schemas.openxmlformats.org/officeDocument/2006/relationships/image" Target="../media/image32.jpg"/><Relationship Id="rId4" Type="http://schemas.openxmlformats.org/officeDocument/2006/relationships/hyperlink" Target="https://www.ajonit.com/git/what-is-git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customXml" Target="../ink/ink1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customXml" Target="../ink/ink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customXml" Target="../ink/ink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customXml" Target="../ink/ink1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customXml" Target="../ink/ink2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customXml" Target="../ink/ink20.xml"/><Relationship Id="rId4" Type="http://schemas.openxmlformats.org/officeDocument/2006/relationships/image" Target="../media/image4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customXml" Target="../ink/ink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customXml" Target="../ink/ink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6.xml"/><Relationship Id="rId5" Type="http://schemas.openxmlformats.org/officeDocument/2006/relationships/image" Target="../media/image55.png"/><Relationship Id="rId4" Type="http://schemas.openxmlformats.org/officeDocument/2006/relationships/customXml" Target="../ink/ink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885444" y="762000"/>
            <a:ext cx="2743200" cy="7330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990600" y="3952539"/>
            <a:ext cx="9373413" cy="84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125" rIns="0" bIns="0" anchor="t" anchorCtr="0">
            <a:spAutoFit/>
          </a:bodyPr>
          <a:lstStyle/>
          <a:p>
            <a:pPr marL="12700" marR="5080" lvl="0" indent="0" algn="l" rtl="0">
              <a:lnSpc>
                <a:spcPct val="1086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US" sz="5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Working with Git &amp; Github</a:t>
            </a:r>
            <a:endParaRPr sz="5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0110216" y="0"/>
            <a:ext cx="1808987" cy="21031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951100" y="1342025"/>
            <a:ext cx="21660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lang="en-US" sz="195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#LifeKoKaroLift</a:t>
            </a:r>
            <a:endParaRPr sz="19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1384026" y="5420359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E72C4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825499" y="-12700"/>
            <a:ext cx="10515600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Backup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7671" y="1282701"/>
            <a:ext cx="4471257" cy="503463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3FE527-13D9-C398-1DA2-4D1F076FE35F}"/>
                  </a:ext>
                </a:extLst>
              </p14:cNvPr>
              <p14:cNvContentPartPr/>
              <p14:nvPr/>
            </p14:nvContentPartPr>
            <p14:xfrm>
              <a:off x="4751640" y="263520"/>
              <a:ext cx="2542320" cy="137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3FE527-13D9-C398-1DA2-4D1F076FE3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2280" y="254160"/>
                <a:ext cx="2561040" cy="139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838200" y="-12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Changes</a:t>
            </a:r>
            <a:endParaRPr sz="4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231900" y="2057400"/>
            <a:ext cx="6627071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change the Version: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you with proper description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exactly was change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it was changed</a:t>
            </a:r>
            <a:endParaRPr sz="32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091033-E80A-84DC-F6E5-93F5472D6E45}"/>
                  </a:ext>
                </a:extLst>
              </p14:cNvPr>
              <p14:cNvContentPartPr/>
              <p14:nvPr/>
            </p14:nvContentPartPr>
            <p14:xfrm>
              <a:off x="411480" y="1104840"/>
              <a:ext cx="8902800" cy="398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091033-E80A-84DC-F6E5-93F5472D6E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120" y="1095480"/>
                <a:ext cx="8921520" cy="400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ctrTitle"/>
          </p:nvPr>
        </p:nvSpPr>
        <p:spPr>
          <a:xfrm>
            <a:off x="254000" y="1122363"/>
            <a:ext cx="11722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Version Control System</a:t>
            </a:r>
            <a:endParaRPr sz="6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317500"/>
            <a:ext cx="8496300" cy="605058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9C794A-48A5-15C3-B571-82641D2B4799}"/>
                  </a:ext>
                </a:extLst>
              </p14:cNvPr>
              <p14:cNvContentPartPr/>
              <p14:nvPr/>
            </p14:nvContentPartPr>
            <p14:xfrm>
              <a:off x="2696760" y="1125000"/>
              <a:ext cx="7372080" cy="8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9C794A-48A5-15C3-B571-82641D2B47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7400" y="1115640"/>
                <a:ext cx="7390800" cy="10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8000" y="138786"/>
            <a:ext cx="8382000" cy="645233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656614-7CBF-8C90-5C51-A02C51B3C729}"/>
                  </a:ext>
                </a:extLst>
              </p14:cNvPr>
              <p14:cNvContentPartPr/>
              <p14:nvPr/>
            </p14:nvContentPartPr>
            <p14:xfrm>
              <a:off x="1019520" y="816120"/>
              <a:ext cx="10103040" cy="552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656614-7CBF-8C90-5C51-A02C51B3C7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0160" y="806760"/>
                <a:ext cx="10121760" cy="554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Control Tools</a:t>
            </a:r>
            <a:endParaRPr sz="6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600" y="749300"/>
            <a:ext cx="4222043" cy="215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1200" y="749300"/>
            <a:ext cx="4013200" cy="240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14600" y="3715581"/>
            <a:ext cx="1676400" cy="226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1200" y="3715581"/>
            <a:ext cx="3222625" cy="25781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8074E2-900A-AD18-8C5A-F98304559DC5}"/>
                  </a:ext>
                </a:extLst>
              </p14:cNvPr>
              <p14:cNvContentPartPr/>
              <p14:nvPr/>
            </p14:nvContentPartPr>
            <p14:xfrm>
              <a:off x="1578960" y="1032120"/>
              <a:ext cx="3954960" cy="173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8074E2-900A-AD18-8C5A-F98304559D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69600" y="1022760"/>
                <a:ext cx="3973680" cy="175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/>
        </p:nvSpPr>
        <p:spPr>
          <a:xfrm>
            <a:off x="304800" y="228600"/>
            <a:ext cx="5105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Git ?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7" descr="What is Git? | Ajonit Tutoria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378565"/>
            <a:ext cx="7239000" cy="223391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"/>
          <p:cNvSpPr txBox="1"/>
          <p:nvPr/>
        </p:nvSpPr>
        <p:spPr>
          <a:xfrm>
            <a:off x="990600" y="3429000"/>
            <a:ext cx="17526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Image Reference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7" descr="Linus Torvalds Speaks Out About Diversity in Tech and the Challenges Facing  Linux"/>
          <p:cNvPicPr preferRelativeResize="0"/>
          <p:nvPr/>
        </p:nvPicPr>
        <p:blipFill rotWithShape="1">
          <a:blip r:embed="rId5">
            <a:alphaModFix/>
          </a:blip>
          <a:srcRect l="38374" r="7647"/>
          <a:stretch/>
        </p:blipFill>
        <p:spPr>
          <a:xfrm>
            <a:off x="8382000" y="1371600"/>
            <a:ext cx="3302001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/>
          <p:nvPr/>
        </p:nvSpPr>
        <p:spPr>
          <a:xfrm>
            <a:off x="1524000" y="480060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Git came into existence because of a controversy between Linux developers and BitKeeper. It was developed by </a:t>
            </a:r>
            <a:r>
              <a:rPr lang="en-US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Linus Torvald</a:t>
            </a:r>
            <a:r>
              <a:rPr lang="en-US" sz="1800" b="0" i="0" u="none" strike="noStrike" cap="none">
                <a:solidFill>
                  <a:srgbClr val="091E42"/>
                </a:solidFill>
                <a:latin typeface="Arial"/>
                <a:ea typeface="Arial"/>
                <a:cs typeface="Arial"/>
                <a:sym typeface="Arial"/>
              </a:rPr>
              <a:t> who was the main developer of the Linux kernel, used by Linux distributions.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8A9010-C2D6-A085-1977-FA66273423D9}"/>
                  </a:ext>
                </a:extLst>
              </p14:cNvPr>
              <p14:cNvContentPartPr/>
              <p14:nvPr/>
            </p14:nvContentPartPr>
            <p14:xfrm>
              <a:off x="1521720" y="5081760"/>
              <a:ext cx="6148080" cy="95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8A9010-C2D6-A085-1977-FA66273423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12360" y="5072400"/>
                <a:ext cx="6166800" cy="97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ctrTitle"/>
          </p:nvPr>
        </p:nvSpPr>
        <p:spPr>
          <a:xfrm>
            <a:off x="1473200" y="2654299"/>
            <a:ext cx="9144000" cy="9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&amp; GitHub: What &amp; Why?</a:t>
            </a:r>
            <a:endParaRPr sz="5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60A0D7-F19F-A0C0-CFA8-6C510366A66A}"/>
                  </a:ext>
                </a:extLst>
              </p14:cNvPr>
              <p14:cNvContentPartPr/>
              <p14:nvPr/>
            </p14:nvContentPartPr>
            <p14:xfrm>
              <a:off x="1607400" y="3531600"/>
              <a:ext cx="7994160" cy="10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60A0D7-F19F-A0C0-CFA8-6C510366A6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8040" y="3522240"/>
                <a:ext cx="8012880" cy="12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7304" y="1309104"/>
            <a:ext cx="5278096" cy="406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1309104"/>
            <a:ext cx="5054600" cy="406383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7647DB-2C00-9705-14EF-B14DAF3584BB}"/>
                  </a:ext>
                </a:extLst>
              </p14:cNvPr>
              <p14:cNvContentPartPr/>
              <p14:nvPr/>
            </p14:nvContentPartPr>
            <p14:xfrm>
              <a:off x="235080" y="876240"/>
              <a:ext cx="11805120" cy="464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7647DB-2C00-9705-14EF-B14DAF3584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720" y="866880"/>
                <a:ext cx="11823840" cy="466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/>
        </p:nvSpPr>
        <p:spPr>
          <a:xfrm>
            <a:off x="1417574" y="1700921"/>
            <a:ext cx="2319020" cy="28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Arial"/>
              <a:buNone/>
            </a:pPr>
            <a:r>
              <a:rPr lang="en-US" sz="185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EEditdit MasterMaster  texttext ststylyleses</a:t>
            </a:r>
            <a:endParaRPr sz="185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838200" y="728472"/>
            <a:ext cx="4346448" cy="53781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11149710" y="6434734"/>
            <a:ext cx="10922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E72C3E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847344" y="-9331"/>
            <a:ext cx="4346448" cy="53888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960221" y="1450346"/>
            <a:ext cx="3679825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Course : </a:t>
            </a:r>
            <a:r>
              <a:rPr lang="en-US" sz="2000" b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Machine Learning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960221" y="1829221"/>
            <a:ext cx="5364300" cy="75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75" rIns="0" bIns="0" anchor="t" anchorCtr="0">
            <a:spAutoFit/>
          </a:bodyPr>
          <a:lstStyle/>
          <a:p>
            <a:pPr marL="12700" marR="1082675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Lecture On : </a:t>
            </a:r>
            <a:r>
              <a:rPr lang="en-US" sz="20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Git &amp; GitHub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1082675" lvl="0" indent="0" algn="l" rtl="0">
              <a:lnSpc>
                <a:spcPct val="103000"/>
              </a:lnSpc>
              <a:spcBef>
                <a:spcPts val="45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Instructor : Siddhes</a:t>
            </a:r>
            <a:r>
              <a:rPr lang="en-US" sz="20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h Gunjal</a:t>
            </a:r>
            <a:endParaRPr sz="2000" b="0" i="0" u="none" strike="noStrike" cap="none" dirty="0">
              <a:solidFill>
                <a:srgbClr val="D6E3B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0571988" y="280415"/>
            <a:ext cx="1085088" cy="28955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of Git over other VCST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965200" y="1968500"/>
            <a:ext cx="6428377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and open source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 and Offline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development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Scalable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Reliable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Branching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F980BB-DB1E-A734-F76C-E64304DB8BBB}"/>
                  </a:ext>
                </a:extLst>
              </p14:cNvPr>
              <p14:cNvContentPartPr/>
              <p14:nvPr/>
            </p14:nvContentPartPr>
            <p14:xfrm>
              <a:off x="168840" y="2234160"/>
              <a:ext cx="1048320" cy="326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F980BB-DB1E-A734-F76C-E64304DB8B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480" y="2224800"/>
                <a:ext cx="1067040" cy="328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Operations &amp; Commands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973994"/>
            <a:ext cx="10058400" cy="588400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11CCF5-ADC7-F72D-C127-C215FD151F8D}"/>
                  </a:ext>
                </a:extLst>
              </p14:cNvPr>
              <p14:cNvContentPartPr/>
              <p14:nvPr/>
            </p14:nvContentPartPr>
            <p14:xfrm>
              <a:off x="645120" y="910080"/>
              <a:ext cx="10803600" cy="558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11CCF5-ADC7-F72D-C127-C215FD151F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760" y="900720"/>
                <a:ext cx="10822320" cy="559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838200" y="42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Repository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838200" y="1658372"/>
            <a:ext cx="432362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Central repository on GitHub</a:t>
            </a: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838200" y="2885589"/>
            <a:ext cx="817853" cy="369332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init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838200" y="3529568"/>
            <a:ext cx="7452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git on your machine and use “git init” to create your local repository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3309813" y="4109303"/>
            <a:ext cx="6174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838200" y="4842925"/>
            <a:ext cx="1190700" cy="369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clone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782967" y="5553114"/>
            <a:ext cx="45289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or clone Repository from GitHub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A743CC-17FC-F115-3F37-0E3344BD7BCC}"/>
                  </a:ext>
                </a:extLst>
              </p14:cNvPr>
              <p14:cNvContentPartPr/>
              <p14:nvPr/>
            </p14:nvContentPartPr>
            <p14:xfrm>
              <a:off x="601920" y="1957320"/>
              <a:ext cx="3710160" cy="154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A743CC-17FC-F115-3F37-0E3344BD7B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560" y="1947960"/>
                <a:ext cx="3728880" cy="156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Syncing Repositories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838200" y="2413000"/>
            <a:ext cx="7316426" cy="1785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remote add origin &lt;link&gt;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add remote reop.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 files to local repo with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pull origin master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work is done, push your changes into central repo with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push</a:t>
            </a:r>
            <a:endParaRPr sz="18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863600" y="1"/>
            <a:ext cx="105156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changes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870100" y="1179550"/>
            <a:ext cx="1272900" cy="6207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2929269" y="1179553"/>
            <a:ext cx="5647123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Tells you which files are modified and are ready to commit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870100" y="2373598"/>
            <a:ext cx="873000" cy="4554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2929269" y="2374127"/>
            <a:ext cx="2489784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Lets to add files to index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863600" y="3618475"/>
            <a:ext cx="1279500" cy="3693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2929269" y="3618469"/>
            <a:ext cx="6687985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refers to recording the changes you made in your files at given time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7680" y="4151353"/>
            <a:ext cx="6210300" cy="25273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345F07-B3CB-E856-8871-9C4FFE818883}"/>
                  </a:ext>
                </a:extLst>
              </p14:cNvPr>
              <p14:cNvContentPartPr/>
              <p14:nvPr/>
            </p14:nvContentPartPr>
            <p14:xfrm>
              <a:off x="524520" y="984240"/>
              <a:ext cx="9075600" cy="318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345F07-B3CB-E856-8871-9C4FFE8188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160" y="974880"/>
                <a:ext cx="9094320" cy="320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10515600" cy="1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development - Branching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596900" y="1409700"/>
            <a:ext cx="51816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Branches are pointers to the specific commit.</a:t>
            </a: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5300" y="1993900"/>
            <a:ext cx="8572500" cy="44196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D8EE0F-8B5B-1D24-B4C2-48E38905147B}"/>
                  </a:ext>
                </a:extLst>
              </p14:cNvPr>
              <p14:cNvContentPartPr/>
              <p14:nvPr/>
            </p14:nvContentPartPr>
            <p14:xfrm>
              <a:off x="673560" y="1724760"/>
              <a:ext cx="7889760" cy="334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D8EE0F-8B5B-1D24-B4C2-48E3890514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200" y="1715400"/>
                <a:ext cx="7908480" cy="336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>
            <a:spLocks noGrp="1"/>
          </p:cNvSpPr>
          <p:nvPr>
            <p:ph type="title"/>
          </p:nvPr>
        </p:nvSpPr>
        <p:spPr>
          <a:xfrm>
            <a:off x="850900" y="1"/>
            <a:ext cx="10515600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Development - Merging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850900" y="1219200"/>
            <a:ext cx="67794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to branch off, develop a new feature and combine it back in.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1300" y="2527300"/>
            <a:ext cx="3764756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0900" y="2377840"/>
            <a:ext cx="6045200" cy="369659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E5267C-ACC0-0AEC-8B9D-698F383E7A7F}"/>
                  </a:ext>
                </a:extLst>
              </p14:cNvPr>
              <p14:cNvContentPartPr/>
              <p14:nvPr/>
            </p14:nvContentPartPr>
            <p14:xfrm>
              <a:off x="1955520" y="3202920"/>
              <a:ext cx="8790480" cy="196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E5267C-ACC0-0AEC-8B9D-698F383E7A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6160" y="3193560"/>
                <a:ext cx="8809200" cy="19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9372C3-93A8-5CDB-744C-5B1C6E6FF3D5}"/>
                  </a:ext>
                </a:extLst>
              </p14:cNvPr>
              <p14:cNvContentPartPr/>
              <p14:nvPr/>
            </p14:nvContentPartPr>
            <p14:xfrm>
              <a:off x="4951080" y="3150720"/>
              <a:ext cx="2592720" cy="1313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9372C3-93A8-5CDB-744C-5B1C6E6FF3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41720" y="3141360"/>
                <a:ext cx="2611440" cy="133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850900" y="1"/>
            <a:ext cx="10515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development - Rebasing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850900" y="1143000"/>
            <a:ext cx="5233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used to make linear sequence of commits</a:t>
            </a: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5800" y="1626631"/>
            <a:ext cx="7277100" cy="485746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B8F305-6B1E-0AC5-93C6-BFC8E4BA2D09}"/>
                  </a:ext>
                </a:extLst>
              </p14:cNvPr>
              <p14:cNvContentPartPr/>
              <p14:nvPr/>
            </p14:nvContentPartPr>
            <p14:xfrm>
              <a:off x="771840" y="1503720"/>
              <a:ext cx="5222880" cy="291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B8F305-6B1E-0AC5-93C6-BFC8E4BA2D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480" y="1494360"/>
                <a:ext cx="5241600" cy="309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9300" y="254000"/>
            <a:ext cx="5229225" cy="62103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0CE24A-8269-02BB-D802-2334FB50428F}"/>
                  </a:ext>
                </a:extLst>
              </p14:cNvPr>
              <p14:cNvContentPartPr/>
              <p14:nvPr/>
            </p14:nvContentPartPr>
            <p14:xfrm>
              <a:off x="3254400" y="622080"/>
              <a:ext cx="1842840" cy="469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0CE24A-8269-02BB-D802-2334FB5042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5040" y="612720"/>
                <a:ext cx="1861560" cy="471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838200" y="324093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Revert to Previous version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838200" y="2106593"/>
            <a:ext cx="829105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log list by typing </a:t>
            </a:r>
            <a:r>
              <a:rPr lang="en-US" sz="3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log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the first 8 digits of commit ID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type </a:t>
            </a:r>
            <a:r>
              <a:rPr lang="en-US" sz="3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checkout &lt;commit ID&gt; file_name</a:t>
            </a:r>
            <a:endParaRPr sz="3200" b="1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ECE9E8-910A-40C8-044C-FC785D9FADB6}"/>
                  </a:ext>
                </a:extLst>
              </p14:cNvPr>
              <p14:cNvContentPartPr/>
              <p14:nvPr/>
            </p14:nvContentPartPr>
            <p14:xfrm>
              <a:off x="180000" y="4039560"/>
              <a:ext cx="8154360" cy="2381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ECE9E8-910A-40C8-044C-FC785D9FAD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640" y="4030200"/>
                <a:ext cx="8173080" cy="2399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sldNum" idx="12"/>
          </p:nvPr>
        </p:nvSpPr>
        <p:spPr>
          <a:xfrm>
            <a:off x="8623300" y="6356351"/>
            <a:ext cx="27432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latin typeface="Proxima Nova"/>
                <a:ea typeface="Proxima Nova"/>
                <a:cs typeface="Proxima Nova"/>
                <a:sym typeface="Proxima Nova"/>
              </a:rPr>
              <a:t>3</a:t>
            </a:fld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694661" y="1062593"/>
            <a:ext cx="10891497" cy="5016758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this session, we will cover..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3200" b="0" i="1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3200" b="0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Version Control System</a:t>
            </a:r>
            <a:endParaRPr lang="en-US" sz="5400" dirty="0">
              <a:solidFill>
                <a:schemeClr val="bg1"/>
              </a:solidFill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3200" b="0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Why we need Version Control System</a:t>
            </a:r>
            <a:endParaRPr lang="en-US" sz="5400" dirty="0">
              <a:solidFill>
                <a:schemeClr val="bg1"/>
              </a:solidFill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3200" b="0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Types of Version Control System</a:t>
            </a:r>
            <a:endParaRPr lang="en-US" sz="5400" dirty="0">
              <a:solidFill>
                <a:schemeClr val="bg1"/>
              </a:solidFill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3200" b="0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Version Control Tools</a:t>
            </a:r>
            <a:endParaRPr lang="en-US" sz="5400" dirty="0">
              <a:solidFill>
                <a:schemeClr val="bg1"/>
              </a:solidFill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3200" b="0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Git and GitHub: What &amp; Why</a:t>
            </a:r>
            <a:endParaRPr lang="en-US" sz="5400" dirty="0">
              <a:solidFill>
                <a:schemeClr val="bg1"/>
              </a:solidFill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/>
              </a:buClr>
              <a:buSzPts val="2800"/>
              <a:buFont typeface="Wingdings" panose="05000000000000000000" pitchFamily="2" charset="2"/>
              <a:buChar char="ü"/>
            </a:pPr>
            <a:r>
              <a:rPr lang="en-US" sz="3200" b="0" i="1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Git operations and commands</a:t>
            </a:r>
            <a:endParaRPr lang="en-US" sz="5400" dirty="0">
              <a:solidFill>
                <a:schemeClr val="bg1"/>
              </a:solidFill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A97CAC-3718-B210-C946-C545AEFECDF5}"/>
                  </a:ext>
                </a:extLst>
              </p14:cNvPr>
              <p14:cNvContentPartPr/>
              <p14:nvPr/>
            </p14:nvContentPartPr>
            <p14:xfrm>
              <a:off x="194400" y="1616760"/>
              <a:ext cx="9386280" cy="4422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A97CAC-3718-B210-C946-C545AEFECD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040" y="1607400"/>
                <a:ext cx="9405000" cy="444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917" y="329290"/>
            <a:ext cx="9664860" cy="6246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53024E-B967-F511-076F-8DCD784DE058}"/>
                  </a:ext>
                </a:extLst>
              </p14:cNvPr>
              <p14:cNvContentPartPr/>
              <p14:nvPr/>
            </p14:nvContentPartPr>
            <p14:xfrm>
              <a:off x="917640" y="318240"/>
              <a:ext cx="2422440" cy="216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53024E-B967-F511-076F-8DCD784DE0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280" y="308880"/>
                <a:ext cx="2441160" cy="21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F22724-B2D4-6E94-7BDE-2C08E1356E6F}"/>
                  </a:ext>
                </a:extLst>
              </p14:cNvPr>
              <p14:cNvContentPartPr/>
              <p14:nvPr/>
            </p14:nvContentPartPr>
            <p14:xfrm>
              <a:off x="2819520" y="300600"/>
              <a:ext cx="6782040" cy="552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F22724-B2D4-6E94-7BDE-2C08E1356E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0160" y="291240"/>
                <a:ext cx="6800760" cy="554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/>
        </p:nvSpPr>
        <p:spPr>
          <a:xfrm>
            <a:off x="2628900" y="3124200"/>
            <a:ext cx="6934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5333F"/>
                </a:solidFill>
                <a:latin typeface="Calibri"/>
                <a:ea typeface="Calibri"/>
                <a:cs typeface="Calibri"/>
                <a:sym typeface="Calibri"/>
              </a:rPr>
              <a:t>Thank You! </a:t>
            </a:r>
            <a:endParaRPr sz="4800" b="1" i="0" u="none" strike="noStrike" cap="none">
              <a:solidFill>
                <a:srgbClr val="F533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873" y="2322386"/>
            <a:ext cx="4203700" cy="2149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6227" y="2322386"/>
            <a:ext cx="4094512" cy="214961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5486400" y="2612365"/>
            <a:ext cx="1524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22F04C-3F05-C1DF-BA68-06528959FEAE}"/>
                  </a:ext>
                </a:extLst>
              </p14:cNvPr>
              <p14:cNvContentPartPr/>
              <p14:nvPr/>
            </p14:nvContentPartPr>
            <p14:xfrm>
              <a:off x="1965960" y="3943080"/>
              <a:ext cx="8335800" cy="189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22F04C-3F05-C1DF-BA68-06528959FE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56600" y="3933720"/>
                <a:ext cx="8354520" cy="190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81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 Control System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64191" y="815975"/>
            <a:ext cx="10289609" cy="577516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BC0B7F-E9DF-578B-1AAF-B5E8E8E35400}"/>
                  </a:ext>
                </a:extLst>
              </p14:cNvPr>
              <p14:cNvContentPartPr/>
              <p14:nvPr/>
            </p14:nvContentPartPr>
            <p14:xfrm>
              <a:off x="2425320" y="694080"/>
              <a:ext cx="8775360" cy="554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BC0B7F-E9DF-578B-1AAF-B5E8E8E354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5960" y="684720"/>
                <a:ext cx="8794080" cy="556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ctrTitle"/>
          </p:nvPr>
        </p:nvSpPr>
        <p:spPr>
          <a:xfrm>
            <a:off x="0" y="2465407"/>
            <a:ext cx="12192000" cy="104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 we need Version Control System?</a:t>
            </a:r>
            <a:endParaRPr sz="48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/>
        </p:nvSpPr>
        <p:spPr>
          <a:xfrm>
            <a:off x="304800" y="228600"/>
            <a:ext cx="5105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4"/>
          <p:cNvGrpSpPr/>
          <p:nvPr/>
        </p:nvGrpSpPr>
        <p:grpSpPr>
          <a:xfrm>
            <a:off x="571500" y="1219200"/>
            <a:ext cx="11049000" cy="4524315"/>
            <a:chOff x="685800" y="1295400"/>
            <a:chExt cx="11049000" cy="4524315"/>
          </a:xfrm>
        </p:grpSpPr>
        <p:sp>
          <p:nvSpPr>
            <p:cNvPr id="88" name="Google Shape;88;p4"/>
            <p:cNvSpPr txBox="1"/>
            <p:nvPr/>
          </p:nvSpPr>
          <p:spPr>
            <a:xfrm>
              <a:off x="685800" y="1295400"/>
              <a:ext cx="11049000" cy="4524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Had code that worked, made a bunch of changes and saved it, which broke the code, and now you just want the working version back…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Accidentally deleted a critical file, hundreds of lines of code gone…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Somehow messed up the structure/contents of your code base, and want to just “undo” the crazy action you just did!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 drive crash!!!! Everything’s gone, the day before deadline!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Whose computer stores the "official" copy of the project?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Will we be able to read/write each other's changes?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Lets just email changed files back and forth! Yay!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happens if we both try to edit the same file?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happens if we make a mistake and corrupt an important file?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do I know what code each teammate is working on?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do we know who added this code piece?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1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 didn’t do it …. Raju!!!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9" name="Google Shape;89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20000" y="3426351"/>
              <a:ext cx="3746501" cy="1966913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2AFD49-E03A-C8EE-FC9B-F9FD7C748B7D}"/>
                  </a:ext>
                </a:extLst>
              </p14:cNvPr>
              <p14:cNvContentPartPr/>
              <p14:nvPr/>
            </p14:nvContentPartPr>
            <p14:xfrm>
              <a:off x="5040" y="1363680"/>
              <a:ext cx="11199600" cy="4439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2AFD49-E03A-C8EE-FC9B-F9FD7C748B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320" y="1354320"/>
                <a:ext cx="11218320" cy="445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1447800" y="2412436"/>
            <a:ext cx="495300" cy="482600"/>
          </a:xfrm>
          <a:prstGeom prst="smileyFace">
            <a:avLst>
              <a:gd name="adj" fmla="val 4653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1447800" y="3831000"/>
            <a:ext cx="495300" cy="482600"/>
          </a:xfrm>
          <a:prstGeom prst="smileyFace">
            <a:avLst>
              <a:gd name="adj" fmla="val 4653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447800" y="5244330"/>
            <a:ext cx="495300" cy="482600"/>
          </a:xfrm>
          <a:prstGeom prst="smileyFace">
            <a:avLst>
              <a:gd name="adj" fmla="val 4653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479801" y="2422903"/>
            <a:ext cx="942950" cy="47213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479800" y="3851935"/>
            <a:ext cx="942951" cy="461665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479800" y="5269730"/>
            <a:ext cx="942951" cy="461665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7"/>
          <p:cNvCxnSpPr>
            <a:stCxn id="108" idx="6"/>
            <a:endCxn id="111" idx="1"/>
          </p:cNvCxnSpPr>
          <p:nvPr/>
        </p:nvCxnSpPr>
        <p:spPr>
          <a:xfrm>
            <a:off x="1943100" y="2653736"/>
            <a:ext cx="1536600" cy="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1943100" y="5480396"/>
            <a:ext cx="1536700" cy="52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1943100" y="4067066"/>
            <a:ext cx="1536700" cy="52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17"/>
          <p:cNvSpPr txBox="1"/>
          <p:nvPr/>
        </p:nvSpPr>
        <p:spPr>
          <a:xfrm>
            <a:off x="7961545" y="3242965"/>
            <a:ext cx="2106308" cy="1938992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 3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707035" y="3971161"/>
            <a:ext cx="495300" cy="482600"/>
          </a:xfrm>
          <a:prstGeom prst="smileyFace">
            <a:avLst>
              <a:gd name="adj" fmla="val 4653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8767049" y="2118667"/>
            <a:ext cx="495300" cy="482600"/>
          </a:xfrm>
          <a:prstGeom prst="smileyFace">
            <a:avLst>
              <a:gd name="adj" fmla="val 4653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0827063" y="3971161"/>
            <a:ext cx="495300" cy="482600"/>
          </a:xfrm>
          <a:prstGeom prst="smileyFace">
            <a:avLst>
              <a:gd name="adj" fmla="val 4653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7"/>
          <p:cNvCxnSpPr>
            <a:stCxn id="118" idx="6"/>
            <a:endCxn id="117" idx="1"/>
          </p:cNvCxnSpPr>
          <p:nvPr/>
        </p:nvCxnSpPr>
        <p:spPr>
          <a:xfrm>
            <a:off x="7202335" y="4212461"/>
            <a:ext cx="759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2" name="Google Shape;122;p17"/>
          <p:cNvCxnSpPr>
            <a:stCxn id="119" idx="4"/>
            <a:endCxn id="117" idx="0"/>
          </p:cNvCxnSpPr>
          <p:nvPr/>
        </p:nvCxnSpPr>
        <p:spPr>
          <a:xfrm>
            <a:off x="9014699" y="2601267"/>
            <a:ext cx="0" cy="64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3" name="Google Shape;123;p17"/>
          <p:cNvCxnSpPr>
            <a:stCxn id="120" idx="2"/>
            <a:endCxn id="117" idx="3"/>
          </p:cNvCxnSpPr>
          <p:nvPr/>
        </p:nvCxnSpPr>
        <p:spPr>
          <a:xfrm rot="10800000">
            <a:off x="10067763" y="4212461"/>
            <a:ext cx="759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06763" y="163426"/>
            <a:ext cx="10515600" cy="78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Collaboration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17"/>
          <p:cNvCxnSpPr/>
          <p:nvPr/>
        </p:nvCxnSpPr>
        <p:spPr>
          <a:xfrm>
            <a:off x="0" y="1068420"/>
            <a:ext cx="12192000" cy="74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6064563" y="1068420"/>
            <a:ext cx="0" cy="578958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17"/>
          <p:cNvSpPr txBox="1"/>
          <p:nvPr/>
        </p:nvSpPr>
        <p:spPr>
          <a:xfrm>
            <a:off x="404986" y="1390134"/>
            <a:ext cx="873060" cy="40011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427541" y="1390134"/>
            <a:ext cx="774794" cy="400110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961545" y="5473719"/>
            <a:ext cx="20999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Repository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7370E5-0248-225D-BD10-82E31976F56F}"/>
                  </a:ext>
                </a:extLst>
              </p14:cNvPr>
              <p14:cNvContentPartPr/>
              <p14:nvPr/>
            </p14:nvContentPartPr>
            <p14:xfrm>
              <a:off x="4002840" y="96480"/>
              <a:ext cx="6543720" cy="5861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7370E5-0248-225D-BD10-82E31976F5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3480" y="87120"/>
                <a:ext cx="6562440" cy="588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838200" y="1460500"/>
            <a:ext cx="72440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changes made in every versions are properly documented and stored.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Versions are also named accurately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Storing Versions</a:t>
            </a:r>
            <a:endParaRPr sz="4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6700" y="3195224"/>
            <a:ext cx="9140036" cy="28245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178BF8-5C4C-AE5E-FCBD-FCE6E1D7684E}"/>
                  </a:ext>
                </a:extLst>
              </p14:cNvPr>
              <p14:cNvContentPartPr/>
              <p14:nvPr/>
            </p14:nvContentPartPr>
            <p14:xfrm>
              <a:off x="1014120" y="897840"/>
              <a:ext cx="8482680" cy="470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178BF8-5C4C-AE5E-FCBD-FCE6E1D768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760" y="888480"/>
                <a:ext cx="8501400" cy="471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576</Words>
  <Application>Microsoft Office PowerPoint</Application>
  <PresentationFormat>Widescreen</PresentationFormat>
  <Paragraphs>106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Proxima Nova</vt:lpstr>
      <vt:lpstr>Tahoma</vt:lpstr>
      <vt:lpstr>Wingdings</vt:lpstr>
      <vt:lpstr>Office Theme</vt:lpstr>
      <vt:lpstr>PowerPoint Presentation</vt:lpstr>
      <vt:lpstr>Course : Machine Learning</vt:lpstr>
      <vt:lpstr>PowerPoint Presentation</vt:lpstr>
      <vt:lpstr>PowerPoint Presentation</vt:lpstr>
      <vt:lpstr>Version Control System</vt:lpstr>
      <vt:lpstr>Why do we need Version Control System?</vt:lpstr>
      <vt:lpstr>PowerPoint Presentation</vt:lpstr>
      <vt:lpstr>Collaboration</vt:lpstr>
      <vt:lpstr>Storing Versions</vt:lpstr>
      <vt:lpstr>Backup</vt:lpstr>
      <vt:lpstr>Track Changes</vt:lpstr>
      <vt:lpstr>Types of Version Control System</vt:lpstr>
      <vt:lpstr>PowerPoint Presentation</vt:lpstr>
      <vt:lpstr>PowerPoint Presentation</vt:lpstr>
      <vt:lpstr>Version Control Tools</vt:lpstr>
      <vt:lpstr>PowerPoint Presentation</vt:lpstr>
      <vt:lpstr>PowerPoint Presentation</vt:lpstr>
      <vt:lpstr>Git &amp; GitHub: What &amp; Why?</vt:lpstr>
      <vt:lpstr>PowerPoint Presentation</vt:lpstr>
      <vt:lpstr>Advantages of Git over other VCST</vt:lpstr>
      <vt:lpstr>Git Operations &amp; Commands</vt:lpstr>
      <vt:lpstr>Create Repository</vt:lpstr>
      <vt:lpstr>Syncing Repositories</vt:lpstr>
      <vt:lpstr>Making changes</vt:lpstr>
      <vt:lpstr>Parallel development - Branching</vt:lpstr>
      <vt:lpstr>Parallel Development - Merging</vt:lpstr>
      <vt:lpstr>Parallel development - Rebasing</vt:lpstr>
      <vt:lpstr>PowerPoint Presentation</vt:lpstr>
      <vt:lpstr>Revert to Previous version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Siddhesh Gunjal</cp:lastModifiedBy>
  <cp:revision>7</cp:revision>
  <dcterms:modified xsi:type="dcterms:W3CDTF">2022-07-31T11:32:21Z</dcterms:modified>
</cp:coreProperties>
</file>