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99D8F4-CF2D-43E2-AD75-A52A5438969C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D9C04638-6CE2-464B-8E96-2FFBD0321FBB}">
          <p14:sldIdLst>
            <p14:sldId id="261"/>
            <p14:sldId id="262"/>
            <p14:sldId id="269"/>
            <p14:sldId id="263"/>
            <p14:sldId id="264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>
      <p:cViewPr varScale="1">
        <p:scale>
          <a:sx n="65" d="100"/>
          <a:sy n="65" d="100"/>
        </p:scale>
        <p:origin x="676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Excel_Worksheet.xlsx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090208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Shree ram .S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312211894, 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 (Accounting &amp; Finance)</a:t>
            </a:r>
            <a:endParaRPr lang="en-US" sz="2400" dirty="0"/>
          </a:p>
          <a:p>
            <a:r>
              <a:rPr lang="en-US" sz="2400" dirty="0" smtClean="0"/>
              <a:t>COLLEGE: MAR GREGORIOS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90600" y="1752600"/>
            <a:ext cx="754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technique we use Is called pivot table which help in analysis the data</a:t>
            </a:r>
            <a:endParaRPr lang="en-IN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4997450" y="1449725"/>
            <a:ext cx="314325" cy="36002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3209455-CBC4-3F55-D853-9812CBFAA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589778"/>
              </p:ext>
            </p:extLst>
          </p:nvPr>
        </p:nvGraphicFramePr>
        <p:xfrm>
          <a:off x="1371600" y="1295400"/>
          <a:ext cx="6049963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4" imgW="6050351" imgH="1836389" progId="Excel.Sheet.12">
                  <p:embed/>
                </p:oleObj>
              </mc:Choice>
              <mc:Fallback>
                <p:oleObj name="Worksheet" r:id="rId4" imgW="6050351" imgH="1836389" progId="Excel.Sheet.12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C3209455-CBC4-3F55-D853-9812CBFAA6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600" y="1295400"/>
                        <a:ext cx="6049963" cy="398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84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In this analysis we terminate the employees and give incentive for the </a:t>
            </a:r>
            <a:r>
              <a:rPr lang="en-US" sz="3200" smtClean="0"/>
              <a:t>one performed well</a:t>
            </a:r>
            <a:endParaRPr lang="en-IN" sz="320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09600" y="2209800"/>
            <a:ext cx="6858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In this analysis we going to prepare employees work efficiency and performance </a:t>
            </a:r>
          </a:p>
          <a:p>
            <a:r>
              <a:rPr lang="en-US" sz="4000" dirty="0" smtClean="0"/>
              <a:t>Base on the chats and graph</a:t>
            </a:r>
            <a:endParaRPr lang="en-IN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438400"/>
            <a:ext cx="746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Using employee data excel we can solve the management problem and improve the effective and efficiency of work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723900" y="2209800"/>
            <a:ext cx="56769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*Employers</a:t>
            </a:r>
          </a:p>
          <a:p>
            <a:r>
              <a:rPr lang="en-US" sz="3200" dirty="0" smtClean="0"/>
              <a:t>*owners</a:t>
            </a:r>
          </a:p>
          <a:p>
            <a:r>
              <a:rPr lang="en-US" sz="3200" dirty="0" smtClean="0"/>
              <a:t>*shareholder</a:t>
            </a:r>
          </a:p>
          <a:p>
            <a:r>
              <a:rPr lang="en-US" sz="3200" dirty="0" smtClean="0"/>
              <a:t>*organization</a:t>
            </a: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124200" y="2362200"/>
            <a:ext cx="617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352800" y="2362200"/>
            <a:ext cx="5638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Filtering  missing value</a:t>
            </a:r>
          </a:p>
          <a:p>
            <a:r>
              <a:rPr lang="en-US" sz="3200" dirty="0" smtClean="0"/>
              <a:t>Conditional formatting black value</a:t>
            </a:r>
          </a:p>
          <a:p>
            <a:r>
              <a:rPr lang="en-US" sz="3200" dirty="0" smtClean="0"/>
              <a:t>Pivot table </a:t>
            </a:r>
          </a:p>
          <a:p>
            <a:r>
              <a:rPr lang="en-US" sz="3200" dirty="0" smtClean="0"/>
              <a:t>Chart</a:t>
            </a:r>
            <a:endParaRPr lang="en-IN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295400"/>
            <a:ext cx="8534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Employee data set</a:t>
            </a:r>
          </a:p>
          <a:p>
            <a:r>
              <a:rPr lang="en-US" sz="3200" dirty="0" smtClean="0"/>
              <a:t>26 features</a:t>
            </a:r>
          </a:p>
          <a:p>
            <a:r>
              <a:rPr lang="en-US" sz="3200" dirty="0" smtClean="0"/>
              <a:t>Out off 9 features</a:t>
            </a:r>
          </a:p>
          <a:p>
            <a:r>
              <a:rPr lang="en-US" sz="3200" dirty="0" smtClean="0"/>
              <a:t>Gender</a:t>
            </a:r>
          </a:p>
          <a:p>
            <a:r>
              <a:rPr lang="en-US" sz="3200" dirty="0" smtClean="0"/>
              <a:t>Performance</a:t>
            </a:r>
          </a:p>
          <a:p>
            <a:r>
              <a:rPr lang="en-US" sz="3200" dirty="0" smtClean="0"/>
              <a:t>Business unit</a:t>
            </a:r>
          </a:p>
          <a:p>
            <a:r>
              <a:rPr lang="en-US" sz="3200" dirty="0" smtClean="0"/>
              <a:t>Name</a:t>
            </a:r>
          </a:p>
          <a:p>
            <a:r>
              <a:rPr lang="en-US" sz="3200" dirty="0" smtClean="0"/>
              <a:t>Rating numerical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910019" y="2097958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r>
              <a:rPr lang="en-US" sz="2800" dirty="0" smtClean="0">
                <a:cs typeface="Times New Roman" panose="02020603050405020304" pitchFamily="18" charset="0"/>
              </a:rPr>
              <a:t>We add performance and rating numerical so that </a:t>
            </a:r>
          </a:p>
          <a:p>
            <a:r>
              <a:rPr lang="en-US" sz="2800" dirty="0" smtClean="0">
                <a:cs typeface="Times New Roman" panose="02020603050405020304" pitchFamily="18" charset="0"/>
              </a:rPr>
              <a:t>We can easily calculate the work efficiency of </a:t>
            </a:r>
            <a:r>
              <a:rPr lang="en-US" sz="2800" dirty="0" err="1" smtClean="0">
                <a:cs typeface="Times New Roman" panose="02020603050405020304" pitchFamily="18" charset="0"/>
              </a:rPr>
              <a:t>empolyee</a:t>
            </a:r>
            <a:endParaRPr lang="en-IN" sz="28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220</Words>
  <Application>Microsoft Office PowerPoint</Application>
  <PresentationFormat>Widescreen</PresentationFormat>
  <Paragraphs>64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Worksheet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19</cp:revision>
  <dcterms:created xsi:type="dcterms:W3CDTF">2024-03-29T15:07:22Z</dcterms:created>
  <dcterms:modified xsi:type="dcterms:W3CDTF">2024-08-31T10:23:26Z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