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4A94-7692-4C60-8692-70B200C6BCA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AB68-3328-42F9-9F7E-2AF05680E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4A94-7692-4C60-8692-70B200C6BCA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AB68-3328-42F9-9F7E-2AF05680E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4A94-7692-4C60-8692-70B200C6BCA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AB68-3328-42F9-9F7E-2AF05680E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4A94-7692-4C60-8692-70B200C6BCA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AB68-3328-42F9-9F7E-2AF05680E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4A94-7692-4C60-8692-70B200C6BCA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AB68-3328-42F9-9F7E-2AF05680E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4A94-7692-4C60-8692-70B200C6BCA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AB68-3328-42F9-9F7E-2AF05680E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4A94-7692-4C60-8692-70B200C6BCA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AB68-3328-42F9-9F7E-2AF05680E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4A94-7692-4C60-8692-70B200C6BCA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AB68-3328-42F9-9F7E-2AF05680E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4A94-7692-4C60-8692-70B200C6BCA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AB68-3328-42F9-9F7E-2AF05680E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4A94-7692-4C60-8692-70B200C6BCA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AB68-3328-42F9-9F7E-2AF05680E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4A94-7692-4C60-8692-70B200C6BCA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AB68-3328-42F9-9F7E-2AF05680E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74A94-7692-4C60-8692-70B200C6BCAD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5AB68-3328-42F9-9F7E-2AF05680EC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9383254" cy="51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</a:t>
            </a:r>
            <a:r>
              <a:rPr lang="en-US" dirty="0" err="1" smtClean="0"/>
              <a:t>laplace</a:t>
            </a:r>
            <a:r>
              <a:rPr lang="en-US" dirty="0" smtClean="0"/>
              <a:t> inverse</a:t>
            </a:r>
            <a:endParaRPr lang="en-US" dirty="0"/>
          </a:p>
        </p:txBody>
      </p:sp>
      <p:pic>
        <p:nvPicPr>
          <p:cNvPr id="3215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500174"/>
            <a:ext cx="6388279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roots</a:t>
            </a:r>
            <a:endParaRPr lang="en-US" dirty="0"/>
          </a:p>
        </p:txBody>
      </p:sp>
      <p:pic>
        <p:nvPicPr>
          <p:cNvPr id="3225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428736"/>
            <a:ext cx="6615144" cy="4598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07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7440" y="1214422"/>
            <a:ext cx="8376743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conjugate roots</a:t>
            </a:r>
            <a:endParaRPr lang="en-US" dirty="0"/>
          </a:p>
        </p:txBody>
      </p:sp>
      <p:pic>
        <p:nvPicPr>
          <p:cNvPr id="3317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500174"/>
            <a:ext cx="5807103" cy="245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17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786190"/>
            <a:ext cx="620808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9684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3328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6" y="714356"/>
            <a:ext cx="5972011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54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3338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18" y="428604"/>
            <a:ext cx="5530776" cy="5997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8</Words>
  <Application>Microsoft Office PowerPoint</Application>
  <PresentationFormat>On-screen Show (4:3)</PresentationFormat>
  <Paragraphs>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Finding laplace inverse</vt:lpstr>
      <vt:lpstr>Repeated roots</vt:lpstr>
      <vt:lpstr>Slide 5</vt:lpstr>
      <vt:lpstr>Complex conjugate roots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11</cp:revision>
  <dcterms:created xsi:type="dcterms:W3CDTF">2022-08-29T12:28:37Z</dcterms:created>
  <dcterms:modified xsi:type="dcterms:W3CDTF">2022-08-29T17:10:21Z</dcterms:modified>
</cp:coreProperties>
</file>