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56" r:id="rId6"/>
    <p:sldId id="257" r:id="rId7"/>
    <p:sldId id="258" r:id="rId8"/>
    <p:sldId id="259" r:id="rId9"/>
    <p:sldId id="260" r:id="rId10"/>
    <p:sldId id="261" r:id="rId11"/>
    <p:sldId id="262" r:id="rId12"/>
    <p:sldId id="263" r:id="rId13"/>
    <p:sldId id="273"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3868CF-165F-4E25-B5BB-690975C621A3}"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319429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3868CF-165F-4E25-B5BB-690975C621A3}"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132435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3868CF-165F-4E25-B5BB-690975C621A3}"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16448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3868CF-165F-4E25-B5BB-690975C621A3}"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293111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868CF-165F-4E25-B5BB-690975C621A3}"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333887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3868CF-165F-4E25-B5BB-690975C621A3}"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230362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3868CF-165F-4E25-B5BB-690975C621A3}"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109386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3868CF-165F-4E25-B5BB-690975C621A3}"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420335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868CF-165F-4E25-B5BB-690975C621A3}"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180731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868CF-165F-4E25-B5BB-690975C621A3}"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248504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868CF-165F-4E25-B5BB-690975C621A3}"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233E4-F818-4E93-B671-39E006F52B1E}" type="slidenum">
              <a:rPr lang="en-US" smtClean="0"/>
              <a:t>‹#›</a:t>
            </a:fld>
            <a:endParaRPr lang="en-US"/>
          </a:p>
        </p:txBody>
      </p:sp>
    </p:spTree>
    <p:extLst>
      <p:ext uri="{BB962C8B-B14F-4D97-AF65-F5344CB8AC3E}">
        <p14:creationId xmlns:p14="http://schemas.microsoft.com/office/powerpoint/2010/main" val="118265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868CF-165F-4E25-B5BB-690975C621A3}" type="datetimeFigureOut">
              <a:rPr lang="en-US" smtClean="0"/>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233E4-F818-4E93-B671-39E006F52B1E}" type="slidenum">
              <a:rPr lang="en-US" smtClean="0"/>
              <a:t>‹#›</a:t>
            </a:fld>
            <a:endParaRPr lang="en-US"/>
          </a:p>
        </p:txBody>
      </p:sp>
    </p:spTree>
    <p:extLst>
      <p:ext uri="{BB962C8B-B14F-4D97-AF65-F5344CB8AC3E}">
        <p14:creationId xmlns:p14="http://schemas.microsoft.com/office/powerpoint/2010/main" val="3637190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Frequency Response Analysis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0497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975"/>
            <a:ext cx="86677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12718"/>
            <a:ext cx="775335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5756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4800"/>
            <a:ext cx="81534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38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22960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096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685800"/>
            <a:ext cx="88582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346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8888494"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2065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19213"/>
            <a:ext cx="6705600" cy="543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240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14475"/>
            <a:ext cx="762000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8323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
            <a:ext cx="8786812"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6178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dirty="0"/>
              <a:t>Frequency response of a control system refers to the steady state response of a system subject to sinusoidal input of fixed (constant) amplitude but frequency varying over a specific range, usually from 0 to </a:t>
            </a:r>
            <a:r>
              <a:rPr lang="en-US" dirty="0" smtClean="0"/>
              <a:t>∞</a:t>
            </a:r>
          </a:p>
          <a:p>
            <a:r>
              <a:rPr lang="en-US" dirty="0"/>
              <a:t>For linear systems the frequency of input and output signal remains the same, while the ratio of magnitude of output signal to the input signal and phase between two signals may change. </a:t>
            </a:r>
          </a:p>
        </p:txBody>
      </p:sp>
    </p:spTree>
    <p:extLst>
      <p:ext uri="{BB962C8B-B14F-4D97-AF65-F5344CB8AC3E}">
        <p14:creationId xmlns:p14="http://schemas.microsoft.com/office/powerpoint/2010/main" val="1624630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dirty="0"/>
              <a:t>Frequency response analysis is a complimentary method to time domain analysis (step and ramp input analysis). It deals with only steady state and measurements are taken when transients have disappeared</a:t>
            </a:r>
            <a:r>
              <a:rPr lang="en-US" dirty="0" smtClean="0"/>
              <a:t>.</a:t>
            </a:r>
          </a:p>
          <a:p>
            <a:r>
              <a:rPr lang="en-US" dirty="0"/>
              <a:t>linear system is subjected to a sinusoidal input. I(t) = a Sin </a:t>
            </a:r>
            <a:r>
              <a:rPr lang="en-US" dirty="0" err="1" smtClean="0"/>
              <a:t>wt</a:t>
            </a:r>
            <a:r>
              <a:rPr lang="en-US" dirty="0" smtClean="0"/>
              <a:t> </a:t>
            </a:r>
            <a:r>
              <a:rPr lang="en-US" dirty="0"/>
              <a:t>and the corresponding output is O(t) = b Sin </a:t>
            </a:r>
            <a:r>
              <a:rPr lang="en-US" sz="2800" dirty="0" smtClean="0"/>
              <a:t>(</a:t>
            </a:r>
            <a:r>
              <a:rPr lang="en-US" sz="2800" dirty="0" err="1" smtClean="0"/>
              <a:t>wt</a:t>
            </a:r>
            <a:r>
              <a:rPr lang="en-US" sz="2800" dirty="0" smtClean="0"/>
              <a:t> +</a:t>
            </a:r>
            <a:r>
              <a:rPr lang="en-US" sz="2800" dirty="0">
                <a:cs typeface="Calibri"/>
              </a:rPr>
              <a:t> Ф</a:t>
            </a:r>
            <a:r>
              <a:rPr lang="en-US" sz="2800" dirty="0" smtClean="0"/>
              <a:t>) </a:t>
            </a:r>
          </a:p>
          <a:p>
            <a:pPr marL="0" indent="0">
              <a:buNone/>
            </a:pPr>
            <a:r>
              <a:rPr lang="en-US" sz="2800" dirty="0"/>
              <a:t>	</a:t>
            </a:r>
            <a:r>
              <a:rPr lang="en-US" sz="2800" dirty="0" smtClean="0"/>
              <a:t>as </a:t>
            </a:r>
            <a:r>
              <a:rPr lang="en-US" sz="2800" dirty="0"/>
              <a:t>shown in Figure </a:t>
            </a:r>
          </a:p>
        </p:txBody>
      </p:sp>
    </p:spTree>
    <p:extLst>
      <p:ext uri="{BB962C8B-B14F-4D97-AF65-F5344CB8AC3E}">
        <p14:creationId xmlns:p14="http://schemas.microsoft.com/office/powerpoint/2010/main" val="1633062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7696200" cy="179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8200" y="2690336"/>
            <a:ext cx="7696200" cy="2246769"/>
          </a:xfrm>
          <a:prstGeom prst="rect">
            <a:avLst/>
          </a:prstGeom>
        </p:spPr>
        <p:txBody>
          <a:bodyPr wrap="square">
            <a:spAutoFit/>
          </a:bodyPr>
          <a:lstStyle/>
          <a:p>
            <a:r>
              <a:rPr lang="en-US" sz="2800" dirty="0"/>
              <a:t>The following quantities are very important in frequency response analysis.</a:t>
            </a:r>
          </a:p>
          <a:p>
            <a:r>
              <a:rPr lang="en-US" sz="2800" dirty="0"/>
              <a:t>M </a:t>
            </a:r>
            <a:r>
              <a:rPr lang="en-US" sz="2800" dirty="0" smtClean="0"/>
              <a:t>(w) </a:t>
            </a:r>
            <a:r>
              <a:rPr lang="en-US" sz="2800" dirty="0"/>
              <a:t>= b/a = ratio of amplitudes = Magnitude ratio or Magnification factor or gain.</a:t>
            </a:r>
          </a:p>
          <a:p>
            <a:r>
              <a:rPr lang="en-US" sz="2800" dirty="0" smtClean="0">
                <a:latin typeface="Calibri"/>
                <a:cs typeface="Calibri"/>
              </a:rPr>
              <a:t>Ф</a:t>
            </a:r>
            <a:r>
              <a:rPr lang="en-US" sz="2800" dirty="0" smtClean="0"/>
              <a:t> (w) </a:t>
            </a:r>
            <a:r>
              <a:rPr lang="en-US" sz="2800" dirty="0"/>
              <a:t>= </a:t>
            </a:r>
            <a:r>
              <a:rPr lang="en-US" sz="2800" dirty="0">
                <a:cs typeface="Calibri"/>
              </a:rPr>
              <a:t>Ф</a:t>
            </a:r>
            <a:r>
              <a:rPr lang="en-US" sz="2800" dirty="0" smtClean="0"/>
              <a:t> </a:t>
            </a:r>
            <a:r>
              <a:rPr lang="en-US" sz="2800" dirty="0"/>
              <a:t>= phase shift or phase angle</a:t>
            </a:r>
          </a:p>
        </p:txBody>
      </p:sp>
    </p:spTree>
    <p:extLst>
      <p:ext uri="{BB962C8B-B14F-4D97-AF65-F5344CB8AC3E}">
        <p14:creationId xmlns:p14="http://schemas.microsoft.com/office/powerpoint/2010/main" val="4064939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839199" cy="6533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752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400"/>
            <a:ext cx="9143999"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1913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8600"/>
            <a:ext cx="8763000" cy="617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174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304800"/>
            <a:ext cx="8601075"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7290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biLevel thresh="25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38200" y="685800"/>
            <a:ext cx="7543800" cy="579119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07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3839</TotalTime>
  <Words>180</Words>
  <Application>Microsoft Office PowerPoint</Application>
  <PresentationFormat>On-screen Show (4:3)</PresentationFormat>
  <Paragraphs>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Frequency Response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9</cp:revision>
  <dcterms:created xsi:type="dcterms:W3CDTF">2017-02-24T05:31:35Z</dcterms:created>
  <dcterms:modified xsi:type="dcterms:W3CDTF">2022-01-12T01:15:59Z</dcterms:modified>
</cp:coreProperties>
</file>