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12192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645253475" val="1042" revOS="4"/>
      <pr:smFileRevision xmlns="smNativeData" xmlns:pr="smNativeData" xmlns:p15="http://schemas.microsoft.com/office/powerpoint/2012/main" xmlns:p14="http://schemas.microsoft.com/office/powerpoint/2010/main" xmlns:mc="http://schemas.openxmlformats.org/markup-compatibility/2006" dt="1645253475" val="101"/>
      <pr:guideOptions xmlns="smNativeData" xmlns:pr="smNativeData" xmlns:p15="http://schemas.microsoft.com/office/powerpoint/2012/main" xmlns:p14="http://schemas.microsoft.com/office/powerpoint/2010/main" xmlns:mc="http://schemas.openxmlformats.org/markup-compatibility/2006" dt="1645253475"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showGuides="1">
      <p:cViewPr varScale="1">
        <p:scale>
          <a:sx n="82" d="100"/>
          <a:sy n="82" d="100"/>
        </p:scale>
        <p:origin x="691"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 d="100"/>
        <a:sy n="15" d="100"/>
      </p:scale>
      <p:origin x="0" y="0"/>
    </p:cViewPr>
  </p:sorterViewPr>
  <p:notesViewPr>
    <p:cSldViewPr snapToObjects="1" showGuides="1">
      <p:cViewPr>
        <p:scale>
          <a:sx n="74" d="100"/>
          <a:sy n="74" d="100"/>
        </p:scale>
        <p:origin x="1168" y="213"/>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1"/>
            <a:ext cx="12191997" cy="685796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txBox="1">
            <a:spLocks noGrp="1"/>
          </p:cNvSpPr>
          <p:nvPr>
            <p:ph type="ctrTitle"/>
          </p:nvPr>
        </p:nvSpPr>
        <p:spPr>
          <a:xfrm>
            <a:off x="2431900" y="2655767"/>
            <a:ext cx="8845600" cy="15464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7200"/>
            </a:lvl1pPr>
            <a:lvl2pPr lvl="1" rtl="0">
              <a:spcBef>
                <a:spcPts val="0"/>
              </a:spcBef>
              <a:spcAft>
                <a:spcPts val="0"/>
              </a:spcAft>
              <a:buSzPts val="5400"/>
              <a:buNone/>
              <a:defRPr sz="7200"/>
            </a:lvl2pPr>
            <a:lvl3pPr lvl="2" rtl="0">
              <a:spcBef>
                <a:spcPts val="0"/>
              </a:spcBef>
              <a:spcAft>
                <a:spcPts val="0"/>
              </a:spcAft>
              <a:buSzPts val="5400"/>
              <a:buNone/>
              <a:defRPr sz="7200"/>
            </a:lvl3pPr>
            <a:lvl4pPr lvl="3" rtl="0">
              <a:spcBef>
                <a:spcPts val="0"/>
              </a:spcBef>
              <a:spcAft>
                <a:spcPts val="0"/>
              </a:spcAft>
              <a:buSzPts val="5400"/>
              <a:buNone/>
              <a:defRPr sz="7200"/>
            </a:lvl4pPr>
            <a:lvl5pPr lvl="4" rtl="0">
              <a:spcBef>
                <a:spcPts val="0"/>
              </a:spcBef>
              <a:spcAft>
                <a:spcPts val="0"/>
              </a:spcAft>
              <a:buSzPts val="5400"/>
              <a:buNone/>
              <a:defRPr sz="7200"/>
            </a:lvl5pPr>
            <a:lvl6pPr lvl="5" rtl="0">
              <a:spcBef>
                <a:spcPts val="0"/>
              </a:spcBef>
              <a:spcAft>
                <a:spcPts val="0"/>
              </a:spcAft>
              <a:buSzPts val="5400"/>
              <a:buNone/>
              <a:defRPr sz="7200"/>
            </a:lvl6pPr>
            <a:lvl7pPr lvl="6" rtl="0">
              <a:spcBef>
                <a:spcPts val="0"/>
              </a:spcBef>
              <a:spcAft>
                <a:spcPts val="0"/>
              </a:spcAft>
              <a:buSzPts val="5400"/>
              <a:buNone/>
              <a:defRPr sz="7200"/>
            </a:lvl7pPr>
            <a:lvl8pPr lvl="7" rtl="0">
              <a:spcBef>
                <a:spcPts val="0"/>
              </a:spcBef>
              <a:spcAft>
                <a:spcPts val="0"/>
              </a:spcAft>
              <a:buSzPts val="5400"/>
              <a:buNone/>
              <a:defRPr sz="7200"/>
            </a:lvl8pPr>
            <a:lvl9pPr lvl="8" rtl="0">
              <a:spcBef>
                <a:spcPts val="0"/>
              </a:spcBef>
              <a:spcAft>
                <a:spcPts val="0"/>
              </a:spcAft>
              <a:buSzPts val="5400"/>
              <a:buNone/>
              <a:defRPr sz="7200"/>
            </a:lvl9pPr>
          </a:lstStyle>
          <a:p>
            <a:r>
              <a:rPr lang="en-US"/>
              <a:t>Click to edit Master title style</a:t>
            </a:r>
            <a:endParaRPr/>
          </a:p>
        </p:txBody>
      </p:sp>
      <p:grpSp>
        <p:nvGrpSpPr>
          <p:cNvPr id="22" name="Google Shape;22;p2"/>
          <p:cNvGrpSpPr/>
          <p:nvPr/>
        </p:nvGrpSpPr>
        <p:grpSpPr>
          <a:xfrm>
            <a:off x="1" y="2496733"/>
            <a:ext cx="2153433" cy="1864219"/>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856192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 - Complete grid">
    <p:spTree>
      <p:nvGrpSpPr>
        <p:cNvPr id="1" name="Shape 190"/>
        <p:cNvGrpSpPr/>
        <p:nvPr/>
      </p:nvGrpSpPr>
      <p:grpSpPr>
        <a:xfrm>
          <a:off x="0" y="0"/>
          <a:ext cx="0" cy="0"/>
          <a:chOff x="0" y="0"/>
          <a:chExt cx="0" cy="0"/>
        </a:xfrm>
      </p:grpSpPr>
      <p:sp>
        <p:nvSpPr>
          <p:cNvPr id="191" name="Google Shape;191;p11"/>
          <p:cNvSpPr/>
          <p:nvPr/>
        </p:nvSpPr>
        <p:spPr>
          <a:xfrm>
            <a:off x="1" y="1"/>
            <a:ext cx="12191937" cy="6857929"/>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11"/>
          <p:cNvSpPr/>
          <p:nvPr/>
        </p:nvSpPr>
        <p:spPr>
          <a:xfrm rot="-5400000">
            <a:off x="11484400" y="6150400"/>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1"/>
          <p:cNvSpPr txBox="1">
            <a:spLocks noGrp="1"/>
          </p:cNvSpPr>
          <p:nvPr>
            <p:ph type="sldNum" idx="12"/>
          </p:nvPr>
        </p:nvSpPr>
        <p:spPr>
          <a:xfrm>
            <a:off x="11520233" y="6114400"/>
            <a:ext cx="4684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109CECD-837C-5C38-32B1-756D80FFC420}" type="slidenum">
              <a:rPr lang="en-IN" smtClean="0"/>
              <a:t>‹#›</a:t>
            </a:fld>
            <a:endParaRPr lang="en-IN"/>
          </a:p>
        </p:txBody>
      </p:sp>
    </p:spTree>
    <p:extLst>
      <p:ext uri="{BB962C8B-B14F-4D97-AF65-F5344CB8AC3E}">
        <p14:creationId xmlns:p14="http://schemas.microsoft.com/office/powerpoint/2010/main" val="15811162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p:bg>
      <p:bgPr>
        <a:gradFill flip="none" rotWithShape="0">
          <a:gsLst>
            <a:gs pos="0">
              <a:schemeClr val="bg1"/>
            </a:gs>
            <a:gs pos="100000">
              <a:schemeClr val="accent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AAAAABoNAACHNAAAJhYAABAAAAAmAAAACAAAAAGAAAAAAAAA"/>
              </a:ext>
            </a:extLst>
          </p:cNvSpPr>
          <p:nvPr>
            <p:ph type="ctrTitle"/>
          </p:nvPr>
        </p:nvSpPr>
        <p:spPr>
          <a:xfrm>
            <a:off x="0" y="2129790"/>
            <a:ext cx="8538845" cy="1470660"/>
          </a:xfrm>
        </p:spPr>
        <p:txBody>
          <a:bodyPr/>
          <a:lstStyle>
            <a:lvl1pPr algn="r"/>
          </a:lstStyle>
          <a:p>
            <a:r>
              <a:t>Click to edit Master title style</a:t>
            </a:r>
          </a:p>
        </p:txBody>
      </p:sp>
      <p:sp>
        <p:nvSpPr>
          <p:cNvPr id="3" name="SlideSub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QAsAAOgXAACHNAAAsCIAABAAAAAmAAAACAAAAAGAAAAAAAAA"/>
              </a:ext>
            </a:extLst>
          </p:cNvSpPr>
          <p:nvPr>
            <p:ph type="subTitle" idx="1"/>
          </p:nvPr>
        </p:nvSpPr>
        <p:spPr>
          <a:xfrm>
            <a:off x="1828800" y="3886200"/>
            <a:ext cx="6710045" cy="1752600"/>
          </a:xfrm>
        </p:spPr>
        <p:txBody>
          <a:bodyPr/>
          <a:lstStyle>
            <a:lvl1pPr marL="0" indent="0" algn="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Click to edit Master subtitle style</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wAMAABsnAAA/FQAAWSkAABAAAAAmAAAACAAAAAAAAAAAAAAA"/>
              </a:ext>
            </a:extLst>
          </p:cNvSpPr>
          <p:nvPr>
            <p:ph type="dt" sz="quarter" idx="10"/>
          </p:nvPr>
        </p:nvSpPr>
        <p:spPr/>
        <p:txBody>
          <a:bodyPr/>
          <a:lstStyle/>
          <a:p>
            <a:fld id="{91098470-3E7C-5C72-32B1-C827CAFFC49D}" type="datetime1">
              <a:t>2/20/2022</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wTUAABsnAABARwAAWSkAABAAAAAmAAAACAAAAAAAAAAAAAAA"/>
              </a:ext>
            </a:extLst>
          </p:cNvSpPr>
          <p:nvPr>
            <p:ph type="sldNum" sz="quarter" idx="12"/>
          </p:nvPr>
        </p:nvSpPr>
        <p:spPr/>
        <p:txBody>
          <a:bodyPr/>
          <a:lstStyle/>
          <a:p>
            <a:fld id="{9109E258-167C-5C14-32B1-E041ACFFC4B5}" type="slidenum">
              <a:t>‹#›</a:t>
            </a:fld>
            <a:endParaRPr/>
          </a:p>
        </p:txBody>
      </p:sp>
    </p:spTree>
    <p:extLst>
      <p:ext uri="{BB962C8B-B14F-4D97-AF65-F5344CB8AC3E}">
        <p14:creationId xmlns:p14="http://schemas.microsoft.com/office/powerpoint/2010/main" val="264519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1"/>
            <a:ext cx="12192019" cy="6857964"/>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 name="Google Shape;34;p3"/>
          <p:cNvSpPr/>
          <p:nvPr/>
        </p:nvSpPr>
        <p:spPr>
          <a:xfrm>
            <a:off x="12082512" y="6762684"/>
            <a:ext cx="109549" cy="95315"/>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0" y="1"/>
            <a:ext cx="155741" cy="123924"/>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10863221" y="1"/>
            <a:ext cx="1328827" cy="1271609"/>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12190388" y="3333684"/>
            <a:ext cx="1675" cy="22328"/>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11336312" y="3630518"/>
            <a:ext cx="855741" cy="13939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4386346" y="1"/>
            <a:ext cx="6683349" cy="6857929"/>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9020122" y="5927588"/>
            <a:ext cx="725677" cy="811363"/>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1" y="0"/>
            <a:ext cx="3794316" cy="4457752"/>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3"/>
          <p:cNvSpPr txBox="1">
            <a:spLocks noGrp="1"/>
          </p:cNvSpPr>
          <p:nvPr>
            <p:ph type="ctrTitle"/>
          </p:nvPr>
        </p:nvSpPr>
        <p:spPr>
          <a:xfrm>
            <a:off x="2431900" y="2755159"/>
            <a:ext cx="8845600" cy="8112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43" name="Google Shape;43;p3"/>
          <p:cNvSpPr txBox="1">
            <a:spLocks noGrp="1"/>
          </p:cNvSpPr>
          <p:nvPr>
            <p:ph type="subTitle" idx="1"/>
          </p:nvPr>
        </p:nvSpPr>
        <p:spPr>
          <a:xfrm>
            <a:off x="2431900" y="3540087"/>
            <a:ext cx="8845600" cy="5152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800"/>
              </a:spcBef>
              <a:spcAft>
                <a:spcPts val="0"/>
              </a:spcAft>
              <a:buClr>
                <a:schemeClr val="accent4"/>
              </a:buClr>
              <a:buSzPts val="3000"/>
              <a:buNone/>
              <a:defRPr sz="4000">
                <a:solidFill>
                  <a:schemeClr val="accent4"/>
                </a:solidFill>
              </a:defRPr>
            </a:lvl2pPr>
            <a:lvl3pPr lvl="2" rtl="0">
              <a:spcBef>
                <a:spcPts val="800"/>
              </a:spcBef>
              <a:spcAft>
                <a:spcPts val="0"/>
              </a:spcAft>
              <a:buClr>
                <a:schemeClr val="accent4"/>
              </a:buClr>
              <a:buSzPts val="3000"/>
              <a:buNone/>
              <a:defRPr sz="4000">
                <a:solidFill>
                  <a:schemeClr val="accent4"/>
                </a:solidFill>
              </a:defRPr>
            </a:lvl3pPr>
            <a:lvl4pPr lvl="3" rtl="0">
              <a:spcBef>
                <a:spcPts val="800"/>
              </a:spcBef>
              <a:spcAft>
                <a:spcPts val="0"/>
              </a:spcAft>
              <a:buClr>
                <a:schemeClr val="accent4"/>
              </a:buClr>
              <a:buSzPts val="3000"/>
              <a:buNone/>
              <a:defRPr sz="4000">
                <a:solidFill>
                  <a:schemeClr val="accent4"/>
                </a:solidFill>
              </a:defRPr>
            </a:lvl4pPr>
            <a:lvl5pPr lvl="4" rtl="0">
              <a:spcBef>
                <a:spcPts val="800"/>
              </a:spcBef>
              <a:spcAft>
                <a:spcPts val="0"/>
              </a:spcAft>
              <a:buClr>
                <a:schemeClr val="accent4"/>
              </a:buClr>
              <a:buSzPts val="3000"/>
              <a:buNone/>
              <a:defRPr sz="4000">
                <a:solidFill>
                  <a:schemeClr val="accent4"/>
                </a:solidFill>
              </a:defRPr>
            </a:lvl5pPr>
            <a:lvl6pPr lvl="5" rtl="0">
              <a:spcBef>
                <a:spcPts val="800"/>
              </a:spcBef>
              <a:spcAft>
                <a:spcPts val="0"/>
              </a:spcAft>
              <a:buClr>
                <a:schemeClr val="accent4"/>
              </a:buClr>
              <a:buSzPts val="3000"/>
              <a:buNone/>
              <a:defRPr sz="4000">
                <a:solidFill>
                  <a:schemeClr val="accent4"/>
                </a:solidFill>
              </a:defRPr>
            </a:lvl6pPr>
            <a:lvl7pPr lvl="6" rtl="0">
              <a:spcBef>
                <a:spcPts val="800"/>
              </a:spcBef>
              <a:spcAft>
                <a:spcPts val="0"/>
              </a:spcAft>
              <a:buClr>
                <a:schemeClr val="accent4"/>
              </a:buClr>
              <a:buSzPts val="3000"/>
              <a:buNone/>
              <a:defRPr sz="4000">
                <a:solidFill>
                  <a:schemeClr val="accent4"/>
                </a:solidFill>
              </a:defRPr>
            </a:lvl7pPr>
            <a:lvl8pPr lvl="7" rtl="0">
              <a:spcBef>
                <a:spcPts val="800"/>
              </a:spcBef>
              <a:spcAft>
                <a:spcPts val="0"/>
              </a:spcAft>
              <a:buClr>
                <a:schemeClr val="accent4"/>
              </a:buClr>
              <a:buSzPts val="3000"/>
              <a:buNone/>
              <a:defRPr sz="4000">
                <a:solidFill>
                  <a:schemeClr val="accent4"/>
                </a:solidFill>
              </a:defRPr>
            </a:lvl8pPr>
            <a:lvl9pPr lvl="8" rtl="0">
              <a:spcBef>
                <a:spcPts val="800"/>
              </a:spcBef>
              <a:spcAft>
                <a:spcPts val="800"/>
              </a:spcAft>
              <a:buClr>
                <a:schemeClr val="accent4"/>
              </a:buClr>
              <a:buSzPts val="3000"/>
              <a:buNone/>
              <a:defRPr sz="4000">
                <a:solidFill>
                  <a:schemeClr val="accent4"/>
                </a:solidFill>
              </a:defRPr>
            </a:lvl9pPr>
          </a:lstStyle>
          <a:p>
            <a:r>
              <a:rPr lang="en-US"/>
              <a:t>Click to edit Master subtitle style</a:t>
            </a:r>
            <a:endParaRPr/>
          </a:p>
        </p:txBody>
      </p:sp>
      <p:grpSp>
        <p:nvGrpSpPr>
          <p:cNvPr id="44" name="Google Shape;44;p3"/>
          <p:cNvGrpSpPr/>
          <p:nvPr/>
        </p:nvGrpSpPr>
        <p:grpSpPr>
          <a:xfrm>
            <a:off x="-2" y="2728766"/>
            <a:ext cx="2154963" cy="1400475"/>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026613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21" y="1"/>
            <a:ext cx="12192071" cy="6857996"/>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1" name="Google Shape;61;p4"/>
          <p:cNvSpPr/>
          <p:nvPr/>
        </p:nvSpPr>
        <p:spPr>
          <a:xfrm rot="-5400000">
            <a:off x="11484400" y="6150400"/>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4"/>
          <p:cNvSpPr txBox="1">
            <a:spLocks noGrp="1"/>
          </p:cNvSpPr>
          <p:nvPr>
            <p:ph type="body" idx="1"/>
          </p:nvPr>
        </p:nvSpPr>
        <p:spPr>
          <a:xfrm>
            <a:off x="2637267" y="1851267"/>
            <a:ext cx="6917600" cy="4056800"/>
          </a:xfrm>
          <a:prstGeom prst="rect">
            <a:avLst/>
          </a:prstGeom>
        </p:spPr>
        <p:txBody>
          <a:bodyPr spcFirstLastPara="1" wrap="square" lIns="0" tIns="0" rIns="0" bIns="0" anchor="t" anchorCtr="0">
            <a:noAutofit/>
          </a:bodyPr>
          <a:lstStyle>
            <a:lvl1pPr marL="609585" lvl="0" indent="-575719" algn="ctr" rtl="0">
              <a:spcBef>
                <a:spcPts val="0"/>
              </a:spcBef>
              <a:spcAft>
                <a:spcPts val="0"/>
              </a:spcAft>
              <a:buClr>
                <a:schemeClr val="lt1"/>
              </a:buClr>
              <a:buSzPts val="3200"/>
              <a:buChar char="⬥"/>
              <a:defRPr sz="4267">
                <a:solidFill>
                  <a:schemeClr val="lt1"/>
                </a:solidFill>
              </a:defRPr>
            </a:lvl1pPr>
            <a:lvl2pPr marL="1219170" lvl="1" indent="-575719" algn="ctr" rtl="0">
              <a:spcBef>
                <a:spcPts val="800"/>
              </a:spcBef>
              <a:spcAft>
                <a:spcPts val="0"/>
              </a:spcAft>
              <a:buClr>
                <a:schemeClr val="lt1"/>
              </a:buClr>
              <a:buSzPts val="3200"/>
              <a:buChar char="⬦"/>
              <a:defRPr sz="4267">
                <a:solidFill>
                  <a:schemeClr val="lt1"/>
                </a:solidFill>
              </a:defRPr>
            </a:lvl2pPr>
            <a:lvl3pPr marL="1828754" lvl="2" indent="-575719" algn="ctr" rtl="0">
              <a:spcBef>
                <a:spcPts val="800"/>
              </a:spcBef>
              <a:spcAft>
                <a:spcPts val="0"/>
              </a:spcAft>
              <a:buClr>
                <a:schemeClr val="lt1"/>
              </a:buClr>
              <a:buSzPts val="3200"/>
              <a:buChar char="⬩"/>
              <a:defRPr sz="4267">
                <a:solidFill>
                  <a:schemeClr val="lt1"/>
                </a:solidFill>
              </a:defRPr>
            </a:lvl3pPr>
            <a:lvl4pPr marL="2438339" lvl="3" indent="-575719" algn="ctr" rtl="0">
              <a:spcBef>
                <a:spcPts val="800"/>
              </a:spcBef>
              <a:spcAft>
                <a:spcPts val="0"/>
              </a:spcAft>
              <a:buClr>
                <a:schemeClr val="lt1"/>
              </a:buClr>
              <a:buSzPts val="3200"/>
              <a:buChar char="●"/>
              <a:defRPr sz="4267">
                <a:solidFill>
                  <a:schemeClr val="lt1"/>
                </a:solidFill>
              </a:defRPr>
            </a:lvl4pPr>
            <a:lvl5pPr marL="3047924" lvl="4" indent="-575719" algn="ctr" rtl="0">
              <a:spcBef>
                <a:spcPts val="800"/>
              </a:spcBef>
              <a:spcAft>
                <a:spcPts val="0"/>
              </a:spcAft>
              <a:buClr>
                <a:schemeClr val="lt1"/>
              </a:buClr>
              <a:buSzPts val="3200"/>
              <a:buChar char="○"/>
              <a:defRPr sz="4267">
                <a:solidFill>
                  <a:schemeClr val="lt1"/>
                </a:solidFill>
              </a:defRPr>
            </a:lvl5pPr>
            <a:lvl6pPr marL="3657509" lvl="5" indent="-575719" algn="ctr" rtl="0">
              <a:spcBef>
                <a:spcPts val="800"/>
              </a:spcBef>
              <a:spcAft>
                <a:spcPts val="0"/>
              </a:spcAft>
              <a:buClr>
                <a:schemeClr val="lt1"/>
              </a:buClr>
              <a:buSzPts val="3200"/>
              <a:buChar char="■"/>
              <a:defRPr sz="4267">
                <a:solidFill>
                  <a:schemeClr val="lt1"/>
                </a:solidFill>
              </a:defRPr>
            </a:lvl6pPr>
            <a:lvl7pPr marL="4267093" lvl="6" indent="-575719" algn="ctr" rtl="0">
              <a:spcBef>
                <a:spcPts val="800"/>
              </a:spcBef>
              <a:spcAft>
                <a:spcPts val="0"/>
              </a:spcAft>
              <a:buClr>
                <a:schemeClr val="lt1"/>
              </a:buClr>
              <a:buSzPts val="3200"/>
              <a:buChar char="●"/>
              <a:defRPr sz="4267">
                <a:solidFill>
                  <a:schemeClr val="lt1"/>
                </a:solidFill>
              </a:defRPr>
            </a:lvl7pPr>
            <a:lvl8pPr marL="4876678" lvl="7" indent="-575719" algn="ctr" rtl="0">
              <a:spcBef>
                <a:spcPts val="800"/>
              </a:spcBef>
              <a:spcAft>
                <a:spcPts val="0"/>
              </a:spcAft>
              <a:buClr>
                <a:schemeClr val="lt1"/>
              </a:buClr>
              <a:buSzPts val="3200"/>
              <a:buChar char="○"/>
              <a:defRPr sz="4267">
                <a:solidFill>
                  <a:schemeClr val="lt1"/>
                </a:solidFill>
              </a:defRPr>
            </a:lvl8pPr>
            <a:lvl9pPr marL="5486263" lvl="8" indent="-575719" algn="ctr" rtl="0">
              <a:spcBef>
                <a:spcPts val="800"/>
              </a:spcBef>
              <a:spcAft>
                <a:spcPts val="800"/>
              </a:spcAft>
              <a:buClr>
                <a:schemeClr val="lt1"/>
              </a:buClr>
              <a:buSzPts val="3200"/>
              <a:buChar char="■"/>
              <a:defRPr sz="4267">
                <a:solidFill>
                  <a:schemeClr val="lt1"/>
                </a:solidFill>
              </a:defRPr>
            </a:lvl9pPr>
          </a:lstStyle>
          <a:p>
            <a:pPr lvl="0"/>
            <a:r>
              <a:rPr lang="en-US"/>
              <a:t>Click to edit Master text styles</a:t>
            </a:r>
          </a:p>
        </p:txBody>
      </p:sp>
      <p:sp>
        <p:nvSpPr>
          <p:cNvPr id="63" name="Google Shape;63;p4"/>
          <p:cNvSpPr txBox="1">
            <a:spLocks noGrp="1"/>
          </p:cNvSpPr>
          <p:nvPr>
            <p:ph type="sldNum" idx="12"/>
          </p:nvPr>
        </p:nvSpPr>
        <p:spPr>
          <a:xfrm>
            <a:off x="11520233" y="6114400"/>
            <a:ext cx="4684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109CECD-837C-5C38-32B1-756D80FFC420}" type="slidenum">
              <a:rPr lang="en-IN" smtClean="0"/>
              <a:t>‹#›</a:t>
            </a:fld>
            <a:endParaRPr lang="en-IN"/>
          </a:p>
        </p:txBody>
      </p:sp>
      <p:grpSp>
        <p:nvGrpSpPr>
          <p:cNvPr id="64" name="Google Shape;64;p4"/>
          <p:cNvGrpSpPr/>
          <p:nvPr/>
        </p:nvGrpSpPr>
        <p:grpSpPr>
          <a:xfrm>
            <a:off x="5709759" y="-5"/>
            <a:ext cx="772484" cy="1605545"/>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 name="Google Shape;67;p4"/>
          <p:cNvSpPr txBox="1"/>
          <p:nvPr/>
        </p:nvSpPr>
        <p:spPr>
          <a:xfrm>
            <a:off x="4791200" y="635433"/>
            <a:ext cx="2609600" cy="8716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11466">
                <a:solidFill>
                  <a:schemeClr val="dk1"/>
                </a:solidFill>
              </a:rPr>
              <a:t>“</a:t>
            </a:r>
            <a:endParaRPr sz="11466">
              <a:solidFill>
                <a:schemeClr val="dk1"/>
              </a:solidFill>
            </a:endParaRPr>
          </a:p>
        </p:txBody>
      </p:sp>
    </p:spTree>
    <p:extLst>
      <p:ext uri="{BB962C8B-B14F-4D97-AF65-F5344CB8AC3E}">
        <p14:creationId xmlns:p14="http://schemas.microsoft.com/office/powerpoint/2010/main" val="6277848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
        <p:cNvGrpSpPr/>
        <p:nvPr/>
      </p:nvGrpSpPr>
      <p:grpSpPr>
        <a:xfrm>
          <a:off x="0" y="0"/>
          <a:ext cx="0" cy="0"/>
          <a:chOff x="0" y="0"/>
          <a:chExt cx="0" cy="0"/>
        </a:xfrm>
      </p:grpSpPr>
      <p:grpSp>
        <p:nvGrpSpPr>
          <p:cNvPr id="69" name="Google Shape;69;p5"/>
          <p:cNvGrpSpPr/>
          <p:nvPr/>
        </p:nvGrpSpPr>
        <p:grpSpPr>
          <a:xfrm>
            <a:off x="0" y="1"/>
            <a:ext cx="12192048" cy="6857996"/>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1" name="Google Shape;81;p5"/>
          <p:cNvSpPr/>
          <p:nvPr/>
        </p:nvSpPr>
        <p:spPr>
          <a:xfrm rot="-5400000">
            <a:off x="11484400" y="6150400"/>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5"/>
          <p:cNvSpPr txBox="1">
            <a:spLocks noGrp="1"/>
          </p:cNvSpPr>
          <p:nvPr>
            <p:ph type="title"/>
          </p:nvPr>
        </p:nvSpPr>
        <p:spPr>
          <a:xfrm>
            <a:off x="1610467" y="1140675"/>
            <a:ext cx="89712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83" name="Google Shape;83;p5"/>
          <p:cNvSpPr txBox="1">
            <a:spLocks noGrp="1"/>
          </p:cNvSpPr>
          <p:nvPr>
            <p:ph type="body" idx="1"/>
          </p:nvPr>
        </p:nvSpPr>
        <p:spPr>
          <a:xfrm>
            <a:off x="1610467" y="1906864"/>
            <a:ext cx="8971200" cy="40452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a:lvl1pPr>
            <a:lvl2pPr marL="1219170" lvl="1" indent="-457189" rtl="0">
              <a:spcBef>
                <a:spcPts val="800"/>
              </a:spcBef>
              <a:spcAft>
                <a:spcPts val="0"/>
              </a:spcAft>
              <a:buSzPts val="1800"/>
              <a:buChar char="⬦"/>
              <a:defRPr/>
            </a:lvl2pPr>
            <a:lvl3pPr marL="1828754" lvl="2" indent="-507987" rtl="0">
              <a:spcBef>
                <a:spcPts val="800"/>
              </a:spcBef>
              <a:spcAft>
                <a:spcPts val="0"/>
              </a:spcAft>
              <a:buSzPts val="2400"/>
              <a:buChar char="⬩"/>
              <a:defRPr/>
            </a:lvl3pPr>
            <a:lvl4pPr marL="2438339" lvl="3" indent="-507987" rtl="0">
              <a:spcBef>
                <a:spcPts val="800"/>
              </a:spcBef>
              <a:spcAft>
                <a:spcPts val="0"/>
              </a:spcAft>
              <a:buSzPts val="2400"/>
              <a:buChar char="●"/>
              <a:defRPr/>
            </a:lvl4pPr>
            <a:lvl5pPr marL="3047924" lvl="4" indent="-507987" rtl="0">
              <a:spcBef>
                <a:spcPts val="800"/>
              </a:spcBef>
              <a:spcAft>
                <a:spcPts val="0"/>
              </a:spcAft>
              <a:buSzPts val="2400"/>
              <a:buChar char="○"/>
              <a:defRPr/>
            </a:lvl5pPr>
            <a:lvl6pPr marL="3657509" lvl="5" indent="-507987" rtl="0">
              <a:spcBef>
                <a:spcPts val="800"/>
              </a:spcBef>
              <a:spcAft>
                <a:spcPts val="0"/>
              </a:spcAft>
              <a:buSzPts val="2400"/>
              <a:buChar char="■"/>
              <a:defRPr/>
            </a:lvl6pPr>
            <a:lvl7pPr marL="4267093" lvl="6" indent="-507987" rtl="0">
              <a:spcBef>
                <a:spcPts val="800"/>
              </a:spcBef>
              <a:spcAft>
                <a:spcPts val="0"/>
              </a:spcAft>
              <a:buSzPts val="2400"/>
              <a:buChar char="●"/>
              <a:defRPr/>
            </a:lvl7pPr>
            <a:lvl8pPr marL="4876678" lvl="7" indent="-507987" rtl="0">
              <a:spcBef>
                <a:spcPts val="800"/>
              </a:spcBef>
              <a:spcAft>
                <a:spcPts val="0"/>
              </a:spcAft>
              <a:buSzPts val="2400"/>
              <a:buChar char="○"/>
              <a:defRPr/>
            </a:lvl8pPr>
            <a:lvl9pPr marL="5486263" lvl="8" indent="-507987" rtl="0">
              <a:spcBef>
                <a:spcPts val="800"/>
              </a:spcBef>
              <a:spcAft>
                <a:spcPts val="800"/>
              </a:spcAft>
              <a:buSzPts val="2400"/>
              <a:buChar char="■"/>
              <a:defRPr/>
            </a:lvl9pPr>
          </a:lstStyle>
          <a:p>
            <a:pPr lvl="0"/>
            <a:r>
              <a:rPr lang="en-US"/>
              <a:t>Click to edit Master text styles</a:t>
            </a:r>
          </a:p>
        </p:txBody>
      </p:sp>
      <p:sp>
        <p:nvSpPr>
          <p:cNvPr id="84" name="Google Shape;84;p5"/>
          <p:cNvSpPr txBox="1">
            <a:spLocks noGrp="1"/>
          </p:cNvSpPr>
          <p:nvPr>
            <p:ph type="sldNum" idx="12"/>
          </p:nvPr>
        </p:nvSpPr>
        <p:spPr>
          <a:xfrm>
            <a:off x="11520233" y="6114400"/>
            <a:ext cx="4684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109CECD-837C-5C38-32B1-756D80FFC420}" type="slidenum">
              <a:rPr lang="en-IN" smtClean="0"/>
              <a:t>‹#›</a:t>
            </a:fld>
            <a:endParaRPr lang="en-IN"/>
          </a:p>
        </p:txBody>
      </p:sp>
      <p:grpSp>
        <p:nvGrpSpPr>
          <p:cNvPr id="85" name="Google Shape;85;p5"/>
          <p:cNvGrpSpPr/>
          <p:nvPr/>
        </p:nvGrpSpPr>
        <p:grpSpPr>
          <a:xfrm>
            <a:off x="3" y="1160267"/>
            <a:ext cx="1407259" cy="408036"/>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84833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8"/>
        <p:cNvGrpSpPr/>
        <p:nvPr/>
      </p:nvGrpSpPr>
      <p:grpSpPr>
        <a:xfrm>
          <a:off x="0" y="0"/>
          <a:ext cx="0" cy="0"/>
          <a:chOff x="0" y="0"/>
          <a:chExt cx="0" cy="0"/>
        </a:xfrm>
      </p:grpSpPr>
      <p:grpSp>
        <p:nvGrpSpPr>
          <p:cNvPr id="89" name="Google Shape;89;p6"/>
          <p:cNvGrpSpPr/>
          <p:nvPr/>
        </p:nvGrpSpPr>
        <p:grpSpPr>
          <a:xfrm>
            <a:off x="0" y="1"/>
            <a:ext cx="12192048" cy="6857996"/>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 name="Google Shape;101;p6"/>
          <p:cNvSpPr/>
          <p:nvPr/>
        </p:nvSpPr>
        <p:spPr>
          <a:xfrm rot="-5400000">
            <a:off x="11484400" y="6150400"/>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txBox="1">
            <a:spLocks noGrp="1"/>
          </p:cNvSpPr>
          <p:nvPr>
            <p:ph type="title"/>
          </p:nvPr>
        </p:nvSpPr>
        <p:spPr>
          <a:xfrm>
            <a:off x="1610467" y="1140675"/>
            <a:ext cx="89712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03" name="Google Shape;103;p6"/>
          <p:cNvSpPr txBox="1">
            <a:spLocks noGrp="1"/>
          </p:cNvSpPr>
          <p:nvPr>
            <p:ph type="body" idx="1"/>
          </p:nvPr>
        </p:nvSpPr>
        <p:spPr>
          <a:xfrm>
            <a:off x="1610365" y="1906867"/>
            <a:ext cx="4191600" cy="4354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800"/>
              </a:spcBef>
              <a:spcAft>
                <a:spcPts val="0"/>
              </a:spcAft>
              <a:buSzPts val="2000"/>
              <a:buChar char="⬦"/>
              <a:defRPr sz="2667"/>
            </a:lvl2pPr>
            <a:lvl3pPr marL="1828754" lvl="2" indent="-474121" rtl="0">
              <a:spcBef>
                <a:spcPts val="800"/>
              </a:spcBef>
              <a:spcAft>
                <a:spcPts val="0"/>
              </a:spcAft>
              <a:buSzPts val="2000"/>
              <a:buChar char="⬩"/>
              <a:defRPr sz="2667"/>
            </a:lvl3pPr>
            <a:lvl4pPr marL="2438339" lvl="3" indent="-474121" rtl="0">
              <a:spcBef>
                <a:spcPts val="800"/>
              </a:spcBef>
              <a:spcAft>
                <a:spcPts val="0"/>
              </a:spcAft>
              <a:buSzPts val="2000"/>
              <a:buChar char="●"/>
              <a:defRPr sz="2667"/>
            </a:lvl4pPr>
            <a:lvl5pPr marL="3047924" lvl="4" indent="-474121" rtl="0">
              <a:spcBef>
                <a:spcPts val="800"/>
              </a:spcBef>
              <a:spcAft>
                <a:spcPts val="0"/>
              </a:spcAft>
              <a:buSzPts val="2000"/>
              <a:buChar char="○"/>
              <a:defRPr sz="2667"/>
            </a:lvl5pPr>
            <a:lvl6pPr marL="3657509" lvl="5" indent="-474121" rtl="0">
              <a:spcBef>
                <a:spcPts val="800"/>
              </a:spcBef>
              <a:spcAft>
                <a:spcPts val="0"/>
              </a:spcAft>
              <a:buSzPts val="2000"/>
              <a:buChar char="■"/>
              <a:defRPr sz="2667"/>
            </a:lvl6pPr>
            <a:lvl7pPr marL="4267093" lvl="6" indent="-474121" rtl="0">
              <a:spcBef>
                <a:spcPts val="800"/>
              </a:spcBef>
              <a:spcAft>
                <a:spcPts val="0"/>
              </a:spcAft>
              <a:buSzPts val="2000"/>
              <a:buChar char="●"/>
              <a:defRPr sz="2667"/>
            </a:lvl7pPr>
            <a:lvl8pPr marL="4876678" lvl="7" indent="-474121" rtl="0">
              <a:spcBef>
                <a:spcPts val="800"/>
              </a:spcBef>
              <a:spcAft>
                <a:spcPts val="0"/>
              </a:spcAft>
              <a:buSzPts val="2000"/>
              <a:buChar char="○"/>
              <a:defRPr sz="2667"/>
            </a:lvl8pPr>
            <a:lvl9pPr marL="5486263" lvl="8" indent="-474121" rtl="0">
              <a:spcBef>
                <a:spcPts val="800"/>
              </a:spcBef>
              <a:spcAft>
                <a:spcPts val="800"/>
              </a:spcAft>
              <a:buSzPts val="2000"/>
              <a:buChar char="■"/>
              <a:defRPr sz="2667"/>
            </a:lvl9pPr>
          </a:lstStyle>
          <a:p>
            <a:pPr lvl="0"/>
            <a:r>
              <a:rPr lang="en-US"/>
              <a:t>Click to edit Master text styles</a:t>
            </a:r>
          </a:p>
        </p:txBody>
      </p:sp>
      <p:sp>
        <p:nvSpPr>
          <p:cNvPr id="104" name="Google Shape;104;p6"/>
          <p:cNvSpPr txBox="1">
            <a:spLocks noGrp="1"/>
          </p:cNvSpPr>
          <p:nvPr>
            <p:ph type="body" idx="2"/>
          </p:nvPr>
        </p:nvSpPr>
        <p:spPr>
          <a:xfrm>
            <a:off x="6389984" y="1906867"/>
            <a:ext cx="4191600" cy="4354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800"/>
              </a:spcBef>
              <a:spcAft>
                <a:spcPts val="0"/>
              </a:spcAft>
              <a:buSzPts val="2000"/>
              <a:buChar char="⬦"/>
              <a:defRPr sz="2667"/>
            </a:lvl2pPr>
            <a:lvl3pPr marL="1828754" lvl="2" indent="-474121" rtl="0">
              <a:spcBef>
                <a:spcPts val="800"/>
              </a:spcBef>
              <a:spcAft>
                <a:spcPts val="0"/>
              </a:spcAft>
              <a:buSzPts val="2000"/>
              <a:buChar char="⬩"/>
              <a:defRPr sz="2667"/>
            </a:lvl3pPr>
            <a:lvl4pPr marL="2438339" lvl="3" indent="-474121" rtl="0">
              <a:spcBef>
                <a:spcPts val="800"/>
              </a:spcBef>
              <a:spcAft>
                <a:spcPts val="0"/>
              </a:spcAft>
              <a:buSzPts val="2000"/>
              <a:buChar char="●"/>
              <a:defRPr sz="2667"/>
            </a:lvl4pPr>
            <a:lvl5pPr marL="3047924" lvl="4" indent="-474121" rtl="0">
              <a:spcBef>
                <a:spcPts val="800"/>
              </a:spcBef>
              <a:spcAft>
                <a:spcPts val="0"/>
              </a:spcAft>
              <a:buSzPts val="2000"/>
              <a:buChar char="○"/>
              <a:defRPr sz="2667"/>
            </a:lvl5pPr>
            <a:lvl6pPr marL="3657509" lvl="5" indent="-474121" rtl="0">
              <a:spcBef>
                <a:spcPts val="800"/>
              </a:spcBef>
              <a:spcAft>
                <a:spcPts val="0"/>
              </a:spcAft>
              <a:buSzPts val="2000"/>
              <a:buChar char="■"/>
              <a:defRPr sz="2667"/>
            </a:lvl6pPr>
            <a:lvl7pPr marL="4267093" lvl="6" indent="-474121" rtl="0">
              <a:spcBef>
                <a:spcPts val="800"/>
              </a:spcBef>
              <a:spcAft>
                <a:spcPts val="0"/>
              </a:spcAft>
              <a:buSzPts val="2000"/>
              <a:buChar char="●"/>
              <a:defRPr sz="2667"/>
            </a:lvl7pPr>
            <a:lvl8pPr marL="4876678" lvl="7" indent="-474121" rtl="0">
              <a:spcBef>
                <a:spcPts val="800"/>
              </a:spcBef>
              <a:spcAft>
                <a:spcPts val="0"/>
              </a:spcAft>
              <a:buSzPts val="2000"/>
              <a:buChar char="○"/>
              <a:defRPr sz="2667"/>
            </a:lvl8pPr>
            <a:lvl9pPr marL="5486263" lvl="8" indent="-474121" rtl="0">
              <a:spcBef>
                <a:spcPts val="800"/>
              </a:spcBef>
              <a:spcAft>
                <a:spcPts val="800"/>
              </a:spcAft>
              <a:buSzPts val="2000"/>
              <a:buChar char="■"/>
              <a:defRPr sz="2667"/>
            </a:lvl9pPr>
          </a:lstStyle>
          <a:p>
            <a:pPr lvl="0"/>
            <a:r>
              <a:rPr lang="en-US"/>
              <a:t>Click to edit Master text styles</a:t>
            </a:r>
          </a:p>
        </p:txBody>
      </p:sp>
      <p:sp>
        <p:nvSpPr>
          <p:cNvPr id="105" name="Google Shape;105;p6"/>
          <p:cNvSpPr txBox="1">
            <a:spLocks noGrp="1"/>
          </p:cNvSpPr>
          <p:nvPr>
            <p:ph type="sldNum" idx="12"/>
          </p:nvPr>
        </p:nvSpPr>
        <p:spPr>
          <a:xfrm>
            <a:off x="11520233" y="6114400"/>
            <a:ext cx="4684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109CECD-837C-5C38-32B1-756D80FFC420}" type="slidenum">
              <a:rPr lang="en-IN" smtClean="0"/>
              <a:t>‹#›</a:t>
            </a:fld>
            <a:endParaRPr lang="en-IN"/>
          </a:p>
        </p:txBody>
      </p:sp>
      <p:grpSp>
        <p:nvGrpSpPr>
          <p:cNvPr id="106" name="Google Shape;106;p6"/>
          <p:cNvGrpSpPr/>
          <p:nvPr/>
        </p:nvGrpSpPr>
        <p:grpSpPr>
          <a:xfrm>
            <a:off x="3" y="1160267"/>
            <a:ext cx="1407259" cy="408036"/>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228302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9"/>
        <p:cNvGrpSpPr/>
        <p:nvPr/>
      </p:nvGrpSpPr>
      <p:grpSpPr>
        <a:xfrm>
          <a:off x="0" y="0"/>
          <a:ext cx="0" cy="0"/>
          <a:chOff x="0" y="0"/>
          <a:chExt cx="0" cy="0"/>
        </a:xfrm>
      </p:grpSpPr>
      <p:grpSp>
        <p:nvGrpSpPr>
          <p:cNvPr id="110" name="Google Shape;110;p7"/>
          <p:cNvGrpSpPr/>
          <p:nvPr/>
        </p:nvGrpSpPr>
        <p:grpSpPr>
          <a:xfrm>
            <a:off x="0" y="1"/>
            <a:ext cx="12192048" cy="6857996"/>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2" name="Google Shape;122;p7"/>
          <p:cNvSpPr/>
          <p:nvPr/>
        </p:nvSpPr>
        <p:spPr>
          <a:xfrm rot="-5400000">
            <a:off x="11484400" y="6150400"/>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7"/>
          <p:cNvSpPr txBox="1">
            <a:spLocks noGrp="1"/>
          </p:cNvSpPr>
          <p:nvPr>
            <p:ph type="title"/>
          </p:nvPr>
        </p:nvSpPr>
        <p:spPr>
          <a:xfrm>
            <a:off x="1610467" y="1140675"/>
            <a:ext cx="89712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24" name="Google Shape;124;p7"/>
          <p:cNvSpPr txBox="1">
            <a:spLocks noGrp="1"/>
          </p:cNvSpPr>
          <p:nvPr>
            <p:ph type="body" idx="1"/>
          </p:nvPr>
        </p:nvSpPr>
        <p:spPr>
          <a:xfrm>
            <a:off x="1610467" y="2110067"/>
            <a:ext cx="2781200" cy="404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n-US"/>
              <a:t>Click to edit Master text styles</a:t>
            </a:r>
          </a:p>
        </p:txBody>
      </p:sp>
      <p:sp>
        <p:nvSpPr>
          <p:cNvPr id="125" name="Google Shape;125;p7"/>
          <p:cNvSpPr txBox="1">
            <a:spLocks noGrp="1"/>
          </p:cNvSpPr>
          <p:nvPr>
            <p:ph type="body" idx="2"/>
          </p:nvPr>
        </p:nvSpPr>
        <p:spPr>
          <a:xfrm>
            <a:off x="4683968" y="2110067"/>
            <a:ext cx="2781200" cy="404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n-US"/>
              <a:t>Click to edit Master text styles</a:t>
            </a:r>
          </a:p>
        </p:txBody>
      </p:sp>
      <p:sp>
        <p:nvSpPr>
          <p:cNvPr id="126" name="Google Shape;126;p7"/>
          <p:cNvSpPr txBox="1">
            <a:spLocks noGrp="1"/>
          </p:cNvSpPr>
          <p:nvPr>
            <p:ph type="body" idx="3"/>
          </p:nvPr>
        </p:nvSpPr>
        <p:spPr>
          <a:xfrm>
            <a:off x="7757469" y="2110067"/>
            <a:ext cx="2781200" cy="404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n-US"/>
              <a:t>Click to edit Master text styles</a:t>
            </a:r>
          </a:p>
        </p:txBody>
      </p:sp>
      <p:sp>
        <p:nvSpPr>
          <p:cNvPr id="127" name="Google Shape;127;p7"/>
          <p:cNvSpPr txBox="1">
            <a:spLocks noGrp="1"/>
          </p:cNvSpPr>
          <p:nvPr>
            <p:ph type="sldNum" idx="12"/>
          </p:nvPr>
        </p:nvSpPr>
        <p:spPr>
          <a:xfrm>
            <a:off x="11520233" y="6114400"/>
            <a:ext cx="4684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109CECD-837C-5C38-32B1-756D80FFC420}" type="slidenum">
              <a:rPr lang="en-IN" smtClean="0"/>
              <a:t>‹#›</a:t>
            </a:fld>
            <a:endParaRPr lang="en-IN"/>
          </a:p>
        </p:txBody>
      </p:sp>
      <p:grpSp>
        <p:nvGrpSpPr>
          <p:cNvPr id="128" name="Google Shape;128;p7"/>
          <p:cNvGrpSpPr/>
          <p:nvPr/>
        </p:nvGrpSpPr>
        <p:grpSpPr>
          <a:xfrm>
            <a:off x="3" y="1160267"/>
            <a:ext cx="1407259" cy="408036"/>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42518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1"/>
        <p:cNvGrpSpPr/>
        <p:nvPr/>
      </p:nvGrpSpPr>
      <p:grpSpPr>
        <a:xfrm>
          <a:off x="0" y="0"/>
          <a:ext cx="0" cy="0"/>
          <a:chOff x="0" y="0"/>
          <a:chExt cx="0" cy="0"/>
        </a:xfrm>
      </p:grpSpPr>
      <p:grpSp>
        <p:nvGrpSpPr>
          <p:cNvPr id="132" name="Google Shape;132;p8"/>
          <p:cNvGrpSpPr/>
          <p:nvPr/>
        </p:nvGrpSpPr>
        <p:grpSpPr>
          <a:xfrm>
            <a:off x="0" y="1"/>
            <a:ext cx="12192048" cy="6857996"/>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4" name="Google Shape;144;p8"/>
          <p:cNvSpPr/>
          <p:nvPr/>
        </p:nvSpPr>
        <p:spPr>
          <a:xfrm rot="-5400000">
            <a:off x="11484400" y="6150400"/>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8"/>
          <p:cNvSpPr txBox="1">
            <a:spLocks noGrp="1"/>
          </p:cNvSpPr>
          <p:nvPr>
            <p:ph type="title"/>
          </p:nvPr>
        </p:nvSpPr>
        <p:spPr>
          <a:xfrm>
            <a:off x="1610467" y="1140675"/>
            <a:ext cx="89712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46" name="Google Shape;146;p8"/>
          <p:cNvSpPr txBox="1">
            <a:spLocks noGrp="1"/>
          </p:cNvSpPr>
          <p:nvPr>
            <p:ph type="sldNum" idx="12"/>
          </p:nvPr>
        </p:nvSpPr>
        <p:spPr>
          <a:xfrm>
            <a:off x="11520233" y="6114400"/>
            <a:ext cx="4684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109B8D0-9E7C-5C4E-32B1-681BF6FFC43D}" type="slidenum">
              <a:rPr lang="en-IN" smtClean="0"/>
              <a:t>‹#›</a:t>
            </a:fld>
            <a:endParaRPr lang="en-IN"/>
          </a:p>
        </p:txBody>
      </p:sp>
      <p:grpSp>
        <p:nvGrpSpPr>
          <p:cNvPr id="147" name="Google Shape;147;p8"/>
          <p:cNvGrpSpPr/>
          <p:nvPr/>
        </p:nvGrpSpPr>
        <p:grpSpPr>
          <a:xfrm>
            <a:off x="3" y="1160267"/>
            <a:ext cx="1407259" cy="408036"/>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9313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0"/>
        <p:cNvGrpSpPr/>
        <p:nvPr/>
      </p:nvGrpSpPr>
      <p:grpSpPr>
        <a:xfrm>
          <a:off x="0" y="0"/>
          <a:ext cx="0" cy="0"/>
          <a:chOff x="0" y="0"/>
          <a:chExt cx="0" cy="0"/>
        </a:xfrm>
      </p:grpSpPr>
      <p:grpSp>
        <p:nvGrpSpPr>
          <p:cNvPr id="151" name="Google Shape;151;p9"/>
          <p:cNvGrpSpPr/>
          <p:nvPr/>
        </p:nvGrpSpPr>
        <p:grpSpPr>
          <a:xfrm>
            <a:off x="0" y="1"/>
            <a:ext cx="12192048" cy="6857996"/>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6" name="Google Shape;166;p9"/>
          <p:cNvSpPr/>
          <p:nvPr/>
        </p:nvSpPr>
        <p:spPr>
          <a:xfrm rot="-5400000">
            <a:off x="11484400" y="6150400"/>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9"/>
          <p:cNvSpPr txBox="1">
            <a:spLocks noGrp="1"/>
          </p:cNvSpPr>
          <p:nvPr>
            <p:ph type="body" idx="1"/>
          </p:nvPr>
        </p:nvSpPr>
        <p:spPr>
          <a:xfrm>
            <a:off x="1134900" y="6180567"/>
            <a:ext cx="9922400" cy="408000"/>
          </a:xfrm>
          <a:prstGeom prst="rect">
            <a:avLst/>
          </a:prstGeom>
        </p:spPr>
        <p:txBody>
          <a:bodyPr spcFirstLastPara="1" wrap="square" lIns="0" tIns="0" rIns="0" bIns="0" anchor="ctr" anchorCtr="0">
            <a:noAutofit/>
          </a:bodyPr>
          <a:lstStyle>
            <a:lvl1pPr marL="609585" lvl="0" indent="-304792" rtl="0">
              <a:spcBef>
                <a:spcPts val="0"/>
              </a:spcBef>
              <a:spcAft>
                <a:spcPts val="800"/>
              </a:spcAft>
              <a:buSzPts val="1800"/>
              <a:buNone/>
              <a:defRPr sz="2400"/>
            </a:lvl1pPr>
          </a:lstStyle>
          <a:p>
            <a:pPr lvl="0"/>
            <a:r>
              <a:rPr lang="en-US"/>
              <a:t>Click to edit Master text styles</a:t>
            </a:r>
          </a:p>
        </p:txBody>
      </p:sp>
      <p:sp>
        <p:nvSpPr>
          <p:cNvPr id="168" name="Google Shape;168;p9"/>
          <p:cNvSpPr txBox="1">
            <a:spLocks noGrp="1"/>
          </p:cNvSpPr>
          <p:nvPr>
            <p:ph type="sldNum" idx="12"/>
          </p:nvPr>
        </p:nvSpPr>
        <p:spPr>
          <a:xfrm>
            <a:off x="11520233" y="6114400"/>
            <a:ext cx="4684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109CECD-837C-5C38-32B1-756D80FFC420}" type="slidenum">
              <a:rPr lang="en-IN" smtClean="0"/>
              <a:t>‹#›</a:t>
            </a:fld>
            <a:endParaRPr lang="en-IN"/>
          </a:p>
        </p:txBody>
      </p:sp>
      <p:grpSp>
        <p:nvGrpSpPr>
          <p:cNvPr id="169" name="Google Shape;169;p9"/>
          <p:cNvGrpSpPr/>
          <p:nvPr/>
        </p:nvGrpSpPr>
        <p:grpSpPr>
          <a:xfrm>
            <a:off x="2" y="6180583"/>
            <a:ext cx="975127" cy="408036"/>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103790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1"/>
            <a:ext cx="12192048" cy="6857996"/>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10"/>
          <p:cNvSpPr/>
          <p:nvPr/>
        </p:nvSpPr>
        <p:spPr>
          <a:xfrm rot="-5400000">
            <a:off x="11484400" y="6150400"/>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10"/>
          <p:cNvSpPr txBox="1">
            <a:spLocks noGrp="1"/>
          </p:cNvSpPr>
          <p:nvPr>
            <p:ph type="sldNum" idx="12"/>
          </p:nvPr>
        </p:nvSpPr>
        <p:spPr>
          <a:xfrm>
            <a:off x="11520233" y="6114400"/>
            <a:ext cx="4684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109851C-527C-5C73-32B1-A426CBFFC4F1}" type="slidenum">
              <a:rPr lang="en-IN" smtClean="0"/>
              <a:t>‹#›</a:t>
            </a:fld>
            <a:endParaRPr lang="en-IN"/>
          </a:p>
        </p:txBody>
      </p:sp>
    </p:spTree>
    <p:extLst>
      <p:ext uri="{BB962C8B-B14F-4D97-AF65-F5344CB8AC3E}">
        <p14:creationId xmlns:p14="http://schemas.microsoft.com/office/powerpoint/2010/main" val="18569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10467" y="1140675"/>
            <a:ext cx="8971200" cy="4684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610467" y="1906864"/>
            <a:ext cx="8971200" cy="40452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lvl="0" algn="ctr" rtl="0">
              <a:buNone/>
              <a:defRPr sz="1600">
                <a:solidFill>
                  <a:schemeClr val="accent2"/>
                </a:solidFill>
                <a:latin typeface="Titillium Web"/>
                <a:ea typeface="Titillium Web"/>
                <a:cs typeface="Titillium Web"/>
                <a:sym typeface="Titillium Web"/>
              </a:defRPr>
            </a:lvl1pPr>
            <a:lvl2pPr lvl="1" algn="ctr" rtl="0">
              <a:buNone/>
              <a:defRPr sz="1600">
                <a:solidFill>
                  <a:schemeClr val="accent2"/>
                </a:solidFill>
                <a:latin typeface="Titillium Web"/>
                <a:ea typeface="Titillium Web"/>
                <a:cs typeface="Titillium Web"/>
                <a:sym typeface="Titillium Web"/>
              </a:defRPr>
            </a:lvl2pPr>
            <a:lvl3pPr lvl="2" algn="ctr" rtl="0">
              <a:buNone/>
              <a:defRPr sz="1600">
                <a:solidFill>
                  <a:schemeClr val="accent2"/>
                </a:solidFill>
                <a:latin typeface="Titillium Web"/>
                <a:ea typeface="Titillium Web"/>
                <a:cs typeface="Titillium Web"/>
                <a:sym typeface="Titillium Web"/>
              </a:defRPr>
            </a:lvl3pPr>
            <a:lvl4pPr lvl="3" algn="ctr" rtl="0">
              <a:buNone/>
              <a:defRPr sz="1600">
                <a:solidFill>
                  <a:schemeClr val="accent2"/>
                </a:solidFill>
                <a:latin typeface="Titillium Web"/>
                <a:ea typeface="Titillium Web"/>
                <a:cs typeface="Titillium Web"/>
                <a:sym typeface="Titillium Web"/>
              </a:defRPr>
            </a:lvl4pPr>
            <a:lvl5pPr lvl="4" algn="ctr" rtl="0">
              <a:buNone/>
              <a:defRPr sz="1600">
                <a:solidFill>
                  <a:schemeClr val="accent2"/>
                </a:solidFill>
                <a:latin typeface="Titillium Web"/>
                <a:ea typeface="Titillium Web"/>
                <a:cs typeface="Titillium Web"/>
                <a:sym typeface="Titillium Web"/>
              </a:defRPr>
            </a:lvl5pPr>
            <a:lvl6pPr lvl="5" algn="ctr" rtl="0">
              <a:buNone/>
              <a:defRPr sz="1600">
                <a:solidFill>
                  <a:schemeClr val="accent2"/>
                </a:solidFill>
                <a:latin typeface="Titillium Web"/>
                <a:ea typeface="Titillium Web"/>
                <a:cs typeface="Titillium Web"/>
                <a:sym typeface="Titillium Web"/>
              </a:defRPr>
            </a:lvl6pPr>
            <a:lvl7pPr lvl="6" algn="ctr" rtl="0">
              <a:buNone/>
              <a:defRPr sz="1600">
                <a:solidFill>
                  <a:schemeClr val="accent2"/>
                </a:solidFill>
                <a:latin typeface="Titillium Web"/>
                <a:ea typeface="Titillium Web"/>
                <a:cs typeface="Titillium Web"/>
                <a:sym typeface="Titillium Web"/>
              </a:defRPr>
            </a:lvl7pPr>
            <a:lvl8pPr lvl="7" algn="ctr" rtl="0">
              <a:buNone/>
              <a:defRPr sz="1600">
                <a:solidFill>
                  <a:schemeClr val="accent2"/>
                </a:solidFill>
                <a:latin typeface="Titillium Web"/>
                <a:ea typeface="Titillium Web"/>
                <a:cs typeface="Titillium Web"/>
                <a:sym typeface="Titillium Web"/>
              </a:defRPr>
            </a:lvl8pPr>
            <a:lvl9pPr lvl="8" algn="ctr" rtl="0">
              <a:buNone/>
              <a:defRPr sz="1600">
                <a:solidFill>
                  <a:schemeClr val="accent2"/>
                </a:solidFill>
                <a:latin typeface="Titillium Web"/>
                <a:ea typeface="Titillium Web"/>
                <a:cs typeface="Titillium Web"/>
                <a:sym typeface="Titillium Web"/>
              </a:defRPr>
            </a:lvl9pPr>
          </a:lstStyle>
          <a:p>
            <a:fld id="{9109CECD-837C-5C38-32B1-756D80FFC420}" type="slidenum">
              <a:rPr lang="en-IN" smtClean="0"/>
              <a:t>‹#›</a:t>
            </a:fld>
            <a:endParaRPr lang="en-IN"/>
          </a:p>
        </p:txBody>
      </p:sp>
    </p:spTree>
    <p:extLst>
      <p:ext uri="{BB962C8B-B14F-4D97-AF65-F5344CB8AC3E}">
        <p14:creationId xmlns:p14="http://schemas.microsoft.com/office/powerpoint/2010/main" val="3493935606"/>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britannica.com/biography/Marie-Curie" TargetMode="External"/><Relationship Id="rId2" Type="http://schemas.openxmlformats.org/officeDocument/2006/relationships/hyperlink" Target="https://en.wikipedia.org/wiki/Marie_Curie" TargetMode="External"/><Relationship Id="rId1" Type="http://schemas.openxmlformats.org/officeDocument/2006/relationships/slideLayout" Target="../slideLayouts/slideLayout4.xml"/><Relationship Id="rId4" Type="http://schemas.openxmlformats.org/officeDocument/2006/relationships/hyperlink" Target="https://www.nobelprize.org/prizes/physics/1903/marie-curie/biographic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AAAAABoNAACHNAAAJhYAAAAAAAAmAAAACAAAAAGAAAAAAAAA"/>
              </a:ext>
            </a:extLst>
          </p:cNvSpPr>
          <p:nvPr>
            <p:ph type="ctrTitle"/>
          </p:nvPr>
        </p:nvSpPr>
        <p:spPr>
          <a:xfrm>
            <a:off x="2580005" y="1348105"/>
            <a:ext cx="4735830" cy="1506855"/>
          </a:xfrm>
        </p:spPr>
        <p:txBody>
          <a:bodyPr/>
          <a:lstStyle/>
          <a:p>
            <a:pPr algn="ctr"/>
            <a:r>
              <a:rPr sz="5400" dirty="0">
                <a:latin typeface="Algerian" panose="04020705040A02060702" pitchFamily="82" charset="0"/>
                <a:cs typeface="Calibri" panose="020F0502020204030204" pitchFamily="34" charset="0"/>
              </a:rPr>
              <a:t>Marie Curie</a:t>
            </a:r>
          </a:p>
        </p:txBody>
      </p:sp>
      <p:sp>
        <p:nvSpPr>
          <p:cNvPr id="3" name="SlideSub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ZQYAANYXAAAkLAAAOSAAAAAAAAAmAAAACAAAAAEAAAAAAAAA"/>
              </a:ext>
            </a:extLst>
          </p:cNvSpPr>
          <p:nvPr>
            <p:ph type="subTitle" idx="1"/>
          </p:nvPr>
        </p:nvSpPr>
        <p:spPr>
          <a:xfrm>
            <a:off x="425502" y="3428999"/>
            <a:ext cx="3836669" cy="2583179"/>
          </a:xfrm>
        </p:spPr>
        <p:txBody>
          <a:bodyPr/>
          <a:lstStyle/>
          <a:p>
            <a:pPr algn="l">
              <a:defRPr sz="2600" cap="none"/>
            </a:pPr>
            <a:r>
              <a:rPr lang="en-US" dirty="0"/>
              <a:t>Presentation by:-</a:t>
            </a:r>
          </a:p>
          <a:p>
            <a:pPr algn="l">
              <a:defRPr sz="2600" cap="none"/>
            </a:pPr>
            <a:r>
              <a:rPr b="1" dirty="0"/>
              <a:t>111077 </a:t>
            </a:r>
            <a:r>
              <a:rPr b="1" dirty="0" err="1"/>
              <a:t>Sanat</a:t>
            </a:r>
            <a:r>
              <a:rPr b="1" dirty="0"/>
              <a:t> Pawar</a:t>
            </a:r>
          </a:p>
          <a:p>
            <a:pPr algn="l">
              <a:defRPr sz="2600" cap="none"/>
            </a:pPr>
            <a:r>
              <a:rPr lang="en-IN" b="1" dirty="0"/>
              <a:t>111015 Sushant </a:t>
            </a:r>
            <a:r>
              <a:rPr lang="en-IN" b="1" dirty="0" err="1"/>
              <a:t>Dange</a:t>
            </a:r>
            <a:endParaRPr lang="en-IN" b="1" dirty="0"/>
          </a:p>
          <a:p>
            <a:pPr algn="l">
              <a:defRPr sz="2600" cap="none"/>
            </a:pPr>
            <a:r>
              <a:rPr lang="en-IN" b="1" dirty="0"/>
              <a:t>111045 </a:t>
            </a:r>
            <a:r>
              <a:rPr lang="en-IN" b="1" dirty="0" err="1"/>
              <a:t>Shardul</a:t>
            </a:r>
            <a:r>
              <a:rPr lang="en-IN" b="1" dirty="0"/>
              <a:t> </a:t>
            </a:r>
            <a:r>
              <a:rPr lang="en-IN" b="1" dirty="0" err="1"/>
              <a:t>Anaspure</a:t>
            </a:r>
            <a:endParaRPr lang="en-IN" b="1" dirty="0"/>
          </a:p>
          <a:p>
            <a:pPr algn="l">
              <a:defRPr sz="2600" cap="none"/>
            </a:pPr>
            <a:r>
              <a:rPr lang="en-IN" b="1" dirty="0"/>
              <a:t>111056 </a:t>
            </a:r>
            <a:r>
              <a:rPr b="1" dirty="0"/>
              <a:t>Shreerang Mhatre</a:t>
            </a:r>
          </a:p>
          <a:p>
            <a:pPr algn="l">
              <a:defRPr sz="2600" cap="none"/>
            </a:pPr>
            <a:r>
              <a:rPr b="1" dirty="0"/>
              <a:t>111060 Aman Singh</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B0AGw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Ko5AABjCAAAZEgAAKscAAAAAAAAJgAAAAgAAAD//////////w=="/>
              </a:ext>
            </a:extLst>
          </p:cNvPicPr>
          <p:nvPr/>
        </p:nvPicPr>
        <p:blipFill>
          <a:blip r:embed="rId2"/>
          <a:stretch>
            <a:fillRect/>
          </a:stretch>
        </p:blipFill>
        <p:spPr>
          <a:xfrm>
            <a:off x="8105140" y="1101193"/>
            <a:ext cx="3380521" cy="4655613"/>
          </a:xfrm>
          <a:prstGeom prst="rect">
            <a:avLst/>
          </a:prstGeom>
          <a:no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p:txBody>
          <a:bodyPr/>
          <a:lstStyle/>
          <a:p>
            <a:r>
              <a:t>AFTER LIFE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qQAAALYJAACeNwAAjiUAAAAAAAAmAAAACAAAAAEAAAAAAAAA"/>
              </a:ext>
            </a:extLst>
          </p:cNvSpPr>
          <p:nvPr>
            <p:ph type="body" idx="1"/>
          </p:nvPr>
        </p:nvSpPr>
        <p:spPr>
          <a:xfrm>
            <a:off x="107315" y="2009140"/>
            <a:ext cx="8933815" cy="4526280"/>
          </a:xfrm>
        </p:spPr>
        <p:txBody>
          <a:bodyPr/>
          <a:lstStyle/>
          <a:p>
            <a:r>
              <a:rPr sz="2800" dirty="0"/>
              <a:t>Curie visited Poland for the last time in early 1934. A few months later, on 4 July 1934, she died aged 66 at the </a:t>
            </a:r>
            <a:r>
              <a:rPr sz="2800" dirty="0" err="1"/>
              <a:t>Sancellemoz</a:t>
            </a:r>
            <a:r>
              <a:rPr sz="2800" dirty="0"/>
              <a:t> sanatorium in Passy, Haute-Savoie, from a plastic anemia believed to have been contracted from her long-term exposure to radiation, causing damage to her bone marrow.</a:t>
            </a:r>
          </a:p>
          <a:p>
            <a:endParaRPr dirty="0"/>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Nw4AABcDAAAKEoAAKogAAAAAAAAJgAAAAgAAAD//////////w=="/>
              </a:ext>
            </a:extLst>
          </p:cNvPicPr>
          <p:nvPr/>
        </p:nvPicPr>
        <p:blipFill>
          <a:blip r:embed="rId2"/>
          <a:stretch>
            <a:fillRect/>
          </a:stretch>
        </p:blipFill>
        <p:spPr>
          <a:xfrm>
            <a:off x="9175777" y="1609075"/>
            <a:ext cx="2811780" cy="3300730"/>
          </a:xfrm>
          <a:prstGeom prst="rect">
            <a:avLst/>
          </a:prstGeom>
          <a:no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C4GAAD5AwAAL0YAAJMlAAAAAAAAJgAAAAgAAAD//////////w=="/>
              </a:ext>
            </a:extLst>
          </p:cNvPicPr>
          <p:nvPr/>
        </p:nvPicPr>
        <p:blipFill>
          <a:blip r:embed="rId2"/>
          <a:stretch>
            <a:fillRect/>
          </a:stretch>
        </p:blipFill>
        <p:spPr>
          <a:xfrm>
            <a:off x="1004570" y="645795"/>
            <a:ext cx="10404475" cy="5462270"/>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p:txBody>
          <a:bodyPr/>
          <a:lstStyle/>
          <a:p>
            <a:r>
              <a:t>REFRENCE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rwIAAAkLAAAvRgAA4SYAAAAAAAAmAAAACAAAAAEAAAAAAAAA"/>
              </a:ext>
            </a:extLst>
          </p:cNvSpPr>
          <p:nvPr>
            <p:ph type="body" idx="1"/>
          </p:nvPr>
        </p:nvSpPr>
        <p:spPr>
          <a:xfrm>
            <a:off x="436245" y="1793875"/>
            <a:ext cx="10972800" cy="4526280"/>
          </a:xfrm>
        </p:spPr>
        <p:txBody>
          <a:bodyPr/>
          <a:lstStyle/>
          <a:p>
            <a:pPr>
              <a:defRPr u="sng" cap="none">
                <a:solidFill>
                  <a:schemeClr val="hlink"/>
                </a:solidFill>
                <a:hlinkClick r:id="rId2"/>
              </a:defRPr>
            </a:pPr>
            <a:r>
              <a:rPr>
                <a:hlinkClick r:id="rId2"/>
              </a:rPr>
              <a:t>https://en.wikipedia.org/wiki/Marie_Curie</a:t>
            </a:r>
          </a:p>
          <a:p>
            <a:endParaRPr>
              <a:hlinkClick r:id="rId2"/>
            </a:endParaRPr>
          </a:p>
          <a:p>
            <a:pPr>
              <a:defRPr u="sng" cap="none">
                <a:solidFill>
                  <a:schemeClr val="hlink"/>
                </a:solidFill>
                <a:hlinkClick r:id="rId3"/>
              </a:defRPr>
            </a:pPr>
            <a:r>
              <a:rPr>
                <a:hlinkClick r:id="rId3"/>
              </a:rPr>
              <a:t>https://www.britannica.com/biography/Marie-Curie</a:t>
            </a:r>
          </a:p>
          <a:p>
            <a:endParaRPr>
              <a:hlinkClick r:id="rId3"/>
            </a:endParaRPr>
          </a:p>
          <a:p>
            <a:pPr>
              <a:defRPr u="sng" cap="none">
                <a:solidFill>
                  <a:schemeClr val="hlink"/>
                </a:solidFill>
                <a:hlinkClick r:id="rId4"/>
              </a:defRPr>
            </a:pPr>
            <a:r>
              <a:rPr>
                <a:hlinkClick r:id="rId4"/>
              </a:rPr>
              <a:t>https://www.nobelprize.org/prizes/physics/1903/marie-curie/biographical/</a:t>
            </a:r>
          </a:p>
          <a:p>
            <a:endParaRPr>
              <a:hlinkClick r:id="rId4"/>
            </a:endParaRPr>
          </a:p>
          <a:p>
            <a:r>
              <a:t>https://www.mariecurie.org.uk/who/our-history/marie-curie-the-scientist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Eg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QSEAAP0TAADOKQAAVx8AAAAAAAAmAAAACAAAAP//////////"/>
              </a:ext>
            </a:extLst>
          </p:cNvSpPr>
          <p:nvPr/>
        </p:nvSpPr>
        <p:spPr>
          <a:xfrm>
            <a:off x="5405755" y="3249295"/>
            <a:ext cx="1390015" cy="1845310"/>
          </a:xfrm>
          <a:prstGeom prst="rect">
            <a:avLst/>
          </a:prstGeom>
          <a:noFill/>
          <a:ln>
            <a:noFill/>
          </a:ln>
          <a:effectLst/>
        </p:spPr>
        <p:txBody>
          <a:bodyPr vert="horz" wrap="square" numCol="1" spcCol="215900" anchor="t"/>
          <a:lstStyle/>
          <a:p>
            <a:endParaRPr/>
          </a:p>
        </p:txBody>
      </p:sp>
      <p:sp>
        <p:nvSpPr>
          <p:cNvPr id="3" name="Textbox3"/>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Eg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ixcAAAQQAAAWNAAAuBgAAAAAAAAmAAAACAAAAP//////////"/>
              </a:ext>
            </a:extLst>
          </p:cNvSpPr>
          <p:nvPr/>
        </p:nvSpPr>
        <p:spPr>
          <a:xfrm>
            <a:off x="3827145" y="2603500"/>
            <a:ext cx="4639945" cy="1414780"/>
          </a:xfrm>
          <a:prstGeom prst="rect">
            <a:avLst/>
          </a:prstGeom>
          <a:noFill/>
          <a:ln>
            <a:noFill/>
          </a:ln>
          <a:effectLst/>
        </p:spPr>
        <p:txBody>
          <a:bodyPr vert="horz" wrap="square" numCol="1" spcCol="215900" anchor="t"/>
          <a:lstStyle/>
          <a:p>
            <a:pPr>
              <a:defRPr sz="6400" cap="none">
                <a:latin typeface="Bauhaus 93" pitchFamily="5" charset="0"/>
                <a:ea typeface="Bauhaus 93" pitchFamily="5" charset="0"/>
                <a:cs typeface="Bauhaus 93" pitchFamily="5" charset="0"/>
              </a:defRPr>
            </a:pPr>
            <a: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a:xfrm>
            <a:off x="1463755" y="1138842"/>
            <a:ext cx="8971200" cy="468400"/>
          </a:xfrm>
        </p:spPr>
        <p:txBody>
          <a:bodyPr/>
          <a:lstStyle/>
          <a:p>
            <a:r>
              <a:rPr dirty="0"/>
              <a:t>EARLY LIFE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PgIAAMsIAACeNwAAnCgAAAAAAAAmAAAACAAAAAEAAAAAAAAA"/>
              </a:ext>
            </a:extLst>
          </p:cNvSpPr>
          <p:nvPr>
            <p:ph type="body" idx="1"/>
          </p:nvPr>
        </p:nvSpPr>
        <p:spPr>
          <a:xfrm>
            <a:off x="150793" y="1706880"/>
            <a:ext cx="8676640" cy="4469765"/>
          </a:xfrm>
        </p:spPr>
        <p:txBody>
          <a:bodyPr/>
          <a:lstStyle/>
          <a:p>
            <a:pPr>
              <a:defRPr sz="2800" cap="none"/>
            </a:pPr>
            <a:r>
              <a:rPr dirty="0"/>
              <a:t>Marie Curie grew up in Warsaw, Poland where she was born on November 7, 1867. </a:t>
            </a:r>
          </a:p>
          <a:p>
            <a:pPr>
              <a:defRPr sz="2800" cap="none"/>
            </a:pPr>
            <a:r>
              <a:rPr dirty="0"/>
              <a:t>Her birth name was Maria </a:t>
            </a:r>
            <a:r>
              <a:rPr dirty="0" err="1"/>
              <a:t>Sklodowska</a:t>
            </a:r>
            <a:r>
              <a:rPr dirty="0"/>
              <a:t>, but her family called her </a:t>
            </a:r>
            <a:r>
              <a:rPr dirty="0" err="1"/>
              <a:t>Manya</a:t>
            </a:r>
            <a:r>
              <a:rPr dirty="0"/>
              <a:t>. </a:t>
            </a:r>
          </a:p>
          <a:p>
            <a:pPr>
              <a:defRPr sz="2800" cap="none"/>
            </a:pPr>
            <a:r>
              <a:rPr dirty="0"/>
              <a:t>Her parents were both teachers. Her dad taught math and physics and her mom was headmistress at a girl's school.</a:t>
            </a:r>
          </a:p>
          <a:p>
            <a:pPr>
              <a:defRPr sz="2800" cap="none"/>
            </a:pPr>
            <a:r>
              <a:rPr dirty="0"/>
              <a:t> Marie was the youngest of five children. Growing up the child of two teachers, Marie was taught to read and write early. </a:t>
            </a:r>
          </a:p>
          <a:p>
            <a:endParaRPr dirty="0"/>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BERiB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Mk1AAAzDwAAmUoAAPsbAAAAAAAAJgAAAAgAAAD//////////w=="/>
              </a:ext>
            </a:extLst>
          </p:cNvPicPr>
          <p:nvPr/>
        </p:nvPicPr>
        <p:blipFill>
          <a:blip r:embed="rId2"/>
          <a:stretch>
            <a:fillRect/>
          </a:stretch>
        </p:blipFill>
        <p:spPr>
          <a:xfrm>
            <a:off x="8708779" y="2143442"/>
            <a:ext cx="3383280" cy="2077720"/>
          </a:xfrm>
          <a:prstGeom prst="rect">
            <a:avLst/>
          </a:prstGeom>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p:txBody>
          <a:bodyPr/>
          <a:lstStyle/>
          <a:p>
            <a:r>
              <a:rPr dirty="0"/>
              <a:t>EDUCATION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wAMAANgJAABbPQAAuicAAAAAAAAmAAAACAAAAAEAAAAAAAAA"/>
              </a:ext>
            </a:extLst>
          </p:cNvSpPr>
          <p:nvPr>
            <p:ph type="body" idx="1"/>
          </p:nvPr>
        </p:nvSpPr>
        <p:spPr>
          <a:xfrm>
            <a:off x="212090" y="1726565"/>
            <a:ext cx="9364345" cy="4857750"/>
          </a:xfrm>
        </p:spPr>
        <p:txBody>
          <a:bodyPr/>
          <a:lstStyle/>
          <a:p>
            <a:pPr>
              <a:defRPr sz="2800" cap="none"/>
            </a:pPr>
            <a:r>
              <a:rPr sz="2800" dirty="0"/>
              <a:t>She immediately entered Sorbonne University in Paris where she read physics and mathematics – she had naturally discovered a love of the subjects through her insatiable appetite for learning.</a:t>
            </a:r>
          </a:p>
          <a:p>
            <a:pPr>
              <a:defRPr sz="2800" cap="none"/>
            </a:pPr>
            <a:endParaRPr sz="2800" dirty="0"/>
          </a:p>
          <a:p>
            <a:pPr>
              <a:defRPr sz="2800" cap="none"/>
            </a:pPr>
            <a:r>
              <a:rPr sz="2800" dirty="0"/>
              <a:t>She finished her studies on 1883.</a:t>
            </a:r>
          </a:p>
          <a:p>
            <a:pPr>
              <a:defRPr sz="2800" cap="none"/>
            </a:pPr>
            <a:endParaRPr sz="2800" dirty="0"/>
          </a:p>
          <a:p>
            <a:pPr>
              <a:defRPr sz="2800" cap="none"/>
            </a:pPr>
            <a:r>
              <a:rPr sz="2800" dirty="0"/>
              <a:t>She wanted to study at Sorbonne university.</a:t>
            </a:r>
          </a:p>
          <a:p>
            <a:pPr>
              <a:defRPr sz="2800" cap="none"/>
            </a:pPr>
            <a:endParaRPr sz="2800" dirty="0"/>
          </a:p>
          <a:p>
            <a:pPr>
              <a:defRPr sz="2800" cap="none"/>
            </a:pPr>
            <a:r>
              <a:rPr sz="2800" dirty="0"/>
              <a:t>To prepare, she joined the "flying university".</a:t>
            </a:r>
          </a:p>
          <a:p>
            <a:r>
              <a:rPr sz="2800" cap="none" dirty="0"/>
              <a:t>To prepare for the Sorbonne she got a job as a governess.</a:t>
            </a:r>
            <a:br>
              <a:rPr sz="2800" dirty="0"/>
            </a:br>
            <a:br>
              <a:rPr sz="2800" dirty="0"/>
            </a:br>
            <a:endParaRPr sz="2800" dirty="0"/>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DsvAAD1EgAAvkUAACsgAAAAAAAAJgAAAAgAAAD//////////w=="/>
              </a:ext>
            </a:extLst>
          </p:cNvPicPr>
          <p:nvPr/>
        </p:nvPicPr>
        <p:blipFill>
          <a:blip r:embed="rId2"/>
          <a:stretch>
            <a:fillRect/>
          </a:stretch>
        </p:blipFill>
        <p:spPr>
          <a:xfrm>
            <a:off x="7692921" y="3070225"/>
            <a:ext cx="4233545" cy="2484443"/>
          </a:xfrm>
          <a:prstGeom prst="rect">
            <a:avLst/>
          </a:prstGeom>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AAAAAMQBAACbOwAAzAgAAAAAAAAmAAAACAAAAAEAAAAAAAAA"/>
              </a:ext>
            </a:extLst>
          </p:cNvSpPr>
          <p:nvPr>
            <p:ph type="title"/>
          </p:nvPr>
        </p:nvSpPr>
        <p:spPr>
          <a:xfrm>
            <a:off x="1503680" y="917575"/>
            <a:ext cx="9689465" cy="917575"/>
          </a:xfrm>
        </p:spPr>
        <p:txBody>
          <a:bodyPr/>
          <a:lstStyle/>
          <a:p>
            <a:r>
              <a:rPr dirty="0"/>
              <a:t>RESEARCH AREA</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qQAAACcKAAA9PgAA/yUAAAAAAAAmAAAACAAAAAEAAAAAAAAA"/>
              </a:ext>
            </a:extLst>
          </p:cNvSpPr>
          <p:nvPr>
            <p:ph type="body" idx="1"/>
          </p:nvPr>
        </p:nvSpPr>
        <p:spPr>
          <a:xfrm>
            <a:off x="0" y="1896388"/>
            <a:ext cx="10010140" cy="3500755"/>
          </a:xfrm>
        </p:spPr>
        <p:txBody>
          <a:bodyPr/>
          <a:lstStyle/>
          <a:p>
            <a:r>
              <a:rPr sz="2800" dirty="0"/>
              <a:t>MARIE CURIE'S CHOICE of a thesis topic was influenced by two recent discoveries by other scientists. </a:t>
            </a:r>
          </a:p>
          <a:p>
            <a:r>
              <a:rPr sz="2800" dirty="0"/>
              <a:t>In December 1895, about six months after the Curies married, German physicist Wilhelm Roentgen discovered a kind of ray that could travel through solid wood or flesh and yield photographs of living people's bones.</a:t>
            </a:r>
          </a:p>
          <a:p>
            <a:r>
              <a:rPr sz="2800" dirty="0"/>
              <a:t> Roentgen dubbed these mysterious rays X-rays, with X standing for unknown. In recognition of his discovery, Roentgen in 1901 became the first Nobel laureate in physics</a:t>
            </a:r>
            <a:r>
              <a:rPr dirty="0"/>
              <a:t>.</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Fs9AAAgDgAAqUkAAN4eAAAAAAAAJgAAAAgAAAD//////////w=="/>
              </a:ext>
            </a:extLst>
          </p:cNvPicPr>
          <p:nvPr/>
        </p:nvPicPr>
        <p:blipFill>
          <a:blip r:embed="rId2"/>
          <a:stretch>
            <a:fillRect/>
          </a:stretch>
        </p:blipFill>
        <p:spPr>
          <a:xfrm>
            <a:off x="9755505" y="271779"/>
            <a:ext cx="2219960" cy="3020555"/>
          </a:xfrm>
          <a:prstGeom prst="rect">
            <a:avLst/>
          </a:prstGeom>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F8AY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p:txBody>
          <a:bodyPr/>
          <a:lstStyle/>
          <a:p>
            <a:r>
              <a:rPr dirty="0"/>
              <a:t>POLONIUM</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agQAANQIAABLNgAA9iUAAAAAAAAmAAAACAAAAAEAAAAAAAAA"/>
              </a:ext>
            </a:extLst>
          </p:cNvSpPr>
          <p:nvPr>
            <p:ph type="body" idx="1"/>
          </p:nvPr>
        </p:nvSpPr>
        <p:spPr>
          <a:xfrm>
            <a:off x="283845" y="1778635"/>
            <a:ext cx="8108315" cy="4735830"/>
          </a:xfrm>
        </p:spPr>
        <p:txBody>
          <a:bodyPr/>
          <a:lstStyle/>
          <a:p>
            <a:pPr>
              <a:defRPr sz="2800" cap="none">
                <a:solidFill>
                  <a:schemeClr val="tx2"/>
                </a:solidFill>
              </a:defRPr>
            </a:pPr>
            <a:r>
              <a:rPr dirty="0"/>
              <a:t>Marie discovered that there was something going on inside the atom that created the rays, she named this effect "radioactivity".</a:t>
            </a:r>
          </a:p>
          <a:p>
            <a:pPr>
              <a:defRPr sz="2800" cap="none">
                <a:solidFill>
                  <a:schemeClr val="tx2"/>
                </a:solidFill>
              </a:defRPr>
            </a:pPr>
            <a:r>
              <a:rPr dirty="0"/>
              <a:t>Pierre stopped his work on crystals to work with </a:t>
            </a:r>
            <a:r>
              <a:rPr dirty="0" err="1"/>
              <a:t>Marie.Marie</a:t>
            </a:r>
            <a:r>
              <a:rPr dirty="0"/>
              <a:t> continued her work, but with a different substance, pitchblende.</a:t>
            </a:r>
          </a:p>
          <a:p>
            <a:pPr>
              <a:defRPr sz="2800" cap="none">
                <a:solidFill>
                  <a:schemeClr val="tx2"/>
                </a:solidFill>
              </a:defRPr>
            </a:pPr>
            <a:r>
              <a:rPr dirty="0"/>
              <a:t>In July 1898 they extracted a new element that was even more radioactive than uranium.</a:t>
            </a:r>
          </a:p>
          <a:p>
            <a:pPr>
              <a:defRPr sz="2800" cap="none">
                <a:solidFill>
                  <a:schemeClr val="tx2"/>
                </a:solidFill>
              </a:defRPr>
            </a:pPr>
            <a:r>
              <a:rPr dirty="0"/>
              <a:t>They called this new substance polonium in honor of Marie's homeland.</a:t>
            </a:r>
          </a:p>
          <a:p>
            <a:endParaRPr dirty="0"/>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Gk1AAABEAAAKEoAAKAbAAAAAAAAJgAAAAgAAAD//////////w=="/>
              </a:ext>
            </a:extLst>
          </p:cNvPicPr>
          <p:nvPr/>
        </p:nvPicPr>
        <p:blipFill>
          <a:blip r:embed="rId2"/>
          <a:stretch>
            <a:fillRect/>
          </a:stretch>
        </p:blipFill>
        <p:spPr>
          <a:xfrm>
            <a:off x="8256539" y="2065655"/>
            <a:ext cx="3816859" cy="2138045"/>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p:txBody>
          <a:bodyPr/>
          <a:lstStyle/>
          <a:p>
            <a:r>
              <a:t>RADIUM</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4gAAALYJAACuPgAAkx0AAAAAAAAmAAAACAAAAAEAAAAAAAAA"/>
              </a:ext>
            </a:extLst>
          </p:cNvSpPr>
          <p:nvPr>
            <p:ph type="body" idx="1"/>
          </p:nvPr>
        </p:nvSpPr>
        <p:spPr>
          <a:xfrm>
            <a:off x="139519" y="1814512"/>
            <a:ext cx="10045700" cy="3228975"/>
          </a:xfrm>
        </p:spPr>
        <p:txBody>
          <a:bodyPr/>
          <a:lstStyle/>
          <a:p>
            <a:pPr>
              <a:defRPr sz="2800" cap="none"/>
            </a:pPr>
            <a:r>
              <a:rPr dirty="0"/>
              <a:t>In January of 1899 another new element was discovered that was over 1 million times more radioactive than uranium, it was named radium.</a:t>
            </a:r>
          </a:p>
          <a:p>
            <a:pPr>
              <a:defRPr sz="2800" cap="none"/>
            </a:pPr>
            <a:r>
              <a:rPr dirty="0"/>
              <a:t>Her major studies showed that radium gave out light and heat, as well as being able to damage living flesh.</a:t>
            </a:r>
          </a:p>
          <a:p>
            <a:pPr>
              <a:defRPr sz="2800" cap="none"/>
            </a:pPr>
            <a:r>
              <a:rPr dirty="0"/>
              <a:t>In order to obtain one decigram of pure radium chloride salt, Marie had to sift through hundreds of tons of pitchblende.</a:t>
            </a:r>
          </a:p>
          <a:p>
            <a:pPr>
              <a:defRPr sz="2800" cap="none"/>
            </a:pPr>
            <a:r>
              <a:rPr dirty="0"/>
              <a:t>Today it is used in small amounts as a cancer treatment and in fluorescent paint</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AH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Hk8AAB8GgAAt0kAALonAAAAAAAAJgAAAAgAAAD//////////w=="/>
              </a:ext>
            </a:extLst>
          </p:cNvPicPr>
          <p:nvPr/>
        </p:nvPicPr>
        <p:blipFill>
          <a:blip r:embed="rId2"/>
          <a:stretch>
            <a:fillRect/>
          </a:stretch>
        </p:blipFill>
        <p:spPr>
          <a:xfrm>
            <a:off x="9895840" y="128270"/>
            <a:ext cx="2152650" cy="2152650"/>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p:txBody>
          <a:bodyPr/>
          <a:lstStyle/>
          <a:p>
            <a:r>
              <a:t>Achievements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UwEAAK0JAACJQwAAhSUAAAAAAAAmAAAACAAAAAEAAAAAAAAA"/>
              </a:ext>
            </a:extLst>
          </p:cNvSpPr>
          <p:nvPr>
            <p:ph type="body" idx="1"/>
          </p:nvPr>
        </p:nvSpPr>
        <p:spPr>
          <a:xfrm>
            <a:off x="215265" y="1778635"/>
            <a:ext cx="10763250" cy="4526280"/>
          </a:xfrm>
        </p:spPr>
        <p:txBody>
          <a:bodyPr/>
          <a:lstStyle/>
          <a:p>
            <a:pPr>
              <a:defRPr sz="2600" cap="none"/>
            </a:pPr>
            <a:r>
              <a:rPr sz="2800" dirty="0"/>
              <a:t>Marie in the work that she had undertaken to resolve this problem and that led to the discovery of the new elements, polonium and radium. Pierre devoted himself chiefly to the physical study of the new radiations. In 1902 Marie succeeded in isolating one-tenth of a gram of radium chloride that was entirely free from barium.</a:t>
            </a:r>
          </a:p>
          <a:p>
            <a:pPr>
              <a:defRPr sz="2600" cap="none"/>
            </a:pPr>
            <a:endParaRPr sz="2800" dirty="0"/>
          </a:p>
          <a:p>
            <a:pPr>
              <a:defRPr sz="2600" cap="none"/>
            </a:pPr>
            <a:r>
              <a:rPr sz="2800" dirty="0"/>
              <a:t>1903 Marie , Pierre, and Becquerel shared the Nobel Prize in Physics. Marie was the first woman to win the Nobel Prize in any subject. Pure radium alone was not isolated until 1910 by Marie with the help of chemist André-Louis Debierne, one of Pierre’s pupils.</a:t>
            </a:r>
          </a:p>
          <a:p>
            <a:pPr>
              <a:defRPr sz="2600" cap="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F8AY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p:txBody>
          <a:bodyPr/>
          <a:lstStyle/>
          <a:p>
            <a:r>
              <a:t>Achievements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wAMAANgJAABiOQAAsCUAAAAAAAAmAAAACAAAAAEAAAAAAAAA"/>
              </a:ext>
            </a:extLst>
          </p:cNvSpPr>
          <p:nvPr>
            <p:ph type="body" idx="1"/>
          </p:nvPr>
        </p:nvSpPr>
        <p:spPr>
          <a:xfrm>
            <a:off x="212090" y="2065655"/>
            <a:ext cx="8718550" cy="4526280"/>
          </a:xfrm>
        </p:spPr>
        <p:txBody>
          <a:bodyPr/>
          <a:lstStyle/>
          <a:p>
            <a:r>
              <a:rPr sz="2800" dirty="0"/>
              <a:t>The radioactivity of pure radium proved to be more than one million times as great as that of either uranium or thorium. In 1911 Marie was awarded the Nobel Prize for Chemistry, for the isolation of pure radium.</a:t>
            </a:r>
          </a:p>
          <a:p>
            <a:endParaRPr sz="2800" dirty="0"/>
          </a:p>
          <a:p>
            <a:r>
              <a:rPr sz="2800" dirty="0"/>
              <a:t>She learned human anatomy and X-ray machine operation and taught these to others. </a:t>
            </a:r>
          </a:p>
          <a:p>
            <a:endParaRPr dirty="0"/>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PE4AAA+DQAARkkAAEIhAAAAAAAAJgAAAAgAAAD//////////w=="/>
              </a:ext>
            </a:extLst>
          </p:cNvPicPr>
          <p:nvPr/>
        </p:nvPicPr>
        <p:blipFill>
          <a:blip r:embed="rId2"/>
          <a:stretch>
            <a:fillRect/>
          </a:stretch>
        </p:blipFill>
        <p:spPr>
          <a:xfrm>
            <a:off x="8955042" y="1602842"/>
            <a:ext cx="3038060" cy="3723277"/>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BAAAAAAAAAAEAAABQAAAAAAAAAAAA4D8AAAAAAADgPwAAAAAAAOA/AAAAAAAA4D8AAAAAAADgPwAAAAAAAOA/AAAAAAAA4D8AAAAAAADgPwAAAAAAAOA/AAAAAAAA4D8CAAAAjAAAAAEAAAAAAAAATU1NA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IAAAAAAAAAAEAAABcHwAKMgAAAGQAAABkAAAAUAAAAFAAAAAAAAAAzMzMAAAAAABQAAAAUAAAAGQAAABkAAAAAAAAABcAAAAUAAAAAAAAAAAAAAD/fwAA/38AAAAAAAAJAAAABAAAAAAAAAAeAAAAaAAAAAAAAAAAAAAAAAAAAAAAAAAAAAAAECcAABAnAAAAAAAAAAAAAAAAAAAAAAAAAAAAAAAAAAAAAAAAAAAAAMg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U1NCZ4cBwEAAAAAAAAAAAAAAAAAAAAAAAAAAAAAAAAAAAAAAAAAAP///wJ/f38AXB8AA8zMzADAwP8Af39/AAAAAAAAAAAAAAAAAAAAAAAAAAAAIQAAABgAAAAUAAAA/////7ABAACaOwAAuAgAAAAAAAAmAAAACAAAAAEAAAAAAAAA"/>
              </a:ext>
            </a:extLst>
          </p:cNvSpPr>
          <p:nvPr>
            <p:ph type="title"/>
          </p:nvPr>
        </p:nvSpPr>
        <p:spPr/>
        <p:txBody>
          <a:bodyPr/>
          <a:lstStyle/>
          <a:p>
            <a:r>
              <a:t>AWARDS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Y5MQYhMAAAAlAAAAZAAAAA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1XUfBZ4cBwEAAAAAAAAAAAAAAAAAAAAAAAAAAAAAAAAAAAAAAAAAAP///wJ/f38AXB8AA8zMzADAwP8Af39/AAAAAAAAAAAAAAAAAAAAAAAAAAAAIQAAABgAAAAUAAAANQIAAB4KAAC1RQAA9iUAAAAAAAAmAAAACAAAAAEAAAAAAAAA"/>
              </a:ext>
            </a:extLst>
          </p:cNvSpPr>
          <p:nvPr>
            <p:ph type="body" idx="1"/>
          </p:nvPr>
        </p:nvSpPr>
        <p:spPr>
          <a:xfrm>
            <a:off x="358775" y="1644650"/>
            <a:ext cx="10972800" cy="4526280"/>
          </a:xfrm>
        </p:spPr>
        <p:txBody>
          <a:bodyPr/>
          <a:lstStyle/>
          <a:p>
            <a:r>
              <a:rPr sz="2800" cap="none" dirty="0"/>
              <a:t>Nobel Prize in Physics (1903)</a:t>
            </a:r>
            <a:br>
              <a:rPr sz="2800" dirty="0"/>
            </a:br>
            <a:r>
              <a:rPr sz="2800" cap="none" dirty="0"/>
              <a:t>Davy Medal (1903)</a:t>
            </a:r>
            <a:br>
              <a:rPr sz="2800" dirty="0"/>
            </a:br>
            <a:r>
              <a:rPr sz="2800" cap="none" dirty="0" err="1"/>
              <a:t>Matteucci</a:t>
            </a:r>
            <a:r>
              <a:rPr sz="2800" cap="none" dirty="0"/>
              <a:t> Medal (1904)</a:t>
            </a:r>
            <a:br>
              <a:rPr sz="2800" dirty="0"/>
            </a:br>
            <a:r>
              <a:rPr sz="2800" cap="none" dirty="0"/>
              <a:t>Actonian Prize (1907)</a:t>
            </a:r>
            <a:br>
              <a:rPr sz="2800" dirty="0"/>
            </a:br>
            <a:r>
              <a:rPr sz="2800" cap="none" dirty="0"/>
              <a:t>Elliott Cresson Medal (1909)</a:t>
            </a:r>
            <a:br>
              <a:rPr sz="2800" dirty="0"/>
            </a:br>
            <a:r>
              <a:rPr sz="2800" cap="none" dirty="0"/>
              <a:t>Albert Medal (1910)</a:t>
            </a:r>
            <a:br>
              <a:rPr sz="2800" dirty="0"/>
            </a:br>
            <a:r>
              <a:rPr sz="2800" cap="none" dirty="0"/>
              <a:t>Nobel Prize in Chemistry (1911)</a:t>
            </a:r>
            <a:br>
              <a:rPr sz="2800" dirty="0"/>
            </a:br>
            <a:r>
              <a:rPr sz="2800" cap="none" dirty="0"/>
              <a:t>Willard Gibbs Award (1921)</a:t>
            </a:r>
            <a:br>
              <a:rPr dirty="0"/>
            </a:br>
            <a:r>
              <a:rPr sz="2800" cap="none" dirty="0"/>
              <a:t>Cameron Prize for Therapeutics of the University of Edinburgh (1931)</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Bwghw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OslAAAnCgAAWz0AACcZAAAAAAAAJgAAAAgAAAD//////////w=="/>
              </a:ext>
            </a:extLst>
          </p:cNvPicPr>
          <p:nvPr/>
        </p:nvPicPr>
        <p:blipFill>
          <a:blip r:embed="rId2"/>
          <a:stretch>
            <a:fillRect/>
          </a:stretch>
        </p:blipFill>
        <p:spPr>
          <a:xfrm>
            <a:off x="6598285" y="155675"/>
            <a:ext cx="3810000" cy="2438400"/>
          </a:xfrm>
          <a:prstGeom prst="rect">
            <a:avLst/>
          </a:prstGeom>
          <a:noFill/>
          <a:ln>
            <a:noFill/>
          </a:ln>
          <a:effectLst/>
        </p:spPr>
      </p:pic>
      <p:pic>
        <p:nvPicPr>
          <p:cNvPr id="5" name="Picture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Y5MQYhMAAAAlAAAAEQAAAC8BAAAAkAAAAEgAAACQAAAASAAAAAAAAAAAAAAAAAAAAAEAAABQAAAAAAAAAAAA4D8AAAAAAADgPwAAAAAAAOA/AAAAAAAA4D8AAAAAAADgPwAAAAAAAOA/AAAAAAAA4D8AAAAAAADgPwAAAAAAAOA/AAAAAAAA4D8CAAAAjAAAAAAAAAAAAAAA1XUfDJ4cB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cHw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NV1HwWeHAcBAAAAAAAAAAAAAAAAAAAAAAAAAAAAAAAAAAAAAAAAAAD///8Cf39/AFwfAAPMzMwAwMD/AH9/fwAAAAAAAAAAAAAAAAD///8AAAAAACEAAAAYAAAAFAAAABY0AAALGgAAoEYAAGEmAAAAAAAAJgAAAAgAAAD//////////w=="/>
              </a:ext>
            </a:extLst>
          </p:cNvPicPr>
          <p:nvPr/>
        </p:nvPicPr>
        <p:blipFill>
          <a:blip r:embed="rId3"/>
          <a:stretch>
            <a:fillRect/>
          </a:stretch>
        </p:blipFill>
        <p:spPr>
          <a:xfrm>
            <a:off x="8248650" y="2757947"/>
            <a:ext cx="3456081" cy="2299685"/>
          </a:xfrm>
          <a:prstGeom prst="rect">
            <a:avLst/>
          </a:prstGeom>
          <a:noFill/>
          <a:ln>
            <a:noFill/>
          </a:ln>
          <a:effectLst/>
        </p:spPr>
      </p:pic>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Gurney · SlidesCarnival</Template>
  <TotalTime>14</TotalTime>
  <Words>776</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Bauhaus 93</vt:lpstr>
      <vt:lpstr>Inria Sans</vt:lpstr>
      <vt:lpstr>Saira Semi Condensed</vt:lpstr>
      <vt:lpstr>Titillium Web</vt:lpstr>
      <vt:lpstr>Gurney template</vt:lpstr>
      <vt:lpstr>Marie Curie</vt:lpstr>
      <vt:lpstr>EARLY LIFE</vt:lpstr>
      <vt:lpstr>EDUCATION</vt:lpstr>
      <vt:lpstr>RESEARCH AREA</vt:lpstr>
      <vt:lpstr>POLONIUM</vt:lpstr>
      <vt:lpstr>RADIUM</vt:lpstr>
      <vt:lpstr>Achievements</vt:lpstr>
      <vt:lpstr>Achievements</vt:lpstr>
      <vt:lpstr>AWARDS</vt:lpstr>
      <vt:lpstr>AFTER LIFE</vt:lpstr>
      <vt:lpstr>PowerPoint Presentation</vt:lpstr>
      <vt:lpstr>REFRENCE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Marie Curie</dc:title>
  <dc:subject/>
  <dc:creator>Shreerang Mhatre</dc:creator>
  <cp:keywords/>
  <dc:description/>
  <cp:lastModifiedBy>Shreerang Mhatre</cp:lastModifiedBy>
  <cp:revision>3</cp:revision>
  <dcterms:created xsi:type="dcterms:W3CDTF">2019-09-11T11:45:32Z</dcterms:created>
  <dcterms:modified xsi:type="dcterms:W3CDTF">2022-02-20T14:03:49Z</dcterms:modified>
</cp:coreProperties>
</file>