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219"/>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F0B6DD-A375-43ED-BC6B-FF603588E921}"/>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5" name="Footer Placeholder 4">
            <a:extLst>
              <a:ext uri="{FF2B5EF4-FFF2-40B4-BE49-F238E27FC236}">
                <a16:creationId xmlns:a16="http://schemas.microsoft.com/office/drawing/2014/main" id="{735BAA1A-9478-4BE0-BA46-12451CD402AB}"/>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86A733F-D3A7-4884-B087-734E2A7C0B84}"/>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417911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B134A3-BCEC-4069-A910-51B68AF7CF3B}"/>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5" name="Footer Placeholder 4">
            <a:extLst>
              <a:ext uri="{FF2B5EF4-FFF2-40B4-BE49-F238E27FC236}">
                <a16:creationId xmlns:a16="http://schemas.microsoft.com/office/drawing/2014/main" id="{CD02ED21-25D7-4EB8-B0A8-0F48CCDA13D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980BC4A9-5023-4451-AB4C-2590C5E650BB}"/>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70941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DEF725-A52F-4C2F-90EE-56ED4AA13E2D}"/>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5" name="Footer Placeholder 4">
            <a:extLst>
              <a:ext uri="{FF2B5EF4-FFF2-40B4-BE49-F238E27FC236}">
                <a16:creationId xmlns:a16="http://schemas.microsoft.com/office/drawing/2014/main" id="{078210A5-729E-4BF4-8682-9C50F5B5B961}"/>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B41482AF-A647-4015-819A-F8A597836E8F}"/>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264883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73FAC-6188-4BD5-8945-DF82B4ACC327}"/>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5" name="Footer Placeholder 4">
            <a:extLst>
              <a:ext uri="{FF2B5EF4-FFF2-40B4-BE49-F238E27FC236}">
                <a16:creationId xmlns:a16="http://schemas.microsoft.com/office/drawing/2014/main" id="{AACF86EA-7146-44BB-9A3B-51BE4DEF4615}"/>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18F695C5-713F-47EB-A2E9-B373C671A365}"/>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117618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4219"/>
            </a:lvl1pPr>
          </a:lstStyle>
          <a:p>
            <a:r>
              <a:rPr lang="en-US"/>
              <a:t>Click to edit Master title style</a:t>
            </a:r>
            <a:endParaRPr lang="en-GB"/>
          </a:p>
        </p:txBody>
      </p:sp>
      <p:sp>
        <p:nvSpPr>
          <p:cNvPr id="3" name="Text Placeholder 2"/>
          <p:cNvSpPr>
            <a:spLocks noGrp="1"/>
          </p:cNvSpPr>
          <p:nvPr>
            <p:ph type="body" idx="1"/>
          </p:nvPr>
        </p:nvSpPr>
        <p:spPr>
          <a:xfrm>
            <a:off x="831850" y="4589465"/>
            <a:ext cx="10515600" cy="1500187"/>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B924CD-C902-4F0B-A39F-3EDF651FC56A}"/>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5" name="Footer Placeholder 4">
            <a:extLst>
              <a:ext uri="{FF2B5EF4-FFF2-40B4-BE49-F238E27FC236}">
                <a16:creationId xmlns:a16="http://schemas.microsoft.com/office/drawing/2014/main" id="{B8AA22BC-7A23-4C39-9443-730BF33CE58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D4F1757-9712-4B39-B4E9-2BAE2FF2CB29}"/>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31176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A4165A5A-F9D5-4B15-9483-150A06CA4BF8}"/>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6" name="Footer Placeholder 4">
            <a:extLst>
              <a:ext uri="{FF2B5EF4-FFF2-40B4-BE49-F238E27FC236}">
                <a16:creationId xmlns:a16="http://schemas.microsoft.com/office/drawing/2014/main" id="{0D5F7C49-63E7-45D3-B366-A8E9D96FBDB9}"/>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34CCBFF7-0634-4FCB-B158-0E8CF1447E7E}"/>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200196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90" y="1681163"/>
            <a:ext cx="5157787"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7707DD7B-7D17-439A-A61B-9F12D22A2E2F}"/>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8" name="Footer Placeholder 4">
            <a:extLst>
              <a:ext uri="{FF2B5EF4-FFF2-40B4-BE49-F238E27FC236}">
                <a16:creationId xmlns:a16="http://schemas.microsoft.com/office/drawing/2014/main" id="{1DB9CB6A-470D-412E-896A-75A1CBA8C25F}"/>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CF89AC16-2CE9-4B2E-ACEC-0448F9043901}"/>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368655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93C5F3D4-CEC6-4A99-9263-EC89F9129B94}"/>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4" name="Footer Placeholder 4">
            <a:extLst>
              <a:ext uri="{FF2B5EF4-FFF2-40B4-BE49-F238E27FC236}">
                <a16:creationId xmlns:a16="http://schemas.microsoft.com/office/drawing/2014/main" id="{2618B649-A437-452A-B2DF-8D21FF0141BE}"/>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7BADE517-90C6-4311-9315-E758D8DE6DB3}"/>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27483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78D9E84-FA28-4D83-AA0B-780231881117}"/>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3" name="Footer Placeholder 4">
            <a:extLst>
              <a:ext uri="{FF2B5EF4-FFF2-40B4-BE49-F238E27FC236}">
                <a16:creationId xmlns:a16="http://schemas.microsoft.com/office/drawing/2014/main" id="{CEE4A6D8-5316-4F96-BCA3-4A5B8E9C3A63}"/>
              </a:ext>
            </a:extLst>
          </p:cNvPr>
          <p:cNvSpPr>
            <a:spLocks noGrp="1"/>
          </p:cNvSpPr>
          <p:nvPr>
            <p:ph type="ftr" sz="quarter" idx="11"/>
          </p:nvPr>
        </p:nvSpPr>
        <p:spPr/>
        <p:txBody>
          <a:bodyPr/>
          <a:lstStyle>
            <a:lvl1pPr>
              <a:defRPr/>
            </a:lvl1pPr>
          </a:lstStyle>
          <a:p>
            <a:endParaRPr lang="en-IN"/>
          </a:p>
        </p:txBody>
      </p:sp>
      <p:sp>
        <p:nvSpPr>
          <p:cNvPr id="4" name="Slide Number Placeholder 5">
            <a:extLst>
              <a:ext uri="{FF2B5EF4-FFF2-40B4-BE49-F238E27FC236}">
                <a16:creationId xmlns:a16="http://schemas.microsoft.com/office/drawing/2014/main" id="{075F9EEC-76CB-45BE-9A23-A2714C7C84FA}"/>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378362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25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Date Placeholder 3">
            <a:extLst>
              <a:ext uri="{FF2B5EF4-FFF2-40B4-BE49-F238E27FC236}">
                <a16:creationId xmlns:a16="http://schemas.microsoft.com/office/drawing/2014/main" id="{854BF267-C501-4F1C-85D5-0834C83FE980}"/>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6" name="Footer Placeholder 4">
            <a:extLst>
              <a:ext uri="{FF2B5EF4-FFF2-40B4-BE49-F238E27FC236}">
                <a16:creationId xmlns:a16="http://schemas.microsoft.com/office/drawing/2014/main" id="{84CE8FEE-1BBA-4E2F-9B18-C1A47C250F05}"/>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86DC415E-9503-4D37-98D3-F33AEBE1CCE8}"/>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16687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25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125"/>
            </a:lvl1pPr>
            <a:lvl2pPr marL="321457" indent="0">
              <a:buNone/>
              <a:defRPr sz="984"/>
            </a:lvl2pPr>
            <a:lvl3pPr marL="642915" indent="0">
              <a:buNone/>
              <a:defRPr sz="844"/>
            </a:lvl3pPr>
            <a:lvl4pPr marL="964372" indent="0">
              <a:buNone/>
              <a:defRPr sz="703"/>
            </a:lvl4pPr>
            <a:lvl5pPr marL="1285829" indent="0">
              <a:buNone/>
              <a:defRPr sz="703"/>
            </a:lvl5pPr>
            <a:lvl6pPr marL="1607287" indent="0">
              <a:buNone/>
              <a:defRPr sz="703"/>
            </a:lvl6pPr>
            <a:lvl7pPr marL="1928744" indent="0">
              <a:buNone/>
              <a:defRPr sz="703"/>
            </a:lvl7pPr>
            <a:lvl8pPr marL="2250201" indent="0">
              <a:buNone/>
              <a:defRPr sz="703"/>
            </a:lvl8pPr>
            <a:lvl9pPr marL="2571659" indent="0">
              <a:buNone/>
              <a:defRPr sz="703"/>
            </a:lvl9pPr>
          </a:lstStyle>
          <a:p>
            <a:pPr lvl="0"/>
            <a:r>
              <a:rPr lang="en-US"/>
              <a:t>Click to edit Master text styles</a:t>
            </a:r>
          </a:p>
        </p:txBody>
      </p:sp>
      <p:sp>
        <p:nvSpPr>
          <p:cNvPr id="5" name="Date Placeholder 3">
            <a:extLst>
              <a:ext uri="{FF2B5EF4-FFF2-40B4-BE49-F238E27FC236}">
                <a16:creationId xmlns:a16="http://schemas.microsoft.com/office/drawing/2014/main" id="{91A4C9D4-0E70-471A-B3F8-239C2A1C1F11}"/>
              </a:ext>
            </a:extLst>
          </p:cNvPr>
          <p:cNvSpPr>
            <a:spLocks noGrp="1"/>
          </p:cNvSpPr>
          <p:nvPr>
            <p:ph type="dt" sz="half" idx="10"/>
          </p:nvPr>
        </p:nvSpPr>
        <p:spPr/>
        <p:txBody>
          <a:bodyPr/>
          <a:lstStyle>
            <a:lvl1pPr>
              <a:defRPr/>
            </a:lvl1pPr>
          </a:lstStyle>
          <a:p>
            <a:fld id="{D1B27C74-FDEA-4F63-A698-BF9507CD2D9A}" type="datetimeFigureOut">
              <a:rPr lang="en-IN" smtClean="0"/>
              <a:t>25-11-2022</a:t>
            </a:fld>
            <a:endParaRPr lang="en-IN"/>
          </a:p>
        </p:txBody>
      </p:sp>
      <p:sp>
        <p:nvSpPr>
          <p:cNvPr id="6" name="Footer Placeholder 4">
            <a:extLst>
              <a:ext uri="{FF2B5EF4-FFF2-40B4-BE49-F238E27FC236}">
                <a16:creationId xmlns:a16="http://schemas.microsoft.com/office/drawing/2014/main" id="{E60E8F5B-A7C4-49EB-AAF7-A2FC1C0CBC6C}"/>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E1582E5B-65CC-4760-8D02-406F1BA83112}"/>
              </a:ext>
            </a:extLst>
          </p:cNvPr>
          <p:cNvSpPr>
            <a:spLocks noGrp="1"/>
          </p:cNvSpPr>
          <p:nvPr>
            <p:ph type="sldNum" sz="quarter" idx="12"/>
          </p:nvPr>
        </p:nvSpPr>
        <p:spPr/>
        <p:txBody>
          <a:bodyPr/>
          <a:lstStyle>
            <a:lvl1pPr>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85422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C56ABF1-B7FA-4936-9CFF-7F487AD9EC94}"/>
              </a:ext>
            </a:extLst>
          </p:cNvPr>
          <p:cNvSpPr>
            <a:spLocks noGrp="1"/>
          </p:cNvSpPr>
          <p:nvPr>
            <p:ph type="title"/>
          </p:nvPr>
        </p:nvSpPr>
        <p:spPr bwMode="auto">
          <a:xfrm>
            <a:off x="837903" y="365001"/>
            <a:ext cx="10516195" cy="132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101A3F1D-FDD9-496D-A0F3-86126FF9B5CE}"/>
              </a:ext>
            </a:extLst>
          </p:cNvPr>
          <p:cNvSpPr>
            <a:spLocks noGrp="1"/>
          </p:cNvSpPr>
          <p:nvPr>
            <p:ph type="body" idx="1"/>
          </p:nvPr>
        </p:nvSpPr>
        <p:spPr bwMode="auto">
          <a:xfrm>
            <a:off x="837903" y="1826122"/>
            <a:ext cx="10516195" cy="435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C712ABCE-4530-4F5E-B907-002ACF16EDB4}"/>
              </a:ext>
            </a:extLst>
          </p:cNvPr>
          <p:cNvSpPr>
            <a:spLocks noGrp="1"/>
          </p:cNvSpPr>
          <p:nvPr>
            <p:ph type="dt" sz="half" idx="2"/>
          </p:nvPr>
        </p:nvSpPr>
        <p:spPr>
          <a:xfrm>
            <a:off x="837903" y="6356821"/>
            <a:ext cx="2742902" cy="365001"/>
          </a:xfrm>
          <a:prstGeom prst="rect">
            <a:avLst/>
          </a:prstGeom>
        </p:spPr>
        <p:txBody>
          <a:bodyPr vert="horz" lIns="91440" tIns="45720" rIns="91440" bIns="45720" rtlCol="0" anchor="ctr"/>
          <a:lstStyle>
            <a:lvl1pPr algn="l" eaLnBrk="1" fontAlgn="auto" hangingPunct="1">
              <a:spcBef>
                <a:spcPts val="0"/>
              </a:spcBef>
              <a:spcAft>
                <a:spcPts val="0"/>
              </a:spcAft>
              <a:defRPr sz="844" smtClean="0">
                <a:solidFill>
                  <a:schemeClr val="tx1">
                    <a:tint val="75000"/>
                  </a:schemeClr>
                </a:solidFill>
                <a:latin typeface="+mn-lt"/>
              </a:defRPr>
            </a:lvl1pPr>
          </a:lstStyle>
          <a:p>
            <a:fld id="{D1B27C74-FDEA-4F63-A698-BF9507CD2D9A}" type="datetimeFigureOut">
              <a:rPr lang="en-IN" smtClean="0"/>
              <a:t>25-11-2022</a:t>
            </a:fld>
            <a:endParaRPr lang="en-IN"/>
          </a:p>
        </p:txBody>
      </p:sp>
      <p:sp>
        <p:nvSpPr>
          <p:cNvPr id="5" name="Footer Placeholder 4">
            <a:extLst>
              <a:ext uri="{FF2B5EF4-FFF2-40B4-BE49-F238E27FC236}">
                <a16:creationId xmlns:a16="http://schemas.microsoft.com/office/drawing/2014/main" id="{5B53D89F-FBE4-4779-8968-B674D7D76BBD}"/>
              </a:ext>
            </a:extLst>
          </p:cNvPr>
          <p:cNvSpPr>
            <a:spLocks noGrp="1"/>
          </p:cNvSpPr>
          <p:nvPr>
            <p:ph type="ftr" sz="quarter" idx="3"/>
          </p:nvPr>
        </p:nvSpPr>
        <p:spPr>
          <a:xfrm>
            <a:off x="4039196" y="6356821"/>
            <a:ext cx="4113609" cy="365001"/>
          </a:xfrm>
          <a:prstGeom prst="rect">
            <a:avLst/>
          </a:prstGeom>
        </p:spPr>
        <p:txBody>
          <a:bodyPr vert="horz" lIns="91440" tIns="45720" rIns="91440" bIns="45720" rtlCol="0" anchor="ctr"/>
          <a:lstStyle>
            <a:lvl1pPr algn="ctr" eaLnBrk="1" fontAlgn="auto" hangingPunct="1">
              <a:spcBef>
                <a:spcPts val="0"/>
              </a:spcBef>
              <a:spcAft>
                <a:spcPts val="0"/>
              </a:spcAft>
              <a:defRPr sz="844">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EC8B13DE-FD38-466A-B836-0840C33C1E41}"/>
              </a:ext>
            </a:extLst>
          </p:cNvPr>
          <p:cNvSpPr>
            <a:spLocks noGrp="1"/>
          </p:cNvSpPr>
          <p:nvPr>
            <p:ph type="sldNum" sz="quarter" idx="4"/>
          </p:nvPr>
        </p:nvSpPr>
        <p:spPr>
          <a:xfrm>
            <a:off x="8611196" y="6356821"/>
            <a:ext cx="2742903" cy="36500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844">
                <a:solidFill>
                  <a:srgbClr val="898989"/>
                </a:solidFill>
              </a:defRPr>
            </a:lvl1pPr>
          </a:lstStyle>
          <a:p>
            <a:fld id="{E1F8B15D-5E77-4143-A894-F3785CCA226C}" type="slidenum">
              <a:rPr lang="en-IN" smtClean="0"/>
              <a:t>‹#›</a:t>
            </a:fld>
            <a:endParaRPr lang="en-IN"/>
          </a:p>
        </p:txBody>
      </p:sp>
    </p:spTree>
    <p:extLst>
      <p:ext uri="{BB962C8B-B14F-4D97-AF65-F5344CB8AC3E}">
        <p14:creationId xmlns:p14="http://schemas.microsoft.com/office/powerpoint/2010/main" val="3885091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3094" kern="1200">
          <a:solidFill>
            <a:schemeClr val="tx1"/>
          </a:solidFill>
          <a:latin typeface="+mj-lt"/>
          <a:ea typeface="+mj-ea"/>
          <a:cs typeface="+mj-cs"/>
        </a:defRPr>
      </a:lvl1pPr>
      <a:lvl2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5pPr>
      <a:lvl6pPr marL="321457"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6pPr>
      <a:lvl7pPr marL="642915"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7pPr>
      <a:lvl8pPr marL="964372"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8pPr>
      <a:lvl9pPr marL="1285829" algn="l" rtl="0" eaLnBrk="1" fontAlgn="base" hangingPunct="1">
        <a:lnSpc>
          <a:spcPct val="90000"/>
        </a:lnSpc>
        <a:spcBef>
          <a:spcPct val="0"/>
        </a:spcBef>
        <a:spcAft>
          <a:spcPct val="0"/>
        </a:spcAft>
        <a:defRPr sz="3094">
          <a:solidFill>
            <a:schemeClr val="tx1"/>
          </a:solidFill>
          <a:latin typeface="Calibri Light" panose="020F0302020204030204" pitchFamily="34" charset="0"/>
        </a:defRPr>
      </a:lvl9pPr>
    </p:titleStyle>
    <p:bodyStyle>
      <a:lvl1pPr marL="160729" indent="-160729" algn="l" rtl="0" eaLnBrk="1" fontAlgn="base" hangingPunct="1">
        <a:lnSpc>
          <a:spcPct val="90000"/>
        </a:lnSpc>
        <a:spcBef>
          <a:spcPts val="703"/>
        </a:spcBef>
        <a:spcAft>
          <a:spcPct val="0"/>
        </a:spcAft>
        <a:buFont typeface="Arial" panose="020B0604020202020204" pitchFamily="34" charset="0"/>
        <a:buChar char="•"/>
        <a:defRPr sz="1969" kern="1200">
          <a:solidFill>
            <a:schemeClr val="tx1"/>
          </a:solidFill>
          <a:latin typeface="+mn-lt"/>
          <a:ea typeface="+mn-ea"/>
          <a:cs typeface="+mn-cs"/>
        </a:defRPr>
      </a:lvl1pPr>
      <a:lvl2pPr marL="482186" indent="-160729" algn="l" rtl="0" eaLnBrk="1" fontAlgn="base" hangingPunct="1">
        <a:lnSpc>
          <a:spcPct val="90000"/>
        </a:lnSpc>
        <a:spcBef>
          <a:spcPts val="352"/>
        </a:spcBef>
        <a:spcAft>
          <a:spcPct val="0"/>
        </a:spcAft>
        <a:buFont typeface="Arial" panose="020B0604020202020204" pitchFamily="34" charset="0"/>
        <a:buChar char="•"/>
        <a:defRPr sz="1687" kern="1200">
          <a:solidFill>
            <a:schemeClr val="tx1"/>
          </a:solidFill>
          <a:latin typeface="+mn-lt"/>
          <a:ea typeface="+mn-ea"/>
          <a:cs typeface="+mn-cs"/>
        </a:defRPr>
      </a:lvl2pPr>
      <a:lvl3pPr marL="803643" indent="-160729" algn="l" rtl="0" eaLnBrk="1" fontAlgn="base" hangingPunct="1">
        <a:lnSpc>
          <a:spcPct val="90000"/>
        </a:lnSpc>
        <a:spcBef>
          <a:spcPts val="352"/>
        </a:spcBef>
        <a:spcAft>
          <a:spcPct val="0"/>
        </a:spcAft>
        <a:buFont typeface="Arial" panose="020B0604020202020204" pitchFamily="34" charset="0"/>
        <a:buChar char="•"/>
        <a:defRPr sz="1406" kern="1200">
          <a:solidFill>
            <a:schemeClr val="tx1"/>
          </a:solidFill>
          <a:latin typeface="+mn-lt"/>
          <a:ea typeface="+mn-ea"/>
          <a:cs typeface="+mn-cs"/>
        </a:defRPr>
      </a:lvl3pPr>
      <a:lvl4pPr marL="1125101" indent="-160729" algn="l" rtl="0" eaLnBrk="1" fontAlgn="base" hangingPunct="1">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4pPr>
      <a:lvl5pPr marL="1446558" indent="-160729" algn="l" rtl="0" eaLnBrk="1" fontAlgn="base" hangingPunct="1">
        <a:lnSpc>
          <a:spcPct val="90000"/>
        </a:lnSpc>
        <a:spcBef>
          <a:spcPts val="352"/>
        </a:spcBef>
        <a:spcAft>
          <a:spcPct val="0"/>
        </a:spcAft>
        <a:buFont typeface="Arial" panose="020B0604020202020204" pitchFamily="34" charset="0"/>
        <a:buChar char="•"/>
        <a:defRPr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6A3D-0E65-4392-BBE8-9131B8C689D6}"/>
              </a:ext>
            </a:extLst>
          </p:cNvPr>
          <p:cNvSpPr>
            <a:spLocks noGrp="1"/>
          </p:cNvSpPr>
          <p:nvPr>
            <p:ph type="ctrTitle"/>
          </p:nvPr>
        </p:nvSpPr>
        <p:spPr>
          <a:xfrm>
            <a:off x="1524000" y="-578101"/>
            <a:ext cx="9144000" cy="2387600"/>
          </a:xfrm>
        </p:spPr>
        <p:txBody>
          <a:bodyPr>
            <a:normAutofit/>
          </a:bodyPr>
          <a:lstStyle/>
          <a:p>
            <a:r>
              <a:rPr lang="en-IN" sz="4400" b="1" dirty="0">
                <a:latin typeface="Times New Roman" panose="02020603050405020304" pitchFamily="18" charset="0"/>
                <a:cs typeface="Times New Roman" panose="02020603050405020304" pitchFamily="18" charset="0"/>
              </a:rPr>
              <a:t>LBPL Mini Project -1</a:t>
            </a:r>
            <a:endParaRPr lang="en-IN" sz="4400" dirty="0"/>
          </a:p>
        </p:txBody>
      </p:sp>
      <p:sp>
        <p:nvSpPr>
          <p:cNvPr id="3" name="Subtitle 2">
            <a:extLst>
              <a:ext uri="{FF2B5EF4-FFF2-40B4-BE49-F238E27FC236}">
                <a16:creationId xmlns:a16="http://schemas.microsoft.com/office/drawing/2014/main" id="{F36363A0-F58E-483F-8192-ECB64088A02D}"/>
              </a:ext>
            </a:extLst>
          </p:cNvPr>
          <p:cNvSpPr>
            <a:spLocks noGrp="1"/>
          </p:cNvSpPr>
          <p:nvPr>
            <p:ph type="subTitle" idx="1"/>
          </p:nvPr>
        </p:nvSpPr>
        <p:spPr>
          <a:xfrm>
            <a:off x="1524000" y="2832018"/>
            <a:ext cx="9144000" cy="1655762"/>
          </a:xfrm>
        </p:spPr>
        <p:txBody>
          <a:bodyPr>
            <a:norm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Python game on Linux (Ubuntu) using Oracle Virtualbox</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397D30-F42E-431D-91E0-CA77D5B3F52A}"/>
              </a:ext>
            </a:extLst>
          </p:cNvPr>
          <p:cNvSpPr txBox="1"/>
          <p:nvPr/>
        </p:nvSpPr>
        <p:spPr>
          <a:xfrm>
            <a:off x="1524000" y="4218839"/>
            <a:ext cx="6849979" cy="2127762"/>
          </a:xfrm>
          <a:prstGeom prst="rect">
            <a:avLst/>
          </a:prstGeom>
          <a:noFill/>
        </p:spPr>
        <p:txBody>
          <a:bodyPr wrap="square" rtlCol="0">
            <a:sp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Name: Shreerang Mhatre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Roll no: 29</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Batch: A2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PRN: 1032211745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869484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9E79DB-E93E-406B-940A-01786EE7D7F7}"/>
              </a:ext>
            </a:extLst>
          </p:cNvPr>
          <p:cNvPicPr>
            <a:picLocks noGrp="1" noChangeAspect="1"/>
          </p:cNvPicPr>
          <p:nvPr>
            <p:ph idx="1"/>
          </p:nvPr>
        </p:nvPicPr>
        <p:blipFill>
          <a:blip r:embed="rId2"/>
          <a:stretch>
            <a:fillRect/>
          </a:stretch>
        </p:blipFill>
        <p:spPr>
          <a:xfrm>
            <a:off x="697128" y="455407"/>
            <a:ext cx="10797745" cy="6076150"/>
          </a:xfrm>
          <a:prstGeom prst="rect">
            <a:avLst/>
          </a:prstGeom>
        </p:spPr>
      </p:pic>
    </p:spTree>
    <p:extLst>
      <p:ext uri="{BB962C8B-B14F-4D97-AF65-F5344CB8AC3E}">
        <p14:creationId xmlns:p14="http://schemas.microsoft.com/office/powerpoint/2010/main" val="315482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8980F1-0399-49FB-B6ED-259C5B48189B}"/>
              </a:ext>
            </a:extLst>
          </p:cNvPr>
          <p:cNvPicPr>
            <a:picLocks noGrp="1" noChangeAspect="1"/>
          </p:cNvPicPr>
          <p:nvPr>
            <p:ph idx="1"/>
          </p:nvPr>
        </p:nvPicPr>
        <p:blipFill>
          <a:blip r:embed="rId2"/>
          <a:stretch>
            <a:fillRect/>
          </a:stretch>
        </p:blipFill>
        <p:spPr>
          <a:xfrm>
            <a:off x="697938" y="483202"/>
            <a:ext cx="10796125" cy="6077158"/>
          </a:xfrm>
          <a:prstGeom prst="rect">
            <a:avLst/>
          </a:prstGeom>
        </p:spPr>
      </p:pic>
    </p:spTree>
    <p:extLst>
      <p:ext uri="{BB962C8B-B14F-4D97-AF65-F5344CB8AC3E}">
        <p14:creationId xmlns:p14="http://schemas.microsoft.com/office/powerpoint/2010/main" val="351819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918507-6CFC-48F0-B658-FF893921F0DB}"/>
              </a:ext>
            </a:extLst>
          </p:cNvPr>
          <p:cNvPicPr>
            <a:picLocks noGrp="1" noChangeAspect="1"/>
          </p:cNvPicPr>
          <p:nvPr>
            <p:ph idx="1"/>
          </p:nvPr>
        </p:nvPicPr>
        <p:blipFill>
          <a:blip r:embed="rId2"/>
          <a:stretch>
            <a:fillRect/>
          </a:stretch>
        </p:blipFill>
        <p:spPr>
          <a:xfrm>
            <a:off x="668356" y="417761"/>
            <a:ext cx="10855289" cy="6116789"/>
          </a:xfrm>
          <a:prstGeom prst="rect">
            <a:avLst/>
          </a:prstGeom>
        </p:spPr>
      </p:pic>
    </p:spTree>
    <p:extLst>
      <p:ext uri="{BB962C8B-B14F-4D97-AF65-F5344CB8AC3E}">
        <p14:creationId xmlns:p14="http://schemas.microsoft.com/office/powerpoint/2010/main" val="80892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62D3-B1ED-4E29-A4B8-E2E3C6AA8B47}"/>
              </a:ext>
            </a:extLst>
          </p:cNvPr>
          <p:cNvSpPr>
            <a:spLocks noGrp="1"/>
          </p:cNvSpPr>
          <p:nvPr>
            <p:ph type="title"/>
          </p:nvPr>
        </p:nvSpPr>
        <p:spPr>
          <a:xfrm>
            <a:off x="838200" y="140536"/>
            <a:ext cx="10515600" cy="1325563"/>
          </a:xfrm>
        </p:spPr>
        <p:txBody>
          <a:bodyPr>
            <a:normAutofit/>
          </a:bodyPr>
          <a:lstStyle/>
          <a:p>
            <a:r>
              <a:rPr lang="en-IN" sz="4000" b="1" dirty="0">
                <a:effectLst/>
                <a:latin typeface="Times New Roman" panose="02020603050405020304" pitchFamily="18" charset="0"/>
                <a:ea typeface="Calibri" panose="020F0502020204030204" pitchFamily="34" charset="0"/>
              </a:rPr>
              <a:t>Turtle Crossing Game</a:t>
            </a:r>
            <a:endParaRPr lang="en-IN" sz="4000" dirty="0"/>
          </a:p>
        </p:txBody>
      </p:sp>
      <p:sp>
        <p:nvSpPr>
          <p:cNvPr id="3" name="Content Placeholder 2">
            <a:extLst>
              <a:ext uri="{FF2B5EF4-FFF2-40B4-BE49-F238E27FC236}">
                <a16:creationId xmlns:a16="http://schemas.microsoft.com/office/drawing/2014/main" id="{120992A7-186E-4754-8637-EEEB46BB3077}"/>
              </a:ext>
            </a:extLst>
          </p:cNvPr>
          <p:cNvSpPr>
            <a:spLocks noGrp="1"/>
          </p:cNvSpPr>
          <p:nvPr>
            <p:ph idx="1"/>
          </p:nvPr>
        </p:nvSpPr>
        <p:spPr>
          <a:xfrm>
            <a:off x="721659" y="1466099"/>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This is a Turtle Crossing Game done on Python and performed on Linux using Virtual box. We have used python and Tkinter library. For the gui we have used the turtle class from Tkinter. This game is more a gui game than a command prompt game. </a:t>
            </a:r>
          </a:p>
          <a:p>
            <a:pPr marL="0" indent="0">
              <a:buNone/>
            </a:pPr>
            <a:r>
              <a:rPr lang="en-US" sz="2400" dirty="0">
                <a:latin typeface="Times New Roman" panose="02020603050405020304" pitchFamily="18" charset="0"/>
                <a:cs typeface="Times New Roman" panose="02020603050405020304" pitchFamily="18" charset="0"/>
              </a:rPr>
              <a:t>For this we have made 4 modules: </a:t>
            </a:r>
          </a:p>
          <a:p>
            <a:pPr lvl="1"/>
            <a:r>
              <a:rPr lang="en-US" dirty="0">
                <a:latin typeface="Times New Roman" panose="02020603050405020304" pitchFamily="18" charset="0"/>
                <a:cs typeface="Times New Roman" panose="02020603050405020304" pitchFamily="18" charset="0"/>
              </a:rPr>
              <a:t>Main.py</a:t>
            </a:r>
          </a:p>
          <a:p>
            <a:pPr lvl="1"/>
            <a:r>
              <a:rPr lang="en-US" dirty="0">
                <a:latin typeface="Times New Roman" panose="02020603050405020304" pitchFamily="18" charset="0"/>
                <a:cs typeface="Times New Roman" panose="02020603050405020304" pitchFamily="18" charset="0"/>
              </a:rPr>
              <a:t>Car_manager.py</a:t>
            </a:r>
          </a:p>
          <a:p>
            <a:pPr lvl="1"/>
            <a:r>
              <a:rPr lang="en-US" dirty="0">
                <a:latin typeface="Times New Roman" panose="02020603050405020304" pitchFamily="18" charset="0"/>
                <a:cs typeface="Times New Roman" panose="02020603050405020304" pitchFamily="18" charset="0"/>
              </a:rPr>
              <a:t>Player.py</a:t>
            </a:r>
          </a:p>
          <a:p>
            <a:pPr lvl="1"/>
            <a:r>
              <a:rPr lang="en-US" dirty="0">
                <a:latin typeface="Times New Roman" panose="02020603050405020304" pitchFamily="18" charset="0"/>
                <a:cs typeface="Times New Roman" panose="02020603050405020304" pitchFamily="18" charset="0"/>
              </a:rPr>
              <a:t>Scoreboard.py</a:t>
            </a:r>
          </a:p>
          <a:p>
            <a:pPr marL="0" indent="0">
              <a:buNone/>
            </a:pPr>
            <a:r>
              <a:rPr lang="en-US" sz="2400" dirty="0">
                <a:latin typeface="Times New Roman" panose="02020603050405020304" pitchFamily="18" charset="0"/>
                <a:cs typeface="Times New Roman" panose="02020603050405020304" pitchFamily="18" charset="0"/>
              </a:rPr>
              <a:t>All these modules have different tasks to perform and made so in order to avoid confusion.</a:t>
            </a:r>
          </a:p>
          <a:p>
            <a:pPr marL="0" indent="0">
              <a:buNone/>
            </a:pPr>
            <a:r>
              <a:rPr lang="en-US" sz="2400" dirty="0">
                <a:latin typeface="Times New Roman" panose="02020603050405020304" pitchFamily="18" charset="0"/>
                <a:cs typeface="Times New Roman" panose="02020603050405020304" pitchFamily="18" charset="0"/>
              </a:rPr>
              <a:t>Following are the screenshots of the entire program.</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44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E467FE-7B40-44BC-ACAB-C6577DA405E0}"/>
              </a:ext>
            </a:extLst>
          </p:cNvPr>
          <p:cNvPicPr>
            <a:picLocks noGrp="1" noChangeAspect="1"/>
          </p:cNvPicPr>
          <p:nvPr>
            <p:ph idx="1"/>
          </p:nvPr>
        </p:nvPicPr>
        <p:blipFill>
          <a:blip r:embed="rId2"/>
          <a:stretch>
            <a:fillRect/>
          </a:stretch>
        </p:blipFill>
        <p:spPr>
          <a:xfrm>
            <a:off x="693689" y="444561"/>
            <a:ext cx="10804622" cy="6092906"/>
          </a:xfrm>
          <a:prstGeom prst="rect">
            <a:avLst/>
          </a:prstGeom>
        </p:spPr>
      </p:pic>
    </p:spTree>
    <p:extLst>
      <p:ext uri="{BB962C8B-B14F-4D97-AF65-F5344CB8AC3E}">
        <p14:creationId xmlns:p14="http://schemas.microsoft.com/office/powerpoint/2010/main" val="252687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F13C2AF-E9E2-412C-AE59-D9455925DC1D}"/>
              </a:ext>
            </a:extLst>
          </p:cNvPr>
          <p:cNvPicPr>
            <a:picLocks noGrp="1" noChangeAspect="1"/>
          </p:cNvPicPr>
          <p:nvPr>
            <p:ph idx="1"/>
          </p:nvPr>
        </p:nvPicPr>
        <p:blipFill>
          <a:blip r:embed="rId2"/>
          <a:stretch>
            <a:fillRect/>
          </a:stretch>
        </p:blipFill>
        <p:spPr>
          <a:xfrm>
            <a:off x="615282" y="393014"/>
            <a:ext cx="10961437" cy="6170149"/>
          </a:xfrm>
          <a:prstGeom prst="rect">
            <a:avLst/>
          </a:prstGeom>
        </p:spPr>
      </p:pic>
    </p:spTree>
    <p:extLst>
      <p:ext uri="{BB962C8B-B14F-4D97-AF65-F5344CB8AC3E}">
        <p14:creationId xmlns:p14="http://schemas.microsoft.com/office/powerpoint/2010/main" val="321827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B8D390-73CC-4D85-B47C-F39B6FB0A775}"/>
              </a:ext>
            </a:extLst>
          </p:cNvPr>
          <p:cNvPicPr>
            <a:picLocks noGrp="1" noChangeAspect="1"/>
          </p:cNvPicPr>
          <p:nvPr>
            <p:ph idx="1"/>
          </p:nvPr>
        </p:nvPicPr>
        <p:blipFill>
          <a:blip r:embed="rId2"/>
          <a:stretch>
            <a:fillRect/>
          </a:stretch>
        </p:blipFill>
        <p:spPr>
          <a:xfrm>
            <a:off x="678214" y="393195"/>
            <a:ext cx="10835573" cy="6103020"/>
          </a:xfrm>
          <a:prstGeom prst="rect">
            <a:avLst/>
          </a:prstGeom>
        </p:spPr>
      </p:pic>
    </p:spTree>
    <p:extLst>
      <p:ext uri="{BB962C8B-B14F-4D97-AF65-F5344CB8AC3E}">
        <p14:creationId xmlns:p14="http://schemas.microsoft.com/office/powerpoint/2010/main" val="256298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6E92C1-D90E-4DD0-ACE6-868814B0B787}"/>
              </a:ext>
            </a:extLst>
          </p:cNvPr>
          <p:cNvPicPr>
            <a:picLocks noGrp="1" noChangeAspect="1"/>
          </p:cNvPicPr>
          <p:nvPr>
            <p:ph idx="1"/>
          </p:nvPr>
        </p:nvPicPr>
        <p:blipFill>
          <a:blip r:embed="rId2"/>
          <a:stretch>
            <a:fillRect/>
          </a:stretch>
        </p:blipFill>
        <p:spPr>
          <a:xfrm>
            <a:off x="727610" y="396243"/>
            <a:ext cx="10736780" cy="6054134"/>
          </a:xfrm>
          <a:prstGeom prst="rect">
            <a:avLst/>
          </a:prstGeom>
        </p:spPr>
      </p:pic>
    </p:spTree>
    <p:extLst>
      <p:ext uri="{BB962C8B-B14F-4D97-AF65-F5344CB8AC3E}">
        <p14:creationId xmlns:p14="http://schemas.microsoft.com/office/powerpoint/2010/main" val="82669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7EE7AC-477B-4693-B0EE-AB9AEE92B553}"/>
              </a:ext>
            </a:extLst>
          </p:cNvPr>
          <p:cNvPicPr>
            <a:picLocks noGrp="1" noChangeAspect="1"/>
          </p:cNvPicPr>
          <p:nvPr>
            <p:ph idx="1"/>
          </p:nvPr>
        </p:nvPicPr>
        <p:blipFill>
          <a:blip r:embed="rId2"/>
          <a:stretch>
            <a:fillRect/>
          </a:stretch>
        </p:blipFill>
        <p:spPr>
          <a:xfrm>
            <a:off x="703944" y="447343"/>
            <a:ext cx="10784112" cy="6075975"/>
          </a:xfrm>
          <a:prstGeom prst="rect">
            <a:avLst/>
          </a:prstGeom>
        </p:spPr>
      </p:pic>
    </p:spTree>
    <p:extLst>
      <p:ext uri="{BB962C8B-B14F-4D97-AF65-F5344CB8AC3E}">
        <p14:creationId xmlns:p14="http://schemas.microsoft.com/office/powerpoint/2010/main" val="355760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C3BF23-FE14-4BA9-AA83-77BD091C4396}"/>
              </a:ext>
            </a:extLst>
          </p:cNvPr>
          <p:cNvPicPr>
            <a:picLocks noGrp="1" noChangeAspect="1"/>
          </p:cNvPicPr>
          <p:nvPr>
            <p:ph idx="1"/>
          </p:nvPr>
        </p:nvPicPr>
        <p:blipFill>
          <a:blip r:embed="rId2"/>
          <a:stretch>
            <a:fillRect/>
          </a:stretch>
        </p:blipFill>
        <p:spPr>
          <a:xfrm>
            <a:off x="624516" y="378313"/>
            <a:ext cx="10942969" cy="6170398"/>
          </a:xfrm>
          <a:prstGeom prst="rect">
            <a:avLst/>
          </a:prstGeom>
        </p:spPr>
      </p:pic>
    </p:spTree>
    <p:extLst>
      <p:ext uri="{BB962C8B-B14F-4D97-AF65-F5344CB8AC3E}">
        <p14:creationId xmlns:p14="http://schemas.microsoft.com/office/powerpoint/2010/main" val="214114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7A2B2A-9495-45E1-AB86-3BF72E2961D5}"/>
              </a:ext>
            </a:extLst>
          </p:cNvPr>
          <p:cNvPicPr>
            <a:picLocks noGrp="1" noChangeAspect="1"/>
          </p:cNvPicPr>
          <p:nvPr>
            <p:ph idx="1"/>
          </p:nvPr>
        </p:nvPicPr>
        <p:blipFill>
          <a:blip r:embed="rId2"/>
          <a:stretch>
            <a:fillRect/>
          </a:stretch>
        </p:blipFill>
        <p:spPr>
          <a:xfrm>
            <a:off x="703584" y="434970"/>
            <a:ext cx="10784832" cy="6078724"/>
          </a:xfrm>
          <a:prstGeom prst="rect">
            <a:avLst/>
          </a:prstGeom>
        </p:spPr>
      </p:pic>
    </p:spTree>
    <p:extLst>
      <p:ext uri="{BB962C8B-B14F-4D97-AF65-F5344CB8AC3E}">
        <p14:creationId xmlns:p14="http://schemas.microsoft.com/office/powerpoint/2010/main" val="1191060084"/>
      </p:ext>
    </p:extLst>
  </p:cSld>
  <p:clrMapOvr>
    <a:masterClrMapping/>
  </p:clrMapOvr>
</p:sld>
</file>

<file path=ppt/theme/theme1.xml><?xml version="1.0" encoding="utf-8"?>
<a:theme xmlns:a="http://schemas.openxmlformats.org/drawingml/2006/main" name="Free-Computer-Programming-PPT-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2" id="{46203A42-4FB1-4577-9C51-13BA58A543BB}" vid="{3C464CE6-F7CD-4ED4-A99A-41648AD3710C}"/>
    </a:ext>
  </a:extLst>
</a:theme>
</file>

<file path=docProps/app.xml><?xml version="1.0" encoding="utf-8"?>
<Properties xmlns="http://schemas.openxmlformats.org/officeDocument/2006/extended-properties" xmlns:vt="http://schemas.openxmlformats.org/officeDocument/2006/docPropsVTypes">
  <Template>Free-Computer-Programming-PPT-Template</Template>
  <TotalTime>4</TotalTime>
  <Words>130</Words>
  <Application>Microsoft Office PowerPoint</Application>
  <PresentationFormat>Widescreen</PresentationFormat>
  <Paragraphs>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Free-Computer-Programming-PPT-Template</vt:lpstr>
      <vt:lpstr>LBPL Mini Project -1</vt:lpstr>
      <vt:lpstr>Turtle Crossing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LBPL Mini Project -1</dc:title>
  <dc:creator>Shreerang Mhatre</dc:creator>
  <cp:lastModifiedBy>Shreerang Mhatre</cp:lastModifiedBy>
  <cp:revision>2</cp:revision>
  <dcterms:created xsi:type="dcterms:W3CDTF">2022-11-25T14:54:33Z</dcterms:created>
  <dcterms:modified xsi:type="dcterms:W3CDTF">2022-11-25T14:58:56Z</dcterms:modified>
</cp:coreProperties>
</file>