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media/image1.png" ContentType="image/png"/>
  <Override PartName="/ppt/media/image2.png" ContentType="image/png"/>
  <Override PartName="/ppt/media/image3.wmf" ContentType="image/x-wmf"/>
  <Override PartName="/ppt/media/image4.wmf" ContentType="image/x-wmf"/>
  <Override PartName="/ppt/media/image5.png" ContentType="image/png"/>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40.xml" ContentType="application/vnd.openxmlformats-officedocument.presentationml.notesSlide+xml"/>
  <Override PartName="/ppt/notesSlides/notesSlide3.xml" ContentType="application/vnd.openxmlformats-officedocument.presentationml.notesSlide+xml"/>
  <Override PartName="/ppt/notesSlides/_rels/notesSlide4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2BACA1-E8C4-4D13-98E1-613C5812D95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2FCB2821-FF36-4C8A-ADA9-22225032B4BD}">
      <dgm:prSet phldrT="[Text]" custT="1"/>
      <dgm:spPr/>
      <dgm:t>
        <a:bodyPr/>
        <a:lstStyle/>
        <a:p>
          <a:r>
            <a:rPr lang="en-US" sz="2400" b="1" dirty="0"/>
            <a:t>DATA STRUCTURE</a:t>
          </a:r>
          <a:endParaRPr lang="en-IN" sz="2800" b="1" dirty="0"/>
        </a:p>
      </dgm:t>
    </dgm:pt>
    <dgm:pt modelId="{E2CEFB93-2F37-40AC-BF67-4E282CC0AE92}" type="parTrans" cxnId="{BC7C7AFC-24CD-4F04-88BD-A93A28761251}">
      <dgm:prSet/>
      <dgm:spPr/>
      <dgm:t>
        <a:bodyPr/>
        <a:lstStyle/>
        <a:p>
          <a:endParaRPr lang="en-IN"/>
        </a:p>
      </dgm:t>
    </dgm:pt>
    <dgm:pt modelId="{441A436B-226D-4BE2-A11A-61651C4538ED}" type="sibTrans" cxnId="{BC7C7AFC-24CD-4F04-88BD-A93A28761251}">
      <dgm:prSet/>
      <dgm:spPr/>
      <dgm:t>
        <a:bodyPr/>
        <a:lstStyle/>
        <a:p>
          <a:endParaRPr lang="en-IN"/>
        </a:p>
      </dgm:t>
    </dgm:pt>
    <dgm:pt modelId="{EF4C6C3D-653D-46F3-8486-16B95FC6DE72}">
      <dgm:prSet phldrT="[Text]" custT="1"/>
      <dgm:spPr/>
      <dgm:t>
        <a:bodyPr/>
        <a:lstStyle/>
        <a:p>
          <a:r>
            <a:rPr lang="en-US" sz="2000" dirty="0"/>
            <a:t>TREES &amp; GRAPH</a:t>
          </a:r>
          <a:endParaRPr lang="en-IN" sz="2000" dirty="0"/>
        </a:p>
      </dgm:t>
    </dgm:pt>
    <dgm:pt modelId="{DB6C4640-E2CB-43A3-BFC0-DC0110A7CA06}" type="parTrans" cxnId="{2182C935-3E31-426D-82FA-33B7435D9D57}">
      <dgm:prSet/>
      <dgm:spPr/>
      <dgm:t>
        <a:bodyPr/>
        <a:lstStyle/>
        <a:p>
          <a:endParaRPr lang="en-IN"/>
        </a:p>
      </dgm:t>
    </dgm:pt>
    <dgm:pt modelId="{865EB929-FD80-4D34-8720-C84546D6CB39}" type="sibTrans" cxnId="{2182C935-3E31-426D-82FA-33B7435D9D57}">
      <dgm:prSet/>
      <dgm:spPr/>
      <dgm:t>
        <a:bodyPr/>
        <a:lstStyle/>
        <a:p>
          <a:endParaRPr lang="en-IN"/>
        </a:p>
      </dgm:t>
    </dgm:pt>
    <dgm:pt modelId="{42E9C94D-C3C8-4BF3-B902-EB87A949C382}">
      <dgm:prSet phldrT="[Text]" custT="1"/>
      <dgm:spPr/>
      <dgm:t>
        <a:bodyPr/>
        <a:lstStyle/>
        <a:p>
          <a:r>
            <a:rPr lang="en-US" sz="2800" b="1" dirty="0">
              <a:solidFill>
                <a:srgbClr val="FF0000"/>
              </a:solidFill>
            </a:rPr>
            <a:t>LINKLIST</a:t>
          </a:r>
          <a:endParaRPr lang="en-IN" sz="2800" b="1" dirty="0">
            <a:solidFill>
              <a:srgbClr val="FF0000"/>
            </a:solidFill>
          </a:endParaRPr>
        </a:p>
      </dgm:t>
    </dgm:pt>
    <dgm:pt modelId="{E955448A-75D8-409E-89E0-97D8FD874FB1}" type="sibTrans" cxnId="{A006D0CF-3EC9-4248-B973-DDBDA8469483}">
      <dgm:prSet/>
      <dgm:spPr/>
      <dgm:t>
        <a:bodyPr/>
        <a:lstStyle/>
        <a:p>
          <a:endParaRPr lang="en-IN"/>
        </a:p>
      </dgm:t>
    </dgm:pt>
    <dgm:pt modelId="{683BA6A8-AA0F-47FF-B958-28518161E96F}" type="parTrans" cxnId="{A006D0CF-3EC9-4248-B973-DDBDA8469483}">
      <dgm:prSet/>
      <dgm:spPr/>
      <dgm:t>
        <a:bodyPr/>
        <a:lstStyle/>
        <a:p>
          <a:endParaRPr lang="en-IN"/>
        </a:p>
      </dgm:t>
    </dgm:pt>
    <dgm:pt modelId="{22F1CBEF-E813-4FAC-A07E-B30DFAA1E817}">
      <dgm:prSet phldrT="[Text]"/>
      <dgm:spPr/>
      <dgm:t>
        <a:bodyPr/>
        <a:lstStyle/>
        <a:p>
          <a:r>
            <a:rPr lang="en-US" dirty="0"/>
            <a:t>LINEAR</a:t>
          </a:r>
          <a:endParaRPr lang="en-IN" dirty="0"/>
        </a:p>
      </dgm:t>
    </dgm:pt>
    <dgm:pt modelId="{569F0857-19EE-46D6-AD46-1D6DCB0CDEE4}" type="sibTrans" cxnId="{85EBEED1-73A9-41CA-B771-ABC72807FB83}">
      <dgm:prSet/>
      <dgm:spPr/>
      <dgm:t>
        <a:bodyPr/>
        <a:lstStyle/>
        <a:p>
          <a:endParaRPr lang="en-IN"/>
        </a:p>
      </dgm:t>
    </dgm:pt>
    <dgm:pt modelId="{7656D1EE-06F0-47F5-84E8-94EC79155E3E}" type="parTrans" cxnId="{85EBEED1-73A9-41CA-B771-ABC72807FB83}">
      <dgm:prSet/>
      <dgm:spPr/>
      <dgm:t>
        <a:bodyPr/>
        <a:lstStyle/>
        <a:p>
          <a:endParaRPr lang="en-IN"/>
        </a:p>
      </dgm:t>
    </dgm:pt>
    <dgm:pt modelId="{907F3440-8F75-4A1D-87D9-5A2BAD66A713}">
      <dgm:prSet phldrT="[Text]"/>
      <dgm:spPr/>
      <dgm:t>
        <a:bodyPr/>
        <a:lstStyle/>
        <a:p>
          <a:r>
            <a:rPr lang="en-US" dirty="0"/>
            <a:t>NONLINEAR</a:t>
          </a:r>
          <a:endParaRPr lang="en-IN" dirty="0"/>
        </a:p>
      </dgm:t>
    </dgm:pt>
    <dgm:pt modelId="{BD3364EC-5923-4674-8486-9AEEC5FA9BD9}" type="sibTrans" cxnId="{BC383817-9852-4C8A-B232-C5EEB2081CD7}">
      <dgm:prSet/>
      <dgm:spPr/>
      <dgm:t>
        <a:bodyPr/>
        <a:lstStyle/>
        <a:p>
          <a:endParaRPr lang="en-IN"/>
        </a:p>
      </dgm:t>
    </dgm:pt>
    <dgm:pt modelId="{94FF70B1-259C-421B-9886-2EE7CCF6F37A}" type="parTrans" cxnId="{BC383817-9852-4C8A-B232-C5EEB2081CD7}">
      <dgm:prSet/>
      <dgm:spPr/>
      <dgm:t>
        <a:bodyPr/>
        <a:lstStyle/>
        <a:p>
          <a:endParaRPr lang="en-IN"/>
        </a:p>
      </dgm:t>
    </dgm:pt>
    <dgm:pt modelId="{47F441B0-BEDB-42AD-B45C-A6C2D221035B}">
      <dgm:prSet phldrT="[Text]" custT="1"/>
      <dgm:spPr/>
      <dgm:t>
        <a:bodyPr/>
        <a:lstStyle/>
        <a:p>
          <a:r>
            <a:rPr lang="en-US" sz="2000" dirty="0"/>
            <a:t>ARRAY</a:t>
          </a:r>
        </a:p>
        <a:p>
          <a:r>
            <a:rPr lang="en-US" sz="2000" dirty="0"/>
            <a:t>STACK</a:t>
          </a:r>
        </a:p>
        <a:p>
          <a:r>
            <a:rPr lang="en-US" sz="2000" dirty="0"/>
            <a:t>QUEUE</a:t>
          </a:r>
          <a:endParaRPr lang="en-IN" sz="2000" dirty="0"/>
        </a:p>
      </dgm:t>
    </dgm:pt>
    <dgm:pt modelId="{2D375D2A-3CCB-4916-BDBD-7B55499C66C1}" type="sibTrans" cxnId="{07A96806-5B48-41BF-AD05-4CA29C3EADEF}">
      <dgm:prSet/>
      <dgm:spPr/>
      <dgm:t>
        <a:bodyPr/>
        <a:lstStyle/>
        <a:p>
          <a:endParaRPr lang="en-IN"/>
        </a:p>
      </dgm:t>
    </dgm:pt>
    <dgm:pt modelId="{525CE271-8C3F-4A91-8857-AA88E021D426}" type="parTrans" cxnId="{07A96806-5B48-41BF-AD05-4CA29C3EADEF}">
      <dgm:prSet/>
      <dgm:spPr/>
      <dgm:t>
        <a:bodyPr/>
        <a:lstStyle/>
        <a:p>
          <a:endParaRPr lang="en-IN"/>
        </a:p>
      </dgm:t>
    </dgm:pt>
    <dgm:pt modelId="{DF2CC8F2-2461-4580-B1EA-C0DDE0C0C606}" type="pres">
      <dgm:prSet presAssocID="{3F2BACA1-E8C4-4D13-98E1-613C5812D95F}" presName="hierChild1" presStyleCnt="0">
        <dgm:presLayoutVars>
          <dgm:chPref val="1"/>
          <dgm:dir/>
          <dgm:animOne val="branch"/>
          <dgm:animLvl val="lvl"/>
          <dgm:resizeHandles/>
        </dgm:presLayoutVars>
      </dgm:prSet>
      <dgm:spPr/>
      <dgm:t>
        <a:bodyPr/>
        <a:lstStyle/>
        <a:p>
          <a:endParaRPr lang="en-US"/>
        </a:p>
      </dgm:t>
    </dgm:pt>
    <dgm:pt modelId="{F29354F6-C70D-4FBE-9CB4-14E327102B63}" type="pres">
      <dgm:prSet presAssocID="{2FCB2821-FF36-4C8A-ADA9-22225032B4BD}" presName="hierRoot1" presStyleCnt="0"/>
      <dgm:spPr/>
    </dgm:pt>
    <dgm:pt modelId="{2D552C7F-6F49-4736-8379-597BC2D5AA01}" type="pres">
      <dgm:prSet presAssocID="{2FCB2821-FF36-4C8A-ADA9-22225032B4BD}" presName="composite" presStyleCnt="0"/>
      <dgm:spPr/>
    </dgm:pt>
    <dgm:pt modelId="{37041843-4BFF-41F6-B553-80EDCB70A6C2}" type="pres">
      <dgm:prSet presAssocID="{2FCB2821-FF36-4C8A-ADA9-22225032B4BD}" presName="background" presStyleLbl="node0" presStyleIdx="0" presStyleCnt="1"/>
      <dgm:spPr/>
    </dgm:pt>
    <dgm:pt modelId="{023135CF-879F-44DB-939D-1C936D734FAB}" type="pres">
      <dgm:prSet presAssocID="{2FCB2821-FF36-4C8A-ADA9-22225032B4BD}" presName="text" presStyleLbl="fgAcc0" presStyleIdx="0" presStyleCnt="1" custScaleX="191739" custLinFactNeighborX="-10423" custLinFactNeighborY="-3940">
        <dgm:presLayoutVars>
          <dgm:chPref val="3"/>
        </dgm:presLayoutVars>
      </dgm:prSet>
      <dgm:spPr/>
      <dgm:t>
        <a:bodyPr/>
        <a:lstStyle/>
        <a:p>
          <a:endParaRPr lang="en-US"/>
        </a:p>
      </dgm:t>
    </dgm:pt>
    <dgm:pt modelId="{20F76B06-B8A9-48E1-8D4F-585709A9989A}" type="pres">
      <dgm:prSet presAssocID="{2FCB2821-FF36-4C8A-ADA9-22225032B4BD}" presName="hierChild2" presStyleCnt="0"/>
      <dgm:spPr/>
    </dgm:pt>
    <dgm:pt modelId="{17EEC145-D7CE-4041-ABCE-65FB38070B68}" type="pres">
      <dgm:prSet presAssocID="{7656D1EE-06F0-47F5-84E8-94EC79155E3E}" presName="Name10" presStyleLbl="parChTrans1D2" presStyleIdx="0" presStyleCnt="2"/>
      <dgm:spPr/>
      <dgm:t>
        <a:bodyPr/>
        <a:lstStyle/>
        <a:p>
          <a:endParaRPr lang="en-US"/>
        </a:p>
      </dgm:t>
    </dgm:pt>
    <dgm:pt modelId="{76A75225-1E12-4D98-A5BC-F1FD5577BBFE}" type="pres">
      <dgm:prSet presAssocID="{22F1CBEF-E813-4FAC-A07E-B30DFAA1E817}" presName="hierRoot2" presStyleCnt="0"/>
      <dgm:spPr/>
    </dgm:pt>
    <dgm:pt modelId="{349879B4-7D93-4867-852D-9A4FEF575353}" type="pres">
      <dgm:prSet presAssocID="{22F1CBEF-E813-4FAC-A07E-B30DFAA1E817}" presName="composite2" presStyleCnt="0"/>
      <dgm:spPr/>
    </dgm:pt>
    <dgm:pt modelId="{31831FA4-939B-482D-A89A-DDDFAEBC6210}" type="pres">
      <dgm:prSet presAssocID="{22F1CBEF-E813-4FAC-A07E-B30DFAA1E817}" presName="background2" presStyleLbl="node2" presStyleIdx="0" presStyleCnt="2"/>
      <dgm:spPr/>
    </dgm:pt>
    <dgm:pt modelId="{C1808CCA-E026-4121-B330-23E7B235454D}" type="pres">
      <dgm:prSet presAssocID="{22F1CBEF-E813-4FAC-A07E-B30DFAA1E817}" presName="text2" presStyleLbl="fgAcc2" presStyleIdx="0" presStyleCnt="2" custScaleX="133390" custScaleY="71351" custLinFactNeighborX="-1415" custLinFactNeighborY="-1702">
        <dgm:presLayoutVars>
          <dgm:chPref val="3"/>
        </dgm:presLayoutVars>
      </dgm:prSet>
      <dgm:spPr/>
      <dgm:t>
        <a:bodyPr/>
        <a:lstStyle/>
        <a:p>
          <a:endParaRPr lang="en-US"/>
        </a:p>
      </dgm:t>
    </dgm:pt>
    <dgm:pt modelId="{C0543DBE-89B7-4DF4-B34D-D273FF17368D}" type="pres">
      <dgm:prSet presAssocID="{22F1CBEF-E813-4FAC-A07E-B30DFAA1E817}" presName="hierChild3" presStyleCnt="0"/>
      <dgm:spPr/>
    </dgm:pt>
    <dgm:pt modelId="{572BA361-F6B1-4814-86F8-6A03798AB20C}" type="pres">
      <dgm:prSet presAssocID="{683BA6A8-AA0F-47FF-B958-28518161E96F}" presName="Name17" presStyleLbl="parChTrans1D3" presStyleIdx="0" presStyleCnt="3"/>
      <dgm:spPr/>
      <dgm:t>
        <a:bodyPr/>
        <a:lstStyle/>
        <a:p>
          <a:endParaRPr lang="en-US"/>
        </a:p>
      </dgm:t>
    </dgm:pt>
    <dgm:pt modelId="{CE319C6E-27F4-4460-A4E0-79BFDDECF8A8}" type="pres">
      <dgm:prSet presAssocID="{42E9C94D-C3C8-4BF3-B902-EB87A949C382}" presName="hierRoot3" presStyleCnt="0"/>
      <dgm:spPr/>
    </dgm:pt>
    <dgm:pt modelId="{393CA79A-428C-4639-B3A0-6951CC2C1CFC}" type="pres">
      <dgm:prSet presAssocID="{42E9C94D-C3C8-4BF3-B902-EB87A949C382}" presName="composite3" presStyleCnt="0"/>
      <dgm:spPr/>
    </dgm:pt>
    <dgm:pt modelId="{B90627BB-C62C-402F-BB95-252D61FBF319}" type="pres">
      <dgm:prSet presAssocID="{42E9C94D-C3C8-4BF3-B902-EB87A949C382}" presName="background3" presStyleLbl="node3" presStyleIdx="0" presStyleCnt="3"/>
      <dgm:spPr/>
    </dgm:pt>
    <dgm:pt modelId="{90C1DD7D-D61A-4BE2-87AE-3A743CED4251}" type="pres">
      <dgm:prSet presAssocID="{42E9C94D-C3C8-4BF3-B902-EB87A949C382}" presName="text3" presStyleLbl="fgAcc3" presStyleIdx="0" presStyleCnt="3" custScaleX="136087">
        <dgm:presLayoutVars>
          <dgm:chPref val="3"/>
        </dgm:presLayoutVars>
      </dgm:prSet>
      <dgm:spPr/>
      <dgm:t>
        <a:bodyPr/>
        <a:lstStyle/>
        <a:p>
          <a:endParaRPr lang="en-US"/>
        </a:p>
      </dgm:t>
    </dgm:pt>
    <dgm:pt modelId="{DC692080-F0FF-4CE9-8E6A-9EC93F5F925A}" type="pres">
      <dgm:prSet presAssocID="{42E9C94D-C3C8-4BF3-B902-EB87A949C382}" presName="hierChild4" presStyleCnt="0"/>
      <dgm:spPr/>
    </dgm:pt>
    <dgm:pt modelId="{692A789F-629B-4117-B57F-35C33B896219}" type="pres">
      <dgm:prSet presAssocID="{525CE271-8C3F-4A91-8857-AA88E021D426}" presName="Name17" presStyleLbl="parChTrans1D3" presStyleIdx="1" presStyleCnt="3"/>
      <dgm:spPr/>
      <dgm:t>
        <a:bodyPr/>
        <a:lstStyle/>
        <a:p>
          <a:endParaRPr lang="en-US"/>
        </a:p>
      </dgm:t>
    </dgm:pt>
    <dgm:pt modelId="{E4911D63-98CE-4F98-894E-7B5EBC526707}" type="pres">
      <dgm:prSet presAssocID="{47F441B0-BEDB-42AD-B45C-A6C2D221035B}" presName="hierRoot3" presStyleCnt="0"/>
      <dgm:spPr/>
    </dgm:pt>
    <dgm:pt modelId="{EE7EC83B-E613-45EF-A064-DE8F71D7148C}" type="pres">
      <dgm:prSet presAssocID="{47F441B0-BEDB-42AD-B45C-A6C2D221035B}" presName="composite3" presStyleCnt="0"/>
      <dgm:spPr/>
    </dgm:pt>
    <dgm:pt modelId="{BCE79629-01F1-4697-812B-53C23E623491}" type="pres">
      <dgm:prSet presAssocID="{47F441B0-BEDB-42AD-B45C-A6C2D221035B}" presName="background3" presStyleLbl="node3" presStyleIdx="1" presStyleCnt="3"/>
      <dgm:spPr/>
    </dgm:pt>
    <dgm:pt modelId="{5F991455-3BB2-495F-BE97-225BF175FD36}" type="pres">
      <dgm:prSet presAssocID="{47F441B0-BEDB-42AD-B45C-A6C2D221035B}" presName="text3" presStyleLbl="fgAcc3" presStyleIdx="1" presStyleCnt="3" custLinFactNeighborX="684" custLinFactNeighborY="-2016">
        <dgm:presLayoutVars>
          <dgm:chPref val="3"/>
        </dgm:presLayoutVars>
      </dgm:prSet>
      <dgm:spPr/>
      <dgm:t>
        <a:bodyPr/>
        <a:lstStyle/>
        <a:p>
          <a:endParaRPr lang="en-US"/>
        </a:p>
      </dgm:t>
    </dgm:pt>
    <dgm:pt modelId="{60D852D3-FBFB-4E09-9AA9-4ADBA269F27A}" type="pres">
      <dgm:prSet presAssocID="{47F441B0-BEDB-42AD-B45C-A6C2D221035B}" presName="hierChild4" presStyleCnt="0"/>
      <dgm:spPr/>
    </dgm:pt>
    <dgm:pt modelId="{8D91F030-FB86-4B85-B453-EB10BC1B1673}" type="pres">
      <dgm:prSet presAssocID="{94FF70B1-259C-421B-9886-2EE7CCF6F37A}" presName="Name10" presStyleLbl="parChTrans1D2" presStyleIdx="1" presStyleCnt="2"/>
      <dgm:spPr/>
      <dgm:t>
        <a:bodyPr/>
        <a:lstStyle/>
        <a:p>
          <a:endParaRPr lang="en-US"/>
        </a:p>
      </dgm:t>
    </dgm:pt>
    <dgm:pt modelId="{A5564978-6D32-4F5B-9049-93D652C26C60}" type="pres">
      <dgm:prSet presAssocID="{907F3440-8F75-4A1D-87D9-5A2BAD66A713}" presName="hierRoot2" presStyleCnt="0"/>
      <dgm:spPr/>
    </dgm:pt>
    <dgm:pt modelId="{3C56CDC6-FD47-4B75-B578-921810243189}" type="pres">
      <dgm:prSet presAssocID="{907F3440-8F75-4A1D-87D9-5A2BAD66A713}" presName="composite2" presStyleCnt="0"/>
      <dgm:spPr/>
    </dgm:pt>
    <dgm:pt modelId="{36874E05-C8DA-4A62-9ABF-A08A52811E0E}" type="pres">
      <dgm:prSet presAssocID="{907F3440-8F75-4A1D-87D9-5A2BAD66A713}" presName="background2" presStyleLbl="node2" presStyleIdx="1" presStyleCnt="2"/>
      <dgm:spPr/>
    </dgm:pt>
    <dgm:pt modelId="{9160B5F1-9A63-42F9-A81D-1C8889D583EA}" type="pres">
      <dgm:prSet presAssocID="{907F3440-8F75-4A1D-87D9-5A2BAD66A713}" presName="text2" presStyleLbl="fgAcc2" presStyleIdx="1" presStyleCnt="2">
        <dgm:presLayoutVars>
          <dgm:chPref val="3"/>
        </dgm:presLayoutVars>
      </dgm:prSet>
      <dgm:spPr/>
      <dgm:t>
        <a:bodyPr/>
        <a:lstStyle/>
        <a:p>
          <a:endParaRPr lang="en-US"/>
        </a:p>
      </dgm:t>
    </dgm:pt>
    <dgm:pt modelId="{7521ACE1-826F-4AC6-9B1E-65CED594D13E}" type="pres">
      <dgm:prSet presAssocID="{907F3440-8F75-4A1D-87D9-5A2BAD66A713}" presName="hierChild3" presStyleCnt="0"/>
      <dgm:spPr/>
    </dgm:pt>
    <dgm:pt modelId="{F2D748D9-753F-4CAE-A332-293A12FDB3B8}" type="pres">
      <dgm:prSet presAssocID="{DB6C4640-E2CB-43A3-BFC0-DC0110A7CA06}" presName="Name17" presStyleLbl="parChTrans1D3" presStyleIdx="2" presStyleCnt="3"/>
      <dgm:spPr/>
      <dgm:t>
        <a:bodyPr/>
        <a:lstStyle/>
        <a:p>
          <a:endParaRPr lang="en-US"/>
        </a:p>
      </dgm:t>
    </dgm:pt>
    <dgm:pt modelId="{E5A8DE87-CC60-4092-980B-7F6EFBD00DFE}" type="pres">
      <dgm:prSet presAssocID="{EF4C6C3D-653D-46F3-8486-16B95FC6DE72}" presName="hierRoot3" presStyleCnt="0"/>
      <dgm:spPr/>
    </dgm:pt>
    <dgm:pt modelId="{4D93B455-E57C-41A1-BDEA-3E8591657747}" type="pres">
      <dgm:prSet presAssocID="{EF4C6C3D-653D-46F3-8486-16B95FC6DE72}" presName="composite3" presStyleCnt="0"/>
      <dgm:spPr/>
    </dgm:pt>
    <dgm:pt modelId="{BC82665C-AA6F-459F-B0EA-455A88B7F2CE}" type="pres">
      <dgm:prSet presAssocID="{EF4C6C3D-653D-46F3-8486-16B95FC6DE72}" presName="background3" presStyleLbl="node3" presStyleIdx="2" presStyleCnt="3"/>
      <dgm:spPr/>
    </dgm:pt>
    <dgm:pt modelId="{7832BBFF-A746-4BEC-BB8B-79FCF4903A8E}" type="pres">
      <dgm:prSet presAssocID="{EF4C6C3D-653D-46F3-8486-16B95FC6DE72}" presName="text3" presStyleLbl="fgAcc3" presStyleIdx="2" presStyleCnt="3" custScaleX="109811">
        <dgm:presLayoutVars>
          <dgm:chPref val="3"/>
        </dgm:presLayoutVars>
      </dgm:prSet>
      <dgm:spPr/>
      <dgm:t>
        <a:bodyPr/>
        <a:lstStyle/>
        <a:p>
          <a:endParaRPr lang="en-US"/>
        </a:p>
      </dgm:t>
    </dgm:pt>
    <dgm:pt modelId="{5BA50F44-283B-451E-A55C-288D2B669531}" type="pres">
      <dgm:prSet presAssocID="{EF4C6C3D-653D-46F3-8486-16B95FC6DE72}" presName="hierChild4" presStyleCnt="0"/>
      <dgm:spPr/>
    </dgm:pt>
  </dgm:ptLst>
  <dgm:cxnLst>
    <dgm:cxn modelId="{52F9AD09-5FA5-47D9-B248-8F0C25A1ACD8}" type="presOf" srcId="{7656D1EE-06F0-47F5-84E8-94EC79155E3E}" destId="{17EEC145-D7CE-4041-ABCE-65FB38070B68}" srcOrd="0" destOrd="0" presId="urn:microsoft.com/office/officeart/2005/8/layout/hierarchy1"/>
    <dgm:cxn modelId="{887E690E-0C6C-4E4F-93B3-6C4299694995}" type="presOf" srcId="{3F2BACA1-E8C4-4D13-98E1-613C5812D95F}" destId="{DF2CC8F2-2461-4580-B1EA-C0DDE0C0C606}" srcOrd="0" destOrd="0" presId="urn:microsoft.com/office/officeart/2005/8/layout/hierarchy1"/>
    <dgm:cxn modelId="{07A96806-5B48-41BF-AD05-4CA29C3EADEF}" srcId="{22F1CBEF-E813-4FAC-A07E-B30DFAA1E817}" destId="{47F441B0-BEDB-42AD-B45C-A6C2D221035B}" srcOrd="1" destOrd="0" parTransId="{525CE271-8C3F-4A91-8857-AA88E021D426}" sibTransId="{2D375D2A-3CCB-4916-BDBD-7B55499C66C1}"/>
    <dgm:cxn modelId="{F30BE67E-D3FE-4824-A0DA-5BB2E8B39414}" type="presOf" srcId="{DB6C4640-E2CB-43A3-BFC0-DC0110A7CA06}" destId="{F2D748D9-753F-4CAE-A332-293A12FDB3B8}" srcOrd="0" destOrd="0" presId="urn:microsoft.com/office/officeart/2005/8/layout/hierarchy1"/>
    <dgm:cxn modelId="{DD0244DD-8CA8-4CDD-920F-DCD6DC3DEE58}" type="presOf" srcId="{94FF70B1-259C-421B-9886-2EE7CCF6F37A}" destId="{8D91F030-FB86-4B85-B453-EB10BC1B1673}" srcOrd="0" destOrd="0" presId="urn:microsoft.com/office/officeart/2005/8/layout/hierarchy1"/>
    <dgm:cxn modelId="{4F87BBB3-3807-4C7E-AC48-E3BA3F78FCA3}" type="presOf" srcId="{47F441B0-BEDB-42AD-B45C-A6C2D221035B}" destId="{5F991455-3BB2-495F-BE97-225BF175FD36}" srcOrd="0" destOrd="0" presId="urn:microsoft.com/office/officeart/2005/8/layout/hierarchy1"/>
    <dgm:cxn modelId="{E9220997-8641-4FFC-B9AD-70367046EA27}" type="presOf" srcId="{42E9C94D-C3C8-4BF3-B902-EB87A949C382}" destId="{90C1DD7D-D61A-4BE2-87AE-3A743CED4251}" srcOrd="0" destOrd="0" presId="urn:microsoft.com/office/officeart/2005/8/layout/hierarchy1"/>
    <dgm:cxn modelId="{85EBEED1-73A9-41CA-B771-ABC72807FB83}" srcId="{2FCB2821-FF36-4C8A-ADA9-22225032B4BD}" destId="{22F1CBEF-E813-4FAC-A07E-B30DFAA1E817}" srcOrd="0" destOrd="0" parTransId="{7656D1EE-06F0-47F5-84E8-94EC79155E3E}" sibTransId="{569F0857-19EE-46D6-AD46-1D6DCB0CDEE4}"/>
    <dgm:cxn modelId="{214F698E-4FE6-4AE3-9DA2-C25D25167833}" type="presOf" srcId="{683BA6A8-AA0F-47FF-B958-28518161E96F}" destId="{572BA361-F6B1-4814-86F8-6A03798AB20C}" srcOrd="0" destOrd="0" presId="urn:microsoft.com/office/officeart/2005/8/layout/hierarchy1"/>
    <dgm:cxn modelId="{2182C935-3E31-426D-82FA-33B7435D9D57}" srcId="{907F3440-8F75-4A1D-87D9-5A2BAD66A713}" destId="{EF4C6C3D-653D-46F3-8486-16B95FC6DE72}" srcOrd="0" destOrd="0" parTransId="{DB6C4640-E2CB-43A3-BFC0-DC0110A7CA06}" sibTransId="{865EB929-FD80-4D34-8720-C84546D6CB39}"/>
    <dgm:cxn modelId="{06201DFA-401A-45DA-9DF3-BA2957FE37CA}" type="presOf" srcId="{EF4C6C3D-653D-46F3-8486-16B95FC6DE72}" destId="{7832BBFF-A746-4BEC-BB8B-79FCF4903A8E}" srcOrd="0" destOrd="0" presId="urn:microsoft.com/office/officeart/2005/8/layout/hierarchy1"/>
    <dgm:cxn modelId="{BC383817-9852-4C8A-B232-C5EEB2081CD7}" srcId="{2FCB2821-FF36-4C8A-ADA9-22225032B4BD}" destId="{907F3440-8F75-4A1D-87D9-5A2BAD66A713}" srcOrd="1" destOrd="0" parTransId="{94FF70B1-259C-421B-9886-2EE7CCF6F37A}" sibTransId="{BD3364EC-5923-4674-8486-9AEEC5FA9BD9}"/>
    <dgm:cxn modelId="{D4481DF0-012E-41C7-A722-3DE4F423C5AA}" type="presOf" srcId="{22F1CBEF-E813-4FAC-A07E-B30DFAA1E817}" destId="{C1808CCA-E026-4121-B330-23E7B235454D}" srcOrd="0" destOrd="0" presId="urn:microsoft.com/office/officeart/2005/8/layout/hierarchy1"/>
    <dgm:cxn modelId="{A006D0CF-3EC9-4248-B973-DDBDA8469483}" srcId="{22F1CBEF-E813-4FAC-A07E-B30DFAA1E817}" destId="{42E9C94D-C3C8-4BF3-B902-EB87A949C382}" srcOrd="0" destOrd="0" parTransId="{683BA6A8-AA0F-47FF-B958-28518161E96F}" sibTransId="{E955448A-75D8-409E-89E0-97D8FD874FB1}"/>
    <dgm:cxn modelId="{0E4F063B-7583-4108-A97B-874CA3DF4119}" type="presOf" srcId="{2FCB2821-FF36-4C8A-ADA9-22225032B4BD}" destId="{023135CF-879F-44DB-939D-1C936D734FAB}" srcOrd="0" destOrd="0" presId="urn:microsoft.com/office/officeart/2005/8/layout/hierarchy1"/>
    <dgm:cxn modelId="{19780C9F-C9BF-43B0-814A-7C7D5F881D1E}" type="presOf" srcId="{907F3440-8F75-4A1D-87D9-5A2BAD66A713}" destId="{9160B5F1-9A63-42F9-A81D-1C8889D583EA}" srcOrd="0" destOrd="0" presId="urn:microsoft.com/office/officeart/2005/8/layout/hierarchy1"/>
    <dgm:cxn modelId="{BC7C7AFC-24CD-4F04-88BD-A93A28761251}" srcId="{3F2BACA1-E8C4-4D13-98E1-613C5812D95F}" destId="{2FCB2821-FF36-4C8A-ADA9-22225032B4BD}" srcOrd="0" destOrd="0" parTransId="{E2CEFB93-2F37-40AC-BF67-4E282CC0AE92}" sibTransId="{441A436B-226D-4BE2-A11A-61651C4538ED}"/>
    <dgm:cxn modelId="{4E2F4396-F01B-498D-8891-535F8F07B407}" type="presOf" srcId="{525CE271-8C3F-4A91-8857-AA88E021D426}" destId="{692A789F-629B-4117-B57F-35C33B896219}" srcOrd="0" destOrd="0" presId="urn:microsoft.com/office/officeart/2005/8/layout/hierarchy1"/>
    <dgm:cxn modelId="{D677B6F2-BAB4-4542-9296-2F3080892DED}" type="presParOf" srcId="{DF2CC8F2-2461-4580-B1EA-C0DDE0C0C606}" destId="{F29354F6-C70D-4FBE-9CB4-14E327102B63}" srcOrd="0" destOrd="0" presId="urn:microsoft.com/office/officeart/2005/8/layout/hierarchy1"/>
    <dgm:cxn modelId="{41167691-B2F7-495F-94C3-4A03FDF70442}" type="presParOf" srcId="{F29354F6-C70D-4FBE-9CB4-14E327102B63}" destId="{2D552C7F-6F49-4736-8379-597BC2D5AA01}" srcOrd="0" destOrd="0" presId="urn:microsoft.com/office/officeart/2005/8/layout/hierarchy1"/>
    <dgm:cxn modelId="{62337338-8A78-4380-893E-110F3FA9C390}" type="presParOf" srcId="{2D552C7F-6F49-4736-8379-597BC2D5AA01}" destId="{37041843-4BFF-41F6-B553-80EDCB70A6C2}" srcOrd="0" destOrd="0" presId="urn:microsoft.com/office/officeart/2005/8/layout/hierarchy1"/>
    <dgm:cxn modelId="{D1BB7927-72B6-46A8-A1EB-00286F5F8DF4}" type="presParOf" srcId="{2D552C7F-6F49-4736-8379-597BC2D5AA01}" destId="{023135CF-879F-44DB-939D-1C936D734FAB}" srcOrd="1" destOrd="0" presId="urn:microsoft.com/office/officeart/2005/8/layout/hierarchy1"/>
    <dgm:cxn modelId="{F7581319-6739-4067-8664-7BA73006E163}" type="presParOf" srcId="{F29354F6-C70D-4FBE-9CB4-14E327102B63}" destId="{20F76B06-B8A9-48E1-8D4F-585709A9989A}" srcOrd="1" destOrd="0" presId="urn:microsoft.com/office/officeart/2005/8/layout/hierarchy1"/>
    <dgm:cxn modelId="{2A03F1EA-26AB-466A-BF09-E07DF281BC3D}" type="presParOf" srcId="{20F76B06-B8A9-48E1-8D4F-585709A9989A}" destId="{17EEC145-D7CE-4041-ABCE-65FB38070B68}" srcOrd="0" destOrd="0" presId="urn:microsoft.com/office/officeart/2005/8/layout/hierarchy1"/>
    <dgm:cxn modelId="{DB65C44B-8185-4447-8F9E-11102000B834}" type="presParOf" srcId="{20F76B06-B8A9-48E1-8D4F-585709A9989A}" destId="{76A75225-1E12-4D98-A5BC-F1FD5577BBFE}" srcOrd="1" destOrd="0" presId="urn:microsoft.com/office/officeart/2005/8/layout/hierarchy1"/>
    <dgm:cxn modelId="{87517E88-EC81-4F84-87A2-3194EDF98299}" type="presParOf" srcId="{76A75225-1E12-4D98-A5BC-F1FD5577BBFE}" destId="{349879B4-7D93-4867-852D-9A4FEF575353}" srcOrd="0" destOrd="0" presId="urn:microsoft.com/office/officeart/2005/8/layout/hierarchy1"/>
    <dgm:cxn modelId="{CD3D36B8-7EE4-49C4-A5F9-284D8E132534}" type="presParOf" srcId="{349879B4-7D93-4867-852D-9A4FEF575353}" destId="{31831FA4-939B-482D-A89A-DDDFAEBC6210}" srcOrd="0" destOrd="0" presId="urn:microsoft.com/office/officeart/2005/8/layout/hierarchy1"/>
    <dgm:cxn modelId="{AE7B0685-6BE9-4AFA-B990-EC5A84F90BD1}" type="presParOf" srcId="{349879B4-7D93-4867-852D-9A4FEF575353}" destId="{C1808CCA-E026-4121-B330-23E7B235454D}" srcOrd="1" destOrd="0" presId="urn:microsoft.com/office/officeart/2005/8/layout/hierarchy1"/>
    <dgm:cxn modelId="{9A8C2CC5-41F8-4023-8F29-3804DF661624}" type="presParOf" srcId="{76A75225-1E12-4D98-A5BC-F1FD5577BBFE}" destId="{C0543DBE-89B7-4DF4-B34D-D273FF17368D}" srcOrd="1" destOrd="0" presId="urn:microsoft.com/office/officeart/2005/8/layout/hierarchy1"/>
    <dgm:cxn modelId="{FF473E10-7785-4346-9C39-AE6BF5E6AFD2}" type="presParOf" srcId="{C0543DBE-89B7-4DF4-B34D-D273FF17368D}" destId="{572BA361-F6B1-4814-86F8-6A03798AB20C}" srcOrd="0" destOrd="0" presId="urn:microsoft.com/office/officeart/2005/8/layout/hierarchy1"/>
    <dgm:cxn modelId="{E607DF6D-30A0-4484-9ED7-C844EBC9D55C}" type="presParOf" srcId="{C0543DBE-89B7-4DF4-B34D-D273FF17368D}" destId="{CE319C6E-27F4-4460-A4E0-79BFDDECF8A8}" srcOrd="1" destOrd="0" presId="urn:microsoft.com/office/officeart/2005/8/layout/hierarchy1"/>
    <dgm:cxn modelId="{0540C2D1-6104-4AC4-B15B-75D28354AB6A}" type="presParOf" srcId="{CE319C6E-27F4-4460-A4E0-79BFDDECF8A8}" destId="{393CA79A-428C-4639-B3A0-6951CC2C1CFC}" srcOrd="0" destOrd="0" presId="urn:microsoft.com/office/officeart/2005/8/layout/hierarchy1"/>
    <dgm:cxn modelId="{CC00900E-2077-4683-8DC1-4C99580C660D}" type="presParOf" srcId="{393CA79A-428C-4639-B3A0-6951CC2C1CFC}" destId="{B90627BB-C62C-402F-BB95-252D61FBF319}" srcOrd="0" destOrd="0" presId="urn:microsoft.com/office/officeart/2005/8/layout/hierarchy1"/>
    <dgm:cxn modelId="{3E3B7EFA-58D1-4269-97F8-DB96A522154F}" type="presParOf" srcId="{393CA79A-428C-4639-B3A0-6951CC2C1CFC}" destId="{90C1DD7D-D61A-4BE2-87AE-3A743CED4251}" srcOrd="1" destOrd="0" presId="urn:microsoft.com/office/officeart/2005/8/layout/hierarchy1"/>
    <dgm:cxn modelId="{D0E0D406-F0D7-4FB2-A331-AF24E6935A3B}" type="presParOf" srcId="{CE319C6E-27F4-4460-A4E0-79BFDDECF8A8}" destId="{DC692080-F0FF-4CE9-8E6A-9EC93F5F925A}" srcOrd="1" destOrd="0" presId="urn:microsoft.com/office/officeart/2005/8/layout/hierarchy1"/>
    <dgm:cxn modelId="{B6FFB0F7-FD44-4EF0-9EAC-5CDE0C0478F3}" type="presParOf" srcId="{C0543DBE-89B7-4DF4-B34D-D273FF17368D}" destId="{692A789F-629B-4117-B57F-35C33B896219}" srcOrd="2" destOrd="0" presId="urn:microsoft.com/office/officeart/2005/8/layout/hierarchy1"/>
    <dgm:cxn modelId="{9E8284A7-70FB-4AD4-B338-87EFD657FD32}" type="presParOf" srcId="{C0543DBE-89B7-4DF4-B34D-D273FF17368D}" destId="{E4911D63-98CE-4F98-894E-7B5EBC526707}" srcOrd="3" destOrd="0" presId="urn:microsoft.com/office/officeart/2005/8/layout/hierarchy1"/>
    <dgm:cxn modelId="{61C81107-245E-459A-BE68-CC34D29BC1CF}" type="presParOf" srcId="{E4911D63-98CE-4F98-894E-7B5EBC526707}" destId="{EE7EC83B-E613-45EF-A064-DE8F71D7148C}" srcOrd="0" destOrd="0" presId="urn:microsoft.com/office/officeart/2005/8/layout/hierarchy1"/>
    <dgm:cxn modelId="{70B64775-F694-4D2D-803C-70F32ADEE196}" type="presParOf" srcId="{EE7EC83B-E613-45EF-A064-DE8F71D7148C}" destId="{BCE79629-01F1-4697-812B-53C23E623491}" srcOrd="0" destOrd="0" presId="urn:microsoft.com/office/officeart/2005/8/layout/hierarchy1"/>
    <dgm:cxn modelId="{1A1CE302-45CA-4032-83DC-BF56B7A24703}" type="presParOf" srcId="{EE7EC83B-E613-45EF-A064-DE8F71D7148C}" destId="{5F991455-3BB2-495F-BE97-225BF175FD36}" srcOrd="1" destOrd="0" presId="urn:microsoft.com/office/officeart/2005/8/layout/hierarchy1"/>
    <dgm:cxn modelId="{BF9483A7-B82F-4E33-A2FE-F99F29BFD2F0}" type="presParOf" srcId="{E4911D63-98CE-4F98-894E-7B5EBC526707}" destId="{60D852D3-FBFB-4E09-9AA9-4ADBA269F27A}" srcOrd="1" destOrd="0" presId="urn:microsoft.com/office/officeart/2005/8/layout/hierarchy1"/>
    <dgm:cxn modelId="{9601F424-D889-449D-8ACF-974B24AD01C7}" type="presParOf" srcId="{20F76B06-B8A9-48E1-8D4F-585709A9989A}" destId="{8D91F030-FB86-4B85-B453-EB10BC1B1673}" srcOrd="2" destOrd="0" presId="urn:microsoft.com/office/officeart/2005/8/layout/hierarchy1"/>
    <dgm:cxn modelId="{557AF8D5-393F-419A-A887-7E979B51E1E5}" type="presParOf" srcId="{20F76B06-B8A9-48E1-8D4F-585709A9989A}" destId="{A5564978-6D32-4F5B-9049-93D652C26C60}" srcOrd="3" destOrd="0" presId="urn:microsoft.com/office/officeart/2005/8/layout/hierarchy1"/>
    <dgm:cxn modelId="{891C6A94-E696-439E-9433-6D9AD93F3524}" type="presParOf" srcId="{A5564978-6D32-4F5B-9049-93D652C26C60}" destId="{3C56CDC6-FD47-4B75-B578-921810243189}" srcOrd="0" destOrd="0" presId="urn:microsoft.com/office/officeart/2005/8/layout/hierarchy1"/>
    <dgm:cxn modelId="{58A27201-ABD1-4921-A1F7-3889EBB3C6FB}" type="presParOf" srcId="{3C56CDC6-FD47-4B75-B578-921810243189}" destId="{36874E05-C8DA-4A62-9ABF-A08A52811E0E}" srcOrd="0" destOrd="0" presId="urn:microsoft.com/office/officeart/2005/8/layout/hierarchy1"/>
    <dgm:cxn modelId="{9E6E5D2E-BDA6-45BB-8409-E9FF1E091272}" type="presParOf" srcId="{3C56CDC6-FD47-4B75-B578-921810243189}" destId="{9160B5F1-9A63-42F9-A81D-1C8889D583EA}" srcOrd="1" destOrd="0" presId="urn:microsoft.com/office/officeart/2005/8/layout/hierarchy1"/>
    <dgm:cxn modelId="{121242B9-929B-4F01-87D2-E904C680D3CD}" type="presParOf" srcId="{A5564978-6D32-4F5B-9049-93D652C26C60}" destId="{7521ACE1-826F-4AC6-9B1E-65CED594D13E}" srcOrd="1" destOrd="0" presId="urn:microsoft.com/office/officeart/2005/8/layout/hierarchy1"/>
    <dgm:cxn modelId="{E4C53A1D-F74A-4AA3-8904-AC671525AEAB}" type="presParOf" srcId="{7521ACE1-826F-4AC6-9B1E-65CED594D13E}" destId="{F2D748D9-753F-4CAE-A332-293A12FDB3B8}" srcOrd="0" destOrd="0" presId="urn:microsoft.com/office/officeart/2005/8/layout/hierarchy1"/>
    <dgm:cxn modelId="{53C22541-9AC0-4D3D-A14A-C45CDFB4C193}" type="presParOf" srcId="{7521ACE1-826F-4AC6-9B1E-65CED594D13E}" destId="{E5A8DE87-CC60-4092-980B-7F6EFBD00DFE}" srcOrd="1" destOrd="0" presId="urn:microsoft.com/office/officeart/2005/8/layout/hierarchy1"/>
    <dgm:cxn modelId="{02B99085-0C6C-4D4A-B20E-DBAD7D910AE5}" type="presParOf" srcId="{E5A8DE87-CC60-4092-980B-7F6EFBD00DFE}" destId="{4D93B455-E57C-41A1-BDEA-3E8591657747}" srcOrd="0" destOrd="0" presId="urn:microsoft.com/office/officeart/2005/8/layout/hierarchy1"/>
    <dgm:cxn modelId="{121F67FF-B28F-4F6E-8575-0BBD55913980}" type="presParOf" srcId="{4D93B455-E57C-41A1-BDEA-3E8591657747}" destId="{BC82665C-AA6F-459F-B0EA-455A88B7F2CE}" srcOrd="0" destOrd="0" presId="urn:microsoft.com/office/officeart/2005/8/layout/hierarchy1"/>
    <dgm:cxn modelId="{AB891EAF-9D14-4F05-B9A0-9FF9487C801C}" type="presParOf" srcId="{4D93B455-E57C-41A1-BDEA-3E8591657747}" destId="{7832BBFF-A746-4BEC-BB8B-79FCF4903A8E}" srcOrd="1" destOrd="0" presId="urn:microsoft.com/office/officeart/2005/8/layout/hierarchy1"/>
    <dgm:cxn modelId="{4FB40332-9950-4A4A-852D-E4C5E066BC83}" type="presParOf" srcId="{E5A8DE87-CC60-4092-980B-7F6EFBD00DFE}" destId="{5BA50F44-283B-451E-A55C-288D2B669531}"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748D9-753F-4CAE-A332-293A12FDB3B8}">
      <dsp:nvSpPr>
        <dsp:cNvPr id="0" name=""/>
        <dsp:cNvSpPr/>
      </dsp:nvSpPr>
      <dsp:spPr>
        <a:xfrm>
          <a:off x="5872053" y="2790713"/>
          <a:ext cx="91440" cy="512638"/>
        </a:xfrm>
        <a:custGeom>
          <a:avLst/>
          <a:gdLst/>
          <a:ahLst/>
          <a:cxnLst/>
          <a:rect l="0" t="0" r="0" b="0"/>
          <a:pathLst>
            <a:path>
              <a:moveTo>
                <a:pt x="45720" y="0"/>
              </a:moveTo>
              <a:lnTo>
                <a:pt x="45720" y="5126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91F030-FB86-4B85-B453-EB10BC1B1673}">
      <dsp:nvSpPr>
        <dsp:cNvPr id="0" name=""/>
        <dsp:cNvSpPr/>
      </dsp:nvSpPr>
      <dsp:spPr>
        <a:xfrm>
          <a:off x="3768893" y="1114690"/>
          <a:ext cx="2148880" cy="556738"/>
        </a:xfrm>
        <a:custGeom>
          <a:avLst/>
          <a:gdLst/>
          <a:ahLst/>
          <a:cxnLst/>
          <a:rect l="0" t="0" r="0" b="0"/>
          <a:pathLst>
            <a:path>
              <a:moveTo>
                <a:pt x="0" y="0"/>
              </a:moveTo>
              <a:lnTo>
                <a:pt x="0" y="393447"/>
              </a:lnTo>
              <a:lnTo>
                <a:pt x="2148880" y="393447"/>
              </a:lnTo>
              <a:lnTo>
                <a:pt x="2148880" y="5567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A789F-629B-4117-B57F-35C33B896219}">
      <dsp:nvSpPr>
        <dsp:cNvPr id="0" name=""/>
        <dsp:cNvSpPr/>
      </dsp:nvSpPr>
      <dsp:spPr>
        <a:xfrm>
          <a:off x="2256789" y="2450999"/>
          <a:ext cx="1432219" cy="509123"/>
        </a:xfrm>
        <a:custGeom>
          <a:avLst/>
          <a:gdLst/>
          <a:ahLst/>
          <a:cxnLst/>
          <a:rect l="0" t="0" r="0" b="0"/>
          <a:pathLst>
            <a:path>
              <a:moveTo>
                <a:pt x="0" y="0"/>
              </a:moveTo>
              <a:lnTo>
                <a:pt x="0" y="345833"/>
              </a:lnTo>
              <a:lnTo>
                <a:pt x="1432219" y="345833"/>
              </a:lnTo>
              <a:lnTo>
                <a:pt x="1432219" y="50912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BA361-F6B1-4814-86F8-6A03798AB20C}">
      <dsp:nvSpPr>
        <dsp:cNvPr id="0" name=""/>
        <dsp:cNvSpPr/>
      </dsp:nvSpPr>
      <dsp:spPr>
        <a:xfrm>
          <a:off x="1204553" y="2450999"/>
          <a:ext cx="1052235" cy="531688"/>
        </a:xfrm>
        <a:custGeom>
          <a:avLst/>
          <a:gdLst/>
          <a:ahLst/>
          <a:cxnLst/>
          <a:rect l="0" t="0" r="0" b="0"/>
          <a:pathLst>
            <a:path>
              <a:moveTo>
                <a:pt x="1052235" y="0"/>
              </a:moveTo>
              <a:lnTo>
                <a:pt x="1052235" y="368398"/>
              </a:lnTo>
              <a:lnTo>
                <a:pt x="0" y="368398"/>
              </a:lnTo>
              <a:lnTo>
                <a:pt x="0" y="5316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EC145-D7CE-4041-ABCE-65FB38070B68}">
      <dsp:nvSpPr>
        <dsp:cNvPr id="0" name=""/>
        <dsp:cNvSpPr/>
      </dsp:nvSpPr>
      <dsp:spPr>
        <a:xfrm>
          <a:off x="2256789" y="1114690"/>
          <a:ext cx="1512103" cy="537687"/>
        </a:xfrm>
        <a:custGeom>
          <a:avLst/>
          <a:gdLst/>
          <a:ahLst/>
          <a:cxnLst/>
          <a:rect l="0" t="0" r="0" b="0"/>
          <a:pathLst>
            <a:path>
              <a:moveTo>
                <a:pt x="1512103" y="0"/>
              </a:moveTo>
              <a:lnTo>
                <a:pt x="1512103" y="374397"/>
              </a:lnTo>
              <a:lnTo>
                <a:pt x="0" y="374397"/>
              </a:lnTo>
              <a:lnTo>
                <a:pt x="0" y="537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041843-4BFF-41F6-B553-80EDCB70A6C2}">
      <dsp:nvSpPr>
        <dsp:cNvPr id="0" name=""/>
        <dsp:cNvSpPr/>
      </dsp:nvSpPr>
      <dsp:spPr>
        <a:xfrm>
          <a:off x="2079046" y="-4594"/>
          <a:ext cx="3379693" cy="11192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3135CF-879F-44DB-939D-1C936D734FAB}">
      <dsp:nvSpPr>
        <dsp:cNvPr id="0" name=""/>
        <dsp:cNvSpPr/>
      </dsp:nvSpPr>
      <dsp:spPr>
        <a:xfrm>
          <a:off x="2274896" y="181463"/>
          <a:ext cx="3379693" cy="11192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DATA STRUCTURE</a:t>
          </a:r>
          <a:endParaRPr lang="en-IN" sz="2800" b="1" kern="1200" dirty="0"/>
        </a:p>
      </dsp:txBody>
      <dsp:txXfrm>
        <a:off x="2307679" y="214246"/>
        <a:ext cx="3314127" cy="1053718"/>
      </dsp:txXfrm>
    </dsp:sp>
    <dsp:sp modelId="{31831FA4-939B-482D-A89A-DDDFAEBC6210}">
      <dsp:nvSpPr>
        <dsp:cNvPr id="0" name=""/>
        <dsp:cNvSpPr/>
      </dsp:nvSpPr>
      <dsp:spPr>
        <a:xfrm>
          <a:off x="1081187" y="1652378"/>
          <a:ext cx="2351203" cy="7986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08CCA-E026-4121-B330-23E7B235454D}">
      <dsp:nvSpPr>
        <dsp:cNvPr id="0" name=""/>
        <dsp:cNvSpPr/>
      </dsp:nvSpPr>
      <dsp:spPr>
        <a:xfrm>
          <a:off x="1277037" y="1838436"/>
          <a:ext cx="2351203" cy="7986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LINEAR</a:t>
          </a:r>
          <a:endParaRPr lang="en-IN" sz="2400" kern="1200" dirty="0"/>
        </a:p>
      </dsp:txBody>
      <dsp:txXfrm>
        <a:off x="1300428" y="1861827"/>
        <a:ext cx="2304421" cy="751838"/>
      </dsp:txXfrm>
    </dsp:sp>
    <dsp:sp modelId="{B90627BB-C62C-402F-BB95-252D61FBF319}">
      <dsp:nvSpPr>
        <dsp:cNvPr id="0" name=""/>
        <dsp:cNvSpPr/>
      </dsp:nvSpPr>
      <dsp:spPr>
        <a:xfrm>
          <a:off x="5182" y="2982687"/>
          <a:ext cx="2398742" cy="11192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C1DD7D-D61A-4BE2-87AE-3A743CED4251}">
      <dsp:nvSpPr>
        <dsp:cNvPr id="0" name=""/>
        <dsp:cNvSpPr/>
      </dsp:nvSpPr>
      <dsp:spPr>
        <a:xfrm>
          <a:off x="201033" y="3168745"/>
          <a:ext cx="2398742" cy="11192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solidFill>
                <a:srgbClr val="FF0000"/>
              </a:solidFill>
            </a:rPr>
            <a:t>LINKLIST</a:t>
          </a:r>
          <a:endParaRPr lang="en-IN" sz="2800" b="1" kern="1200" dirty="0">
            <a:solidFill>
              <a:srgbClr val="FF0000"/>
            </a:solidFill>
          </a:endParaRPr>
        </a:p>
      </dsp:txBody>
      <dsp:txXfrm>
        <a:off x="233816" y="3201528"/>
        <a:ext cx="2333176" cy="1053718"/>
      </dsp:txXfrm>
    </dsp:sp>
    <dsp:sp modelId="{BCE79629-01F1-4697-812B-53C23E623491}">
      <dsp:nvSpPr>
        <dsp:cNvPr id="0" name=""/>
        <dsp:cNvSpPr/>
      </dsp:nvSpPr>
      <dsp:spPr>
        <a:xfrm>
          <a:off x="2807682" y="2960123"/>
          <a:ext cx="1762653" cy="11192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91455-3BB2-495F-BE97-225BF175FD36}">
      <dsp:nvSpPr>
        <dsp:cNvPr id="0" name=""/>
        <dsp:cNvSpPr/>
      </dsp:nvSpPr>
      <dsp:spPr>
        <a:xfrm>
          <a:off x="3003532" y="3146181"/>
          <a:ext cx="1762653" cy="11192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ARRAY</a:t>
          </a:r>
        </a:p>
        <a:p>
          <a:pPr lvl="0" algn="ctr" defTabSz="889000">
            <a:lnSpc>
              <a:spcPct val="90000"/>
            </a:lnSpc>
            <a:spcBef>
              <a:spcPct val="0"/>
            </a:spcBef>
            <a:spcAft>
              <a:spcPct val="35000"/>
            </a:spcAft>
          </a:pPr>
          <a:r>
            <a:rPr lang="en-US" sz="2000" kern="1200" dirty="0"/>
            <a:t>STACK</a:t>
          </a:r>
        </a:p>
        <a:p>
          <a:pPr lvl="0" algn="ctr" defTabSz="889000">
            <a:lnSpc>
              <a:spcPct val="90000"/>
            </a:lnSpc>
            <a:spcBef>
              <a:spcPct val="0"/>
            </a:spcBef>
            <a:spcAft>
              <a:spcPct val="35000"/>
            </a:spcAft>
          </a:pPr>
          <a:r>
            <a:rPr lang="en-US" sz="2000" kern="1200" dirty="0"/>
            <a:t>QUEUE</a:t>
          </a:r>
          <a:endParaRPr lang="en-IN" sz="2000" kern="1200" dirty="0"/>
        </a:p>
      </dsp:txBody>
      <dsp:txXfrm>
        <a:off x="3036315" y="3178964"/>
        <a:ext cx="1697087" cy="1053718"/>
      </dsp:txXfrm>
    </dsp:sp>
    <dsp:sp modelId="{36874E05-C8DA-4A62-9ABF-A08A52811E0E}">
      <dsp:nvSpPr>
        <dsp:cNvPr id="0" name=""/>
        <dsp:cNvSpPr/>
      </dsp:nvSpPr>
      <dsp:spPr>
        <a:xfrm>
          <a:off x="5036446" y="1671428"/>
          <a:ext cx="1762653" cy="11192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0B5F1-9A63-42F9-A81D-1C8889D583EA}">
      <dsp:nvSpPr>
        <dsp:cNvPr id="0" name=""/>
        <dsp:cNvSpPr/>
      </dsp:nvSpPr>
      <dsp:spPr>
        <a:xfrm>
          <a:off x="5232296" y="1857486"/>
          <a:ext cx="1762653" cy="11192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NONLINEAR</a:t>
          </a:r>
          <a:endParaRPr lang="en-IN" sz="2400" kern="1200" dirty="0"/>
        </a:p>
      </dsp:txBody>
      <dsp:txXfrm>
        <a:off x="5265079" y="1890269"/>
        <a:ext cx="1697087" cy="1053718"/>
      </dsp:txXfrm>
    </dsp:sp>
    <dsp:sp modelId="{BC82665C-AA6F-459F-B0EA-455A88B7F2CE}">
      <dsp:nvSpPr>
        <dsp:cNvPr id="0" name=""/>
        <dsp:cNvSpPr/>
      </dsp:nvSpPr>
      <dsp:spPr>
        <a:xfrm>
          <a:off x="4949979" y="3303351"/>
          <a:ext cx="1935587" cy="11192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2BBFF-A746-4BEC-BB8B-79FCF4903A8E}">
      <dsp:nvSpPr>
        <dsp:cNvPr id="0" name=""/>
        <dsp:cNvSpPr/>
      </dsp:nvSpPr>
      <dsp:spPr>
        <a:xfrm>
          <a:off x="5145829" y="3489409"/>
          <a:ext cx="1935587" cy="11192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TREES &amp; GRAPH</a:t>
          </a:r>
          <a:endParaRPr lang="en-IN" sz="2000" kern="1200" dirty="0"/>
        </a:p>
      </dsp:txBody>
      <dsp:txXfrm>
        <a:off x="5178612" y="3522192"/>
        <a:ext cx="1870021" cy="10537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2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32"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33"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34"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077C757D-C982-44EE-9851-6338696BF783}"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sldImg"/>
          </p:nvPr>
        </p:nvSpPr>
        <p:spPr>
          <a:xfrm>
            <a:off x="1371600" y="1143000"/>
            <a:ext cx="4113720" cy="3085200"/>
          </a:xfrm>
          <a:prstGeom prst="rect">
            <a:avLst/>
          </a:prstGeom>
          <a:ln w="0">
            <a:noFill/>
          </a:ln>
        </p:spPr>
      </p:sp>
      <p:sp>
        <p:nvSpPr>
          <p:cNvPr id="1029"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030" name="Shape 289"/>
          <p:cNvSpPr/>
          <p:nvPr/>
        </p:nvSpPr>
        <p:spPr>
          <a:xfrm>
            <a:off x="3884760" y="8685360"/>
            <a:ext cx="2970720" cy="4575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ECA68A6-3ADF-4D07-A3B8-B6411B912DC7}" type="slidenum">
              <a:rPr b="0" lang="en-US" sz="1200" spc="-1" strike="noStrike">
                <a:solidFill>
                  <a:srgbClr val="000000"/>
                </a:solidFill>
                <a:latin typeface="Calibri"/>
                <a:ea typeface="Calibri"/>
              </a:rPr>
              <a:t>&lt;number&gt;</a:t>
            </a:fld>
            <a:endParaRPr b="0" lang="en-IN" sz="1200" spc="-1" strike="noStrike">
              <a:solidFill>
                <a:srgbClr val="000000"/>
              </a:solidFill>
              <a:latin typeface="Arial"/>
            </a:endParaRPr>
          </a:p>
        </p:txBody>
      </p:sp>
      <p:sp>
        <p:nvSpPr>
          <p:cNvPr id="1031" name="Shape 290"/>
          <p:cNvSpPr/>
          <p:nvPr/>
        </p:nvSpPr>
        <p:spPr>
          <a:xfrm>
            <a:off x="0" y="0"/>
            <a:ext cx="2970720" cy="4575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200" spc="-1" strike="noStrike">
                <a:solidFill>
                  <a:srgbClr val="000000"/>
                </a:solidFill>
                <a:latin typeface="Calibri"/>
                <a:ea typeface="Calibri"/>
              </a:rPr>
              <a:t>MIT-WPU</a:t>
            </a:r>
            <a:endParaRPr b="0" lang="en-IN" sz="12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9" name="Rectangle 7"/>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F8DE242-4EAE-4A8E-BB92-41BEDA9788D4}" type="slidenum">
              <a:rPr b="0" lang="en-US" sz="1200" spc="-1" strike="noStrike">
                <a:solidFill>
                  <a:srgbClr val="000000"/>
                </a:solidFill>
                <a:latin typeface="Times New Roman"/>
              </a:rPr>
              <a:t>&lt;number&gt;</a:t>
            </a:fld>
            <a:endParaRPr b="0" lang="en-IN" sz="1200" spc="-1" strike="noStrike">
              <a:solidFill>
                <a:srgbClr val="000000"/>
              </a:solidFill>
              <a:latin typeface="Arial"/>
            </a:endParaRPr>
          </a:p>
        </p:txBody>
      </p:sp>
      <p:sp>
        <p:nvSpPr>
          <p:cNvPr id="1040" name="PlaceHolder 1"/>
          <p:cNvSpPr>
            <a:spLocks noGrp="1"/>
          </p:cNvSpPr>
          <p:nvPr>
            <p:ph type="sldImg"/>
          </p:nvPr>
        </p:nvSpPr>
        <p:spPr>
          <a:xfrm>
            <a:off x="1143000" y="685800"/>
            <a:ext cx="4570920" cy="3427920"/>
          </a:xfrm>
          <a:prstGeom prst="rect">
            <a:avLst/>
          </a:prstGeom>
          <a:ln w="0">
            <a:noFill/>
          </a:ln>
        </p:spPr>
      </p:sp>
      <p:sp>
        <p:nvSpPr>
          <p:cNvPr id="1041"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Rectangle 7"/>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9A151C4-AACC-4382-88F2-94493A8F1C87}" type="slidenum">
              <a:rPr b="0" lang="en-US" sz="1200" spc="-1" strike="noStrike">
                <a:solidFill>
                  <a:srgbClr val="000000"/>
                </a:solidFill>
                <a:latin typeface="Times New Roman"/>
              </a:rPr>
              <a:t>&lt;number&gt;</a:t>
            </a:fld>
            <a:endParaRPr b="0" lang="en-IN" sz="1200" spc="-1" strike="noStrike">
              <a:solidFill>
                <a:srgbClr val="000000"/>
              </a:solidFill>
              <a:latin typeface="Arial"/>
            </a:endParaRPr>
          </a:p>
        </p:txBody>
      </p:sp>
      <p:sp>
        <p:nvSpPr>
          <p:cNvPr id="1043" name="PlaceHolder 1"/>
          <p:cNvSpPr>
            <a:spLocks noGrp="1"/>
          </p:cNvSpPr>
          <p:nvPr>
            <p:ph type="sldImg"/>
          </p:nvPr>
        </p:nvSpPr>
        <p:spPr>
          <a:xfrm>
            <a:off x="1143000" y="685800"/>
            <a:ext cx="4570920" cy="3427920"/>
          </a:xfrm>
          <a:prstGeom prst="rect">
            <a:avLst/>
          </a:prstGeom>
          <a:ln w="0">
            <a:noFill/>
          </a:ln>
        </p:spPr>
      </p:sp>
      <p:sp>
        <p:nvSpPr>
          <p:cNvPr id="1044"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PlaceHolder 1"/>
          <p:cNvSpPr>
            <a:spLocks noGrp="1"/>
          </p:cNvSpPr>
          <p:nvPr>
            <p:ph type="sldImg"/>
          </p:nvPr>
        </p:nvSpPr>
        <p:spPr>
          <a:xfrm>
            <a:off x="1143000" y="685800"/>
            <a:ext cx="4570920" cy="3427920"/>
          </a:xfrm>
          <a:prstGeom prst="rect">
            <a:avLst/>
          </a:prstGeom>
          <a:ln w="0">
            <a:noFill/>
          </a:ln>
        </p:spPr>
      </p:sp>
      <p:sp>
        <p:nvSpPr>
          <p:cNvPr id="1033"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1034" name="Slide Number Placeholder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A50FD10-DB76-49FC-874C-A3DB8B8CA242}" type="slidenum">
              <a:rPr b="0" lang="en-US" sz="1200" spc="-1" strike="noStrike">
                <a:solidFill>
                  <a:srgbClr val="000000"/>
                </a:solidFill>
                <a:latin typeface="+mn-lt"/>
                <a:ea typeface="+mn-ea"/>
              </a:rPr>
              <a:t>&lt;number&gt;</a:t>
            </a:fld>
            <a:endParaRPr b="0" lang="en-IN" sz="1200" spc="-1" strike="noStrike">
              <a:solidFill>
                <a:srgbClr val="000000"/>
              </a:solidFill>
              <a:latin typeface="Arial"/>
            </a:endParaRPr>
          </a:p>
        </p:txBody>
      </p:sp>
      <p:sp>
        <p:nvSpPr>
          <p:cNvPr id="1035" name="Header Placeholder 4"/>
          <p:cNvSpPr/>
          <p:nvPr/>
        </p:nvSpPr>
        <p:spPr>
          <a:xfrm>
            <a:off x="0" y="0"/>
            <a:ext cx="297072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pc="-1" strike="noStrike">
                <a:solidFill>
                  <a:srgbClr val="000000"/>
                </a:solidFill>
                <a:latin typeface="+mn-lt"/>
                <a:ea typeface="+mn-ea"/>
              </a:rPr>
              <a:t>MIT-WPU</a:t>
            </a:r>
            <a:endParaRPr b="0" lang="en-IN" sz="1200" spc="-1" strike="noStrike">
              <a:solidFill>
                <a:srgbClr val="000000"/>
              </a:solid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5" name="Rectangle 7"/>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3A74037-A40E-45DF-967E-9806E59D0A1F}" type="slidenum">
              <a:rPr b="0" lang="en-US" sz="1200" spc="-1" strike="noStrike">
                <a:solidFill>
                  <a:srgbClr val="000000"/>
                </a:solidFill>
                <a:latin typeface="Times New Roman"/>
              </a:rPr>
              <a:t>&lt;number&gt;</a:t>
            </a:fld>
            <a:endParaRPr b="0" lang="en-IN" sz="1200" spc="-1" strike="noStrike">
              <a:solidFill>
                <a:srgbClr val="000000"/>
              </a:solidFill>
              <a:latin typeface="Arial"/>
            </a:endParaRPr>
          </a:p>
        </p:txBody>
      </p:sp>
      <p:sp>
        <p:nvSpPr>
          <p:cNvPr id="1046" name="PlaceHolder 1"/>
          <p:cNvSpPr>
            <a:spLocks noGrp="1"/>
          </p:cNvSpPr>
          <p:nvPr>
            <p:ph type="sldImg"/>
          </p:nvPr>
        </p:nvSpPr>
        <p:spPr>
          <a:xfrm>
            <a:off x="1143000" y="685800"/>
            <a:ext cx="4570920" cy="3427920"/>
          </a:xfrm>
          <a:prstGeom prst="rect">
            <a:avLst/>
          </a:prstGeom>
          <a:ln w="0">
            <a:noFill/>
          </a:ln>
        </p:spPr>
      </p:sp>
      <p:sp>
        <p:nvSpPr>
          <p:cNvPr id="1047"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6" name="Rectangle 7"/>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550B2F4-A3B7-4B09-A45B-418D6090B098}" type="slidenum">
              <a:rPr b="0" lang="en-US" sz="1200" spc="-1" strike="noStrike">
                <a:solidFill>
                  <a:srgbClr val="000000"/>
                </a:solidFill>
                <a:latin typeface="Times New Roman"/>
              </a:rPr>
              <a:t>&lt;number&gt;</a:t>
            </a:fld>
            <a:endParaRPr b="0" lang="en-IN" sz="1200" spc="-1" strike="noStrike">
              <a:solidFill>
                <a:srgbClr val="000000"/>
              </a:solidFill>
              <a:latin typeface="Arial"/>
            </a:endParaRPr>
          </a:p>
        </p:txBody>
      </p:sp>
      <p:sp>
        <p:nvSpPr>
          <p:cNvPr id="1037" name="PlaceHolder 1"/>
          <p:cNvSpPr>
            <a:spLocks noGrp="1"/>
          </p:cNvSpPr>
          <p:nvPr>
            <p:ph type="sldImg"/>
          </p:nvPr>
        </p:nvSpPr>
        <p:spPr>
          <a:xfrm>
            <a:off x="1143000" y="685800"/>
            <a:ext cx="4570920" cy="3427920"/>
          </a:xfrm>
          <a:prstGeom prst="rect">
            <a:avLst/>
          </a:prstGeom>
          <a:ln w="0">
            <a:noFill/>
          </a:ln>
        </p:spPr>
      </p:sp>
      <p:sp>
        <p:nvSpPr>
          <p:cNvPr id="1038"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1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4"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9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image" Target="../media/image1.png"/><Relationship Id="rId7"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3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3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4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4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4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4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4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wmf"/><Relationship Id="rId3" Type="http://schemas.openxmlformats.org/officeDocument/2006/relationships/image" Target="../media/image4.wmf"/><Relationship Id="rId4" Type="http://schemas.openxmlformats.org/officeDocument/2006/relationships/slideLayout" Target="../slideLayouts/slideLayout61.xml"/>
</Relationships>
</file>

<file path=ppt/slides/_rels/slide4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4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4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5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_rels/slide5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Shape 292"/>
          <p:cNvSpPr/>
          <p:nvPr/>
        </p:nvSpPr>
        <p:spPr>
          <a:xfrm>
            <a:off x="2019960" y="354600"/>
            <a:ext cx="5105160" cy="608400"/>
          </a:xfrm>
          <a:prstGeom prst="rect">
            <a:avLst/>
          </a:prstGeom>
          <a:noFill/>
          <a:ln w="0">
            <a:noFill/>
          </a:ln>
        </p:spPr>
        <p:style>
          <a:lnRef idx="0"/>
          <a:fillRef idx="0"/>
          <a:effectRef idx="0"/>
          <a:fontRef idx="minor"/>
        </p:style>
        <p:txBody>
          <a:bodyPr lIns="68400" rIns="68400" tIns="34200" bIns="34200" anchor="b">
            <a:noAutofit/>
          </a:bodyPr>
          <a:p>
            <a:pPr algn="ctr">
              <a:lnSpc>
                <a:spcPct val="100000"/>
              </a:lnSpc>
            </a:pPr>
            <a:r>
              <a:rPr b="1" lang="en-GB" sz="4400" spc="-1" strike="noStrike">
                <a:solidFill>
                  <a:srgbClr val="00b050"/>
                </a:solidFill>
                <a:latin typeface="Calibri"/>
                <a:ea typeface="DejaVu Sans"/>
              </a:rPr>
              <a:t>Linked List</a:t>
            </a:r>
            <a:endParaRPr b="0" lang="en-IN" sz="4400" spc="-1" strike="noStrike">
              <a:solidFill>
                <a:srgbClr val="000000"/>
              </a:solidFill>
              <a:latin typeface="Arial"/>
            </a:endParaRPr>
          </a:p>
        </p:txBody>
      </p:sp>
      <p:pic>
        <p:nvPicPr>
          <p:cNvPr id="236" name="Shape 297" descr=""/>
          <p:cNvPicPr/>
          <p:nvPr/>
        </p:nvPicPr>
        <p:blipFill>
          <a:blip r:embed="rId1"/>
          <a:stretch/>
        </p:blipFill>
        <p:spPr>
          <a:xfrm>
            <a:off x="304920" y="228600"/>
            <a:ext cx="951120" cy="860400"/>
          </a:xfrm>
          <a:prstGeom prst="rect">
            <a:avLst/>
          </a:prstGeom>
          <a:ln w="0">
            <a:noFill/>
          </a:ln>
        </p:spPr>
      </p:pic>
      <p:sp>
        <p:nvSpPr>
          <p:cNvPr id="237" name="Rectangle 1"/>
          <p:cNvSpPr/>
          <p:nvPr/>
        </p:nvSpPr>
        <p:spPr>
          <a:xfrm>
            <a:off x="652680" y="1967400"/>
            <a:ext cx="8039880" cy="435852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GB" sz="2000" spc="-1" strike="noStrike">
                <a:solidFill>
                  <a:srgbClr val="000000"/>
                </a:solidFill>
                <a:latin typeface="Calibri"/>
                <a:ea typeface="DejaVu Sans"/>
              </a:rPr>
              <a:t> </a:t>
            </a:r>
            <a:r>
              <a:rPr b="0" lang="en-GB" sz="2000" spc="-1" strike="noStrike">
                <a:solidFill>
                  <a:srgbClr val="000000"/>
                </a:solidFill>
                <a:latin typeface="Times New Roman"/>
                <a:ea typeface="DejaVu Sans"/>
              </a:rPr>
              <a:t>Linked List as an ADT</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216000" indent="-216000">
              <a:lnSpc>
                <a:spcPct val="100000"/>
              </a:lnSpc>
              <a:buClr>
                <a:srgbClr val="000000"/>
              </a:buClr>
              <a:buFont typeface="Arial"/>
              <a:buChar char="•"/>
            </a:pP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Representation of Linked List Using Sequential Organization</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216000" indent="-216000">
              <a:lnSpc>
                <a:spcPct val="100000"/>
              </a:lnSpc>
              <a:buClr>
                <a:srgbClr val="000000"/>
              </a:buClr>
              <a:buFont typeface="Arial"/>
              <a:buChar char="•"/>
            </a:pP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Representation of Linked List Using Dynamic Organization</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216000" indent="-216000">
              <a:lnSpc>
                <a:spcPct val="100000"/>
              </a:lnSpc>
              <a:buClr>
                <a:srgbClr val="000000"/>
              </a:buClr>
              <a:buFont typeface="Arial"/>
              <a:buChar char="•"/>
            </a:pP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Operations on Linked List</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216000" indent="-216000">
              <a:lnSpc>
                <a:spcPct val="100000"/>
              </a:lnSpc>
              <a:buClr>
                <a:srgbClr val="000000"/>
              </a:buClr>
              <a:buFont typeface="Arial"/>
              <a:buChar char="•"/>
            </a:pP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Polynomial operations using linked list</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216000" indent="-216000">
              <a:lnSpc>
                <a:spcPct val="100000"/>
              </a:lnSpc>
              <a:buClr>
                <a:srgbClr val="000000"/>
              </a:buClr>
              <a:buFont typeface="Arial"/>
              <a:buChar char="•"/>
            </a:pP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Circular Linked List, Doubly Linked List ,  Generalized Linked List (GLL)</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r>
              <a:rPr b="0" lang="en-GB" sz="2000" spc="-1" strike="noStrike">
                <a:solidFill>
                  <a:srgbClr val="000000"/>
                </a:solidFill>
                <a:latin typeface="Times New Roman"/>
                <a:ea typeface="DejaVu Sans"/>
              </a:rPr>
              <a:t>Case Study : Garbage Collection</a:t>
            </a:r>
            <a:endParaRPr b="0" lang="en-IN" sz="2000" spc="-1" strike="noStrike">
              <a:solidFill>
                <a:srgbClr val="000000"/>
              </a:solidFill>
              <a:latin typeface="Arial"/>
            </a:endParaRPr>
          </a:p>
        </p:txBody>
      </p:sp>
      <p:sp>
        <p:nvSpPr>
          <p:cNvPr id="238" name="TextBox 2"/>
          <p:cNvSpPr/>
          <p:nvPr/>
        </p:nvSpPr>
        <p:spPr>
          <a:xfrm>
            <a:off x="670320" y="1276920"/>
            <a:ext cx="334872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800" spc="-1" strike="noStrike">
                <a:solidFill>
                  <a:srgbClr val="000000"/>
                </a:solidFill>
                <a:latin typeface="Times New Roman"/>
                <a:ea typeface="DejaVu Sans"/>
              </a:rPr>
              <a:t>Topics to be Covered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Rectangle 2"/>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More terminology</a:t>
            </a:r>
            <a:endParaRPr b="0" lang="en-IN" sz="4400" spc="-1" strike="noStrike">
              <a:solidFill>
                <a:srgbClr val="000000"/>
              </a:solidFill>
              <a:latin typeface="Arial"/>
            </a:endParaRPr>
          </a:p>
        </p:txBody>
      </p:sp>
      <p:sp>
        <p:nvSpPr>
          <p:cNvPr id="310" name="Rectangle 3"/>
          <p:cNvSpPr/>
          <p:nvPr/>
        </p:nvSpPr>
        <p:spPr>
          <a:xfrm>
            <a:off x="685800" y="1752480"/>
            <a:ext cx="7999920" cy="457092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A node’s </a:t>
            </a:r>
            <a:r>
              <a:rPr b="0" lang="en-US" sz="2000" spc="-1" strike="noStrike">
                <a:solidFill>
                  <a:srgbClr val="1f497d"/>
                </a:solidFill>
                <a:latin typeface="Times New Roman"/>
                <a:ea typeface="DejaVu Sans"/>
              </a:rPr>
              <a:t>successor</a:t>
            </a:r>
            <a:r>
              <a:rPr b="0" lang="en-US" sz="2000" spc="-1" strike="noStrike">
                <a:solidFill>
                  <a:srgbClr val="000000"/>
                </a:solidFill>
                <a:latin typeface="Times New Roman"/>
                <a:ea typeface="DejaVu Sans"/>
              </a:rPr>
              <a:t> is the next node in the sequence</a:t>
            </a:r>
            <a:endParaRPr b="0" lang="en-IN" sz="2000" spc="-1" strike="noStrike">
              <a:solidFill>
                <a:srgbClr val="000000"/>
              </a:solidFill>
              <a:latin typeface="Arial"/>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The last node has no successor</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A node’s </a:t>
            </a:r>
            <a:r>
              <a:rPr b="0" lang="en-US" sz="2000" spc="-1" strike="noStrike">
                <a:solidFill>
                  <a:srgbClr val="1f497d"/>
                </a:solidFill>
                <a:latin typeface="Times New Roman"/>
                <a:ea typeface="DejaVu Sans"/>
              </a:rPr>
              <a:t>predecessor</a:t>
            </a:r>
            <a:r>
              <a:rPr b="0" lang="en-US" sz="2000" spc="-1" strike="noStrike">
                <a:solidFill>
                  <a:srgbClr val="000000"/>
                </a:solidFill>
                <a:latin typeface="Times New Roman"/>
                <a:ea typeface="DejaVu Sans"/>
              </a:rPr>
              <a:t> is the previous node in the sequence</a:t>
            </a:r>
            <a:endParaRPr b="0" lang="en-IN" sz="2000" spc="-1" strike="noStrike">
              <a:solidFill>
                <a:srgbClr val="000000"/>
              </a:solidFill>
              <a:latin typeface="Arial"/>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The first node has no predecessor</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A list’s </a:t>
            </a:r>
            <a:r>
              <a:rPr b="0" lang="en-US" sz="2000" spc="-1" strike="noStrike">
                <a:solidFill>
                  <a:srgbClr val="1f497d"/>
                </a:solidFill>
                <a:latin typeface="Times New Roman"/>
                <a:ea typeface="DejaVu Sans"/>
              </a:rPr>
              <a:t>length</a:t>
            </a:r>
            <a:r>
              <a:rPr b="0" lang="en-US" sz="2000" spc="-1" strike="noStrike">
                <a:solidFill>
                  <a:srgbClr val="000000"/>
                </a:solidFill>
                <a:latin typeface="Times New Roman"/>
                <a:ea typeface="DejaVu Sans"/>
              </a:rPr>
              <a:t> is the number of elements in it</a:t>
            </a:r>
            <a:endParaRPr b="0" lang="en-IN" sz="2000" spc="-1" strike="noStrike">
              <a:solidFill>
                <a:srgbClr val="000000"/>
              </a:solidFill>
              <a:latin typeface="Arial"/>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A list may be </a:t>
            </a:r>
            <a:r>
              <a:rPr b="0" lang="en-US" sz="2000" spc="-1" strike="noStrike">
                <a:solidFill>
                  <a:srgbClr val="1f497d"/>
                </a:solidFill>
                <a:latin typeface="Times New Roman"/>
                <a:ea typeface="DejaVu Sans"/>
              </a:rPr>
              <a:t>empty</a:t>
            </a:r>
            <a:r>
              <a:rPr b="0" lang="en-US" sz="2000" spc="-1" strike="noStrike">
                <a:solidFill>
                  <a:srgbClr val="000000"/>
                </a:solidFill>
                <a:latin typeface="Times New Roman"/>
                <a:ea typeface="DejaVu Sans"/>
              </a:rPr>
              <a:t> (contain no elements)</a:t>
            </a:r>
            <a:endParaRPr b="0" lang="en-IN" sz="2000" spc="-1" strike="noStrike">
              <a:solidFill>
                <a:srgbClr val="000000"/>
              </a:solidFill>
              <a:latin typeface="Arial"/>
            </a:endParaRPr>
          </a:p>
        </p:txBody>
      </p:sp>
      <p:pic>
        <p:nvPicPr>
          <p:cNvPr id="311"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itle 1"/>
          <p:cNvSpPr/>
          <p:nvPr/>
        </p:nvSpPr>
        <p:spPr>
          <a:xfrm>
            <a:off x="1371600" y="274680"/>
            <a:ext cx="7314120" cy="8143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200" spc="-1" strike="noStrike">
                <a:solidFill>
                  <a:srgbClr val="00b050"/>
                </a:solidFill>
                <a:latin typeface="Times New Roman"/>
                <a:ea typeface="DejaVu Sans"/>
              </a:rPr>
              <a:t>Realization of Linked List Using Arrays</a:t>
            </a:r>
            <a:endParaRPr b="0" lang="en-IN" sz="3200" spc="-1" strike="noStrike">
              <a:solidFill>
                <a:srgbClr val="000000"/>
              </a:solidFill>
              <a:latin typeface="Arial"/>
            </a:endParaRPr>
          </a:p>
        </p:txBody>
      </p:sp>
      <p:sp>
        <p:nvSpPr>
          <p:cNvPr id="313" name="Content Placeholder 2"/>
          <p:cNvSpPr/>
          <p:nvPr/>
        </p:nvSpPr>
        <p:spPr>
          <a:xfrm>
            <a:off x="533520" y="1371600"/>
            <a:ext cx="8304840" cy="5180400"/>
          </a:xfrm>
          <a:prstGeom prst="rect">
            <a:avLst/>
          </a:prstGeom>
          <a:noFill/>
          <a:ln w="0">
            <a:noFill/>
          </a:ln>
        </p:spPr>
        <p:style>
          <a:lnRef idx="0"/>
          <a:fillRef idx="0"/>
          <a:effectRef idx="0"/>
          <a:fontRef idx="minor"/>
        </p:style>
        <p:txBody>
          <a:bodyPr lIns="90000" rIns="90000" tIns="45000" bIns="45000" anchor="t">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Let L ={Jan,Feb,Mar,Apr,May,Jun,Jul,Aug,Sep,Oct,Nov,Dec}</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L is an ordered set</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List is stored in Data -1D array</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Elements are not stored in the same order as in the set L.</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To maintain the sequence ,second array ,Link is added</a:t>
            </a: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List starts at 10</a:t>
            </a:r>
            <a:r>
              <a:rPr b="0" lang="en-US" sz="2400" spc="-1" strike="noStrike" baseline="30000">
                <a:solidFill>
                  <a:srgbClr val="000000"/>
                </a:solidFill>
                <a:latin typeface="Times New Roman"/>
                <a:ea typeface="DejaVu Sans"/>
              </a:rPr>
              <a:t>th</a:t>
            </a:r>
            <a:r>
              <a:rPr b="0" lang="en-US" sz="2400" spc="-1" strike="noStrike">
                <a:solidFill>
                  <a:srgbClr val="000000"/>
                </a:solidFill>
                <a:latin typeface="Times New Roman"/>
                <a:ea typeface="DejaVu Sans"/>
              </a:rPr>
              <a:t> Loc</a:t>
            </a:r>
            <a:endParaRPr b="0" lang="en-IN" sz="2400" spc="-1" strike="noStrike">
              <a:solidFill>
                <a:srgbClr val="000000"/>
              </a:solidFill>
              <a:latin typeface="Arial"/>
            </a:endParaRPr>
          </a:p>
          <a:p>
            <a:pPr>
              <a:lnSpc>
                <a:spcPct val="100000"/>
              </a:lnSpc>
              <a:spcBef>
                <a:spcPts val="641"/>
              </a:spcBef>
            </a:pPr>
            <a:endParaRPr b="0" lang="en-IN" sz="2400" spc="-1" strike="noStrike">
              <a:solidFill>
                <a:srgbClr val="000000"/>
              </a:solidFill>
              <a:latin typeface="Arial"/>
            </a:endParaRPr>
          </a:p>
        </p:txBody>
      </p:sp>
      <p:pic>
        <p:nvPicPr>
          <p:cNvPr id="314"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itle 1"/>
          <p:cNvSpPr/>
          <p:nvPr/>
        </p:nvSpPr>
        <p:spPr>
          <a:xfrm>
            <a:off x="1219320" y="228600"/>
            <a:ext cx="7791840" cy="532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2400" spc="-1" strike="noStrike">
                <a:solidFill>
                  <a:srgbClr val="000000"/>
                </a:solidFill>
                <a:latin typeface="Calibri"/>
                <a:ea typeface="DejaVu Sans"/>
              </a:rPr>
              <a:t>Jan,Feb,Mar,Apr,May,Jun,Jul,Aug,Sep,Oct,Nov,Dec</a:t>
            </a:r>
            <a:endParaRPr b="0" lang="en-IN" sz="2400" spc="-1" strike="noStrike">
              <a:solidFill>
                <a:srgbClr val="000000"/>
              </a:solidFill>
              <a:latin typeface="Arial"/>
            </a:endParaRPr>
          </a:p>
        </p:txBody>
      </p:sp>
      <p:graphicFrame>
        <p:nvGraphicFramePr>
          <p:cNvPr id="316" name="Content Placeholder 4"/>
          <p:cNvGraphicFramePr/>
          <p:nvPr/>
        </p:nvGraphicFramePr>
        <p:xfrm>
          <a:off x="2895480" y="1009800"/>
          <a:ext cx="1599840" cy="5847840"/>
        </p:xfrm>
        <a:graphic>
          <a:graphicData uri="http://schemas.openxmlformats.org/drawingml/2006/table">
            <a:tbl>
              <a:tblPr/>
              <a:tblGrid>
                <a:gridCol w="1600200"/>
              </a:tblGrid>
              <a:tr h="365400">
                <a:tc>
                  <a:txBody>
                    <a:bodyPr anchor="t">
                      <a:noAutofit/>
                    </a:bodyPr>
                    <a:p>
                      <a:pPr>
                        <a:lnSpc>
                          <a:spcPct val="100000"/>
                        </a:lnSpc>
                      </a:pPr>
                      <a:r>
                        <a:rPr b="1" lang="en-US" sz="1800" spc="-1" strike="noStrike">
                          <a:solidFill>
                            <a:srgbClr val="ffffff"/>
                          </a:solidFill>
                          <a:latin typeface="Calibri"/>
                        </a:rPr>
                        <a:t>Data</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5400">
                <a:tc>
                  <a:txBody>
                    <a:bodyPr anchor="t">
                      <a:noAutofit/>
                    </a:bodyPr>
                    <a:p>
                      <a:pPr>
                        <a:lnSpc>
                          <a:spcPct val="100000"/>
                        </a:lnSpc>
                      </a:pPr>
                      <a:r>
                        <a:rPr b="0" lang="en-US" sz="1800" spc="-1" strike="noStrike">
                          <a:solidFill>
                            <a:srgbClr val="000000"/>
                          </a:solidFill>
                          <a:latin typeface="Calibri"/>
                        </a:rPr>
                        <a:t>Jun</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400">
                <a:tc>
                  <a:txBody>
                    <a:bodyPr anchor="t">
                      <a:noAutofit/>
                    </a:bodyPr>
                    <a:p>
                      <a:pPr>
                        <a:lnSpc>
                          <a:spcPct val="100000"/>
                        </a:lnSpc>
                      </a:pPr>
                      <a:r>
                        <a:rPr b="0" lang="en-US" sz="1800" spc="-1" strike="noStrike">
                          <a:solidFill>
                            <a:srgbClr val="000000"/>
                          </a:solidFill>
                          <a:latin typeface="Calibri"/>
                        </a:rPr>
                        <a:t>Sep</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400">
                <a:tc>
                  <a:txBody>
                    <a:bodyPr anchor="t">
                      <a:noAutofit/>
                    </a:bodyPr>
                    <a:p>
                      <a:pPr>
                        <a:lnSpc>
                          <a:spcPct val="100000"/>
                        </a:lnSpc>
                      </a:pPr>
                      <a:r>
                        <a:rPr b="0" lang="en-US" sz="1800" spc="-1" strike="noStrike">
                          <a:solidFill>
                            <a:srgbClr val="000000"/>
                          </a:solidFill>
                          <a:latin typeface="Calibri"/>
                        </a:rPr>
                        <a:t>Feb</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400">
                <a:tc>
                  <a:txBody>
                    <a:bodyPr anchor="t">
                      <a:noAutofit/>
                    </a:bodyPr>
                    <a:p>
                      <a:pPr>
                        <a:lnSpc>
                          <a:spcPct val="100000"/>
                        </a:lnSpc>
                      </a:pPr>
                      <a:r>
                        <a:rPr b="0" lang="en-US" sz="1800" spc="-1" strike="noStrike">
                          <a:solidFill>
                            <a:srgbClr val="000000"/>
                          </a:solidFill>
                          <a:latin typeface="Calibri"/>
                        </a:rPr>
                        <a:t>Jul </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400">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400">
                <a:tc>
                  <a:txBody>
                    <a:bodyPr anchor="t">
                      <a:noAutofit/>
                    </a:bodyPr>
                    <a:p>
                      <a:pPr>
                        <a:lnSpc>
                          <a:spcPct val="100000"/>
                        </a:lnSpc>
                      </a:pPr>
                      <a:r>
                        <a:rPr b="0" lang="en-US" sz="1800" spc="-1" strike="noStrike">
                          <a:solidFill>
                            <a:srgbClr val="000000"/>
                          </a:solidFill>
                          <a:latin typeface="Calibri"/>
                        </a:rPr>
                        <a:t>Dec</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400">
                <a:tc>
                  <a:txBody>
                    <a:bodyPr anchor="t">
                      <a:noAutofit/>
                    </a:bodyPr>
                    <a:p>
                      <a:pPr>
                        <a:lnSpc>
                          <a:spcPct val="100000"/>
                        </a:lnSpc>
                      </a:pPr>
                      <a:r>
                        <a:rPr b="0" lang="en-US" sz="1800" spc="-1" strike="noStrike">
                          <a:solidFill>
                            <a:srgbClr val="000000"/>
                          </a:solidFill>
                          <a:latin typeface="Calibri"/>
                        </a:rPr>
                        <a:t>Oct</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400">
                <a:tc>
                  <a:txBody>
                    <a:bodyPr anchor="t">
                      <a:noAutofit/>
                    </a:bodyPr>
                    <a:p>
                      <a:pPr>
                        <a:lnSpc>
                          <a:spcPct val="100000"/>
                        </a:lnSpc>
                      </a:pPr>
                      <a:r>
                        <a:rPr b="0" lang="en-US" sz="1800" spc="-1" strike="noStrike">
                          <a:solidFill>
                            <a:srgbClr val="000000"/>
                          </a:solidFill>
                          <a:latin typeface="Calibri"/>
                        </a:rPr>
                        <a:t>Mar</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400">
                <a:tc>
                  <a:txBody>
                    <a:bodyPr anchor="t">
                      <a:noAutofit/>
                    </a:bodyPr>
                    <a:p>
                      <a:pPr>
                        <a:lnSpc>
                          <a:spcPct val="100000"/>
                        </a:lnSpc>
                      </a:pPr>
                      <a:r>
                        <a:rPr b="0" lang="en-US" sz="1800" spc="-1" strike="noStrike">
                          <a:solidFill>
                            <a:srgbClr val="000000"/>
                          </a:solidFill>
                          <a:latin typeface="Calibri"/>
                        </a:rPr>
                        <a:t>Apr</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400">
                <a:tc>
                  <a:txBody>
                    <a:bodyPr anchor="t">
                      <a:noAutofit/>
                    </a:bodyPr>
                    <a:p>
                      <a:pPr>
                        <a:lnSpc>
                          <a:spcPct val="100000"/>
                        </a:lnSpc>
                      </a:pPr>
                      <a:r>
                        <a:rPr b="0" lang="en-US" sz="1800" spc="-1" strike="noStrike">
                          <a:solidFill>
                            <a:srgbClr val="000000"/>
                          </a:solidFill>
                          <a:latin typeface="Calibri"/>
                        </a:rPr>
                        <a:t>Jan</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400">
                <a:tc>
                  <a:txBody>
                    <a:bodyPr anchor="t">
                      <a:noAutofit/>
                    </a:bodyPr>
                    <a:p>
                      <a:pPr>
                        <a:lnSpc>
                          <a:spcPct val="100000"/>
                        </a:lnSpc>
                      </a:pPr>
                      <a:r>
                        <a:rPr b="0" lang="en-US" sz="1800" spc="-1" strike="noStrike">
                          <a:solidFill>
                            <a:srgbClr val="000000"/>
                          </a:solidFill>
                          <a:latin typeface="Calibri"/>
                        </a:rPr>
                        <a:t>May</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400">
                <a:tc>
                  <a:txBody>
                    <a:bodyPr anchor="t">
                      <a:noAutofit/>
                    </a:bodyPr>
                    <a:p>
                      <a:pPr>
                        <a:lnSpc>
                          <a:spcPct val="100000"/>
                        </a:lnSpc>
                      </a:pPr>
                      <a:r>
                        <a:rPr b="0" lang="en-US" sz="1800" spc="-1" strike="noStrike">
                          <a:solidFill>
                            <a:srgbClr val="000000"/>
                          </a:solidFill>
                          <a:latin typeface="Calibri"/>
                        </a:rPr>
                        <a:t>Aug</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400">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400">
                <a:tc>
                  <a:txBody>
                    <a:bodyPr anchor="t">
                      <a:noAutofit/>
                    </a:bodyPr>
                    <a:p>
                      <a:pPr>
                        <a:lnSpc>
                          <a:spcPct val="100000"/>
                        </a:lnSpc>
                      </a:pPr>
                      <a:r>
                        <a:rPr b="0" lang="en-US" sz="1800" spc="-1" strike="noStrike">
                          <a:solidFill>
                            <a:srgbClr val="000000"/>
                          </a:solidFill>
                          <a:latin typeface="Calibri"/>
                        </a:rPr>
                        <a:t>Nov</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840">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317" name="Content Placeholder 4"/>
          <p:cNvGraphicFramePr/>
          <p:nvPr/>
        </p:nvGraphicFramePr>
        <p:xfrm>
          <a:off x="5334120" y="1005840"/>
          <a:ext cx="1599840" cy="5852160"/>
        </p:xfrm>
        <a:graphic>
          <a:graphicData uri="http://schemas.openxmlformats.org/drawingml/2006/table">
            <a:tbl>
              <a:tblPr/>
              <a:tblGrid>
                <a:gridCol w="1600200"/>
              </a:tblGrid>
              <a:tr h="365760">
                <a:tc>
                  <a:txBody>
                    <a:bodyPr anchor="t">
                      <a:noAutofit/>
                    </a:bodyPr>
                    <a:p>
                      <a:pPr>
                        <a:lnSpc>
                          <a:spcPct val="100000"/>
                        </a:lnSpc>
                      </a:pPr>
                      <a:r>
                        <a:rPr b="1" lang="en-US" sz="1800" spc="-1" strike="noStrike">
                          <a:solidFill>
                            <a:srgbClr val="ffffff"/>
                          </a:solidFill>
                          <a:latin typeface="Calibri"/>
                        </a:rPr>
                        <a:t>Link</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5760">
                <a:tc>
                  <a:txBody>
                    <a:bodyPr anchor="t">
                      <a:noAutofit/>
                    </a:bodyPr>
                    <a:p>
                      <a:pPr>
                        <a:lnSpc>
                          <a:spcPct val="100000"/>
                        </a:lnSpc>
                      </a:pPr>
                      <a:r>
                        <a:rPr b="0" lang="en-US" sz="1800" spc="-1" strike="noStrike">
                          <a:solidFill>
                            <a:srgbClr val="000000"/>
                          </a:solidFill>
                          <a:latin typeface="Calibri"/>
                        </a:rPr>
                        <a:t>4</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760">
                <a:tc>
                  <a:txBody>
                    <a:bodyPr anchor="t">
                      <a:noAutofit/>
                    </a:bodyPr>
                    <a:p>
                      <a:pPr>
                        <a:lnSpc>
                          <a:spcPct val="100000"/>
                        </a:lnSpc>
                      </a:pPr>
                      <a:r>
                        <a:rPr b="0" lang="en-US" sz="1800" spc="-1" strike="noStrike">
                          <a:solidFill>
                            <a:srgbClr val="000000"/>
                          </a:solidFill>
                          <a:latin typeface="Calibri"/>
                        </a:rPr>
                        <a:t>7</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760">
                <a:tc>
                  <a:txBody>
                    <a:bodyPr anchor="t">
                      <a:noAutofit/>
                    </a:bodyPr>
                    <a:p>
                      <a:pPr>
                        <a:lnSpc>
                          <a:spcPct val="100000"/>
                        </a:lnSpc>
                      </a:pPr>
                      <a:r>
                        <a:rPr b="0" lang="en-US" sz="1800" spc="-1" strike="noStrike">
                          <a:solidFill>
                            <a:srgbClr val="000000"/>
                          </a:solidFill>
                          <a:latin typeface="Calibri"/>
                        </a:rPr>
                        <a:t>8</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760">
                <a:tc>
                  <a:txBody>
                    <a:bodyPr anchor="t">
                      <a:noAutofit/>
                    </a:bodyPr>
                    <a:p>
                      <a:pPr>
                        <a:lnSpc>
                          <a:spcPct val="100000"/>
                        </a:lnSpc>
                      </a:pPr>
                      <a:r>
                        <a:rPr b="0" lang="en-US" sz="1800" spc="-1" strike="noStrike">
                          <a:solidFill>
                            <a:srgbClr val="000000"/>
                          </a:solidFill>
                          <a:latin typeface="Calibri"/>
                        </a:rPr>
                        <a:t>12</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760">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760">
                <a:tc>
                  <a:txBody>
                    <a:bodyPr anchor="t">
                      <a:noAutofit/>
                    </a:bodyPr>
                    <a:p>
                      <a:pPr>
                        <a:lnSpc>
                          <a:spcPct val="100000"/>
                        </a:lnSpc>
                      </a:pPr>
                      <a:r>
                        <a:rPr b="0" lang="en-US"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760">
                <a:tc>
                  <a:txBody>
                    <a:bodyPr anchor="t">
                      <a:noAutofit/>
                    </a:bodyPr>
                    <a:p>
                      <a:pPr>
                        <a:lnSpc>
                          <a:spcPct val="100000"/>
                        </a:lnSpc>
                      </a:pPr>
                      <a:r>
                        <a:rPr b="0" lang="en-US" sz="1800" spc="-1" strike="noStrike">
                          <a:solidFill>
                            <a:srgbClr val="000000"/>
                          </a:solidFill>
                          <a:latin typeface="Calibri"/>
                        </a:rPr>
                        <a:t>14</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760">
                <a:tc>
                  <a:txBody>
                    <a:bodyPr anchor="t">
                      <a:noAutofit/>
                    </a:bodyPr>
                    <a:p>
                      <a:pPr>
                        <a:lnSpc>
                          <a:spcPct val="100000"/>
                        </a:lnSpc>
                      </a:pPr>
                      <a:r>
                        <a:rPr b="0" lang="en-US" sz="1800" spc="-1" strike="noStrike">
                          <a:solidFill>
                            <a:srgbClr val="000000"/>
                          </a:solidFill>
                          <a:latin typeface="Calibri"/>
                        </a:rPr>
                        <a:t>9</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760">
                <a:tc>
                  <a:txBody>
                    <a:bodyPr anchor="t">
                      <a:noAutofit/>
                    </a:bodyPr>
                    <a:p>
                      <a:pPr>
                        <a:lnSpc>
                          <a:spcPct val="100000"/>
                        </a:lnSpc>
                      </a:pPr>
                      <a:r>
                        <a:rPr b="0" lang="en-US" sz="1800" spc="-1" strike="noStrike">
                          <a:solidFill>
                            <a:srgbClr val="000000"/>
                          </a:solidFill>
                          <a:latin typeface="Calibri"/>
                        </a:rPr>
                        <a:t>11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760">
                <a:tc>
                  <a:txBody>
                    <a:bodyPr anchor="t">
                      <a:noAutofit/>
                    </a:bodyPr>
                    <a:p>
                      <a:pPr>
                        <a:lnSpc>
                          <a:spcPct val="100000"/>
                        </a:lnSpc>
                      </a:pPr>
                      <a:r>
                        <a:rPr b="0" lang="en-US" sz="1800" spc="-1" strike="noStrike">
                          <a:solidFill>
                            <a:srgbClr val="000000"/>
                          </a:solidFill>
                          <a:latin typeface="Calibri"/>
                        </a:rPr>
                        <a:t>3</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760">
                <a:tc>
                  <a:txBody>
                    <a:bodyPr anchor="t">
                      <a:noAutofit/>
                    </a:bodyPr>
                    <a:p>
                      <a:pPr>
                        <a:lnSpc>
                          <a:spcPct val="100000"/>
                        </a:lnSpc>
                      </a:pPr>
                      <a:r>
                        <a:rPr b="0" lang="en-US"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760">
                <a:tc>
                  <a:txBody>
                    <a:bodyPr anchor="t">
                      <a:noAutofit/>
                    </a:bodyPr>
                    <a:p>
                      <a:pPr>
                        <a:lnSpc>
                          <a:spcPct val="100000"/>
                        </a:lnSpc>
                      </a:pPr>
                      <a:r>
                        <a:rPr b="0" lang="en-US" sz="1800" spc="-1" strike="noStrike">
                          <a:solidFill>
                            <a:srgbClr val="000000"/>
                          </a:solidFill>
                          <a:latin typeface="Calibri"/>
                        </a:rPr>
                        <a:t>2</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760">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5760">
                <a:tc>
                  <a:txBody>
                    <a:bodyPr anchor="t">
                      <a:noAutofit/>
                    </a:bodyPr>
                    <a:p>
                      <a:pPr>
                        <a:lnSpc>
                          <a:spcPct val="100000"/>
                        </a:lnSpc>
                      </a:pPr>
                      <a:r>
                        <a:rPr b="0" lang="en-US" sz="1800" spc="-1" strike="noStrike">
                          <a:solidFill>
                            <a:srgbClr val="000000"/>
                          </a:solidFill>
                          <a:latin typeface="Calibri"/>
                        </a:rPr>
                        <a:t>6</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5760">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318" name="Content Placeholder 4"/>
          <p:cNvGraphicFramePr/>
          <p:nvPr/>
        </p:nvGraphicFramePr>
        <p:xfrm>
          <a:off x="4495680" y="992160"/>
          <a:ext cx="837720" cy="5851800"/>
        </p:xfrm>
        <a:graphic>
          <a:graphicData uri="http://schemas.openxmlformats.org/drawingml/2006/table">
            <a:tbl>
              <a:tblPr/>
              <a:tblGrid>
                <a:gridCol w="838080"/>
              </a:tblGrid>
              <a:tr h="366480">
                <a:tc>
                  <a:txBody>
                    <a:bodyPr anchor="t">
                      <a:noAutofit/>
                    </a:bodyPr>
                    <a:p>
                      <a:pPr>
                        <a:lnSpc>
                          <a:spcPct val="100000"/>
                        </a:lnSpc>
                      </a:pPr>
                      <a:r>
                        <a:rPr b="1" lang="en-US" sz="1800" spc="-1" strike="noStrike">
                          <a:solidFill>
                            <a:srgbClr val="ffffff"/>
                          </a:solidFill>
                          <a:latin typeface="Calibri"/>
                        </a:rPr>
                        <a:t>Index</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480">
                <a:tc>
                  <a:txBody>
                    <a:bodyPr anchor="t">
                      <a:noAutofit/>
                    </a:bodyPr>
                    <a:p>
                      <a:pPr>
                        <a:lnSpc>
                          <a:spcPct val="100000"/>
                        </a:lnSpc>
                      </a:pPr>
                      <a:r>
                        <a:rPr b="0" lang="en-US" sz="1800" spc="-1" strike="noStrike">
                          <a:solidFill>
                            <a:srgbClr val="000000"/>
                          </a:solidFill>
                          <a:latin typeface="Calibri"/>
                        </a:rPr>
                        <a:t>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480">
                <a:tc>
                  <a:txBody>
                    <a:bodyPr anchor="t">
                      <a:noAutofit/>
                    </a:bodyPr>
                    <a:p>
                      <a:pPr>
                        <a:lnSpc>
                          <a:spcPct val="100000"/>
                        </a:lnSpc>
                      </a:pPr>
                      <a:r>
                        <a:rPr b="0" lang="en-US" sz="1800" spc="-1" strike="noStrike">
                          <a:solidFill>
                            <a:srgbClr val="000000"/>
                          </a:solidFill>
                          <a:latin typeface="Calibri"/>
                        </a:rPr>
                        <a:t>2</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480">
                <a:tc>
                  <a:txBody>
                    <a:bodyPr anchor="t">
                      <a:noAutofit/>
                    </a:bodyPr>
                    <a:p>
                      <a:pPr>
                        <a:lnSpc>
                          <a:spcPct val="100000"/>
                        </a:lnSpc>
                      </a:pPr>
                      <a:r>
                        <a:rPr b="0" lang="en-US" sz="1800" spc="-1" strike="noStrike">
                          <a:solidFill>
                            <a:srgbClr val="000000"/>
                          </a:solidFill>
                          <a:latin typeface="Calibri"/>
                        </a:rPr>
                        <a:t>3</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480">
                <a:tc>
                  <a:txBody>
                    <a:bodyPr anchor="t">
                      <a:noAutofit/>
                    </a:bodyPr>
                    <a:p>
                      <a:pPr>
                        <a:lnSpc>
                          <a:spcPct val="100000"/>
                        </a:lnSpc>
                      </a:pPr>
                      <a:r>
                        <a:rPr b="0" lang="en-US" sz="1800" spc="-1" strike="noStrike">
                          <a:solidFill>
                            <a:srgbClr val="000000"/>
                          </a:solidFill>
                          <a:latin typeface="Calibri"/>
                        </a:rPr>
                        <a:t>4</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2160">
                <a:tc>
                  <a:txBody>
                    <a:bodyPr anchor="t">
                      <a:noAutofit/>
                    </a:bodyPr>
                    <a:p>
                      <a:pPr>
                        <a:lnSpc>
                          <a:spcPct val="100000"/>
                        </a:lnSpc>
                      </a:pPr>
                      <a:r>
                        <a:rPr b="0" lang="en-US" sz="1800" spc="-1" strike="noStrike">
                          <a:solidFill>
                            <a:srgbClr val="000000"/>
                          </a:solidFill>
                          <a:latin typeface="Calibri"/>
                        </a:rPr>
                        <a:t>5</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480">
                <a:tc>
                  <a:txBody>
                    <a:bodyPr anchor="t">
                      <a:noAutofit/>
                    </a:bodyPr>
                    <a:p>
                      <a:pPr>
                        <a:lnSpc>
                          <a:spcPct val="100000"/>
                        </a:lnSpc>
                      </a:pPr>
                      <a:r>
                        <a:rPr b="0" lang="en-US" sz="1800" spc="-1" strike="noStrike">
                          <a:solidFill>
                            <a:srgbClr val="000000"/>
                          </a:solidFill>
                          <a:latin typeface="Calibri"/>
                        </a:rPr>
                        <a:t>6</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480">
                <a:tc>
                  <a:txBody>
                    <a:bodyPr anchor="t">
                      <a:noAutofit/>
                    </a:bodyPr>
                    <a:p>
                      <a:pPr>
                        <a:lnSpc>
                          <a:spcPct val="100000"/>
                        </a:lnSpc>
                      </a:pPr>
                      <a:r>
                        <a:rPr b="0" lang="en-US" sz="1800" spc="-1" strike="noStrike">
                          <a:solidFill>
                            <a:srgbClr val="000000"/>
                          </a:solidFill>
                          <a:latin typeface="Calibri"/>
                        </a:rPr>
                        <a:t>7</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480">
                <a:tc>
                  <a:txBody>
                    <a:bodyPr anchor="t">
                      <a:noAutofit/>
                    </a:bodyPr>
                    <a:p>
                      <a:pPr>
                        <a:lnSpc>
                          <a:spcPct val="100000"/>
                        </a:lnSpc>
                      </a:pPr>
                      <a:r>
                        <a:rPr b="0" lang="en-US" sz="1800" spc="-1" strike="noStrike">
                          <a:solidFill>
                            <a:srgbClr val="000000"/>
                          </a:solidFill>
                          <a:latin typeface="Calibri"/>
                        </a:rPr>
                        <a:t>8</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480">
                <a:tc>
                  <a:txBody>
                    <a:bodyPr anchor="t">
                      <a:noAutofit/>
                    </a:bodyPr>
                    <a:p>
                      <a:pPr>
                        <a:lnSpc>
                          <a:spcPct val="100000"/>
                        </a:lnSpc>
                      </a:pPr>
                      <a:r>
                        <a:rPr b="0" lang="en-US" sz="1800" spc="-1" strike="noStrike">
                          <a:solidFill>
                            <a:srgbClr val="000000"/>
                          </a:solidFill>
                          <a:latin typeface="Calibri"/>
                        </a:rPr>
                        <a:t>9</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2160">
                <a:tc>
                  <a:txBody>
                    <a:bodyPr anchor="t">
                      <a:noAutofit/>
                    </a:bodyPr>
                    <a:p>
                      <a:pPr>
                        <a:lnSpc>
                          <a:spcPct val="100000"/>
                        </a:lnSpc>
                      </a:pPr>
                      <a:r>
                        <a:rPr b="0" lang="en-US" sz="1800" spc="-1" strike="noStrike">
                          <a:solidFill>
                            <a:srgbClr val="000000"/>
                          </a:solidFill>
                          <a:latin typeface="Calibri"/>
                        </a:rPr>
                        <a:t>10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2160">
                <a:tc>
                  <a:txBody>
                    <a:bodyPr anchor="t">
                      <a:noAutofit/>
                    </a:bodyPr>
                    <a:p>
                      <a:pPr>
                        <a:lnSpc>
                          <a:spcPct val="100000"/>
                        </a:lnSpc>
                      </a:pPr>
                      <a:r>
                        <a:rPr b="0" lang="en-US" sz="1800" spc="-1" strike="noStrike">
                          <a:solidFill>
                            <a:srgbClr val="000000"/>
                          </a:solidFill>
                          <a:latin typeface="Calibri"/>
                        </a:rPr>
                        <a:t>11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7560">
                <a:tc>
                  <a:txBody>
                    <a:bodyPr anchor="t">
                      <a:noAutofit/>
                    </a:bodyPr>
                    <a:p>
                      <a:pPr>
                        <a:lnSpc>
                          <a:spcPct val="100000"/>
                        </a:lnSpc>
                      </a:pPr>
                      <a:r>
                        <a:rPr b="0" lang="en-US" sz="1800" spc="-1" strike="noStrike">
                          <a:solidFill>
                            <a:srgbClr val="000000"/>
                          </a:solidFill>
                          <a:latin typeface="Calibri"/>
                        </a:rPr>
                        <a:t>12</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2160">
                <a:tc>
                  <a:txBody>
                    <a:bodyPr anchor="t">
                      <a:noAutofit/>
                    </a:bodyPr>
                    <a:p>
                      <a:pPr>
                        <a:lnSpc>
                          <a:spcPct val="100000"/>
                        </a:lnSpc>
                      </a:pPr>
                      <a:r>
                        <a:rPr b="0" lang="en-US" sz="1800" spc="-1" strike="noStrike">
                          <a:solidFill>
                            <a:srgbClr val="000000"/>
                          </a:solidFill>
                          <a:latin typeface="Calibri"/>
                        </a:rPr>
                        <a:t>13</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480">
                <a:tc>
                  <a:txBody>
                    <a:bodyPr anchor="t">
                      <a:noAutofit/>
                    </a:bodyPr>
                    <a:p>
                      <a:pPr>
                        <a:lnSpc>
                          <a:spcPct val="100000"/>
                        </a:lnSpc>
                      </a:pPr>
                      <a:r>
                        <a:rPr b="0" lang="en-US" sz="1800" spc="-1" strike="noStrike">
                          <a:solidFill>
                            <a:srgbClr val="000000"/>
                          </a:solidFill>
                          <a:latin typeface="Calibri"/>
                        </a:rPr>
                        <a:t>14</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nchor="t">
                      <a:noAutofit/>
                    </a:bodyPr>
                    <a:p>
                      <a:pPr>
                        <a:lnSpc>
                          <a:spcPct val="100000"/>
                        </a:lnSpc>
                      </a:pPr>
                      <a:r>
                        <a:rPr b="0" lang="en-US" sz="1800" spc="-1" strike="noStrike">
                          <a:solidFill>
                            <a:srgbClr val="000000"/>
                          </a:solidFill>
                          <a:latin typeface="Calibri"/>
                        </a:rPr>
                        <a:t>15</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319" name="TextBox 8"/>
          <p:cNvSpPr/>
          <p:nvPr/>
        </p:nvSpPr>
        <p:spPr>
          <a:xfrm flipH="1">
            <a:off x="836640" y="4267080"/>
            <a:ext cx="18277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br>
              <a:rPr sz="1800"/>
            </a:br>
            <a:r>
              <a:rPr b="0" lang="en-US" sz="1800" spc="-1" strike="noStrike">
                <a:solidFill>
                  <a:srgbClr val="000000"/>
                </a:solidFill>
                <a:latin typeface="Calibri"/>
                <a:ea typeface="DejaVu Sans"/>
              </a:rPr>
              <a:t>Head</a:t>
            </a:r>
            <a:endParaRPr b="0" lang="en-IN" sz="1800" spc="-1" strike="noStrike">
              <a:solidFill>
                <a:srgbClr val="000000"/>
              </a:solidFill>
              <a:latin typeface="Arial"/>
            </a:endParaRPr>
          </a:p>
        </p:txBody>
      </p:sp>
      <p:sp>
        <p:nvSpPr>
          <p:cNvPr id="320" name="Straight Arrow Connector 10"/>
          <p:cNvSpPr/>
          <p:nvPr/>
        </p:nvSpPr>
        <p:spPr>
          <a:xfrm>
            <a:off x="1676520" y="4876920"/>
            <a:ext cx="1218240" cy="360"/>
          </a:xfrm>
          <a:custGeom>
            <a:avLst/>
            <a:gdLst>
              <a:gd name="textAreaLeft" fmla="*/ 0 w 1218240"/>
              <a:gd name="textAreaRight" fmla="*/ 1218960 w 1218240"/>
              <a:gd name="textAreaTop" fmla="*/ 0 h 360"/>
              <a:gd name="textAreaBottom" fmla="*/ 1080 h 360"/>
            </a:gdLst>
            <a:ahLst/>
            <a:rect l="textAreaLeft" t="textAreaTop" r="textAreaRight" b="textAreaBottom"/>
            <a:pathLst>
              <a:path w="21600" h="21600">
                <a:moveTo>
                  <a:pt x="0" y="0"/>
                </a:moveTo>
                <a:lnTo>
                  <a:pt x="21600" y="21600"/>
                </a:lnTo>
              </a:path>
            </a:pathLst>
          </a:custGeom>
          <a:solidFill>
            <a:schemeClr val="accent1"/>
          </a:solidFill>
          <a:ln w="9525">
            <a:solidFill>
              <a:srgbClr val="000000"/>
            </a:solidFill>
            <a:round/>
            <a:tailEnd len="med" type="arrow" w="med"/>
          </a:ln>
        </p:spPr>
        <p:style>
          <a:lnRef idx="0"/>
          <a:fillRef idx="0"/>
          <a:effectRef idx="0"/>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pic>
        <p:nvPicPr>
          <p:cNvPr id="321"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Rectangle 2"/>
          <p:cNvSpPr/>
          <p:nvPr/>
        </p:nvSpPr>
        <p:spPr>
          <a:xfrm>
            <a:off x="1371600" y="533520"/>
            <a:ext cx="7314120" cy="88308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00000"/>
              </a:lnSpc>
            </a:pPr>
            <a:r>
              <a:rPr b="0" lang="en-US" sz="4400" spc="-1" strike="noStrike">
                <a:solidFill>
                  <a:srgbClr val="00b050"/>
                </a:solidFill>
                <a:latin typeface="Calibri"/>
                <a:ea typeface="DejaVu Sans"/>
              </a:rPr>
              <a:t>Dynamic memory management</a:t>
            </a:r>
            <a:endParaRPr b="0" lang="en-IN" sz="4400" spc="-1" strike="noStrike">
              <a:solidFill>
                <a:srgbClr val="000000"/>
              </a:solidFill>
              <a:latin typeface="Arial"/>
            </a:endParaRPr>
          </a:p>
        </p:txBody>
      </p:sp>
      <p:sp>
        <p:nvSpPr>
          <p:cNvPr id="323" name="Rectangle 3"/>
          <p:cNvSpPr/>
          <p:nvPr/>
        </p:nvSpPr>
        <p:spPr>
          <a:xfrm>
            <a:off x="457200" y="1905120"/>
            <a:ext cx="8228520" cy="4219920"/>
          </a:xfrm>
          <a:prstGeom prst="rect">
            <a:avLst/>
          </a:prstGeom>
          <a:noFill/>
          <a:ln w="0">
            <a:noFill/>
          </a:ln>
        </p:spPr>
        <p:style>
          <a:lnRef idx="0"/>
          <a:fillRef idx="0"/>
          <a:effectRef idx="0"/>
          <a:fontRef idx="minor"/>
        </p:style>
        <p:txBody>
          <a:bodyPr lIns="90000" rIns="90000" tIns="45000" bIns="45000" anchor="t">
            <a:normAutofit/>
          </a:bodyPr>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In which memory resources are allocated whenever they are needed, and freed whenever they are not necessary anymore</a:t>
            </a:r>
            <a:endParaRPr b="0" lang="en-IN" sz="2400" spc="-1" strike="noStrike">
              <a:solidFill>
                <a:srgbClr val="000000"/>
              </a:solidFill>
              <a:latin typeface="Arial"/>
            </a:endParaRPr>
          </a:p>
          <a:p>
            <a:pPr algn="just">
              <a:lnSpc>
                <a:spcPct val="100000"/>
              </a:lnSpc>
              <a:spcBef>
                <a:spcPts val="479"/>
              </a:spcBef>
            </a:pPr>
            <a:endParaRPr b="0" lang="en-IN" sz="2400" spc="-1" strike="noStrike">
              <a:solidFill>
                <a:srgbClr val="000000"/>
              </a:solidFill>
              <a:latin typeface="Arial"/>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Linked lists, are defined precisely in such a way as to allow for dynamically allocating and deallocating memory, depending on the requirements of the application.</a:t>
            </a:r>
            <a:endParaRPr b="0" lang="en-IN" sz="2400" spc="-1" strike="noStrike">
              <a:solidFill>
                <a:srgbClr val="000000"/>
              </a:solidFill>
              <a:latin typeface="Arial"/>
            </a:endParaRPr>
          </a:p>
          <a:p>
            <a:pPr marL="343080" indent="-342720" algn="just">
              <a:lnSpc>
                <a:spcPct val="100000"/>
              </a:lnSpc>
              <a:spcBef>
                <a:spcPts val="641"/>
              </a:spcBef>
              <a:tabLst>
                <a:tab algn="l" pos="0"/>
              </a:tabLst>
            </a:pPr>
            <a:endParaRPr b="0" lang="en-IN" sz="2400" spc="-1" strike="noStrike">
              <a:solidFill>
                <a:srgbClr val="000000"/>
              </a:solidFill>
              <a:latin typeface="Arial"/>
            </a:endParaRPr>
          </a:p>
          <a:p>
            <a:pPr marL="343080" indent="-342720" algn="just">
              <a:lnSpc>
                <a:spcPct val="100000"/>
              </a:lnSpc>
              <a:spcBef>
                <a:spcPts val="641"/>
              </a:spcBef>
              <a:tabLst>
                <a:tab algn="l" pos="0"/>
              </a:tabLst>
            </a:pPr>
            <a:endParaRPr b="0" lang="en-IN" sz="2400" spc="-1" strike="noStrike">
              <a:solidFill>
                <a:srgbClr val="000000"/>
              </a:solidFill>
              <a:latin typeface="Arial"/>
            </a:endParaRPr>
          </a:p>
        </p:txBody>
      </p:sp>
      <p:pic>
        <p:nvPicPr>
          <p:cNvPr id="324"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object 2"/>
          <p:cNvSpPr/>
          <p:nvPr/>
        </p:nvSpPr>
        <p:spPr>
          <a:xfrm>
            <a:off x="3474000" y="459720"/>
            <a:ext cx="2544840" cy="48708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0" lang="en-US" sz="3200" spc="-4" strike="noStrike">
                <a:solidFill>
                  <a:srgbClr val="00b050"/>
                </a:solidFill>
                <a:latin typeface="Arial"/>
                <a:ea typeface="DejaVu Sans"/>
              </a:rPr>
              <a:t>Pointers </a:t>
            </a:r>
            <a:r>
              <a:rPr b="0" lang="en-US" sz="3200" spc="-1" strike="noStrike">
                <a:solidFill>
                  <a:srgbClr val="00b050"/>
                </a:solidFill>
                <a:latin typeface="Arial"/>
                <a:ea typeface="DejaVu Sans"/>
              </a:rPr>
              <a:t>in</a:t>
            </a:r>
            <a:r>
              <a:rPr b="0" lang="en-US" sz="3200" spc="-4" strike="noStrike">
                <a:solidFill>
                  <a:srgbClr val="00b050"/>
                </a:solidFill>
                <a:latin typeface="Arial"/>
                <a:ea typeface="DejaVu Sans"/>
              </a:rPr>
              <a:t> </a:t>
            </a:r>
            <a:r>
              <a:rPr b="0" lang="en-US" sz="3200" spc="-1" strike="noStrike">
                <a:solidFill>
                  <a:srgbClr val="00b050"/>
                </a:solidFill>
                <a:latin typeface="Arial"/>
                <a:ea typeface="DejaVu Sans"/>
              </a:rPr>
              <a:t>C</a:t>
            </a:r>
            <a:r>
              <a:rPr b="0" lang="en-US" sz="3200" spc="-4" strike="noStrike">
                <a:solidFill>
                  <a:srgbClr val="00b050"/>
                </a:solidFill>
                <a:latin typeface="Arial"/>
                <a:ea typeface="DejaVu Sans"/>
              </a:rPr>
              <a:t> </a:t>
            </a:r>
            <a:endParaRPr b="0" lang="en-IN" sz="3200" spc="-1" strike="noStrike">
              <a:solidFill>
                <a:srgbClr val="000000"/>
              </a:solidFill>
              <a:latin typeface="Arial"/>
            </a:endParaRPr>
          </a:p>
        </p:txBody>
      </p:sp>
      <p:sp>
        <p:nvSpPr>
          <p:cNvPr id="326" name="object 3"/>
          <p:cNvSpPr/>
          <p:nvPr/>
        </p:nvSpPr>
        <p:spPr>
          <a:xfrm>
            <a:off x="762120" y="1447920"/>
            <a:ext cx="7085520" cy="2353320"/>
          </a:xfrm>
          <a:prstGeom prst="rect">
            <a:avLst/>
          </a:prstGeom>
          <a:noFill/>
          <a:ln w="0">
            <a:noFill/>
          </a:ln>
        </p:spPr>
        <p:style>
          <a:lnRef idx="0"/>
          <a:fillRef idx="0"/>
          <a:effectRef idx="0"/>
          <a:fontRef idx="minor"/>
        </p:style>
        <p:txBody>
          <a:bodyPr lIns="0" rIns="0" tIns="0" bIns="0" anchor="t">
            <a:spAutoFit/>
          </a:bodyPr>
          <a:p>
            <a:pPr marL="261720" indent="-250200">
              <a:lnSpc>
                <a:spcPct val="100000"/>
              </a:lnSpc>
              <a:buClr>
                <a:srgbClr val="000000"/>
              </a:buClr>
              <a:buFont typeface="Arial"/>
              <a:buChar char="•"/>
              <a:tabLst>
                <a:tab algn="l" pos="261720"/>
              </a:tabLst>
            </a:pPr>
            <a:r>
              <a:rPr b="1" lang="en-US" sz="2500" spc="-4" strike="noStrike">
                <a:solidFill>
                  <a:srgbClr val="000000"/>
                </a:solidFill>
                <a:latin typeface="Arial"/>
                <a:ea typeface="DejaVu Sans"/>
              </a:rPr>
              <a:t>Declar</a:t>
            </a:r>
            <a:r>
              <a:rPr b="1" lang="en-US" sz="2500" spc="-1" strike="noStrike">
                <a:solidFill>
                  <a:srgbClr val="000000"/>
                </a:solidFill>
                <a:latin typeface="Arial"/>
                <a:ea typeface="DejaVu Sans"/>
              </a:rPr>
              <a:t>e</a:t>
            </a:r>
            <a:r>
              <a:rPr b="1" lang="en-US" sz="2500" spc="63" strike="noStrike">
                <a:solidFill>
                  <a:srgbClr val="000000"/>
                </a:solidFill>
                <a:latin typeface="Times New Roman"/>
                <a:ea typeface="DejaVu Sans"/>
              </a:rPr>
              <a:t> </a:t>
            </a:r>
            <a:r>
              <a:rPr b="1" lang="en-US" sz="2500" spc="-1" strike="noStrike">
                <a:solidFill>
                  <a:srgbClr val="000000"/>
                </a:solidFill>
                <a:latin typeface="Arial"/>
                <a:ea typeface="DejaVu Sans"/>
              </a:rPr>
              <a:t>Pointer</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P</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of</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type</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integer:</a:t>
            </a:r>
            <a:r>
              <a:rPr b="1" lang="en-US" sz="2500" spc="-1" strike="noStrike">
                <a:solidFill>
                  <a:srgbClr val="000000"/>
                </a:solidFill>
                <a:latin typeface="Times New Roman"/>
                <a:ea typeface="DejaVu Sans"/>
              </a:rPr>
              <a:t> </a:t>
            </a:r>
            <a:r>
              <a:rPr b="1" lang="en-US" sz="2500" spc="-4" strike="noStrike">
                <a:solidFill>
                  <a:srgbClr val="063de8"/>
                </a:solidFill>
                <a:latin typeface="Arial"/>
                <a:ea typeface="DejaVu Sans"/>
              </a:rPr>
              <a:t>In</a:t>
            </a:r>
            <a:r>
              <a:rPr b="1" lang="en-US" sz="2500" spc="-1" strike="noStrike">
                <a:solidFill>
                  <a:srgbClr val="063de8"/>
                </a:solidFill>
                <a:latin typeface="Arial"/>
                <a:ea typeface="DejaVu Sans"/>
              </a:rPr>
              <a:t>t</a:t>
            </a:r>
            <a:r>
              <a:rPr b="1" lang="en-US" sz="2500" spc="58" strike="noStrike">
                <a:solidFill>
                  <a:srgbClr val="063de8"/>
                </a:solidFill>
                <a:latin typeface="Times New Roman"/>
                <a:ea typeface="DejaVu Sans"/>
              </a:rPr>
              <a:t> </a:t>
            </a:r>
            <a:r>
              <a:rPr b="1" lang="en-US" sz="2500" spc="-4" strike="noStrike">
                <a:solidFill>
                  <a:srgbClr val="063de8"/>
                </a:solidFill>
                <a:latin typeface="Arial"/>
                <a:ea typeface="DejaVu Sans"/>
              </a:rPr>
              <a:t>*P;</a:t>
            </a:r>
            <a:endParaRPr b="0" lang="en-IN" sz="2500" spc="-1" strike="noStrike">
              <a:solidFill>
                <a:srgbClr val="000000"/>
              </a:solidFill>
              <a:latin typeface="Arial"/>
            </a:endParaRPr>
          </a:p>
          <a:p>
            <a:pPr>
              <a:lnSpc>
                <a:spcPct val="100000"/>
              </a:lnSpc>
              <a:tabLst>
                <a:tab algn="l" pos="261720"/>
              </a:tabLst>
            </a:pPr>
            <a:endParaRPr b="0" lang="en-IN" sz="2500" spc="-1" strike="noStrike">
              <a:solidFill>
                <a:srgbClr val="000000"/>
              </a:solidFill>
              <a:latin typeface="Arial"/>
            </a:endParaRPr>
          </a:p>
          <a:p>
            <a:pPr marL="261720" indent="-250200">
              <a:lnSpc>
                <a:spcPct val="100000"/>
              </a:lnSpc>
              <a:buClr>
                <a:srgbClr val="000000"/>
              </a:buClr>
              <a:buFont typeface="Arial"/>
              <a:buChar char="•"/>
              <a:tabLst>
                <a:tab algn="l" pos="261720"/>
              </a:tabLst>
            </a:pPr>
            <a:r>
              <a:rPr b="1" lang="en-US" sz="2500" spc="-4" strike="noStrike">
                <a:solidFill>
                  <a:srgbClr val="000000"/>
                </a:solidFill>
                <a:latin typeface="Arial"/>
                <a:ea typeface="DejaVu Sans"/>
              </a:rPr>
              <a:t>Allocat</a:t>
            </a:r>
            <a:r>
              <a:rPr b="1" lang="en-US" sz="2500" spc="-1" strike="noStrike">
                <a:solidFill>
                  <a:srgbClr val="000000"/>
                </a:solidFill>
                <a:latin typeface="Arial"/>
                <a:ea typeface="DejaVu Sans"/>
              </a:rPr>
              <a:t>e</a:t>
            </a:r>
            <a:r>
              <a:rPr b="1" lang="en-US" sz="2500" spc="66" strike="noStrike">
                <a:solidFill>
                  <a:srgbClr val="000000"/>
                </a:solidFill>
                <a:latin typeface="Times New Roman"/>
                <a:ea typeface="DejaVu Sans"/>
              </a:rPr>
              <a:t> </a:t>
            </a:r>
            <a:r>
              <a:rPr b="1" lang="en-US" sz="2500" spc="-1" strike="noStrike">
                <a:solidFill>
                  <a:srgbClr val="000000"/>
                </a:solidFill>
                <a:latin typeface="Arial"/>
                <a:ea typeface="DejaVu Sans"/>
              </a:rPr>
              <a:t>memory</a:t>
            </a:r>
            <a:r>
              <a:rPr b="1" lang="en-US" sz="2500" spc="63" strike="noStrike">
                <a:solidFill>
                  <a:srgbClr val="000000"/>
                </a:solidFill>
                <a:latin typeface="Times New Roman"/>
                <a:ea typeface="DejaVu Sans"/>
              </a:rPr>
              <a:t> </a:t>
            </a:r>
            <a:r>
              <a:rPr b="1" lang="en-US" sz="2500" spc="-1" strike="noStrike">
                <a:solidFill>
                  <a:srgbClr val="000000"/>
                </a:solidFill>
                <a:latin typeface="Arial"/>
                <a:ea typeface="DejaVu Sans"/>
              </a:rPr>
              <a:t>and</a:t>
            </a:r>
            <a:r>
              <a:rPr b="1" lang="en-US" sz="2500" spc="63" strike="noStrike">
                <a:solidFill>
                  <a:srgbClr val="000000"/>
                </a:solidFill>
                <a:latin typeface="Times New Roman"/>
                <a:ea typeface="DejaVu Sans"/>
              </a:rPr>
              <a:t> </a:t>
            </a:r>
            <a:r>
              <a:rPr b="1" lang="en-US" sz="2500" spc="-1" strike="noStrike">
                <a:solidFill>
                  <a:srgbClr val="000000"/>
                </a:solidFill>
                <a:latin typeface="Arial"/>
                <a:ea typeface="DejaVu Sans"/>
              </a:rPr>
              <a:t>assign</a:t>
            </a:r>
            <a:r>
              <a:rPr b="1" lang="en-US" sz="2500" spc="63" strike="noStrike">
                <a:solidFill>
                  <a:srgbClr val="000000"/>
                </a:solidFill>
                <a:latin typeface="Times New Roman"/>
                <a:ea typeface="DejaVu Sans"/>
              </a:rPr>
              <a:t> </a:t>
            </a:r>
            <a:r>
              <a:rPr b="1" lang="en-US" sz="2500" spc="-1" strike="noStrike">
                <a:solidFill>
                  <a:srgbClr val="000000"/>
                </a:solidFill>
                <a:latin typeface="Arial"/>
                <a:ea typeface="DejaVu Sans"/>
              </a:rPr>
              <a:t>its</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address</a:t>
            </a:r>
            <a:r>
              <a:rPr b="1" lang="en-US" sz="2500" spc="-1" strike="noStrike">
                <a:solidFill>
                  <a:srgbClr val="000000"/>
                </a:solidFill>
                <a:latin typeface="Times New Roman"/>
                <a:ea typeface="DejaVu Sans"/>
              </a:rPr>
              <a:t> </a:t>
            </a:r>
            <a:r>
              <a:rPr b="1" lang="en-US" sz="2500" spc="-4" strike="noStrike">
                <a:solidFill>
                  <a:srgbClr val="000000"/>
                </a:solidFill>
                <a:latin typeface="Arial"/>
                <a:ea typeface="DejaVu Sans"/>
              </a:rPr>
              <a:t>t</a:t>
            </a:r>
            <a:r>
              <a:rPr b="1" lang="en-US" sz="2500" spc="-1" strike="noStrike">
                <a:solidFill>
                  <a:srgbClr val="000000"/>
                </a:solidFill>
                <a:latin typeface="Arial"/>
                <a:ea typeface="DejaVu Sans"/>
              </a:rPr>
              <a:t>o</a:t>
            </a:r>
            <a:r>
              <a:rPr b="1" lang="en-US" sz="2500" spc="58" strike="noStrike">
                <a:solidFill>
                  <a:srgbClr val="000000"/>
                </a:solidFill>
                <a:latin typeface="Times New Roman"/>
                <a:ea typeface="DejaVu Sans"/>
              </a:rPr>
              <a:t> </a:t>
            </a:r>
            <a:r>
              <a:rPr b="1" lang="en-US" sz="2500" spc="-4" strike="noStrike">
                <a:solidFill>
                  <a:srgbClr val="000000"/>
                </a:solidFill>
                <a:latin typeface="Arial"/>
                <a:ea typeface="DejaVu Sans"/>
              </a:rPr>
              <a:t>P:</a:t>
            </a:r>
            <a:endParaRPr b="0" lang="en-IN" sz="2500" spc="-1" strike="noStrike">
              <a:solidFill>
                <a:srgbClr val="000000"/>
              </a:solidFill>
              <a:latin typeface="Arial"/>
            </a:endParaRPr>
          </a:p>
          <a:p>
            <a:pPr marL="428760">
              <a:lnSpc>
                <a:spcPct val="100000"/>
              </a:lnSpc>
              <a:spcBef>
                <a:spcPts val="505"/>
              </a:spcBef>
              <a:tabLst>
                <a:tab algn="l" pos="261720"/>
              </a:tabLst>
            </a:pPr>
            <a:r>
              <a:rPr b="1" lang="en-US" sz="2100" spc="-18" strike="noStrike">
                <a:solidFill>
                  <a:srgbClr val="063de8"/>
                </a:solidFill>
                <a:latin typeface="Arial"/>
                <a:ea typeface="DejaVu Sans"/>
              </a:rPr>
              <a:t>P</a:t>
            </a:r>
            <a:r>
              <a:rPr b="1" lang="en-US" sz="2100" spc="49" strike="noStrike">
                <a:solidFill>
                  <a:srgbClr val="063de8"/>
                </a:solidFill>
                <a:latin typeface="Times New Roman"/>
                <a:ea typeface="DejaVu Sans"/>
              </a:rPr>
              <a:t> </a:t>
            </a:r>
            <a:r>
              <a:rPr b="1" lang="en-US" sz="2100" spc="-15" strike="noStrike">
                <a:solidFill>
                  <a:srgbClr val="063de8"/>
                </a:solidFill>
                <a:latin typeface="Arial"/>
                <a:ea typeface="DejaVu Sans"/>
              </a:rPr>
              <a:t>=</a:t>
            </a:r>
            <a:r>
              <a:rPr b="1" lang="en-US" sz="2100" spc="49" strike="noStrike">
                <a:solidFill>
                  <a:srgbClr val="063de8"/>
                </a:solidFill>
                <a:latin typeface="Times New Roman"/>
                <a:ea typeface="DejaVu Sans"/>
              </a:rPr>
              <a:t> </a:t>
            </a:r>
            <a:r>
              <a:rPr b="1" lang="en-US" sz="2100" spc="-15" strike="noStrike">
                <a:solidFill>
                  <a:srgbClr val="063de8"/>
                </a:solidFill>
                <a:latin typeface="Arial"/>
                <a:ea typeface="DejaVu Sans"/>
              </a:rPr>
              <a:t>(in</a:t>
            </a:r>
            <a:r>
              <a:rPr b="1" lang="en-US" sz="2100" spc="-9" strike="noStrike">
                <a:solidFill>
                  <a:srgbClr val="063de8"/>
                </a:solidFill>
                <a:latin typeface="Arial"/>
                <a:ea typeface="DejaVu Sans"/>
              </a:rPr>
              <a:t>t</a:t>
            </a:r>
            <a:r>
              <a:rPr b="1" lang="en-US" sz="2100" spc="49" strike="noStrike">
                <a:solidFill>
                  <a:srgbClr val="063de8"/>
                </a:solidFill>
                <a:latin typeface="Times New Roman"/>
                <a:ea typeface="DejaVu Sans"/>
              </a:rPr>
              <a:t> </a:t>
            </a:r>
            <a:r>
              <a:rPr b="1" lang="en-US" sz="2100" spc="-4" strike="noStrike">
                <a:solidFill>
                  <a:srgbClr val="063de8"/>
                </a:solidFill>
                <a:latin typeface="Arial"/>
                <a:ea typeface="DejaVu Sans"/>
              </a:rPr>
              <a:t>*</a:t>
            </a:r>
            <a:r>
              <a:rPr b="1" lang="en-US" sz="2100" spc="-1" strike="noStrike">
                <a:solidFill>
                  <a:srgbClr val="063de8"/>
                </a:solidFill>
                <a:latin typeface="Arial"/>
                <a:ea typeface="DejaVu Sans"/>
              </a:rPr>
              <a:t>)</a:t>
            </a:r>
            <a:r>
              <a:rPr b="1" lang="en-US" sz="2100" spc="49" strike="noStrike">
                <a:solidFill>
                  <a:srgbClr val="063de8"/>
                </a:solidFill>
                <a:latin typeface="Times New Roman"/>
                <a:ea typeface="DejaVu Sans"/>
              </a:rPr>
              <a:t> </a:t>
            </a:r>
            <a:r>
              <a:rPr b="1" lang="en-US" sz="2100" spc="-18" strike="noStrike">
                <a:solidFill>
                  <a:srgbClr val="063de8"/>
                </a:solidFill>
                <a:latin typeface="Arial"/>
                <a:ea typeface="DejaVu Sans"/>
              </a:rPr>
              <a:t>mallo</a:t>
            </a:r>
            <a:r>
              <a:rPr b="1" lang="en-US" sz="2100" spc="-15" strike="noStrike">
                <a:solidFill>
                  <a:srgbClr val="063de8"/>
                </a:solidFill>
                <a:latin typeface="Arial"/>
                <a:ea typeface="DejaVu Sans"/>
              </a:rPr>
              <a:t>c</a:t>
            </a:r>
            <a:r>
              <a:rPr b="1" lang="en-US" sz="2100" spc="49" strike="noStrike">
                <a:solidFill>
                  <a:srgbClr val="063de8"/>
                </a:solidFill>
                <a:latin typeface="Times New Roman"/>
                <a:ea typeface="DejaVu Sans"/>
              </a:rPr>
              <a:t> </a:t>
            </a:r>
            <a:r>
              <a:rPr b="1" lang="en-US" sz="2100" spc="-1" strike="noStrike">
                <a:solidFill>
                  <a:srgbClr val="063de8"/>
                </a:solidFill>
                <a:latin typeface="Arial"/>
                <a:ea typeface="DejaVu Sans"/>
              </a:rPr>
              <a:t>(</a:t>
            </a:r>
            <a:r>
              <a:rPr b="1" lang="en-US" sz="2100" spc="46" strike="noStrike">
                <a:solidFill>
                  <a:srgbClr val="063de8"/>
                </a:solidFill>
                <a:latin typeface="Times New Roman"/>
                <a:ea typeface="DejaVu Sans"/>
              </a:rPr>
              <a:t> </a:t>
            </a:r>
            <a:r>
              <a:rPr b="1" lang="en-US" sz="2100" spc="-18" strike="noStrike">
                <a:solidFill>
                  <a:srgbClr val="063de8"/>
                </a:solidFill>
                <a:latin typeface="Arial"/>
                <a:ea typeface="DejaVu Sans"/>
              </a:rPr>
              <a:t>sizeo</a:t>
            </a:r>
            <a:r>
              <a:rPr b="1" lang="en-US" sz="2100" spc="-9" strike="noStrike">
                <a:solidFill>
                  <a:srgbClr val="063de8"/>
                </a:solidFill>
                <a:latin typeface="Arial"/>
                <a:ea typeface="DejaVu Sans"/>
              </a:rPr>
              <a:t>f</a:t>
            </a:r>
            <a:r>
              <a:rPr b="1" lang="en-US" sz="2100" spc="49" strike="noStrike">
                <a:solidFill>
                  <a:srgbClr val="063de8"/>
                </a:solidFill>
                <a:latin typeface="Times New Roman"/>
                <a:ea typeface="DejaVu Sans"/>
              </a:rPr>
              <a:t> </a:t>
            </a:r>
            <a:r>
              <a:rPr b="1" lang="en-US" sz="2100" spc="-1" strike="noStrike">
                <a:solidFill>
                  <a:srgbClr val="063de8"/>
                </a:solidFill>
                <a:latin typeface="Arial"/>
                <a:ea typeface="DejaVu Sans"/>
              </a:rPr>
              <a:t>(</a:t>
            </a:r>
            <a:r>
              <a:rPr b="1" lang="en-US" sz="2100" spc="49" strike="noStrike">
                <a:solidFill>
                  <a:srgbClr val="063de8"/>
                </a:solidFill>
                <a:latin typeface="Times New Roman"/>
                <a:ea typeface="DejaVu Sans"/>
              </a:rPr>
              <a:t> </a:t>
            </a:r>
            <a:r>
              <a:rPr b="1" lang="en-US" sz="2100" spc="-9" strike="noStrike">
                <a:solidFill>
                  <a:srgbClr val="063de8"/>
                </a:solidFill>
                <a:latin typeface="Arial"/>
                <a:ea typeface="DejaVu Sans"/>
              </a:rPr>
              <a:t>int</a:t>
            </a:r>
            <a:r>
              <a:rPr b="1" lang="en-US" sz="2100" spc="41" strike="noStrike">
                <a:solidFill>
                  <a:srgbClr val="063de8"/>
                </a:solidFill>
                <a:latin typeface="Times New Roman"/>
                <a:ea typeface="DejaVu Sans"/>
              </a:rPr>
              <a:t> </a:t>
            </a:r>
            <a:r>
              <a:rPr b="1" lang="en-US" sz="2100" spc="-1" strike="noStrike">
                <a:solidFill>
                  <a:srgbClr val="063de8"/>
                </a:solidFill>
                <a:latin typeface="Arial"/>
                <a:ea typeface="DejaVu Sans"/>
              </a:rPr>
              <a:t>)</a:t>
            </a:r>
            <a:r>
              <a:rPr b="1" lang="en-US" sz="2100" spc="46" strike="noStrike">
                <a:solidFill>
                  <a:srgbClr val="063de8"/>
                </a:solidFill>
                <a:latin typeface="Times New Roman"/>
                <a:ea typeface="DejaVu Sans"/>
              </a:rPr>
              <a:t> </a:t>
            </a:r>
            <a:r>
              <a:rPr b="1" lang="en-US" sz="2100" spc="-4" strike="noStrike">
                <a:solidFill>
                  <a:srgbClr val="063de8"/>
                </a:solidFill>
                <a:latin typeface="Arial"/>
                <a:ea typeface="DejaVu Sans"/>
              </a:rPr>
              <a:t>);</a:t>
            </a:r>
            <a:endParaRPr b="0" lang="en-IN" sz="2100" spc="-1" strike="noStrike">
              <a:solidFill>
                <a:srgbClr val="000000"/>
              </a:solidFill>
              <a:latin typeface="Arial"/>
            </a:endParaRPr>
          </a:p>
          <a:p>
            <a:pPr marL="261720" indent="-250200">
              <a:lnSpc>
                <a:spcPts val="2920"/>
              </a:lnSpc>
              <a:spcBef>
                <a:spcPts val="592"/>
              </a:spcBef>
              <a:buClr>
                <a:srgbClr val="000000"/>
              </a:buClr>
              <a:buFont typeface="Arial"/>
              <a:buChar char="•"/>
              <a:tabLst>
                <a:tab algn="l" pos="261720"/>
              </a:tabLst>
            </a:pPr>
            <a:r>
              <a:rPr b="1" lang="en-US" sz="2500" spc="-1" strike="noStrike">
                <a:solidFill>
                  <a:srgbClr val="000000"/>
                </a:solidFill>
                <a:latin typeface="Arial"/>
                <a:ea typeface="DejaVu Sans"/>
              </a:rPr>
              <a:t>Store</a:t>
            </a:r>
            <a:r>
              <a:rPr b="1" lang="en-US" sz="2500" spc="58" strike="noStrike">
                <a:solidFill>
                  <a:srgbClr val="000000"/>
                </a:solidFill>
                <a:latin typeface="Times New Roman"/>
                <a:ea typeface="DejaVu Sans"/>
              </a:rPr>
              <a:t> </a:t>
            </a:r>
            <a:r>
              <a:rPr b="1" lang="en-US" sz="2500" spc="-4" strike="noStrike">
                <a:solidFill>
                  <a:srgbClr val="000000"/>
                </a:solidFill>
                <a:latin typeface="Arial"/>
                <a:ea typeface="DejaVu Sans"/>
              </a:rPr>
              <a:t>valu</a:t>
            </a:r>
            <a:r>
              <a:rPr b="1" lang="en-US" sz="2500" spc="-1" strike="noStrike">
                <a:solidFill>
                  <a:srgbClr val="000000"/>
                </a:solidFill>
                <a:latin typeface="Arial"/>
                <a:ea typeface="DejaVu Sans"/>
              </a:rPr>
              <a:t>e</a:t>
            </a:r>
            <a:r>
              <a:rPr b="1" lang="en-US" sz="2500" spc="63" strike="noStrike">
                <a:solidFill>
                  <a:srgbClr val="000000"/>
                </a:solidFill>
                <a:latin typeface="Times New Roman"/>
                <a:ea typeface="DejaVu Sans"/>
              </a:rPr>
              <a:t> </a:t>
            </a:r>
            <a:r>
              <a:rPr b="1" lang="en-US" sz="2500" spc="-4" strike="noStrike">
                <a:solidFill>
                  <a:srgbClr val="000000"/>
                </a:solidFill>
                <a:latin typeface="Arial"/>
                <a:ea typeface="DejaVu Sans"/>
              </a:rPr>
              <a:t>1</a:t>
            </a:r>
            <a:r>
              <a:rPr b="1" lang="en-US" sz="2500" spc="-1" strike="noStrike">
                <a:solidFill>
                  <a:srgbClr val="000000"/>
                </a:solidFill>
                <a:latin typeface="Arial"/>
                <a:ea typeface="DejaVu Sans"/>
              </a:rPr>
              <a:t>0</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in</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the</a:t>
            </a:r>
            <a:r>
              <a:rPr b="1" lang="en-US" sz="2500" spc="58" strike="noStrike">
                <a:solidFill>
                  <a:srgbClr val="000000"/>
                </a:solidFill>
                <a:latin typeface="Times New Roman"/>
                <a:ea typeface="DejaVu Sans"/>
              </a:rPr>
              <a:t> </a:t>
            </a:r>
            <a:r>
              <a:rPr b="1" lang="en-US" sz="2500" spc="-4" strike="noStrike">
                <a:solidFill>
                  <a:srgbClr val="000000"/>
                </a:solidFill>
                <a:latin typeface="Arial"/>
                <a:ea typeface="DejaVu Sans"/>
              </a:rPr>
              <a:t>allocate</a:t>
            </a:r>
            <a:r>
              <a:rPr b="1" lang="en-US" sz="2500" spc="-1" strike="noStrike">
                <a:solidFill>
                  <a:srgbClr val="000000"/>
                </a:solidFill>
                <a:latin typeface="Arial"/>
                <a:ea typeface="DejaVu Sans"/>
              </a:rPr>
              <a:t>d</a:t>
            </a:r>
            <a:r>
              <a:rPr b="1" lang="en-US" sz="2500" spc="66" strike="noStrike">
                <a:solidFill>
                  <a:srgbClr val="000000"/>
                </a:solidFill>
                <a:latin typeface="Times New Roman"/>
                <a:ea typeface="DejaVu Sans"/>
              </a:rPr>
              <a:t> </a:t>
            </a:r>
            <a:r>
              <a:rPr b="1" lang="en-US" sz="2500" spc="-4" strike="noStrike">
                <a:solidFill>
                  <a:srgbClr val="000000"/>
                </a:solidFill>
                <a:latin typeface="Arial"/>
                <a:ea typeface="DejaVu Sans"/>
              </a:rPr>
              <a:t>memory:</a:t>
            </a:r>
            <a:endParaRPr b="0" lang="en-IN" sz="2500" spc="-1" strike="noStrike">
              <a:solidFill>
                <a:srgbClr val="000000"/>
              </a:solidFill>
              <a:latin typeface="Arial"/>
            </a:endParaRPr>
          </a:p>
        </p:txBody>
      </p:sp>
      <p:sp>
        <p:nvSpPr>
          <p:cNvPr id="327" name="object 4"/>
          <p:cNvSpPr/>
          <p:nvPr/>
        </p:nvSpPr>
        <p:spPr>
          <a:xfrm>
            <a:off x="2743200" y="4114800"/>
            <a:ext cx="1446840" cy="38052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1" lang="en-US" sz="2500" spc="-4" strike="noStrike">
                <a:solidFill>
                  <a:srgbClr val="063de8"/>
                </a:solidFill>
                <a:latin typeface="Arial"/>
                <a:ea typeface="DejaVu Sans"/>
              </a:rPr>
              <a:t>*</a:t>
            </a:r>
            <a:r>
              <a:rPr b="1" lang="en-US" sz="2500" spc="-1" strike="noStrike">
                <a:solidFill>
                  <a:srgbClr val="063de8"/>
                </a:solidFill>
                <a:latin typeface="Arial"/>
                <a:ea typeface="DejaVu Sans"/>
              </a:rPr>
              <a:t>P</a:t>
            </a:r>
            <a:r>
              <a:rPr b="1" lang="en-US" sz="2500" spc="58" strike="noStrike">
                <a:solidFill>
                  <a:srgbClr val="063de8"/>
                </a:solidFill>
                <a:latin typeface="Times New Roman"/>
                <a:ea typeface="DejaVu Sans"/>
              </a:rPr>
              <a:t> </a:t>
            </a:r>
            <a:r>
              <a:rPr b="1" lang="en-US" sz="2500" spc="-1" strike="noStrike">
                <a:solidFill>
                  <a:srgbClr val="063de8"/>
                </a:solidFill>
                <a:latin typeface="Arial"/>
                <a:ea typeface="DejaVu Sans"/>
              </a:rPr>
              <a:t>=</a:t>
            </a:r>
            <a:r>
              <a:rPr b="1" lang="en-US" sz="2500" spc="58" strike="noStrike">
                <a:solidFill>
                  <a:srgbClr val="063de8"/>
                </a:solidFill>
                <a:latin typeface="Times New Roman"/>
                <a:ea typeface="DejaVu Sans"/>
              </a:rPr>
              <a:t> </a:t>
            </a:r>
            <a:r>
              <a:rPr b="1" lang="en-US" sz="2500" spc="-4" strike="noStrike">
                <a:solidFill>
                  <a:srgbClr val="063de8"/>
                </a:solidFill>
                <a:latin typeface="Arial"/>
                <a:ea typeface="DejaVu Sans"/>
              </a:rPr>
              <a:t>10;</a:t>
            </a:r>
            <a:endParaRPr b="0" lang="en-IN" sz="2500" spc="-1" strike="noStrike">
              <a:solidFill>
                <a:srgbClr val="000000"/>
              </a:solidFill>
              <a:latin typeface="Arial"/>
            </a:endParaRPr>
          </a:p>
        </p:txBody>
      </p:sp>
      <p:sp>
        <p:nvSpPr>
          <p:cNvPr id="328" name="object 5"/>
          <p:cNvSpPr/>
          <p:nvPr/>
        </p:nvSpPr>
        <p:spPr>
          <a:xfrm>
            <a:off x="6297480" y="4016520"/>
            <a:ext cx="1167840" cy="319680"/>
          </a:xfrm>
          <a:prstGeom prst="rect">
            <a:avLst/>
          </a:prstGeom>
          <a:solidFill>
            <a:srgbClr val="ccffff"/>
          </a:solidFill>
          <a:ln w="38099">
            <a:solidFill>
              <a:srgbClr val="000000"/>
            </a:solidFill>
            <a:round/>
          </a:ln>
        </p:spPr>
        <p:style>
          <a:lnRef idx="0"/>
          <a:fillRef idx="0"/>
          <a:effectRef idx="0"/>
          <a:fontRef idx="minor"/>
        </p:style>
        <p:txBody>
          <a:bodyPr lIns="0" rIns="0" tIns="0" bIns="0" anchor="t">
            <a:spAutoFit/>
          </a:bodyPr>
          <a:p>
            <a:pPr algn="ctr">
              <a:lnSpc>
                <a:spcPct val="100000"/>
              </a:lnSpc>
            </a:pPr>
            <a:r>
              <a:rPr b="0" lang="en-US" sz="2100" spc="-1" strike="noStrike">
                <a:solidFill>
                  <a:srgbClr val="000000"/>
                </a:solidFill>
                <a:latin typeface="Times New Roman"/>
                <a:ea typeface="DejaVu Sans"/>
              </a:rPr>
              <a:t>10</a:t>
            </a:r>
            <a:endParaRPr b="0" lang="en-IN" sz="2100" spc="-1" strike="noStrike">
              <a:solidFill>
                <a:srgbClr val="000000"/>
              </a:solidFill>
              <a:latin typeface="Arial"/>
            </a:endParaRPr>
          </a:p>
        </p:txBody>
      </p:sp>
      <p:sp>
        <p:nvSpPr>
          <p:cNvPr id="329" name="object 6"/>
          <p:cNvSpPr/>
          <p:nvPr/>
        </p:nvSpPr>
        <p:spPr>
          <a:xfrm>
            <a:off x="5194080" y="4024440"/>
            <a:ext cx="195120" cy="31968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1" lang="en-US" sz="2100" spc="-18" strike="noStrike">
                <a:solidFill>
                  <a:srgbClr val="000000"/>
                </a:solidFill>
                <a:latin typeface="Arial"/>
                <a:ea typeface="DejaVu Sans"/>
              </a:rPr>
              <a:t>P</a:t>
            </a:r>
            <a:endParaRPr b="0" lang="en-IN" sz="2100" spc="-1" strike="noStrike">
              <a:solidFill>
                <a:srgbClr val="000000"/>
              </a:solidFill>
              <a:latin typeface="Arial"/>
            </a:endParaRPr>
          </a:p>
        </p:txBody>
      </p:sp>
      <p:sp>
        <p:nvSpPr>
          <p:cNvPr id="330" name="object 7"/>
          <p:cNvSpPr/>
          <p:nvPr/>
        </p:nvSpPr>
        <p:spPr>
          <a:xfrm>
            <a:off x="5446440" y="4016520"/>
            <a:ext cx="324720" cy="344880"/>
          </a:xfrm>
          <a:custGeom>
            <a:avLst/>
            <a:gdLst>
              <a:gd name="textAreaLeft" fmla="*/ 0 w 324720"/>
              <a:gd name="textAreaRight" fmla="*/ 325440 w 324720"/>
              <a:gd name="textAreaTop" fmla="*/ 0 h 344880"/>
              <a:gd name="textAreaBottom" fmla="*/ 345600 h 344880"/>
            </a:gdLst>
            <a:ahLst/>
            <a:rect l="textAreaLeft" t="textAreaTop" r="textAreaRight" b="textAreaBottom"/>
            <a:pathLst>
              <a:path w="381000" h="381000">
                <a:moveTo>
                  <a:pt x="0" y="380999"/>
                </a:moveTo>
                <a:lnTo>
                  <a:pt x="380999" y="380999"/>
                </a:lnTo>
                <a:lnTo>
                  <a:pt x="380999" y="0"/>
                </a:lnTo>
                <a:lnTo>
                  <a:pt x="0" y="0"/>
                </a:lnTo>
                <a:lnTo>
                  <a:pt x="0" y="380999"/>
                </a:lnTo>
                <a:close/>
              </a:path>
            </a:pathLst>
          </a:custGeom>
          <a:solidFill>
            <a:srgbClr val="99cc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1" name="object 8"/>
          <p:cNvSpPr/>
          <p:nvPr/>
        </p:nvSpPr>
        <p:spPr>
          <a:xfrm>
            <a:off x="5446440" y="4016520"/>
            <a:ext cx="324720" cy="344880"/>
          </a:xfrm>
          <a:custGeom>
            <a:avLst/>
            <a:gdLst>
              <a:gd name="textAreaLeft" fmla="*/ 0 w 324720"/>
              <a:gd name="textAreaRight" fmla="*/ 325440 w 324720"/>
              <a:gd name="textAreaTop" fmla="*/ 0 h 344880"/>
              <a:gd name="textAreaBottom" fmla="*/ 345600 h 344880"/>
            </a:gdLst>
            <a:ahLst/>
            <a:rect l="textAreaLeft" t="textAreaTop" r="textAreaRight" b="textAreaBottom"/>
            <a:pathLst>
              <a:path w="381000" h="381000">
                <a:moveTo>
                  <a:pt x="0" y="380999"/>
                </a:moveTo>
                <a:lnTo>
                  <a:pt x="380999" y="380999"/>
                </a:lnTo>
                <a:lnTo>
                  <a:pt x="380999" y="0"/>
                </a:lnTo>
                <a:lnTo>
                  <a:pt x="0" y="0"/>
                </a:lnTo>
                <a:lnTo>
                  <a:pt x="0" y="380999"/>
                </a:lnTo>
                <a:close/>
              </a:path>
            </a:pathLst>
          </a:custGeom>
          <a:noFill/>
          <a:ln w="28574">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2" name="object 9"/>
          <p:cNvSpPr/>
          <p:nvPr/>
        </p:nvSpPr>
        <p:spPr>
          <a:xfrm>
            <a:off x="5544720" y="4120200"/>
            <a:ext cx="129240" cy="136800"/>
          </a:xfrm>
          <a:custGeom>
            <a:avLst/>
            <a:gdLst>
              <a:gd name="textAreaLeft" fmla="*/ 0 w 129240"/>
              <a:gd name="textAreaRight" fmla="*/ 129960 w 129240"/>
              <a:gd name="textAreaTop" fmla="*/ 0 h 136800"/>
              <a:gd name="textAreaBottom" fmla="*/ 137520 h 136800"/>
            </a:gdLst>
            <a:ahLst/>
            <a:rect l="textAreaLeft" t="textAreaTop" r="textAreaRight" b="textAreaBottom"/>
            <a:pathLst>
              <a:path w="152400" h="151764">
                <a:moveTo>
                  <a:pt x="75875" y="0"/>
                </a:moveTo>
                <a:lnTo>
                  <a:pt x="35121" y="11680"/>
                </a:lnTo>
                <a:lnTo>
                  <a:pt x="7691" y="42005"/>
                </a:lnTo>
                <a:lnTo>
                  <a:pt x="0" y="69089"/>
                </a:lnTo>
                <a:lnTo>
                  <a:pt x="1135" y="85014"/>
                </a:lnTo>
                <a:lnTo>
                  <a:pt x="17805" y="124447"/>
                </a:lnTo>
                <a:lnTo>
                  <a:pt x="49964" y="147875"/>
                </a:lnTo>
                <a:lnTo>
                  <a:pt x="63146" y="151353"/>
                </a:lnTo>
                <a:lnTo>
                  <a:pt x="80092" y="150494"/>
                </a:lnTo>
                <a:lnTo>
                  <a:pt x="121365" y="135214"/>
                </a:lnTo>
                <a:lnTo>
                  <a:pt x="146091" y="105255"/>
                </a:lnTo>
                <a:lnTo>
                  <a:pt x="151985" y="79908"/>
                </a:lnTo>
                <a:lnTo>
                  <a:pt x="150694" y="64660"/>
                </a:lnTo>
                <a:lnTo>
                  <a:pt x="132904" y="26397"/>
                </a:lnTo>
                <a:lnTo>
                  <a:pt x="99361" y="3753"/>
                </a:lnTo>
                <a:lnTo>
                  <a:pt x="75875" y="0"/>
                </a:lnTo>
                <a:close/>
              </a:path>
            </a:pathLst>
          </a:custGeom>
          <a:solidFill>
            <a:srgbClr val="063de8"/>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3" name="object 10"/>
          <p:cNvSpPr/>
          <p:nvPr/>
        </p:nvSpPr>
        <p:spPr>
          <a:xfrm>
            <a:off x="5544720" y="4120200"/>
            <a:ext cx="129240" cy="136800"/>
          </a:xfrm>
          <a:custGeom>
            <a:avLst/>
            <a:gdLst>
              <a:gd name="textAreaLeft" fmla="*/ 0 w 129240"/>
              <a:gd name="textAreaRight" fmla="*/ 129960 w 129240"/>
              <a:gd name="textAreaTop" fmla="*/ 0 h 136800"/>
              <a:gd name="textAreaBottom" fmla="*/ 137520 h 136800"/>
            </a:gdLst>
            <a:ahLst/>
            <a:rect l="textAreaLeft" t="textAreaTop" r="textAreaRight" b="textAreaBottom"/>
            <a:pathLst>
              <a:path w="152400" h="151764">
                <a:moveTo>
                  <a:pt x="75875" y="0"/>
                </a:moveTo>
                <a:lnTo>
                  <a:pt x="35121" y="11680"/>
                </a:lnTo>
                <a:lnTo>
                  <a:pt x="7691" y="42005"/>
                </a:lnTo>
                <a:lnTo>
                  <a:pt x="0" y="69089"/>
                </a:lnTo>
                <a:lnTo>
                  <a:pt x="1135" y="85014"/>
                </a:lnTo>
                <a:lnTo>
                  <a:pt x="17805" y="124447"/>
                </a:lnTo>
                <a:lnTo>
                  <a:pt x="49964" y="147875"/>
                </a:lnTo>
                <a:lnTo>
                  <a:pt x="63146" y="151353"/>
                </a:lnTo>
                <a:lnTo>
                  <a:pt x="80092" y="150494"/>
                </a:lnTo>
                <a:lnTo>
                  <a:pt x="121365" y="135214"/>
                </a:lnTo>
                <a:lnTo>
                  <a:pt x="146091" y="105255"/>
                </a:lnTo>
                <a:lnTo>
                  <a:pt x="151985" y="79908"/>
                </a:lnTo>
                <a:lnTo>
                  <a:pt x="150694" y="64660"/>
                </a:lnTo>
                <a:lnTo>
                  <a:pt x="132904" y="26397"/>
                </a:lnTo>
                <a:lnTo>
                  <a:pt x="99361" y="3753"/>
                </a:lnTo>
                <a:lnTo>
                  <a:pt x="75875" y="0"/>
                </a:lnTo>
                <a:close/>
              </a:path>
            </a:pathLst>
          </a:custGeom>
          <a:noFill/>
          <a:ln w="12700">
            <a:solidFill>
              <a:srgbClr val="063de8"/>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4" name="object 11"/>
          <p:cNvSpPr/>
          <p:nvPr/>
        </p:nvSpPr>
        <p:spPr>
          <a:xfrm>
            <a:off x="5617440" y="4160520"/>
            <a:ext cx="679320" cy="102600"/>
          </a:xfrm>
          <a:custGeom>
            <a:avLst/>
            <a:gdLst>
              <a:gd name="textAreaLeft" fmla="*/ 0 w 679320"/>
              <a:gd name="textAreaRight" fmla="*/ 680040 w 679320"/>
              <a:gd name="textAreaTop" fmla="*/ 0 h 102600"/>
              <a:gd name="textAreaBottom" fmla="*/ 103320 h 102600"/>
            </a:gdLst>
            <a:ahLst/>
            <a:rect l="textAreaLeft" t="textAreaTop" r="textAreaRight" b="textAreaBottom"/>
            <a:pathLst>
              <a:path w="795654" h="114300">
                <a:moveTo>
                  <a:pt x="681227" y="0"/>
                </a:moveTo>
                <a:lnTo>
                  <a:pt x="681227" y="114299"/>
                </a:lnTo>
                <a:lnTo>
                  <a:pt x="757427" y="76199"/>
                </a:lnTo>
                <a:lnTo>
                  <a:pt x="700277" y="76199"/>
                </a:lnTo>
                <a:lnTo>
                  <a:pt x="700277" y="38099"/>
                </a:lnTo>
                <a:lnTo>
                  <a:pt x="757427" y="38099"/>
                </a:lnTo>
                <a:lnTo>
                  <a:pt x="681227" y="0"/>
                </a:lnTo>
                <a:close/>
                <a:moveTo>
                  <a:pt x="681227" y="38099"/>
                </a:moveTo>
                <a:lnTo>
                  <a:pt x="0" y="38099"/>
                </a:lnTo>
                <a:lnTo>
                  <a:pt x="0" y="76199"/>
                </a:lnTo>
                <a:lnTo>
                  <a:pt x="681227" y="76199"/>
                </a:lnTo>
                <a:lnTo>
                  <a:pt x="681227" y="38099"/>
                </a:lnTo>
                <a:close/>
                <a:moveTo>
                  <a:pt x="757427" y="38099"/>
                </a:moveTo>
                <a:lnTo>
                  <a:pt x="700277" y="38099"/>
                </a:lnTo>
                <a:lnTo>
                  <a:pt x="700277" y="76199"/>
                </a:lnTo>
                <a:lnTo>
                  <a:pt x="757427" y="76199"/>
                </a:lnTo>
                <a:lnTo>
                  <a:pt x="795527" y="57149"/>
                </a:lnTo>
                <a:lnTo>
                  <a:pt x="757427" y="38099"/>
                </a:lnTo>
                <a:close/>
              </a:path>
            </a:pathLst>
          </a:custGeom>
          <a:solidFill>
            <a:srgbClr val="063de8"/>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5" name="object 12"/>
          <p:cNvSpPr/>
          <p:nvPr/>
        </p:nvSpPr>
        <p:spPr>
          <a:xfrm>
            <a:off x="1066680" y="5029200"/>
            <a:ext cx="6958080" cy="1279800"/>
          </a:xfrm>
          <a:prstGeom prst="rect">
            <a:avLst/>
          </a:prstGeom>
          <a:noFill/>
          <a:ln w="38099">
            <a:solidFill>
              <a:srgbClr val="fc0128"/>
            </a:solidFill>
            <a:round/>
          </a:ln>
        </p:spPr>
        <p:style>
          <a:lnRef idx="0"/>
          <a:fillRef idx="0"/>
          <a:effectRef idx="0"/>
          <a:fontRef idx="minor"/>
        </p:style>
        <p:txBody>
          <a:bodyPr lIns="0" rIns="0" tIns="0" bIns="0" anchor="t">
            <a:spAutoFit/>
          </a:bodyPr>
          <a:p>
            <a:pPr marL="80640">
              <a:lnSpc>
                <a:spcPts val="2520"/>
              </a:lnSpc>
            </a:pPr>
            <a:r>
              <a:rPr b="0" lang="en-US" sz="2100" spc="-18" strike="noStrike" u="heavy">
                <a:solidFill>
                  <a:srgbClr val="fc0128"/>
                </a:solidFill>
                <a:uFillTx/>
                <a:latin typeface="Times New Roman"/>
                <a:ea typeface="DejaVu Sans"/>
              </a:rPr>
              <a:t>Notes:</a:t>
            </a:r>
            <a:endParaRPr b="0" lang="en-IN" sz="2100" spc="-1" strike="noStrike">
              <a:solidFill>
                <a:srgbClr val="000000"/>
              </a:solidFill>
              <a:latin typeface="Arial"/>
            </a:endParaRPr>
          </a:p>
          <a:p>
            <a:pPr marL="481680" indent="-400680">
              <a:lnSpc>
                <a:spcPts val="2517"/>
              </a:lnSpc>
              <a:spcBef>
                <a:spcPts val="88"/>
              </a:spcBef>
              <a:buClr>
                <a:srgbClr val="000000"/>
              </a:buClr>
              <a:buFont typeface="Times New Roman"/>
              <a:buAutoNum type="arabicPeriod"/>
              <a:tabLst>
                <a:tab algn="l" pos="482040"/>
              </a:tabLst>
            </a:pPr>
            <a:r>
              <a:rPr b="0" lang="en-US" sz="2100" spc="-18" strike="noStrike">
                <a:solidFill>
                  <a:srgbClr val="000000"/>
                </a:solidFill>
                <a:latin typeface="Times New Roman"/>
                <a:ea typeface="DejaVu Sans"/>
              </a:rPr>
              <a:t>Th</a:t>
            </a:r>
            <a:r>
              <a:rPr b="0" lang="en-US" sz="2100" spc="-15" strike="noStrike">
                <a:solidFill>
                  <a:srgbClr val="000000"/>
                </a:solidFill>
                <a:latin typeface="Times New Roman"/>
                <a:ea typeface="DejaVu Sans"/>
              </a:rPr>
              <a:t>e</a:t>
            </a:r>
            <a:r>
              <a:rPr b="0" lang="en-US" sz="2100" spc="-4" strike="noStrike">
                <a:solidFill>
                  <a:srgbClr val="000000"/>
                </a:solidFill>
                <a:latin typeface="Times New Roman"/>
                <a:ea typeface="DejaVu Sans"/>
              </a:rPr>
              <a:t> ne</a:t>
            </a:r>
            <a:r>
              <a:rPr b="0" lang="en-US" sz="2100" spc="-1" strike="noStrike">
                <a:solidFill>
                  <a:srgbClr val="000000"/>
                </a:solidFill>
                <a:latin typeface="Times New Roman"/>
                <a:ea typeface="DejaVu Sans"/>
              </a:rPr>
              <a:t>w</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allocated</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memor</a:t>
            </a:r>
            <a:r>
              <a:rPr b="0" lang="en-US" sz="2100" spc="-15" strike="noStrike">
                <a:solidFill>
                  <a:srgbClr val="000000"/>
                </a:solidFill>
                <a:latin typeface="Times New Roman"/>
                <a:ea typeface="DejaVu Sans"/>
              </a:rPr>
              <a:t>y</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i</a:t>
            </a:r>
            <a:r>
              <a:rPr b="0" lang="en-US" sz="2100" spc="-9" strike="noStrike">
                <a:solidFill>
                  <a:srgbClr val="000000"/>
                </a:solidFill>
                <a:latin typeface="Times New Roman"/>
                <a:ea typeface="DejaVu Sans"/>
              </a:rPr>
              <a:t>s</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anonymou</a:t>
            </a:r>
            <a:r>
              <a:rPr b="0" lang="en-US" sz="2100" spc="-9" strike="noStrike">
                <a:solidFill>
                  <a:srgbClr val="000000"/>
                </a:solidFill>
                <a:latin typeface="Times New Roman"/>
                <a:ea typeface="DejaVu Sans"/>
              </a:rPr>
              <a:t>s </a:t>
            </a:r>
            <a:r>
              <a:rPr b="0" lang="en-US" sz="2100" spc="-1" strike="noStrike">
                <a:solidFill>
                  <a:srgbClr val="000000"/>
                </a:solidFill>
                <a:latin typeface="Times New Roman"/>
                <a:ea typeface="DejaVu Sans"/>
              </a:rPr>
              <a:t>(</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i.e</a:t>
            </a:r>
            <a:r>
              <a:rPr b="0" lang="en-US" sz="2100" spc="-9" strike="noStrike">
                <a:solidFill>
                  <a:srgbClr val="000000"/>
                </a:solidFill>
                <a:latin typeface="Times New Roman"/>
                <a:ea typeface="DejaVu Sans"/>
              </a:rPr>
              <a:t>.</a:t>
            </a:r>
            <a:r>
              <a:rPr b="0" lang="en-US" sz="2100" spc="-4" strike="noStrike">
                <a:solidFill>
                  <a:srgbClr val="000000"/>
                </a:solidFill>
                <a:latin typeface="Times New Roman"/>
                <a:ea typeface="DejaVu Sans"/>
              </a:rPr>
              <a:t> doe</a:t>
            </a:r>
            <a:r>
              <a:rPr b="0" lang="en-US" sz="2100" spc="-1" strike="noStrike">
                <a:solidFill>
                  <a:srgbClr val="000000"/>
                </a:solidFill>
                <a:latin typeface="Times New Roman"/>
                <a:ea typeface="DejaVu Sans"/>
              </a:rPr>
              <a:t>s</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no</a:t>
            </a:r>
            <a:r>
              <a:rPr b="0" lang="en-US" sz="2100" spc="-9" strike="noStrike">
                <a:solidFill>
                  <a:srgbClr val="000000"/>
                </a:solidFill>
                <a:latin typeface="Times New Roman"/>
                <a:ea typeface="DejaVu Sans"/>
              </a:rPr>
              <a:t>t</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have</a:t>
            </a:r>
            <a:r>
              <a:rPr b="0" lang="en-US" sz="2100" spc="-15" strike="noStrike">
                <a:solidFill>
                  <a:srgbClr val="000000"/>
                </a:solidFill>
                <a:latin typeface="Times New Roman"/>
                <a:ea typeface="DejaVu Sans"/>
              </a:rPr>
              <a:t> a</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nam</a:t>
            </a:r>
            <a:r>
              <a:rPr b="0" lang="en-US" sz="2100" spc="-15" strike="noStrike">
                <a:solidFill>
                  <a:srgbClr val="000000"/>
                </a:solidFill>
                <a:latin typeface="Times New Roman"/>
                <a:ea typeface="DejaVu Sans"/>
              </a:rPr>
              <a:t>e</a:t>
            </a:r>
            <a:r>
              <a:rPr b="0" lang="en-US" sz="2100" spc="-4" strike="noStrike">
                <a:solidFill>
                  <a:srgbClr val="000000"/>
                </a:solidFill>
                <a:latin typeface="Times New Roman"/>
                <a:ea typeface="DejaVu Sans"/>
              </a:rPr>
              <a:t> o</a:t>
            </a:r>
            <a:r>
              <a:rPr b="0" lang="en-US" sz="2100" spc="-1" strike="noStrike">
                <a:solidFill>
                  <a:srgbClr val="000000"/>
                </a:solidFill>
                <a:latin typeface="Times New Roman"/>
                <a:ea typeface="DejaVu Sans"/>
              </a:rPr>
              <a:t>f</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its</a:t>
            </a:r>
            <a:r>
              <a:rPr b="0" lang="en-US" sz="2100" spc="-4" strike="noStrike">
                <a:solidFill>
                  <a:srgbClr val="000000"/>
                </a:solidFill>
                <a:latin typeface="Times New Roman"/>
                <a:ea typeface="DejaVu Sans"/>
              </a:rPr>
              <a:t> ow</a:t>
            </a:r>
            <a:r>
              <a:rPr b="0" lang="en-US" sz="2100" spc="-1" strike="noStrike">
                <a:solidFill>
                  <a:srgbClr val="000000"/>
                </a:solidFill>
                <a:latin typeface="Times New Roman"/>
                <a:ea typeface="DejaVu Sans"/>
              </a:rPr>
              <a:t>n</a:t>
            </a:r>
            <a:endParaRPr b="0" lang="en-IN" sz="2100" spc="-1" strike="noStrike">
              <a:solidFill>
                <a:srgbClr val="000000"/>
              </a:solidFill>
              <a:latin typeface="Arial"/>
            </a:endParaRPr>
          </a:p>
          <a:p>
            <a:pPr marL="347400" indent="-266400">
              <a:lnSpc>
                <a:spcPts val="2438"/>
              </a:lnSpc>
              <a:buClr>
                <a:srgbClr val="000000"/>
              </a:buClr>
              <a:buFont typeface="Times New Roman"/>
              <a:buAutoNum type="arabicPeriod"/>
              <a:tabLst>
                <a:tab algn="l" pos="348120"/>
              </a:tabLst>
            </a:pPr>
            <a:r>
              <a:rPr b="0" lang="en-US" sz="2100" spc="-15" strike="noStrike">
                <a:solidFill>
                  <a:srgbClr val="000000"/>
                </a:solidFill>
                <a:latin typeface="Times New Roman"/>
                <a:ea typeface="DejaVu Sans"/>
              </a:rPr>
              <a:t>The</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onl</a:t>
            </a:r>
            <a:r>
              <a:rPr b="0" lang="en-US" sz="2100" spc="-15" strike="noStrike">
                <a:solidFill>
                  <a:srgbClr val="000000"/>
                </a:solidFill>
                <a:latin typeface="Times New Roman"/>
                <a:ea typeface="DejaVu Sans"/>
              </a:rPr>
              <a:t>y</a:t>
            </a:r>
            <a:r>
              <a:rPr b="0" lang="en-US" sz="2100" spc="-4" strike="noStrike">
                <a:solidFill>
                  <a:srgbClr val="000000"/>
                </a:solidFill>
                <a:latin typeface="Times New Roman"/>
                <a:ea typeface="DejaVu Sans"/>
              </a:rPr>
              <a:t> wa</a:t>
            </a:r>
            <a:r>
              <a:rPr b="0" lang="en-US" sz="2100" spc="-1" strike="noStrike">
                <a:solidFill>
                  <a:srgbClr val="000000"/>
                </a:solidFill>
                <a:latin typeface="Times New Roman"/>
                <a:ea typeface="DejaVu Sans"/>
              </a:rPr>
              <a:t>y </a:t>
            </a:r>
            <a:r>
              <a:rPr b="0" lang="en-US" sz="2100" spc="-4" strike="noStrike">
                <a:solidFill>
                  <a:srgbClr val="000000"/>
                </a:solidFill>
                <a:latin typeface="Times New Roman"/>
                <a:ea typeface="DejaVu Sans"/>
              </a:rPr>
              <a:t>w</a:t>
            </a:r>
            <a:r>
              <a:rPr b="0" lang="en-US" sz="2100" spc="-1" strike="noStrike">
                <a:solidFill>
                  <a:srgbClr val="000000"/>
                </a:solidFill>
                <a:latin typeface="Times New Roman"/>
                <a:ea typeface="DejaVu Sans"/>
              </a:rPr>
              <a:t>e</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can</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access</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this</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location</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is</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via</a:t>
            </a:r>
            <a:r>
              <a:rPr b="0" lang="en-US" sz="2100" spc="-4" strike="noStrike">
                <a:solidFill>
                  <a:srgbClr val="000000"/>
                </a:solidFill>
                <a:latin typeface="Times New Roman"/>
                <a:ea typeface="DejaVu Sans"/>
              </a:rPr>
              <a:t> P.</a:t>
            </a:r>
            <a:endParaRPr b="0" lang="en-IN" sz="2100" spc="-1" strike="noStrike">
              <a:solidFill>
                <a:srgbClr val="000000"/>
              </a:solidFill>
              <a:latin typeface="Arial"/>
            </a:endParaRPr>
          </a:p>
        </p:txBody>
      </p:sp>
      <p:pic>
        <p:nvPicPr>
          <p:cNvPr id="336"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object 2"/>
          <p:cNvSpPr/>
          <p:nvPr/>
        </p:nvSpPr>
        <p:spPr>
          <a:xfrm>
            <a:off x="1676520" y="-43200"/>
            <a:ext cx="6704640" cy="1222560"/>
          </a:xfrm>
          <a:prstGeom prst="rect">
            <a:avLst/>
          </a:prstGeom>
          <a:noFill/>
          <a:ln w="0">
            <a:noFill/>
          </a:ln>
        </p:spPr>
        <p:style>
          <a:lnRef idx="0"/>
          <a:fillRef idx="0"/>
          <a:effectRef idx="0"/>
          <a:fontRef idx="minor"/>
        </p:style>
        <p:txBody>
          <a:bodyPr lIns="0" rIns="0" tIns="78120" bIns="0" anchor="ctr">
            <a:noAutofit/>
          </a:bodyPr>
          <a:p>
            <a:pPr marL="201960" algn="ctr">
              <a:lnSpc>
                <a:spcPts val="2920"/>
              </a:lnSpc>
            </a:pPr>
            <a:r>
              <a:rPr b="1" lang="en-US" sz="2800" spc="-4" strike="noStrike">
                <a:solidFill>
                  <a:srgbClr val="00b050"/>
                </a:solidFill>
                <a:latin typeface="Calibri"/>
                <a:ea typeface="DejaVu Sans"/>
              </a:rPr>
              <a:t>Pointers</a:t>
            </a:r>
            <a:r>
              <a:rPr b="1" lang="en-US" sz="2800" spc="-1" strike="noStrike">
                <a:solidFill>
                  <a:srgbClr val="00b050"/>
                </a:solidFill>
                <a:latin typeface="Calibri"/>
                <a:ea typeface="DejaVu Sans"/>
              </a:rPr>
              <a:t> in</a:t>
            </a:r>
            <a:r>
              <a:rPr b="1" lang="en-US" sz="2800" spc="-4" strike="noStrike">
                <a:solidFill>
                  <a:srgbClr val="00b050"/>
                </a:solidFill>
                <a:latin typeface="Calibri"/>
                <a:ea typeface="DejaVu Sans"/>
              </a:rPr>
              <a:t> </a:t>
            </a:r>
            <a:r>
              <a:rPr b="1" lang="en-US" sz="2800" spc="-1" strike="noStrike">
                <a:solidFill>
                  <a:srgbClr val="00b050"/>
                </a:solidFill>
                <a:latin typeface="Calibri"/>
                <a:ea typeface="DejaVu Sans"/>
              </a:rPr>
              <a:t>C</a:t>
            </a:r>
            <a:r>
              <a:rPr b="1" lang="en-US" sz="2800" spc="-4" strike="noStrike">
                <a:solidFill>
                  <a:srgbClr val="00b050"/>
                </a:solidFill>
                <a:latin typeface="Calibri"/>
                <a:ea typeface="DejaVu Sans"/>
              </a:rPr>
              <a:t> </a:t>
            </a:r>
            <a:r>
              <a:rPr b="1" lang="en-US" sz="2800" spc="-1" strike="noStrike">
                <a:solidFill>
                  <a:srgbClr val="00b050"/>
                </a:solidFill>
                <a:latin typeface="Calibri"/>
                <a:ea typeface="DejaVu Sans"/>
              </a:rPr>
              <a:t>– </a:t>
            </a:r>
            <a:r>
              <a:rPr b="1" lang="en-US" sz="2800" spc="-4" strike="noStrike">
                <a:solidFill>
                  <a:srgbClr val="00b050"/>
                </a:solidFill>
                <a:latin typeface="Calibri"/>
                <a:ea typeface="DejaVu Sans"/>
              </a:rPr>
              <a:t>Dynamic</a:t>
            </a:r>
            <a:r>
              <a:rPr b="1" lang="en-US" sz="2800" spc="-1" strike="noStrike">
                <a:solidFill>
                  <a:srgbClr val="00b050"/>
                </a:solidFill>
                <a:latin typeface="Calibri"/>
                <a:ea typeface="DejaVu Sans"/>
              </a:rPr>
              <a:t> </a:t>
            </a:r>
            <a:r>
              <a:rPr b="1" lang="en-US" sz="2800" spc="-4" strike="noStrike">
                <a:solidFill>
                  <a:srgbClr val="00b050"/>
                </a:solidFill>
                <a:latin typeface="Calibri"/>
                <a:ea typeface="DejaVu Sans"/>
              </a:rPr>
              <a:t>Memory Allocation</a:t>
            </a:r>
            <a:endParaRPr b="0" lang="en-IN" sz="2800" spc="-1" strike="noStrike">
              <a:solidFill>
                <a:srgbClr val="000000"/>
              </a:solidFill>
              <a:latin typeface="Arial"/>
            </a:endParaRPr>
          </a:p>
        </p:txBody>
      </p:sp>
      <p:sp>
        <p:nvSpPr>
          <p:cNvPr id="338" name="object 3"/>
          <p:cNvSpPr/>
          <p:nvPr/>
        </p:nvSpPr>
        <p:spPr>
          <a:xfrm>
            <a:off x="1374840" y="1233360"/>
            <a:ext cx="6472440" cy="370440"/>
          </a:xfrm>
          <a:prstGeom prst="rect">
            <a:avLst/>
          </a:prstGeom>
          <a:noFill/>
          <a:ln w="0">
            <a:noFill/>
          </a:ln>
        </p:spPr>
        <p:style>
          <a:lnRef idx="0"/>
          <a:fillRef idx="0"/>
          <a:effectRef idx="0"/>
          <a:fontRef idx="minor"/>
        </p:style>
        <p:txBody>
          <a:bodyPr lIns="0" rIns="0" tIns="0" bIns="0" anchor="t">
            <a:spAutoFit/>
          </a:bodyPr>
          <a:p>
            <a:pPr marL="261720" indent="-250200">
              <a:lnSpc>
                <a:spcPts val="2920"/>
              </a:lnSpc>
              <a:buClr>
                <a:srgbClr val="000000"/>
              </a:buClr>
              <a:buFont typeface="Arial"/>
              <a:buChar char="•"/>
              <a:tabLst>
                <a:tab algn="l" pos="261720"/>
              </a:tabLst>
            </a:pPr>
            <a:r>
              <a:rPr b="1" lang="en-US" sz="2500" spc="-4" strike="noStrike">
                <a:solidFill>
                  <a:srgbClr val="000000"/>
                </a:solidFill>
                <a:latin typeface="Arial"/>
                <a:ea typeface="DejaVu Sans"/>
              </a:rPr>
              <a:t>Bu</a:t>
            </a:r>
            <a:r>
              <a:rPr b="1" lang="en-US" sz="2500" spc="-1" strike="noStrike">
                <a:solidFill>
                  <a:srgbClr val="000000"/>
                </a:solidFill>
                <a:latin typeface="Arial"/>
                <a:ea typeface="DejaVu Sans"/>
              </a:rPr>
              <a:t>t</a:t>
            </a:r>
            <a:r>
              <a:rPr b="1" lang="en-US" sz="2500" spc="63" strike="noStrike">
                <a:solidFill>
                  <a:srgbClr val="000000"/>
                </a:solidFill>
                <a:latin typeface="Times New Roman"/>
                <a:ea typeface="DejaVu Sans"/>
              </a:rPr>
              <a:t> </a:t>
            </a:r>
            <a:r>
              <a:rPr b="1" lang="en-US" sz="2500" spc="-1" strike="noStrike">
                <a:solidFill>
                  <a:srgbClr val="000000"/>
                </a:solidFill>
                <a:latin typeface="Arial"/>
                <a:ea typeface="DejaVu Sans"/>
              </a:rPr>
              <a:t>what</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does</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this</a:t>
            </a:r>
            <a:r>
              <a:rPr b="1" lang="en-US" sz="2500" spc="58" strike="noStrike">
                <a:solidFill>
                  <a:srgbClr val="000000"/>
                </a:solidFill>
                <a:latin typeface="Times New Roman"/>
                <a:ea typeface="DejaVu Sans"/>
              </a:rPr>
              <a:t> </a:t>
            </a:r>
            <a:r>
              <a:rPr b="1" lang="en-US" sz="2500" spc="-4" strike="noStrike">
                <a:solidFill>
                  <a:srgbClr val="000000"/>
                </a:solidFill>
                <a:latin typeface="Arial"/>
                <a:ea typeface="DejaVu Sans"/>
              </a:rPr>
              <a:t>complicate</a:t>
            </a:r>
            <a:r>
              <a:rPr b="1" lang="en-US" sz="2500" spc="-1" strike="noStrike">
                <a:solidFill>
                  <a:srgbClr val="000000"/>
                </a:solidFill>
                <a:latin typeface="Arial"/>
                <a:ea typeface="DejaVu Sans"/>
              </a:rPr>
              <a:t>d</a:t>
            </a:r>
            <a:r>
              <a:rPr b="1" lang="en-US" sz="2500" spc="66" strike="noStrike">
                <a:solidFill>
                  <a:srgbClr val="000000"/>
                </a:solidFill>
                <a:latin typeface="Times New Roman"/>
                <a:ea typeface="DejaVu Sans"/>
              </a:rPr>
              <a:t> </a:t>
            </a:r>
            <a:r>
              <a:rPr b="1" lang="en-US" sz="2500" spc="-1" strike="noStrike">
                <a:solidFill>
                  <a:srgbClr val="000000"/>
                </a:solidFill>
                <a:latin typeface="Arial"/>
                <a:ea typeface="DejaVu Sans"/>
              </a:rPr>
              <a:t>line</a:t>
            </a:r>
            <a:r>
              <a:rPr b="1" lang="en-US" sz="2500" spc="58" strike="noStrike">
                <a:solidFill>
                  <a:srgbClr val="000000"/>
                </a:solidFill>
                <a:latin typeface="Times New Roman"/>
                <a:ea typeface="DejaVu Sans"/>
              </a:rPr>
              <a:t> </a:t>
            </a:r>
            <a:r>
              <a:rPr b="1" lang="en-US" sz="2500" spc="-1" strike="noStrike">
                <a:solidFill>
                  <a:srgbClr val="000000"/>
                </a:solidFill>
                <a:latin typeface="Arial"/>
                <a:ea typeface="DejaVu Sans"/>
              </a:rPr>
              <a:t>do?:</a:t>
            </a:r>
            <a:endParaRPr b="0" lang="en-IN" sz="2500" spc="-1" strike="noStrike">
              <a:solidFill>
                <a:srgbClr val="000000"/>
              </a:solidFill>
              <a:latin typeface="Arial"/>
            </a:endParaRPr>
          </a:p>
        </p:txBody>
      </p:sp>
      <p:sp>
        <p:nvSpPr>
          <p:cNvPr id="339" name="object 4"/>
          <p:cNvSpPr/>
          <p:nvPr/>
        </p:nvSpPr>
        <p:spPr>
          <a:xfrm>
            <a:off x="2357640" y="1666800"/>
            <a:ext cx="4499280" cy="31968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1" lang="en-US" sz="2100" spc="-18" strike="noStrike">
                <a:solidFill>
                  <a:srgbClr val="063de8"/>
                </a:solidFill>
                <a:latin typeface="Arial"/>
                <a:ea typeface="DejaVu Sans"/>
              </a:rPr>
              <a:t>P</a:t>
            </a:r>
            <a:r>
              <a:rPr b="1" lang="en-US" sz="2100" spc="49" strike="noStrike">
                <a:solidFill>
                  <a:srgbClr val="063de8"/>
                </a:solidFill>
                <a:latin typeface="Times New Roman"/>
                <a:ea typeface="DejaVu Sans"/>
              </a:rPr>
              <a:t> </a:t>
            </a:r>
            <a:r>
              <a:rPr b="1" lang="en-US" sz="2100" spc="-15" strike="noStrike">
                <a:solidFill>
                  <a:srgbClr val="063de8"/>
                </a:solidFill>
                <a:latin typeface="Arial"/>
                <a:ea typeface="DejaVu Sans"/>
              </a:rPr>
              <a:t>=</a:t>
            </a:r>
            <a:r>
              <a:rPr b="1" lang="en-US" sz="2100" spc="49" strike="noStrike">
                <a:solidFill>
                  <a:srgbClr val="063de8"/>
                </a:solidFill>
                <a:latin typeface="Times New Roman"/>
                <a:ea typeface="DejaVu Sans"/>
              </a:rPr>
              <a:t> </a:t>
            </a:r>
            <a:r>
              <a:rPr b="1" lang="en-US" sz="2100" spc="-15" strike="noStrike">
                <a:solidFill>
                  <a:srgbClr val="063de8"/>
                </a:solidFill>
                <a:latin typeface="Arial"/>
                <a:ea typeface="DejaVu Sans"/>
              </a:rPr>
              <a:t>(in</a:t>
            </a:r>
            <a:r>
              <a:rPr b="1" lang="en-US" sz="2100" spc="-9" strike="noStrike">
                <a:solidFill>
                  <a:srgbClr val="063de8"/>
                </a:solidFill>
                <a:latin typeface="Arial"/>
                <a:ea typeface="DejaVu Sans"/>
              </a:rPr>
              <a:t>t</a:t>
            </a:r>
            <a:r>
              <a:rPr b="1" lang="en-US" sz="2100" spc="49" strike="noStrike">
                <a:solidFill>
                  <a:srgbClr val="063de8"/>
                </a:solidFill>
                <a:latin typeface="Times New Roman"/>
                <a:ea typeface="DejaVu Sans"/>
              </a:rPr>
              <a:t> </a:t>
            </a:r>
            <a:r>
              <a:rPr b="1" lang="en-US" sz="2100" spc="-4" strike="noStrike">
                <a:solidFill>
                  <a:srgbClr val="063de8"/>
                </a:solidFill>
                <a:latin typeface="Arial"/>
                <a:ea typeface="DejaVu Sans"/>
              </a:rPr>
              <a:t>*</a:t>
            </a:r>
            <a:r>
              <a:rPr b="1" lang="en-US" sz="2100" spc="-1" strike="noStrike">
                <a:solidFill>
                  <a:srgbClr val="063de8"/>
                </a:solidFill>
                <a:latin typeface="Arial"/>
                <a:ea typeface="DejaVu Sans"/>
              </a:rPr>
              <a:t>)</a:t>
            </a:r>
            <a:r>
              <a:rPr b="1" lang="en-US" sz="2100" spc="49" strike="noStrike">
                <a:solidFill>
                  <a:srgbClr val="063de8"/>
                </a:solidFill>
                <a:latin typeface="Times New Roman"/>
                <a:ea typeface="DejaVu Sans"/>
              </a:rPr>
              <a:t> </a:t>
            </a:r>
            <a:r>
              <a:rPr b="1" lang="en-US" sz="2100" spc="-18" strike="noStrike">
                <a:solidFill>
                  <a:srgbClr val="063de8"/>
                </a:solidFill>
                <a:latin typeface="Arial"/>
                <a:ea typeface="DejaVu Sans"/>
              </a:rPr>
              <a:t>mallo</a:t>
            </a:r>
            <a:r>
              <a:rPr b="1" lang="en-US" sz="2100" spc="-15" strike="noStrike">
                <a:solidFill>
                  <a:srgbClr val="063de8"/>
                </a:solidFill>
                <a:latin typeface="Arial"/>
                <a:ea typeface="DejaVu Sans"/>
              </a:rPr>
              <a:t>c</a:t>
            </a:r>
            <a:r>
              <a:rPr b="1" lang="en-US" sz="2100" spc="49" strike="noStrike">
                <a:solidFill>
                  <a:srgbClr val="063de8"/>
                </a:solidFill>
                <a:latin typeface="Times New Roman"/>
                <a:ea typeface="DejaVu Sans"/>
              </a:rPr>
              <a:t> </a:t>
            </a:r>
            <a:r>
              <a:rPr b="1" lang="en-US" sz="2100" spc="-1" strike="noStrike">
                <a:solidFill>
                  <a:srgbClr val="063de8"/>
                </a:solidFill>
                <a:latin typeface="Arial"/>
                <a:ea typeface="DejaVu Sans"/>
              </a:rPr>
              <a:t>(</a:t>
            </a:r>
            <a:r>
              <a:rPr b="1" lang="en-US" sz="2100" spc="46" strike="noStrike">
                <a:solidFill>
                  <a:srgbClr val="063de8"/>
                </a:solidFill>
                <a:latin typeface="Times New Roman"/>
                <a:ea typeface="DejaVu Sans"/>
              </a:rPr>
              <a:t> </a:t>
            </a:r>
            <a:r>
              <a:rPr b="1" lang="en-US" sz="2100" spc="-18" strike="noStrike">
                <a:solidFill>
                  <a:srgbClr val="063de8"/>
                </a:solidFill>
                <a:latin typeface="Arial"/>
                <a:ea typeface="DejaVu Sans"/>
              </a:rPr>
              <a:t>sizeo</a:t>
            </a:r>
            <a:r>
              <a:rPr b="1" lang="en-US" sz="2100" spc="-9" strike="noStrike">
                <a:solidFill>
                  <a:srgbClr val="063de8"/>
                </a:solidFill>
                <a:latin typeface="Arial"/>
                <a:ea typeface="DejaVu Sans"/>
              </a:rPr>
              <a:t>f</a:t>
            </a:r>
            <a:r>
              <a:rPr b="1" lang="en-US" sz="2100" spc="49" strike="noStrike">
                <a:solidFill>
                  <a:srgbClr val="063de8"/>
                </a:solidFill>
                <a:latin typeface="Times New Roman"/>
                <a:ea typeface="DejaVu Sans"/>
              </a:rPr>
              <a:t> </a:t>
            </a:r>
            <a:r>
              <a:rPr b="1" lang="en-US" sz="2100" spc="-1" strike="noStrike">
                <a:solidFill>
                  <a:srgbClr val="063de8"/>
                </a:solidFill>
                <a:latin typeface="Arial"/>
                <a:ea typeface="DejaVu Sans"/>
              </a:rPr>
              <a:t>(</a:t>
            </a:r>
            <a:r>
              <a:rPr b="1" lang="en-US" sz="2100" spc="49" strike="noStrike">
                <a:solidFill>
                  <a:srgbClr val="063de8"/>
                </a:solidFill>
                <a:latin typeface="Times New Roman"/>
                <a:ea typeface="DejaVu Sans"/>
              </a:rPr>
              <a:t> </a:t>
            </a:r>
            <a:r>
              <a:rPr b="1" lang="en-US" sz="2100" spc="-9" strike="noStrike">
                <a:solidFill>
                  <a:srgbClr val="063de8"/>
                </a:solidFill>
                <a:latin typeface="Arial"/>
                <a:ea typeface="DejaVu Sans"/>
              </a:rPr>
              <a:t>int</a:t>
            </a:r>
            <a:r>
              <a:rPr b="1" lang="en-US" sz="2100" spc="41" strike="noStrike">
                <a:solidFill>
                  <a:srgbClr val="063de8"/>
                </a:solidFill>
                <a:latin typeface="Times New Roman"/>
                <a:ea typeface="DejaVu Sans"/>
              </a:rPr>
              <a:t> </a:t>
            </a:r>
            <a:r>
              <a:rPr b="1" lang="en-US" sz="2100" spc="-1" strike="noStrike">
                <a:solidFill>
                  <a:srgbClr val="063de8"/>
                </a:solidFill>
                <a:latin typeface="Arial"/>
                <a:ea typeface="DejaVu Sans"/>
              </a:rPr>
              <a:t>)</a:t>
            </a:r>
            <a:r>
              <a:rPr b="1" lang="en-US" sz="2100" spc="46" strike="noStrike">
                <a:solidFill>
                  <a:srgbClr val="063de8"/>
                </a:solidFill>
                <a:latin typeface="Times New Roman"/>
                <a:ea typeface="DejaVu Sans"/>
              </a:rPr>
              <a:t> </a:t>
            </a:r>
            <a:r>
              <a:rPr b="1" lang="en-US" sz="2100" spc="-4" strike="noStrike">
                <a:solidFill>
                  <a:srgbClr val="063de8"/>
                </a:solidFill>
                <a:latin typeface="Arial"/>
                <a:ea typeface="DejaVu Sans"/>
              </a:rPr>
              <a:t>);</a:t>
            </a:r>
            <a:endParaRPr b="0" lang="en-IN" sz="2100" spc="-1" strike="noStrike">
              <a:solidFill>
                <a:srgbClr val="000000"/>
              </a:solidFill>
              <a:latin typeface="Arial"/>
            </a:endParaRPr>
          </a:p>
        </p:txBody>
      </p:sp>
      <p:sp>
        <p:nvSpPr>
          <p:cNvPr id="340" name="object 5"/>
          <p:cNvSpPr/>
          <p:nvPr/>
        </p:nvSpPr>
        <p:spPr>
          <a:xfrm>
            <a:off x="4202640" y="2253240"/>
            <a:ext cx="4025880" cy="1443240"/>
          </a:xfrm>
          <a:custGeom>
            <a:avLst/>
            <a:gdLst>
              <a:gd name="textAreaLeft" fmla="*/ 0 w 4025880"/>
              <a:gd name="textAreaRight" fmla="*/ 4026600 w 4025880"/>
              <a:gd name="textAreaTop" fmla="*/ 0 h 1443240"/>
              <a:gd name="textAreaBottom" fmla="*/ 1443960 h 1443240"/>
            </a:gdLst>
            <a:ahLst/>
            <a:rect l="textAreaLeft" t="textAreaTop" r="textAreaRight" b="textAreaBottom"/>
            <a:pathLst>
              <a:path w="4245609" h="1591310">
                <a:moveTo>
                  <a:pt x="0" y="1591055"/>
                </a:moveTo>
                <a:lnTo>
                  <a:pt x="4245101" y="1591055"/>
                </a:lnTo>
                <a:lnTo>
                  <a:pt x="4245101" y="0"/>
                </a:lnTo>
                <a:lnTo>
                  <a:pt x="0" y="0"/>
                </a:lnTo>
                <a:lnTo>
                  <a:pt x="0" y="1591055"/>
                </a:lnTo>
                <a:close/>
              </a:path>
            </a:pathLst>
          </a:custGeom>
          <a:solidFill>
            <a:srgbClr val="cc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1" name="object 6"/>
          <p:cNvSpPr/>
          <p:nvPr/>
        </p:nvSpPr>
        <p:spPr>
          <a:xfrm>
            <a:off x="4093560" y="2210760"/>
            <a:ext cx="4172760" cy="1442520"/>
          </a:xfrm>
          <a:custGeom>
            <a:avLst/>
            <a:gdLst>
              <a:gd name="textAreaLeft" fmla="*/ 0 w 4172760"/>
              <a:gd name="textAreaRight" fmla="*/ 4173480 w 4172760"/>
              <a:gd name="textAreaTop" fmla="*/ 0 h 1442520"/>
              <a:gd name="textAreaBottom" fmla="*/ 1443240 h 1442520"/>
            </a:gdLst>
            <a:ahLst/>
            <a:rect l="textAreaLeft" t="textAreaTop" r="textAreaRight" b="textAreaBottom"/>
            <a:pathLst>
              <a:path w="4245609" h="1590675">
                <a:moveTo>
                  <a:pt x="0" y="1590293"/>
                </a:moveTo>
                <a:lnTo>
                  <a:pt x="4245101" y="1590293"/>
                </a:lnTo>
                <a:lnTo>
                  <a:pt x="4245101" y="0"/>
                </a:lnTo>
                <a:lnTo>
                  <a:pt x="0" y="0"/>
                </a:lnTo>
                <a:lnTo>
                  <a:pt x="0" y="1590293"/>
                </a:lnTo>
                <a:close/>
              </a:path>
            </a:pathLst>
          </a:custGeom>
          <a:noFill/>
          <a:ln w="38099">
            <a:solidFill>
              <a:srgbClr val="063de8"/>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2" name="object 7"/>
          <p:cNvSpPr/>
          <p:nvPr/>
        </p:nvSpPr>
        <p:spPr>
          <a:xfrm>
            <a:off x="4286880" y="2344680"/>
            <a:ext cx="2265120" cy="31968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0" lang="en-US" sz="2100" spc="-15" strike="noStrike" u="heavy">
                <a:solidFill>
                  <a:srgbClr val="063de8"/>
                </a:solidFill>
                <a:uFillTx/>
                <a:latin typeface="Times New Roman"/>
                <a:ea typeface="DejaVu Sans"/>
              </a:rPr>
              <a:t>int</a:t>
            </a:r>
            <a:r>
              <a:rPr b="0" lang="en-US" sz="2100" spc="-1" strike="noStrike" u="heavy">
                <a:solidFill>
                  <a:srgbClr val="063de8"/>
                </a:solidFill>
                <a:uFillTx/>
                <a:latin typeface="Times New Roman"/>
                <a:ea typeface="DejaVu Sans"/>
              </a:rPr>
              <a:t> </a:t>
            </a:r>
            <a:r>
              <a:rPr b="0" lang="en-US" sz="2100" spc="-4" strike="noStrike" u="heavy">
                <a:solidFill>
                  <a:srgbClr val="063de8"/>
                </a:solidFill>
                <a:uFillTx/>
                <a:latin typeface="Times New Roman"/>
                <a:ea typeface="DejaVu Sans"/>
              </a:rPr>
              <a:t>S</a:t>
            </a:r>
            <a:r>
              <a:rPr b="0" lang="en-US" sz="2100" spc="-15" strike="noStrike" u="heavy">
                <a:solidFill>
                  <a:srgbClr val="063de8"/>
                </a:solidFill>
                <a:uFillTx/>
                <a:latin typeface="Times New Roman"/>
                <a:ea typeface="DejaVu Sans"/>
              </a:rPr>
              <a:t>izeof(</a:t>
            </a:r>
            <a:r>
              <a:rPr b="0" lang="en-US" sz="2100" spc="-4" strike="noStrike" u="heavy">
                <a:solidFill>
                  <a:srgbClr val="063de8"/>
                </a:solidFill>
                <a:uFillTx/>
                <a:latin typeface="Times New Roman"/>
                <a:ea typeface="DejaVu Sans"/>
              </a:rPr>
              <a:t> </a:t>
            </a:r>
            <a:r>
              <a:rPr b="0" lang="en-US" sz="2100" spc="-15" strike="noStrike" u="heavy">
                <a:solidFill>
                  <a:srgbClr val="063de8"/>
                </a:solidFill>
                <a:uFillTx/>
                <a:latin typeface="Times New Roman"/>
                <a:ea typeface="DejaVu Sans"/>
              </a:rPr>
              <a:t>int</a:t>
            </a:r>
            <a:r>
              <a:rPr b="0" lang="en-US" sz="2100" spc="-1" strike="noStrike" u="heavy">
                <a:solidFill>
                  <a:srgbClr val="063de8"/>
                </a:solidFill>
                <a:uFillTx/>
                <a:latin typeface="Times New Roman"/>
                <a:ea typeface="DejaVu Sans"/>
              </a:rPr>
              <a:t> </a:t>
            </a:r>
            <a:r>
              <a:rPr b="0" lang="en-US" sz="2100" spc="-15" strike="noStrike" u="heavy">
                <a:solidFill>
                  <a:srgbClr val="063de8"/>
                </a:solidFill>
                <a:uFillTx/>
                <a:latin typeface="Times New Roman"/>
                <a:ea typeface="DejaVu Sans"/>
              </a:rPr>
              <a:t>):</a:t>
            </a:r>
            <a:endParaRPr b="0" lang="en-IN" sz="2100" spc="-1" strike="noStrike">
              <a:solidFill>
                <a:srgbClr val="000000"/>
              </a:solidFill>
              <a:latin typeface="Arial"/>
            </a:endParaRPr>
          </a:p>
        </p:txBody>
      </p:sp>
      <p:sp>
        <p:nvSpPr>
          <p:cNvPr id="343" name="object 8"/>
          <p:cNvSpPr/>
          <p:nvPr/>
        </p:nvSpPr>
        <p:spPr>
          <a:xfrm>
            <a:off x="4286880" y="2675880"/>
            <a:ext cx="3865320" cy="959760"/>
          </a:xfrm>
          <a:prstGeom prst="rect">
            <a:avLst/>
          </a:prstGeom>
          <a:noFill/>
          <a:ln w="0">
            <a:noFill/>
          </a:ln>
        </p:spPr>
        <p:style>
          <a:lnRef idx="0"/>
          <a:fillRef idx="0"/>
          <a:effectRef idx="0"/>
          <a:fontRef idx="minor"/>
        </p:style>
        <p:txBody>
          <a:bodyPr lIns="0" rIns="0" tIns="0" bIns="0" anchor="t">
            <a:spAutoFit/>
          </a:bodyPr>
          <a:p>
            <a:pPr marL="11160" algn="just">
              <a:lnSpc>
                <a:spcPct val="100000"/>
              </a:lnSpc>
            </a:pPr>
            <a:r>
              <a:rPr b="0" lang="en-US" sz="2100" spc="-1" strike="noStrike">
                <a:solidFill>
                  <a:srgbClr val="000000"/>
                </a:solidFill>
                <a:latin typeface="Times New Roman"/>
                <a:ea typeface="DejaVu Sans"/>
              </a:rPr>
              <a:t>A</a:t>
            </a:r>
            <a:r>
              <a:rPr b="0" lang="en-US" sz="2100" spc="-9" strike="noStrike">
                <a:solidFill>
                  <a:srgbClr val="000000"/>
                </a:solidFill>
                <a:latin typeface="Times New Roman"/>
                <a:ea typeface="DejaVu Sans"/>
              </a:rPr>
              <a:t> </a:t>
            </a:r>
            <a:r>
              <a:rPr b="0" lang="en-US" sz="2100" spc="-15" strike="noStrike">
                <a:solidFill>
                  <a:srgbClr val="000000"/>
                </a:solidFill>
                <a:latin typeface="Times New Roman"/>
                <a:ea typeface="DejaVu Sans"/>
              </a:rPr>
              <a:t>function</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that takes </a:t>
            </a:r>
            <a:r>
              <a:rPr b="0" lang="en-US" sz="2100" spc="-15" strike="noStrike">
                <a:solidFill>
                  <a:srgbClr val="000000"/>
                </a:solidFill>
                <a:latin typeface="Times New Roman"/>
                <a:ea typeface="DejaVu Sans"/>
              </a:rPr>
              <a:t>a</a:t>
            </a:r>
            <a:r>
              <a:rPr b="0" lang="en-US" sz="2100" spc="-9" strike="noStrike">
                <a:solidFill>
                  <a:srgbClr val="000000"/>
                </a:solidFill>
                <a:latin typeface="Times New Roman"/>
                <a:ea typeface="DejaVu Sans"/>
              </a:rPr>
              <a:t> </a:t>
            </a:r>
            <a:r>
              <a:rPr b="0" lang="en-US" sz="2100" spc="-15" strike="noStrike">
                <a:solidFill>
                  <a:srgbClr val="000000"/>
                </a:solidFill>
                <a:latin typeface="Times New Roman"/>
                <a:ea typeface="DejaVu Sans"/>
              </a:rPr>
              <a:t>primitive data</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typ</a:t>
            </a:r>
            <a:r>
              <a:rPr b="0" lang="en-US" sz="2100" spc="-15" strike="noStrike">
                <a:solidFill>
                  <a:srgbClr val="000000"/>
                </a:solidFill>
                <a:latin typeface="Times New Roman"/>
                <a:ea typeface="DejaVu Sans"/>
              </a:rPr>
              <a:t>e</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like</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int</a:t>
            </a:r>
            <a:r>
              <a:rPr b="0" lang="en-US" sz="2100" spc="-9" strike="noStrike">
                <a:solidFill>
                  <a:srgbClr val="000000"/>
                </a:solidFill>
                <a:latin typeface="Times New Roman"/>
                <a:ea typeface="DejaVu Sans"/>
              </a:rPr>
              <a:t>,</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float</a:t>
            </a:r>
            <a:r>
              <a:rPr b="0" lang="en-US" sz="2100" spc="-9" strike="noStrike">
                <a:solidFill>
                  <a:srgbClr val="000000"/>
                </a:solidFill>
                <a:latin typeface="Times New Roman"/>
                <a:ea typeface="DejaVu Sans"/>
              </a:rPr>
              <a:t>,</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char</a:t>
            </a:r>
            <a:r>
              <a:rPr b="0" lang="en-US" sz="2100" spc="-9" strike="noStrike">
                <a:solidFill>
                  <a:srgbClr val="000000"/>
                </a:solidFill>
                <a:latin typeface="Times New Roman"/>
                <a:ea typeface="DejaVu Sans"/>
              </a:rPr>
              <a:t>,</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etc. </a:t>
            </a:r>
            <a:r>
              <a:rPr b="0" lang="en-US" sz="2100" spc="-18" strike="noStrike">
                <a:solidFill>
                  <a:srgbClr val="000000"/>
                </a:solidFill>
                <a:latin typeface="Times New Roman"/>
                <a:ea typeface="DejaVu Sans"/>
              </a:rPr>
              <a:t>an</a:t>
            </a:r>
            <a:r>
              <a:rPr b="0" lang="en-US" sz="2100" spc="-15" strike="noStrike">
                <a:solidFill>
                  <a:srgbClr val="000000"/>
                </a:solidFill>
                <a:latin typeface="Times New Roman"/>
                <a:ea typeface="DejaVu Sans"/>
              </a:rPr>
              <a:t>d</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jus</a:t>
            </a:r>
            <a:r>
              <a:rPr b="0" lang="en-US" sz="2100" spc="-9" strike="noStrike">
                <a:solidFill>
                  <a:srgbClr val="000000"/>
                </a:solidFill>
                <a:latin typeface="Times New Roman"/>
                <a:ea typeface="DejaVu Sans"/>
              </a:rPr>
              <a:t>t</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return</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it</a:t>
            </a:r>
            <a:r>
              <a:rPr b="0" lang="en-US" sz="2100" spc="-9" strike="noStrike">
                <a:solidFill>
                  <a:srgbClr val="000000"/>
                </a:solidFill>
                <a:latin typeface="Times New Roman"/>
                <a:ea typeface="DejaVu Sans"/>
              </a:rPr>
              <a:t>s</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size</a:t>
            </a:r>
            <a:r>
              <a:rPr b="0" lang="en-US" sz="2100" spc="-1" strike="noStrike">
                <a:solidFill>
                  <a:srgbClr val="000000"/>
                </a:solidFill>
                <a:latin typeface="Times New Roman"/>
                <a:ea typeface="DejaVu Sans"/>
              </a:rPr>
              <a:t> </a:t>
            </a:r>
            <a:r>
              <a:rPr b="0" lang="en-US" sz="2100" spc="-15" strike="noStrike">
                <a:solidFill>
                  <a:srgbClr val="000000"/>
                </a:solidFill>
                <a:latin typeface="Times New Roman"/>
                <a:ea typeface="DejaVu Sans"/>
              </a:rPr>
              <a:t>in</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bytes!</a:t>
            </a:r>
            <a:endParaRPr b="0" lang="en-IN" sz="2100" spc="-1" strike="noStrike">
              <a:solidFill>
                <a:srgbClr val="000000"/>
              </a:solidFill>
              <a:latin typeface="Arial"/>
            </a:endParaRPr>
          </a:p>
        </p:txBody>
      </p:sp>
      <p:sp>
        <p:nvSpPr>
          <p:cNvPr id="344" name="object 9"/>
          <p:cNvSpPr/>
          <p:nvPr/>
        </p:nvSpPr>
        <p:spPr>
          <a:xfrm>
            <a:off x="4954680" y="1991160"/>
            <a:ext cx="96480" cy="261000"/>
          </a:xfrm>
          <a:custGeom>
            <a:avLst/>
            <a:gdLst>
              <a:gd name="textAreaLeft" fmla="*/ 0 w 96480"/>
              <a:gd name="textAreaRight" fmla="*/ 97200 w 96480"/>
              <a:gd name="textAreaTop" fmla="*/ 0 h 261000"/>
              <a:gd name="textAreaBottom" fmla="*/ 261720 h 261000"/>
            </a:gdLst>
            <a:ahLst/>
            <a:rect l="textAreaLeft" t="textAreaTop" r="textAreaRight" b="textAreaBottom"/>
            <a:pathLst>
              <a:path w="114300" h="288925">
                <a:moveTo>
                  <a:pt x="76199" y="95249"/>
                </a:moveTo>
                <a:lnTo>
                  <a:pt x="38099" y="95249"/>
                </a:lnTo>
                <a:lnTo>
                  <a:pt x="38099" y="288797"/>
                </a:lnTo>
                <a:lnTo>
                  <a:pt x="76199" y="288797"/>
                </a:lnTo>
                <a:lnTo>
                  <a:pt x="76199" y="95249"/>
                </a:lnTo>
                <a:close/>
                <a:moveTo>
                  <a:pt x="57149" y="0"/>
                </a:moveTo>
                <a:lnTo>
                  <a:pt x="0" y="114299"/>
                </a:lnTo>
                <a:lnTo>
                  <a:pt x="38099" y="114299"/>
                </a:lnTo>
                <a:lnTo>
                  <a:pt x="38099" y="95249"/>
                </a:lnTo>
                <a:lnTo>
                  <a:pt x="104774" y="95249"/>
                </a:lnTo>
                <a:lnTo>
                  <a:pt x="57149" y="0"/>
                </a:lnTo>
                <a:close/>
                <a:moveTo>
                  <a:pt x="104774" y="95249"/>
                </a:moveTo>
                <a:lnTo>
                  <a:pt x="76199" y="95249"/>
                </a:lnTo>
                <a:lnTo>
                  <a:pt x="76199" y="114299"/>
                </a:lnTo>
                <a:lnTo>
                  <a:pt x="114299" y="114299"/>
                </a:lnTo>
                <a:lnTo>
                  <a:pt x="104774" y="95249"/>
                </a:lnTo>
                <a:close/>
              </a:path>
            </a:pathLst>
          </a:custGeom>
          <a:solidFill>
            <a:srgbClr val="063de8"/>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5" name="object 10"/>
          <p:cNvSpPr/>
          <p:nvPr/>
        </p:nvSpPr>
        <p:spPr>
          <a:xfrm>
            <a:off x="4018320" y="3887280"/>
            <a:ext cx="3812400" cy="2104560"/>
          </a:xfrm>
          <a:custGeom>
            <a:avLst/>
            <a:gdLst>
              <a:gd name="textAreaLeft" fmla="*/ 0 w 3812400"/>
              <a:gd name="textAreaRight" fmla="*/ 3813120 w 3812400"/>
              <a:gd name="textAreaTop" fmla="*/ 0 h 2104560"/>
              <a:gd name="textAreaBottom" fmla="*/ 2105280 h 2104560"/>
            </a:gdLst>
            <a:ahLst/>
            <a:rect l="textAreaLeft" t="textAreaTop" r="textAreaRight" b="textAreaBottom"/>
            <a:pathLst>
              <a:path w="4459605" h="2320290">
                <a:moveTo>
                  <a:pt x="0" y="2320289"/>
                </a:moveTo>
                <a:lnTo>
                  <a:pt x="4459223" y="2320289"/>
                </a:lnTo>
                <a:lnTo>
                  <a:pt x="4459223" y="0"/>
                </a:lnTo>
                <a:lnTo>
                  <a:pt x="0" y="0"/>
                </a:lnTo>
                <a:lnTo>
                  <a:pt x="0" y="2320289"/>
                </a:lnTo>
                <a:close/>
              </a:path>
            </a:pathLst>
          </a:custGeom>
          <a:solidFill>
            <a:srgbClr val="cc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6" name="object 11"/>
          <p:cNvSpPr/>
          <p:nvPr/>
        </p:nvSpPr>
        <p:spPr>
          <a:xfrm>
            <a:off x="4018320" y="3886560"/>
            <a:ext cx="4248000" cy="2106000"/>
          </a:xfrm>
          <a:custGeom>
            <a:avLst/>
            <a:gdLst>
              <a:gd name="textAreaLeft" fmla="*/ 0 w 4248000"/>
              <a:gd name="textAreaRight" fmla="*/ 4248720 w 4248000"/>
              <a:gd name="textAreaTop" fmla="*/ 0 h 2106000"/>
              <a:gd name="textAreaBottom" fmla="*/ 2106720 h 2106000"/>
            </a:gdLst>
            <a:ahLst/>
            <a:rect l="textAreaLeft" t="textAreaTop" r="textAreaRight" b="textAreaBottom"/>
            <a:pathLst>
              <a:path w="4459605" h="2321559">
                <a:moveTo>
                  <a:pt x="0" y="2321051"/>
                </a:moveTo>
                <a:lnTo>
                  <a:pt x="4459223" y="2321051"/>
                </a:lnTo>
                <a:lnTo>
                  <a:pt x="4459223" y="0"/>
                </a:lnTo>
                <a:lnTo>
                  <a:pt x="0" y="0"/>
                </a:lnTo>
                <a:lnTo>
                  <a:pt x="0" y="2321051"/>
                </a:lnTo>
                <a:close/>
              </a:path>
            </a:pathLst>
          </a:custGeom>
          <a:noFill/>
          <a:ln w="38099">
            <a:solidFill>
              <a:srgbClr val="063de8"/>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7" name="object 12"/>
          <p:cNvSpPr/>
          <p:nvPr/>
        </p:nvSpPr>
        <p:spPr>
          <a:xfrm>
            <a:off x="4102560" y="3978360"/>
            <a:ext cx="3440160" cy="639720"/>
          </a:xfrm>
          <a:prstGeom prst="rect">
            <a:avLst/>
          </a:prstGeom>
          <a:noFill/>
          <a:ln w="0">
            <a:noFill/>
          </a:ln>
        </p:spPr>
        <p:style>
          <a:lnRef idx="0"/>
          <a:fillRef idx="0"/>
          <a:effectRef idx="0"/>
          <a:fontRef idx="minor"/>
        </p:style>
        <p:txBody>
          <a:bodyPr lIns="0" rIns="0" tIns="0" bIns="0" anchor="t">
            <a:spAutoFit/>
          </a:bodyPr>
          <a:p>
            <a:pPr marL="11160">
              <a:lnSpc>
                <a:spcPts val="2520"/>
              </a:lnSpc>
            </a:pPr>
            <a:r>
              <a:rPr b="0" lang="en-US" sz="2100" spc="-18" strike="noStrike" u="heavy">
                <a:solidFill>
                  <a:srgbClr val="063de8"/>
                </a:solidFill>
                <a:uFillTx/>
                <a:latin typeface="Times New Roman"/>
                <a:ea typeface="DejaVu Sans"/>
              </a:rPr>
              <a:t>void</a:t>
            </a:r>
            <a:r>
              <a:rPr b="0" lang="en-US" sz="2100" spc="-1" strike="noStrike" u="heavy">
                <a:solidFill>
                  <a:srgbClr val="063de8"/>
                </a:solidFill>
                <a:uFillTx/>
                <a:latin typeface="Times New Roman"/>
                <a:ea typeface="DejaVu Sans"/>
              </a:rPr>
              <a:t> *</a:t>
            </a:r>
            <a:r>
              <a:rPr b="0" lang="en-US" sz="2100" spc="-4" strike="noStrike" u="heavy">
                <a:solidFill>
                  <a:srgbClr val="063de8"/>
                </a:solidFill>
                <a:uFillTx/>
                <a:latin typeface="Times New Roman"/>
                <a:ea typeface="DejaVu Sans"/>
              </a:rPr>
              <a:t> </a:t>
            </a:r>
            <a:r>
              <a:rPr b="0" lang="en-US" sz="2100" spc="-18" strike="noStrike" u="heavy">
                <a:solidFill>
                  <a:srgbClr val="063de8"/>
                </a:solidFill>
                <a:uFillTx/>
                <a:latin typeface="Times New Roman"/>
                <a:ea typeface="DejaVu Sans"/>
              </a:rPr>
              <a:t>malloc(</a:t>
            </a:r>
            <a:r>
              <a:rPr b="0" lang="en-US" sz="2100" spc="-4" strike="noStrike" u="heavy">
                <a:solidFill>
                  <a:srgbClr val="063de8"/>
                </a:solidFill>
                <a:uFillTx/>
                <a:latin typeface="Times New Roman"/>
                <a:ea typeface="DejaVu Sans"/>
              </a:rPr>
              <a:t> </a:t>
            </a:r>
            <a:r>
              <a:rPr b="0" lang="en-US" sz="2100" spc="-15" strike="noStrike" u="heavy">
                <a:solidFill>
                  <a:srgbClr val="063de8"/>
                </a:solidFill>
                <a:uFillTx/>
                <a:latin typeface="Times New Roman"/>
                <a:ea typeface="DejaVu Sans"/>
              </a:rPr>
              <a:t>int</a:t>
            </a:r>
            <a:r>
              <a:rPr b="0" lang="en-US" sz="2100" spc="-4" strike="noStrike" u="heavy">
                <a:solidFill>
                  <a:srgbClr val="063de8"/>
                </a:solidFill>
                <a:uFillTx/>
                <a:latin typeface="Times New Roman"/>
                <a:ea typeface="DejaVu Sans"/>
              </a:rPr>
              <a:t> )</a:t>
            </a:r>
            <a:r>
              <a:rPr b="0" lang="en-US" sz="2100" spc="-9" strike="noStrike" u="heavy">
                <a:solidFill>
                  <a:srgbClr val="063de8"/>
                </a:solidFill>
                <a:uFillTx/>
                <a:latin typeface="Times New Roman"/>
                <a:ea typeface="DejaVu Sans"/>
              </a:rPr>
              <a:t>:</a:t>
            </a:r>
            <a:endParaRPr b="0" lang="en-IN" sz="2100" spc="-1" strike="noStrike">
              <a:solidFill>
                <a:srgbClr val="000000"/>
              </a:solidFill>
              <a:latin typeface="Arial"/>
            </a:endParaRPr>
          </a:p>
          <a:p>
            <a:pPr marL="11160">
              <a:lnSpc>
                <a:spcPts val="2520"/>
              </a:lnSpc>
            </a:pPr>
            <a:r>
              <a:rPr b="0" lang="en-US" sz="2100" spc="-1" strike="noStrike">
                <a:solidFill>
                  <a:srgbClr val="000000"/>
                </a:solidFill>
                <a:latin typeface="Times New Roman"/>
                <a:ea typeface="DejaVu Sans"/>
              </a:rPr>
              <a:t>A</a:t>
            </a:r>
            <a:r>
              <a:rPr b="0" lang="en-US" sz="2100" spc="-9" strike="noStrike">
                <a:solidFill>
                  <a:srgbClr val="000000"/>
                </a:solidFill>
                <a:latin typeface="Times New Roman"/>
                <a:ea typeface="DejaVu Sans"/>
              </a:rPr>
              <a:t> </a:t>
            </a:r>
            <a:r>
              <a:rPr b="0" lang="en-US" sz="2100" spc="-4" strike="noStrike">
                <a:solidFill>
                  <a:srgbClr val="000000"/>
                </a:solidFill>
                <a:latin typeface="Times New Roman"/>
                <a:ea typeface="DejaVu Sans"/>
              </a:rPr>
              <a:t>fu</a:t>
            </a:r>
            <a:r>
              <a:rPr b="0" lang="en-US" sz="2100" spc="-1" strike="noStrike">
                <a:solidFill>
                  <a:srgbClr val="000000"/>
                </a:solidFill>
                <a:latin typeface="Times New Roman"/>
                <a:ea typeface="DejaVu Sans"/>
              </a:rPr>
              <a:t>n</a:t>
            </a:r>
            <a:r>
              <a:rPr b="0" lang="en-US" sz="2100" spc="-9" strike="noStrike">
                <a:solidFill>
                  <a:srgbClr val="000000"/>
                </a:solidFill>
                <a:latin typeface="Times New Roman"/>
                <a:ea typeface="DejaVu Sans"/>
              </a:rPr>
              <a:t>ction that takes </a:t>
            </a:r>
            <a:r>
              <a:rPr b="0" lang="en-US" sz="2100" spc="-15" strike="noStrike">
                <a:solidFill>
                  <a:srgbClr val="000000"/>
                </a:solidFill>
                <a:latin typeface="Times New Roman"/>
                <a:ea typeface="DejaVu Sans"/>
              </a:rPr>
              <a:t>a </a:t>
            </a:r>
            <a:r>
              <a:rPr b="0" i="1" lang="en-US" sz="2100" spc="-1" strike="noStrike">
                <a:solidFill>
                  <a:srgbClr val="000000"/>
                </a:solidFill>
                <a:latin typeface="Times New Roman"/>
                <a:ea typeface="DejaVu Sans"/>
              </a:rPr>
              <a:t>number</a:t>
            </a:r>
            <a:endParaRPr b="0" lang="en-IN" sz="2100" spc="-1" strike="noStrike">
              <a:solidFill>
                <a:srgbClr val="000000"/>
              </a:solidFill>
              <a:latin typeface="Arial"/>
            </a:endParaRPr>
          </a:p>
        </p:txBody>
      </p:sp>
      <p:sp>
        <p:nvSpPr>
          <p:cNvPr id="348" name="object 13"/>
          <p:cNvSpPr/>
          <p:nvPr/>
        </p:nvSpPr>
        <p:spPr>
          <a:xfrm>
            <a:off x="4102560" y="4640760"/>
            <a:ext cx="3897360" cy="128952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0" lang="en-US" sz="2100" spc="-4" strike="noStrike">
                <a:solidFill>
                  <a:srgbClr val="000000"/>
                </a:solidFill>
                <a:latin typeface="Times New Roman"/>
                <a:ea typeface="DejaVu Sans"/>
              </a:rPr>
              <a:t>o</a:t>
            </a:r>
            <a:r>
              <a:rPr b="0" lang="en-US" sz="2100" spc="-1" strike="noStrike">
                <a:solidFill>
                  <a:srgbClr val="000000"/>
                </a:solidFill>
                <a:latin typeface="Times New Roman"/>
                <a:ea typeface="DejaVu Sans"/>
              </a:rPr>
              <a:t>f</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bytes</a:t>
            </a:r>
            <a:r>
              <a:rPr b="0" lang="en-US" sz="2100" spc="-9" strike="noStrike">
                <a:solidFill>
                  <a:srgbClr val="000000"/>
                </a:solidFill>
                <a:latin typeface="Times New Roman"/>
                <a:ea typeface="DejaVu Sans"/>
              </a:rPr>
              <a:t>,</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an</a:t>
            </a:r>
            <a:r>
              <a:rPr b="0" lang="en-US" sz="2100" spc="-15" strike="noStrike">
                <a:solidFill>
                  <a:srgbClr val="000000"/>
                </a:solidFill>
                <a:latin typeface="Times New Roman"/>
                <a:ea typeface="DejaVu Sans"/>
              </a:rPr>
              <a:t>d</a:t>
            </a:r>
            <a:r>
              <a:rPr b="0" lang="en-US" sz="2100" spc="-9" strike="noStrike">
                <a:solidFill>
                  <a:srgbClr val="000000"/>
                </a:solidFill>
                <a:latin typeface="Times New Roman"/>
                <a:ea typeface="DejaVu Sans"/>
              </a:rPr>
              <a:t> </a:t>
            </a:r>
            <a:r>
              <a:rPr b="0" lang="en-US" sz="2100" spc="-18" strike="noStrike">
                <a:solidFill>
                  <a:srgbClr val="000000"/>
                </a:solidFill>
                <a:latin typeface="Times New Roman"/>
                <a:ea typeface="DejaVu Sans"/>
              </a:rPr>
              <a:t>dynamicall</a:t>
            </a:r>
            <a:r>
              <a:rPr b="0" lang="en-US" sz="2100" spc="-15" strike="noStrike">
                <a:solidFill>
                  <a:srgbClr val="000000"/>
                </a:solidFill>
                <a:latin typeface="Times New Roman"/>
                <a:ea typeface="DejaVu Sans"/>
              </a:rPr>
              <a:t>y</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allocate </a:t>
            </a:r>
            <a:r>
              <a:rPr b="0" lang="en-US" sz="2100" spc="-18" strike="noStrike">
                <a:solidFill>
                  <a:srgbClr val="000000"/>
                </a:solidFill>
                <a:latin typeface="Times New Roman"/>
                <a:ea typeface="DejaVu Sans"/>
              </a:rPr>
              <a:t>memor</a:t>
            </a:r>
            <a:r>
              <a:rPr b="0" lang="en-US" sz="2100" spc="-15" strike="noStrike">
                <a:solidFill>
                  <a:srgbClr val="000000"/>
                </a:solidFill>
                <a:latin typeface="Times New Roman"/>
                <a:ea typeface="DejaVu Sans"/>
              </a:rPr>
              <a:t>y</a:t>
            </a:r>
            <a:r>
              <a:rPr b="0" lang="en-US" sz="2100" spc="-4" strike="noStrike">
                <a:solidFill>
                  <a:srgbClr val="000000"/>
                </a:solidFill>
                <a:latin typeface="Times New Roman"/>
                <a:ea typeface="DejaVu Sans"/>
              </a:rPr>
              <a:t> o</a:t>
            </a:r>
            <a:r>
              <a:rPr b="0" lang="en-US" sz="2100" spc="-1" strike="noStrike">
                <a:solidFill>
                  <a:srgbClr val="000000"/>
                </a:solidFill>
                <a:latin typeface="Times New Roman"/>
                <a:ea typeface="DejaVu Sans"/>
              </a:rPr>
              <a:t>f</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tha</a:t>
            </a:r>
            <a:r>
              <a:rPr b="0" lang="en-US" sz="2100" spc="-9" strike="noStrike">
                <a:solidFill>
                  <a:srgbClr val="000000"/>
                </a:solidFill>
                <a:latin typeface="Times New Roman"/>
                <a:ea typeface="DejaVu Sans"/>
              </a:rPr>
              <a:t>t</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size</a:t>
            </a:r>
            <a:r>
              <a:rPr b="0" lang="en-US" sz="2100" spc="-1" strike="noStrike">
                <a:solidFill>
                  <a:srgbClr val="000000"/>
                </a:solidFill>
                <a:latin typeface="Times New Roman"/>
                <a:ea typeface="DejaVu Sans"/>
              </a:rPr>
              <a:t> </a:t>
            </a:r>
            <a:r>
              <a:rPr b="0" lang="en-US" sz="2100" spc="-15" strike="noStrike">
                <a:solidFill>
                  <a:srgbClr val="000000"/>
                </a:solidFill>
                <a:latin typeface="Times New Roman"/>
                <a:ea typeface="DejaVu Sans"/>
              </a:rPr>
              <a:t>in</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bytes,</a:t>
            </a:r>
            <a:endParaRPr b="0" lang="en-IN" sz="2100" spc="-1" strike="noStrike">
              <a:solidFill>
                <a:srgbClr val="000000"/>
              </a:solidFill>
              <a:latin typeface="Arial"/>
            </a:endParaRPr>
          </a:p>
          <a:p>
            <a:pPr marL="11160">
              <a:lnSpc>
                <a:spcPts val="2517"/>
              </a:lnSpc>
              <a:spcBef>
                <a:spcPts val="82"/>
              </a:spcBef>
            </a:pPr>
            <a:r>
              <a:rPr b="0" lang="en-US" sz="2100" spc="-15" strike="noStrike">
                <a:solidFill>
                  <a:srgbClr val="000000"/>
                </a:solidFill>
                <a:latin typeface="Times New Roman"/>
                <a:ea typeface="DejaVu Sans"/>
              </a:rPr>
              <a:t>and</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finally</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return</a:t>
            </a:r>
            <a:r>
              <a:rPr b="0" lang="en-US" sz="2100" spc="-9" strike="noStrike">
                <a:solidFill>
                  <a:srgbClr val="000000"/>
                </a:solidFill>
                <a:latin typeface="Times New Roman"/>
                <a:ea typeface="DejaVu Sans"/>
              </a:rPr>
              <a:t>s</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its</a:t>
            </a:r>
            <a:r>
              <a:rPr b="0" lang="en-US" sz="2100" spc="-4" strike="noStrike">
                <a:solidFill>
                  <a:srgbClr val="000000"/>
                </a:solidFill>
                <a:latin typeface="Times New Roman"/>
                <a:ea typeface="DejaVu Sans"/>
              </a:rPr>
              <a:t> address! </a:t>
            </a:r>
            <a:r>
              <a:rPr b="0" lang="en-US" sz="2100" spc="-15" strike="noStrike">
                <a:solidFill>
                  <a:srgbClr val="000000"/>
                </a:solidFill>
                <a:latin typeface="Times New Roman"/>
                <a:ea typeface="DejaVu Sans"/>
              </a:rPr>
              <a:t>(in</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this</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case</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to</a:t>
            </a:r>
            <a:r>
              <a:rPr b="0" lang="en-US" sz="2100" spc="-4" strike="noStrike">
                <a:solidFill>
                  <a:srgbClr val="000000"/>
                </a:solidFill>
                <a:latin typeface="Times New Roman"/>
                <a:ea typeface="DejaVu Sans"/>
              </a:rPr>
              <a:t> P)</a:t>
            </a:r>
            <a:endParaRPr b="0" lang="en-IN" sz="2100" spc="-1" strike="noStrike">
              <a:solidFill>
                <a:srgbClr val="000000"/>
              </a:solidFill>
              <a:latin typeface="Arial"/>
            </a:endParaRPr>
          </a:p>
        </p:txBody>
      </p:sp>
      <p:sp>
        <p:nvSpPr>
          <p:cNvPr id="349" name="object 14"/>
          <p:cNvSpPr/>
          <p:nvPr/>
        </p:nvSpPr>
        <p:spPr>
          <a:xfrm>
            <a:off x="4030560" y="1991160"/>
            <a:ext cx="96480" cy="1895040"/>
          </a:xfrm>
          <a:custGeom>
            <a:avLst/>
            <a:gdLst>
              <a:gd name="textAreaLeft" fmla="*/ 0 w 96480"/>
              <a:gd name="textAreaRight" fmla="*/ 97200 w 96480"/>
              <a:gd name="textAreaTop" fmla="*/ 0 h 1895040"/>
              <a:gd name="textAreaBottom" fmla="*/ 1895760 h 1895040"/>
            </a:gdLst>
            <a:ahLst/>
            <a:rect l="textAreaLeft" t="textAreaTop" r="textAreaRight" b="textAreaBottom"/>
            <a:pathLst>
              <a:path w="114300" h="2089150">
                <a:moveTo>
                  <a:pt x="76199" y="95249"/>
                </a:moveTo>
                <a:lnTo>
                  <a:pt x="38099" y="95249"/>
                </a:lnTo>
                <a:lnTo>
                  <a:pt x="38099" y="2088641"/>
                </a:lnTo>
                <a:lnTo>
                  <a:pt x="76199" y="2088641"/>
                </a:lnTo>
                <a:lnTo>
                  <a:pt x="76199" y="95249"/>
                </a:lnTo>
                <a:close/>
                <a:moveTo>
                  <a:pt x="57149" y="0"/>
                </a:moveTo>
                <a:lnTo>
                  <a:pt x="0" y="114299"/>
                </a:lnTo>
                <a:lnTo>
                  <a:pt x="38099" y="114299"/>
                </a:lnTo>
                <a:lnTo>
                  <a:pt x="38099" y="95249"/>
                </a:lnTo>
                <a:lnTo>
                  <a:pt x="104774" y="95249"/>
                </a:lnTo>
                <a:lnTo>
                  <a:pt x="57149" y="0"/>
                </a:lnTo>
                <a:close/>
                <a:moveTo>
                  <a:pt x="104774" y="95249"/>
                </a:moveTo>
                <a:lnTo>
                  <a:pt x="76199" y="95249"/>
                </a:lnTo>
                <a:lnTo>
                  <a:pt x="76199" y="114299"/>
                </a:lnTo>
                <a:lnTo>
                  <a:pt x="114299" y="114299"/>
                </a:lnTo>
                <a:lnTo>
                  <a:pt x="104774" y="95249"/>
                </a:lnTo>
                <a:close/>
              </a:path>
            </a:pathLst>
          </a:custGeom>
          <a:solidFill>
            <a:srgbClr val="063de8"/>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50" name="object 15"/>
          <p:cNvSpPr/>
          <p:nvPr/>
        </p:nvSpPr>
        <p:spPr>
          <a:xfrm>
            <a:off x="876960" y="2578680"/>
            <a:ext cx="2893680" cy="3430800"/>
          </a:xfrm>
          <a:custGeom>
            <a:avLst/>
            <a:gdLst>
              <a:gd name="textAreaLeft" fmla="*/ 0 w 2893680"/>
              <a:gd name="textAreaRight" fmla="*/ 2894400 w 2893680"/>
              <a:gd name="textAreaTop" fmla="*/ 0 h 3430800"/>
              <a:gd name="textAreaBottom" fmla="*/ 3431520 h 3430800"/>
            </a:gdLst>
            <a:ahLst/>
            <a:rect l="textAreaLeft" t="textAreaTop" r="textAreaRight" b="textAreaBottom"/>
            <a:pathLst>
              <a:path w="3385185" h="3781425">
                <a:moveTo>
                  <a:pt x="0" y="3781043"/>
                </a:moveTo>
                <a:lnTo>
                  <a:pt x="3384803" y="3781043"/>
                </a:lnTo>
                <a:lnTo>
                  <a:pt x="3384803" y="0"/>
                </a:lnTo>
                <a:lnTo>
                  <a:pt x="0" y="0"/>
                </a:lnTo>
                <a:lnTo>
                  <a:pt x="0" y="3781043"/>
                </a:lnTo>
                <a:close/>
              </a:path>
            </a:pathLst>
          </a:custGeom>
          <a:solidFill>
            <a:srgbClr val="cc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51" name="object 16"/>
          <p:cNvSpPr/>
          <p:nvPr/>
        </p:nvSpPr>
        <p:spPr>
          <a:xfrm>
            <a:off x="533520" y="2578680"/>
            <a:ext cx="3237120" cy="3430800"/>
          </a:xfrm>
          <a:custGeom>
            <a:avLst/>
            <a:gdLst>
              <a:gd name="textAreaLeft" fmla="*/ 0 w 3237120"/>
              <a:gd name="textAreaRight" fmla="*/ 3237840 w 3237120"/>
              <a:gd name="textAreaTop" fmla="*/ 0 h 3430800"/>
              <a:gd name="textAreaBottom" fmla="*/ 3431520 h 3430800"/>
            </a:gdLst>
            <a:ahLst/>
            <a:rect l="textAreaLeft" t="textAreaTop" r="textAreaRight" b="textAreaBottom"/>
            <a:pathLst>
              <a:path w="3385185" h="3781425">
                <a:moveTo>
                  <a:pt x="0" y="3781043"/>
                </a:moveTo>
                <a:lnTo>
                  <a:pt x="3384803" y="3781043"/>
                </a:lnTo>
                <a:lnTo>
                  <a:pt x="3384803" y="0"/>
                </a:lnTo>
                <a:lnTo>
                  <a:pt x="0" y="0"/>
                </a:lnTo>
                <a:lnTo>
                  <a:pt x="0" y="3781043"/>
                </a:lnTo>
                <a:close/>
              </a:path>
            </a:pathLst>
          </a:custGeom>
          <a:noFill/>
          <a:ln w="38099">
            <a:solidFill>
              <a:srgbClr val="063de8"/>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52" name="object 17"/>
          <p:cNvSpPr/>
          <p:nvPr/>
        </p:nvSpPr>
        <p:spPr>
          <a:xfrm>
            <a:off x="762120" y="2669760"/>
            <a:ext cx="2636640" cy="160920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0" lang="en-US" sz="2100" spc="-18" strike="noStrike">
                <a:solidFill>
                  <a:srgbClr val="000000"/>
                </a:solidFill>
                <a:latin typeface="Times New Roman"/>
                <a:ea typeface="DejaVu Sans"/>
              </a:rPr>
              <a:t>But</a:t>
            </a:r>
            <a:r>
              <a:rPr b="0" lang="en-US" sz="2100" spc="-9" strike="noStrike">
                <a:solidFill>
                  <a:srgbClr val="000000"/>
                </a:solidFill>
                <a:latin typeface="Times New Roman"/>
                <a:ea typeface="DejaVu Sans"/>
              </a:rPr>
              <a:t>,</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wha</a:t>
            </a:r>
            <a:r>
              <a:rPr b="0" lang="en-US" sz="2100" spc="-9" strike="noStrike">
                <a:solidFill>
                  <a:srgbClr val="000000"/>
                </a:solidFill>
                <a:latin typeface="Times New Roman"/>
                <a:ea typeface="DejaVu Sans"/>
              </a:rPr>
              <a:t>t</a:t>
            </a:r>
            <a:r>
              <a:rPr b="0" lang="en-US" sz="2100" spc="-1" strike="noStrike">
                <a:solidFill>
                  <a:srgbClr val="000000"/>
                </a:solidFill>
                <a:latin typeface="Times New Roman"/>
                <a:ea typeface="DejaVu Sans"/>
              </a:rPr>
              <a:t> </a:t>
            </a:r>
            <a:r>
              <a:rPr b="0" lang="en-US" sz="2100" spc="-9" strike="noStrike">
                <a:solidFill>
                  <a:srgbClr val="000000"/>
                </a:solidFill>
                <a:latin typeface="Times New Roman"/>
                <a:ea typeface="DejaVu Sans"/>
              </a:rPr>
              <a:t>is</a:t>
            </a:r>
            <a:r>
              <a:rPr b="0" lang="en-US" sz="2100" spc="-4" strike="noStrike">
                <a:solidFill>
                  <a:srgbClr val="000000"/>
                </a:solidFill>
                <a:latin typeface="Times New Roman"/>
                <a:ea typeface="DejaVu Sans"/>
              </a:rPr>
              <a:t> </a:t>
            </a:r>
            <a:r>
              <a:rPr b="0" lang="en-US" sz="2100" spc="-9" strike="noStrike">
                <a:solidFill>
                  <a:srgbClr val="000000"/>
                </a:solidFill>
                <a:latin typeface="Times New Roman"/>
                <a:ea typeface="DejaVu Sans"/>
              </a:rPr>
              <a:t>this</a:t>
            </a:r>
            <a:r>
              <a:rPr b="0" lang="en-US" sz="2100" spc="-4" strike="noStrike">
                <a:solidFill>
                  <a:srgbClr val="000000"/>
                </a:solidFill>
                <a:latin typeface="Times New Roman"/>
                <a:ea typeface="DejaVu Sans"/>
              </a:rPr>
              <a:t> </a:t>
            </a:r>
            <a:r>
              <a:rPr b="0" lang="en-US" sz="2100" spc="-18" strike="noStrike" u="heavy">
                <a:solidFill>
                  <a:srgbClr val="fc0128"/>
                </a:solidFill>
                <a:uFillTx/>
                <a:latin typeface="Times New Roman"/>
                <a:ea typeface="DejaVu Sans"/>
              </a:rPr>
              <a:t>void</a:t>
            </a:r>
            <a:r>
              <a:rPr b="0" lang="en-US" sz="2100" spc="-1" strike="noStrike" u="heavy">
                <a:solidFill>
                  <a:srgbClr val="fc0128"/>
                </a:solidFill>
                <a:uFillTx/>
                <a:latin typeface="Times New Roman"/>
                <a:ea typeface="DejaVu Sans"/>
              </a:rPr>
              <a:t> *</a:t>
            </a:r>
            <a:r>
              <a:rPr b="0" lang="en-US" sz="2100" spc="-1" strike="noStrike">
                <a:solidFill>
                  <a:srgbClr val="fc0128"/>
                </a:solidFill>
                <a:latin typeface="Times New Roman"/>
                <a:ea typeface="DejaVu Sans"/>
              </a:rPr>
              <a:t> </a:t>
            </a:r>
            <a:r>
              <a:rPr b="0" lang="en-US" sz="2100" spc="-15" strike="noStrike">
                <a:solidFill>
                  <a:srgbClr val="000000"/>
                </a:solidFill>
                <a:latin typeface="Times New Roman"/>
                <a:ea typeface="DejaVu Sans"/>
              </a:rPr>
              <a:t>in</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fron</a:t>
            </a:r>
            <a:r>
              <a:rPr b="0" lang="en-US" sz="2100" spc="-9" strike="noStrike">
                <a:solidFill>
                  <a:srgbClr val="000000"/>
                </a:solidFill>
                <a:latin typeface="Times New Roman"/>
                <a:ea typeface="DejaVu Sans"/>
              </a:rPr>
              <a:t>t</a:t>
            </a:r>
            <a:r>
              <a:rPr b="0" lang="en-US" sz="2100" spc="-4" strike="noStrike">
                <a:solidFill>
                  <a:srgbClr val="000000"/>
                </a:solidFill>
                <a:latin typeface="Times New Roman"/>
                <a:ea typeface="DejaVu Sans"/>
              </a:rPr>
              <a:t> o</a:t>
            </a:r>
            <a:r>
              <a:rPr b="0" lang="en-US" sz="2100" spc="-1" strike="noStrike">
                <a:solidFill>
                  <a:srgbClr val="000000"/>
                </a:solidFill>
                <a:latin typeface="Times New Roman"/>
                <a:ea typeface="DejaVu Sans"/>
              </a:rPr>
              <a:t>f</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malloc?</a:t>
            </a:r>
            <a:endParaRPr b="0" lang="en-IN" sz="2100" spc="-1" strike="noStrike">
              <a:solidFill>
                <a:srgbClr val="000000"/>
              </a:solidFill>
              <a:latin typeface="Arial"/>
            </a:endParaRPr>
          </a:p>
          <a:p>
            <a:pPr marL="11160">
              <a:lnSpc>
                <a:spcPts val="2517"/>
              </a:lnSpc>
              <a:spcBef>
                <a:spcPts val="82"/>
              </a:spcBef>
            </a:pPr>
            <a:r>
              <a:rPr b="0" lang="en-US" sz="2100" spc="-15" strike="noStrike">
                <a:solidFill>
                  <a:srgbClr val="000000"/>
                </a:solidFill>
                <a:latin typeface="Times New Roman"/>
                <a:ea typeface="DejaVu Sans"/>
              </a:rPr>
              <a:t>Well,</a:t>
            </a:r>
            <a:r>
              <a:rPr b="0" lang="en-US" sz="2100" spc="-4" strike="noStrike">
                <a:solidFill>
                  <a:srgbClr val="000000"/>
                </a:solidFill>
                <a:latin typeface="Times New Roman"/>
                <a:ea typeface="DejaVu Sans"/>
              </a:rPr>
              <a:t> w</a:t>
            </a:r>
            <a:r>
              <a:rPr b="0" lang="en-US" sz="2100" spc="-1" strike="noStrike">
                <a:solidFill>
                  <a:srgbClr val="000000"/>
                </a:solidFill>
                <a:latin typeface="Times New Roman"/>
                <a:ea typeface="DejaVu Sans"/>
              </a:rPr>
              <a:t>e</a:t>
            </a:r>
            <a:r>
              <a:rPr b="0" lang="en-US" sz="2100" spc="-4" strike="noStrike">
                <a:solidFill>
                  <a:srgbClr val="000000"/>
                </a:solidFill>
                <a:latin typeface="Times New Roman"/>
                <a:ea typeface="DejaVu Sans"/>
              </a:rPr>
              <a:t> d</a:t>
            </a:r>
            <a:r>
              <a:rPr b="0" lang="en-US" sz="2100" spc="-1" strike="noStrike">
                <a:solidFill>
                  <a:srgbClr val="000000"/>
                </a:solidFill>
                <a:latin typeface="Times New Roman"/>
                <a:ea typeface="DejaVu Sans"/>
              </a:rPr>
              <a:t>o</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no</a:t>
            </a:r>
            <a:r>
              <a:rPr b="0" lang="en-US" sz="2100" spc="-9" strike="noStrike">
                <a:solidFill>
                  <a:srgbClr val="000000"/>
                </a:solidFill>
                <a:latin typeface="Times New Roman"/>
                <a:ea typeface="DejaVu Sans"/>
              </a:rPr>
              <a:t>t</a:t>
            </a:r>
            <a:r>
              <a:rPr b="0" lang="en-US" sz="2100" spc="-4" strike="noStrike">
                <a:solidFill>
                  <a:srgbClr val="000000"/>
                </a:solidFill>
                <a:latin typeface="Times New Roman"/>
                <a:ea typeface="DejaVu Sans"/>
              </a:rPr>
              <a:t> know </a:t>
            </a:r>
            <a:r>
              <a:rPr b="0" lang="en-US" sz="2100" spc="-18" strike="noStrike">
                <a:solidFill>
                  <a:srgbClr val="000000"/>
                </a:solidFill>
                <a:latin typeface="Times New Roman"/>
                <a:ea typeface="DejaVu Sans"/>
              </a:rPr>
              <a:t>wha</a:t>
            </a:r>
            <a:r>
              <a:rPr b="0" lang="en-US" sz="2100" spc="-9" strike="noStrike">
                <a:solidFill>
                  <a:srgbClr val="000000"/>
                </a:solidFill>
                <a:latin typeface="Times New Roman"/>
                <a:ea typeface="DejaVu Sans"/>
              </a:rPr>
              <a:t>t</a:t>
            </a:r>
            <a:r>
              <a:rPr b="0" lang="en-US" sz="2100" spc="-1" strike="noStrike">
                <a:solidFill>
                  <a:srgbClr val="000000"/>
                </a:solidFill>
                <a:latin typeface="Times New Roman"/>
                <a:ea typeface="DejaVu Sans"/>
              </a:rPr>
              <a:t> </a:t>
            </a:r>
            <a:r>
              <a:rPr b="0" lang="en-US" sz="2100" spc="-15" strike="noStrike">
                <a:solidFill>
                  <a:srgbClr val="000000"/>
                </a:solidFill>
                <a:latin typeface="Times New Roman"/>
                <a:ea typeface="DejaVu Sans"/>
              </a:rPr>
              <a:t>type</a:t>
            </a:r>
            <a:r>
              <a:rPr b="0" lang="en-US" sz="2100" spc="-4" strike="noStrike">
                <a:solidFill>
                  <a:srgbClr val="000000"/>
                </a:solidFill>
                <a:latin typeface="Times New Roman"/>
                <a:ea typeface="DejaVu Sans"/>
              </a:rPr>
              <a:t> o</a:t>
            </a:r>
            <a:r>
              <a:rPr b="0" lang="en-US" sz="2100" spc="-1" strike="noStrike">
                <a:solidFill>
                  <a:srgbClr val="000000"/>
                </a:solidFill>
                <a:latin typeface="Times New Roman"/>
                <a:ea typeface="DejaVu Sans"/>
              </a:rPr>
              <a:t>f</a:t>
            </a:r>
            <a:r>
              <a:rPr b="0" lang="en-US" sz="2100" spc="-4" strike="noStrike">
                <a:solidFill>
                  <a:srgbClr val="000000"/>
                </a:solidFill>
                <a:latin typeface="Times New Roman"/>
                <a:ea typeface="DejaVu Sans"/>
              </a:rPr>
              <a:t> address </a:t>
            </a:r>
            <a:r>
              <a:rPr b="0" lang="en-US" sz="2100" spc="-15" strike="noStrike">
                <a:solidFill>
                  <a:srgbClr val="000000"/>
                </a:solidFill>
                <a:latin typeface="Times New Roman"/>
                <a:ea typeface="DejaVu Sans"/>
              </a:rPr>
              <a:t>to</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return</a:t>
            </a:r>
            <a:r>
              <a:rPr b="0" lang="en-US" sz="2100" spc="-1" strike="noStrike">
                <a:solidFill>
                  <a:srgbClr val="000000"/>
                </a:solidFill>
                <a:latin typeface="Times New Roman"/>
                <a:ea typeface="DejaVu Sans"/>
              </a:rPr>
              <a:t> </a:t>
            </a:r>
            <a:r>
              <a:rPr b="0" lang="en-US" sz="2100" spc="-15" strike="noStrike">
                <a:solidFill>
                  <a:srgbClr val="000000"/>
                </a:solidFill>
                <a:latin typeface="Times New Roman"/>
                <a:ea typeface="DejaVu Sans"/>
              </a:rPr>
              <a:t>unti</a:t>
            </a:r>
            <a:r>
              <a:rPr b="0" lang="en-US" sz="2100" spc="-9" strike="noStrike">
                <a:solidFill>
                  <a:srgbClr val="000000"/>
                </a:solidFill>
                <a:latin typeface="Times New Roman"/>
                <a:ea typeface="DejaVu Sans"/>
              </a:rPr>
              <a:t>l</a:t>
            </a:r>
            <a:r>
              <a:rPr b="0" lang="en-US" sz="2100" spc="-1" strike="noStrike">
                <a:solidFill>
                  <a:srgbClr val="000000"/>
                </a:solidFill>
                <a:latin typeface="Times New Roman"/>
                <a:ea typeface="DejaVu Sans"/>
              </a:rPr>
              <a:t> </a:t>
            </a:r>
            <a:r>
              <a:rPr b="0" lang="en-US" sz="2100" spc="-4" strike="noStrike">
                <a:solidFill>
                  <a:srgbClr val="000000"/>
                </a:solidFill>
                <a:latin typeface="Times New Roman"/>
                <a:ea typeface="DejaVu Sans"/>
              </a:rPr>
              <a:t>w</a:t>
            </a:r>
            <a:r>
              <a:rPr b="0" lang="en-US" sz="2100" spc="-1" strike="noStrike">
                <a:solidFill>
                  <a:srgbClr val="000000"/>
                </a:solidFill>
                <a:latin typeface="Times New Roman"/>
                <a:ea typeface="DejaVu Sans"/>
              </a:rPr>
              <a:t>e</a:t>
            </a:r>
            <a:r>
              <a:rPr b="0" lang="en-US" sz="2100" spc="-4" strike="noStrike">
                <a:solidFill>
                  <a:srgbClr val="000000"/>
                </a:solidFill>
                <a:latin typeface="Times New Roman"/>
                <a:ea typeface="DejaVu Sans"/>
              </a:rPr>
              <a:t> use</a:t>
            </a:r>
            <a:endParaRPr b="0" lang="en-IN" sz="2100" spc="-1" strike="noStrike">
              <a:solidFill>
                <a:srgbClr val="000000"/>
              </a:solidFill>
              <a:latin typeface="Arial"/>
            </a:endParaRPr>
          </a:p>
        </p:txBody>
      </p:sp>
      <p:sp>
        <p:nvSpPr>
          <p:cNvPr id="353" name="object 18"/>
          <p:cNvSpPr/>
          <p:nvPr/>
        </p:nvSpPr>
        <p:spPr>
          <a:xfrm>
            <a:off x="685800" y="4326840"/>
            <a:ext cx="2906640" cy="1599840"/>
          </a:xfrm>
          <a:prstGeom prst="rect">
            <a:avLst/>
          </a:prstGeom>
          <a:noFill/>
          <a:ln w="0">
            <a:noFill/>
          </a:ln>
        </p:spPr>
        <p:style>
          <a:lnRef idx="0"/>
          <a:fillRef idx="0"/>
          <a:effectRef idx="0"/>
          <a:fontRef idx="minor"/>
        </p:style>
        <p:txBody>
          <a:bodyPr lIns="0" rIns="0" tIns="0" bIns="0" anchor="t">
            <a:spAutoFit/>
          </a:bodyPr>
          <a:p>
            <a:pPr marL="11160">
              <a:lnSpc>
                <a:spcPct val="100000"/>
              </a:lnSpc>
              <a:tabLst>
                <a:tab algn="l" pos="819000"/>
                <a:tab algn="l" pos="1161000"/>
                <a:tab algn="l" pos="1776240"/>
                <a:tab algn="l" pos="1864080"/>
              </a:tabLst>
            </a:pPr>
            <a:r>
              <a:rPr b="0" lang="en-US" sz="2100" spc="-18" strike="noStrike">
                <a:solidFill>
                  <a:srgbClr val="000000"/>
                </a:solidFill>
                <a:latin typeface="Times New Roman"/>
                <a:ea typeface="DejaVu Sans"/>
              </a:rPr>
              <a:t>mallo</a:t>
            </a:r>
            <a:r>
              <a:rPr b="0" lang="en-US" sz="2100" spc="-15" strike="noStrike">
                <a:solidFill>
                  <a:srgbClr val="000000"/>
                </a:solidFill>
                <a:latin typeface="Times New Roman"/>
                <a:ea typeface="DejaVu Sans"/>
              </a:rPr>
              <a:t>c</a:t>
            </a:r>
            <a:r>
              <a:rPr b="0" lang="en-US" sz="2100" spc="-1" strike="noStrike">
                <a:solidFill>
                  <a:srgbClr val="000000"/>
                </a:solidFill>
                <a:latin typeface="Times New Roman"/>
                <a:ea typeface="DejaVu Sans"/>
              </a:rPr>
              <a:t> </a:t>
            </a:r>
            <a:r>
              <a:rPr b="0" lang="en-US" sz="2100" spc="-15" strike="noStrike">
                <a:solidFill>
                  <a:srgbClr val="000000"/>
                </a:solidFill>
                <a:latin typeface="Times New Roman"/>
                <a:ea typeface="DejaVu Sans"/>
              </a:rPr>
              <a:t>in</a:t>
            </a:r>
            <a:r>
              <a:rPr b="0" lang="en-US" sz="2100" spc="-4" strike="noStrike">
                <a:solidFill>
                  <a:srgbClr val="000000"/>
                </a:solidFill>
                <a:latin typeface="Times New Roman"/>
                <a:ea typeface="DejaVu Sans"/>
              </a:rPr>
              <a:t> ou</a:t>
            </a:r>
            <a:r>
              <a:rPr b="0" lang="en-US" sz="2100" spc="-1" strike="noStrike">
                <a:solidFill>
                  <a:srgbClr val="000000"/>
                </a:solidFill>
                <a:latin typeface="Times New Roman"/>
                <a:ea typeface="DejaVu Sans"/>
              </a:rPr>
              <a:t>r</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programs!!</a:t>
            </a:r>
            <a:r>
              <a:rPr b="0" lang="en-US" sz="2100" spc="-15" strike="noStrike">
                <a:solidFill>
                  <a:srgbClr val="000000"/>
                </a:solidFill>
                <a:latin typeface="Times New Roman"/>
                <a:ea typeface="DejaVu Sans"/>
              </a:rPr>
              <a:t> </a:t>
            </a:r>
            <a:r>
              <a:rPr b="0" lang="en-US" sz="2100" spc="-4" strike="noStrike">
                <a:solidFill>
                  <a:srgbClr val="000000"/>
                </a:solidFill>
                <a:latin typeface="Times New Roman"/>
                <a:ea typeface="DejaVu Sans"/>
              </a:rPr>
              <a:t>So</a:t>
            </a:r>
            <a:r>
              <a:rPr b="0" lang="en-US" sz="2100" spc="-1" strike="noStrike">
                <a:solidFill>
                  <a:srgbClr val="000000"/>
                </a:solidFill>
                <a:latin typeface="Times New Roman"/>
                <a:ea typeface="DejaVu Sans"/>
              </a:rPr>
              <a:t>, </a:t>
            </a:r>
            <a:r>
              <a:rPr b="0" lang="en-US" sz="2100" spc="-9" strike="noStrike">
                <a:solidFill>
                  <a:srgbClr val="000000"/>
                </a:solidFill>
                <a:latin typeface="Times New Roman"/>
                <a:ea typeface="DejaVu Sans"/>
              </a:rPr>
              <a:t>that’s</a:t>
            </a:r>
            <a:r>
              <a:rPr b="0" lang="en-US" sz="2100" spc="-4" strike="noStrike">
                <a:solidFill>
                  <a:srgbClr val="000000"/>
                </a:solidFill>
                <a:latin typeface="Times New Roman"/>
                <a:ea typeface="DejaVu Sans"/>
              </a:rPr>
              <a:t> wh</a:t>
            </a:r>
            <a:r>
              <a:rPr b="0" lang="en-US" sz="2100" spc="-1" strike="noStrike">
                <a:solidFill>
                  <a:srgbClr val="000000"/>
                </a:solidFill>
                <a:latin typeface="Times New Roman"/>
                <a:ea typeface="DejaVu Sans"/>
              </a:rPr>
              <a:t>y </a:t>
            </a:r>
            <a:r>
              <a:rPr b="0" lang="en-US" sz="2100" spc="-4" strike="noStrike">
                <a:solidFill>
                  <a:srgbClr val="000000"/>
                </a:solidFill>
                <a:latin typeface="Times New Roman"/>
                <a:ea typeface="DejaVu Sans"/>
              </a:rPr>
              <a:t>w</a:t>
            </a:r>
            <a:r>
              <a:rPr b="0" lang="en-US" sz="2100" spc="-1" strike="noStrike">
                <a:solidFill>
                  <a:srgbClr val="000000"/>
                </a:solidFill>
                <a:latin typeface="Times New Roman"/>
                <a:ea typeface="DejaVu Sans"/>
              </a:rPr>
              <a:t>e </a:t>
            </a:r>
            <a:r>
              <a:rPr b="0" lang="en-US" sz="2100" spc="-9" strike="noStrike">
                <a:solidFill>
                  <a:srgbClr val="000000"/>
                </a:solidFill>
                <a:latin typeface="Times New Roman"/>
                <a:ea typeface="DejaVu Sans"/>
              </a:rPr>
              <a:t>cast </a:t>
            </a:r>
            <a:r>
              <a:rPr b="0" lang="en-US" sz="2100" spc="-18" strike="noStrike">
                <a:solidFill>
                  <a:srgbClr val="063de8"/>
                </a:solidFill>
                <a:latin typeface="Times New Roman"/>
                <a:ea typeface="DejaVu Sans"/>
              </a:rPr>
              <a:t>voi</a:t>
            </a:r>
            <a:r>
              <a:rPr b="0" lang="en-US" sz="2100" spc="-15" strike="noStrike">
                <a:solidFill>
                  <a:srgbClr val="063de8"/>
                </a:solidFill>
                <a:latin typeface="Times New Roman"/>
                <a:ea typeface="DejaVu Sans"/>
              </a:rPr>
              <a:t>d</a:t>
            </a:r>
            <a:r>
              <a:rPr b="0" lang="en-US" sz="2100" spc="-1" strike="noStrike">
                <a:solidFill>
                  <a:srgbClr val="063de8"/>
                </a:solidFill>
                <a:latin typeface="Times New Roman"/>
                <a:ea typeface="DejaVu Sans"/>
              </a:rPr>
              <a:t> *</a:t>
            </a:r>
            <a:r>
              <a:rPr b="0" lang="en-US" sz="2100" spc="-1" strike="noStrike">
                <a:solidFill>
                  <a:srgbClr val="063de8"/>
                </a:solidFill>
                <a:latin typeface="Times New Roman"/>
                <a:ea typeface="DejaVu Sans"/>
              </a:rPr>
              <a:t>	</a:t>
            </a:r>
            <a:r>
              <a:rPr b="0" lang="en-US" sz="2100" spc="-9" strike="noStrike">
                <a:solidFill>
                  <a:srgbClr val="000000"/>
                </a:solidFill>
                <a:latin typeface="Times New Roman"/>
                <a:ea typeface="DejaVu Sans"/>
              </a:rPr>
              <a:t>to</a:t>
            </a:r>
            <a:r>
              <a:rPr b="0" lang="en-US" sz="2100" spc="-1" strike="noStrike">
                <a:solidFill>
                  <a:srgbClr val="000000"/>
                </a:solidFill>
                <a:latin typeface="Times New Roman"/>
                <a:ea typeface="DejaVu Sans"/>
              </a:rPr>
              <a:t>	</a:t>
            </a:r>
            <a:r>
              <a:rPr b="0" lang="en-US" sz="2100" spc="-15" strike="noStrike">
                <a:solidFill>
                  <a:srgbClr val="063de8"/>
                </a:solidFill>
                <a:latin typeface="Times New Roman"/>
                <a:ea typeface="DejaVu Sans"/>
              </a:rPr>
              <a:t>in</a:t>
            </a:r>
            <a:r>
              <a:rPr b="0" lang="en-US" sz="2100" spc="-9" strike="noStrike">
                <a:solidFill>
                  <a:srgbClr val="063de8"/>
                </a:solidFill>
                <a:latin typeface="Times New Roman"/>
                <a:ea typeface="DejaVu Sans"/>
              </a:rPr>
              <a:t>t</a:t>
            </a:r>
            <a:r>
              <a:rPr b="0" lang="en-US" sz="2100" spc="-4" strike="noStrike">
                <a:solidFill>
                  <a:srgbClr val="063de8"/>
                </a:solidFill>
                <a:latin typeface="Times New Roman"/>
                <a:ea typeface="DejaVu Sans"/>
              </a:rPr>
              <a:t> </a:t>
            </a:r>
            <a:r>
              <a:rPr b="0" lang="en-US" sz="2100" spc="-1" strike="noStrike">
                <a:solidFill>
                  <a:srgbClr val="063de8"/>
                </a:solidFill>
                <a:latin typeface="Times New Roman"/>
                <a:ea typeface="DejaVu Sans"/>
              </a:rPr>
              <a:t>*</a:t>
            </a:r>
            <a:r>
              <a:rPr b="0" lang="en-US" sz="2100" spc="-1" strike="noStrike">
                <a:solidFill>
                  <a:srgbClr val="063de8"/>
                </a:solidFill>
                <a:latin typeface="Times New Roman"/>
                <a:ea typeface="DejaVu Sans"/>
              </a:rPr>
              <a:t>	</a:t>
            </a:r>
            <a:r>
              <a:rPr b="0" lang="en-US" sz="2100" spc="-15" strike="noStrike">
                <a:solidFill>
                  <a:srgbClr val="000000"/>
                </a:solidFill>
                <a:latin typeface="Times New Roman"/>
                <a:ea typeface="DejaVu Sans"/>
              </a:rPr>
              <a:t>in</a:t>
            </a:r>
            <a:r>
              <a:rPr b="0" lang="en-US" sz="2100" spc="-9" strike="noStrike">
                <a:solidFill>
                  <a:srgbClr val="000000"/>
                </a:solidFill>
                <a:latin typeface="Times New Roman"/>
                <a:ea typeface="DejaVu Sans"/>
              </a:rPr>
              <a:t> </a:t>
            </a:r>
            <a:r>
              <a:rPr b="0" lang="en-US" sz="2100" spc="-15" strike="noStrike">
                <a:solidFill>
                  <a:srgbClr val="000000"/>
                </a:solidFill>
                <a:latin typeface="Times New Roman"/>
                <a:ea typeface="DejaVu Sans"/>
              </a:rPr>
              <a:t>this </a:t>
            </a:r>
            <a:r>
              <a:rPr b="0" lang="en-US" sz="2100" spc="-18" strike="noStrike">
                <a:solidFill>
                  <a:srgbClr val="000000"/>
                </a:solidFill>
                <a:latin typeface="Times New Roman"/>
                <a:ea typeface="DejaVu Sans"/>
              </a:rPr>
              <a:t>example</a:t>
            </a:r>
            <a:r>
              <a:rPr b="0" lang="en-US" sz="2100" spc="-9" strike="noStrike">
                <a:solidFill>
                  <a:srgbClr val="000000"/>
                </a:solidFill>
                <a:latin typeface="Times New Roman"/>
                <a:ea typeface="DejaVu Sans"/>
              </a:rPr>
              <a:t>,</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since</a:t>
            </a:r>
            <a:r>
              <a:rPr b="0" lang="en-US" sz="2100" spc="-1" strike="noStrike">
                <a:solidFill>
                  <a:srgbClr val="000000"/>
                </a:solidFill>
                <a:latin typeface="Times New Roman"/>
                <a:ea typeface="DejaVu Sans"/>
              </a:rPr>
              <a:t> P</a:t>
            </a:r>
            <a:r>
              <a:rPr b="0" lang="en-US" sz="2100" spc="-4" strike="noStrike">
                <a:solidFill>
                  <a:srgbClr val="000000"/>
                </a:solidFill>
                <a:latin typeface="Times New Roman"/>
                <a:ea typeface="DejaVu Sans"/>
              </a:rPr>
              <a:t> </a:t>
            </a:r>
            <a:r>
              <a:rPr b="0" lang="en-US" sz="2100" spc="-15" strike="noStrike">
                <a:solidFill>
                  <a:srgbClr val="000000"/>
                </a:solidFill>
                <a:latin typeface="Times New Roman"/>
                <a:ea typeface="DejaVu Sans"/>
              </a:rPr>
              <a:t>is declared</a:t>
            </a:r>
            <a:r>
              <a:rPr b="0" lang="en-US" sz="2100" spc="-1" strike="noStrike">
                <a:solidFill>
                  <a:srgbClr val="000000"/>
                </a:solidFill>
                <a:latin typeface="Times New Roman"/>
                <a:ea typeface="DejaVu Sans"/>
              </a:rPr>
              <a:t> </a:t>
            </a:r>
            <a:r>
              <a:rPr b="0" lang="en-US" sz="2100" spc="-4" strike="noStrike">
                <a:solidFill>
                  <a:srgbClr val="000000"/>
                </a:solidFill>
                <a:latin typeface="Times New Roman"/>
                <a:ea typeface="DejaVu Sans"/>
              </a:rPr>
              <a:t>o</a:t>
            </a:r>
            <a:r>
              <a:rPr b="0" lang="en-US" sz="2100" spc="-1" strike="noStrike">
                <a:solidFill>
                  <a:srgbClr val="000000"/>
                </a:solidFill>
                <a:latin typeface="Times New Roman"/>
                <a:ea typeface="DejaVu Sans"/>
              </a:rPr>
              <a:t>f</a:t>
            </a:r>
            <a:r>
              <a:rPr b="0" lang="en-US" sz="2100" spc="-4" strike="noStrike">
                <a:solidFill>
                  <a:srgbClr val="000000"/>
                </a:solidFill>
                <a:latin typeface="Times New Roman"/>
                <a:ea typeface="DejaVu Sans"/>
              </a:rPr>
              <a:t> </a:t>
            </a:r>
            <a:r>
              <a:rPr b="0" lang="en-US" sz="2100" spc="-18" strike="noStrike">
                <a:solidFill>
                  <a:srgbClr val="000000"/>
                </a:solidFill>
                <a:latin typeface="Times New Roman"/>
                <a:ea typeface="DejaVu Sans"/>
              </a:rPr>
              <a:t>typ</a:t>
            </a:r>
            <a:r>
              <a:rPr b="0" lang="en-US" sz="2100" spc="-15" strike="noStrike">
                <a:solidFill>
                  <a:srgbClr val="000000"/>
                </a:solidFill>
                <a:latin typeface="Times New Roman"/>
                <a:ea typeface="DejaVu Sans"/>
              </a:rPr>
              <a:t>e</a:t>
            </a:r>
            <a:r>
              <a:rPr b="0" lang="en-US" sz="2100" spc="-1" strike="noStrike">
                <a:solidFill>
                  <a:srgbClr val="000000"/>
                </a:solidFill>
                <a:latin typeface="Times New Roman"/>
                <a:ea typeface="DejaVu Sans"/>
              </a:rPr>
              <a:t>	</a:t>
            </a:r>
            <a:r>
              <a:rPr b="0" lang="en-US" sz="2100" spc="-1" strike="noStrike">
                <a:solidFill>
                  <a:srgbClr val="000000"/>
                </a:solidFill>
                <a:latin typeface="Times New Roman"/>
                <a:ea typeface="DejaVu Sans"/>
              </a:rPr>
              <a:t>	</a:t>
            </a:r>
            <a:r>
              <a:rPr b="0" lang="en-US" sz="2100" spc="-15" strike="noStrike">
                <a:solidFill>
                  <a:srgbClr val="063de8"/>
                </a:solidFill>
                <a:latin typeface="Times New Roman"/>
                <a:ea typeface="DejaVu Sans"/>
              </a:rPr>
              <a:t>int*</a:t>
            </a:r>
            <a:r>
              <a:rPr b="0" lang="en-US" sz="2100" spc="-4" strike="noStrike">
                <a:solidFill>
                  <a:srgbClr val="063de8"/>
                </a:solidFill>
                <a:latin typeface="Times New Roman"/>
                <a:ea typeface="DejaVu Sans"/>
              </a:rPr>
              <a:t> </a:t>
            </a:r>
            <a:r>
              <a:rPr b="0" lang="en-US" sz="2100" spc="-1" strike="noStrike">
                <a:solidFill>
                  <a:srgbClr val="000000"/>
                </a:solidFill>
                <a:latin typeface="Times New Roman"/>
                <a:ea typeface="DejaVu Sans"/>
              </a:rPr>
              <a:t>.</a:t>
            </a:r>
            <a:endParaRPr b="0" lang="en-IN" sz="2100" spc="-1" strike="noStrike">
              <a:solidFill>
                <a:srgbClr val="000000"/>
              </a:solidFill>
              <a:latin typeface="Arial"/>
            </a:endParaRPr>
          </a:p>
        </p:txBody>
      </p:sp>
      <p:sp>
        <p:nvSpPr>
          <p:cNvPr id="354" name="object 19"/>
          <p:cNvSpPr/>
          <p:nvPr/>
        </p:nvSpPr>
        <p:spPr>
          <a:xfrm>
            <a:off x="3081240" y="2959200"/>
            <a:ext cx="936000" cy="1188000"/>
          </a:xfrm>
          <a:custGeom>
            <a:avLst/>
            <a:gdLst>
              <a:gd name="textAreaLeft" fmla="*/ 0 w 936000"/>
              <a:gd name="textAreaRight" fmla="*/ 936720 w 936000"/>
              <a:gd name="textAreaTop" fmla="*/ 0 h 1188000"/>
              <a:gd name="textAreaBottom" fmla="*/ 1188720 h 1188000"/>
            </a:gdLst>
            <a:ahLst/>
            <a:rect l="textAreaLeft" t="textAreaTop" r="textAreaRight" b="textAreaBottom"/>
            <a:pathLst>
              <a:path w="1096010" h="1310004">
                <a:moveTo>
                  <a:pt x="1007721" y="1233806"/>
                </a:moveTo>
                <a:lnTo>
                  <a:pt x="978407" y="1258068"/>
                </a:lnTo>
                <a:lnTo>
                  <a:pt x="1095755" y="1309884"/>
                </a:lnTo>
                <a:lnTo>
                  <a:pt x="1081631" y="1248924"/>
                </a:lnTo>
                <a:lnTo>
                  <a:pt x="1020317" y="1248924"/>
                </a:lnTo>
                <a:lnTo>
                  <a:pt x="1007721" y="1233806"/>
                </a:lnTo>
                <a:close/>
                <a:moveTo>
                  <a:pt x="1036886" y="1209667"/>
                </a:moveTo>
                <a:lnTo>
                  <a:pt x="1007721" y="1233806"/>
                </a:lnTo>
                <a:lnTo>
                  <a:pt x="1020317" y="1248924"/>
                </a:lnTo>
                <a:lnTo>
                  <a:pt x="1049273" y="1224533"/>
                </a:lnTo>
                <a:lnTo>
                  <a:pt x="1036886" y="1209667"/>
                </a:lnTo>
                <a:close/>
                <a:moveTo>
                  <a:pt x="1066799" y="1184909"/>
                </a:moveTo>
                <a:lnTo>
                  <a:pt x="1036886" y="1209667"/>
                </a:lnTo>
                <a:lnTo>
                  <a:pt x="1049273" y="1224533"/>
                </a:lnTo>
                <a:lnTo>
                  <a:pt x="1020317" y="1248924"/>
                </a:lnTo>
                <a:lnTo>
                  <a:pt x="1081631" y="1248924"/>
                </a:lnTo>
                <a:lnTo>
                  <a:pt x="1066799" y="1184909"/>
                </a:lnTo>
                <a:close/>
                <a:moveTo>
                  <a:pt x="28955" y="0"/>
                </a:moveTo>
                <a:lnTo>
                  <a:pt x="0" y="24383"/>
                </a:lnTo>
                <a:lnTo>
                  <a:pt x="1007721" y="1233806"/>
                </a:lnTo>
                <a:lnTo>
                  <a:pt x="1036886" y="1209667"/>
                </a:lnTo>
                <a:lnTo>
                  <a:pt x="28955" y="0"/>
                </a:lnTo>
                <a:close/>
              </a:path>
            </a:pathLst>
          </a:custGeom>
          <a:solidFill>
            <a:srgbClr val="fc0128"/>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55" name="object 20"/>
          <p:cNvSpPr/>
          <p:nvPr/>
        </p:nvSpPr>
        <p:spPr>
          <a:xfrm>
            <a:off x="3044880" y="1991160"/>
            <a:ext cx="96480" cy="586800"/>
          </a:xfrm>
          <a:custGeom>
            <a:avLst/>
            <a:gdLst>
              <a:gd name="textAreaLeft" fmla="*/ 0 w 96480"/>
              <a:gd name="textAreaRight" fmla="*/ 97200 w 96480"/>
              <a:gd name="textAreaTop" fmla="*/ 0 h 586800"/>
              <a:gd name="textAreaBottom" fmla="*/ 587520 h 586800"/>
            </a:gdLst>
            <a:ahLst/>
            <a:rect l="textAreaLeft" t="textAreaTop" r="textAreaRight" b="textAreaBottom"/>
            <a:pathLst>
              <a:path w="114300" h="647700">
                <a:moveTo>
                  <a:pt x="76199" y="95249"/>
                </a:moveTo>
                <a:lnTo>
                  <a:pt x="38099" y="95249"/>
                </a:lnTo>
                <a:lnTo>
                  <a:pt x="38099" y="647699"/>
                </a:lnTo>
                <a:lnTo>
                  <a:pt x="76199" y="647699"/>
                </a:lnTo>
                <a:lnTo>
                  <a:pt x="76199" y="95249"/>
                </a:lnTo>
                <a:close/>
                <a:moveTo>
                  <a:pt x="57149" y="0"/>
                </a:moveTo>
                <a:lnTo>
                  <a:pt x="0" y="114299"/>
                </a:lnTo>
                <a:lnTo>
                  <a:pt x="38099" y="114299"/>
                </a:lnTo>
                <a:lnTo>
                  <a:pt x="38099" y="95249"/>
                </a:lnTo>
                <a:lnTo>
                  <a:pt x="104774" y="95249"/>
                </a:lnTo>
                <a:lnTo>
                  <a:pt x="57149" y="0"/>
                </a:lnTo>
                <a:close/>
                <a:moveTo>
                  <a:pt x="104774" y="95249"/>
                </a:moveTo>
                <a:lnTo>
                  <a:pt x="76199" y="95249"/>
                </a:lnTo>
                <a:lnTo>
                  <a:pt x="76199" y="114299"/>
                </a:lnTo>
                <a:lnTo>
                  <a:pt x="114299" y="114299"/>
                </a:lnTo>
                <a:lnTo>
                  <a:pt x="104774" y="95249"/>
                </a:lnTo>
                <a:close/>
              </a:path>
            </a:pathLst>
          </a:custGeom>
          <a:solidFill>
            <a:srgbClr val="063de8"/>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56" name="object 21"/>
          <p:cNvSpPr/>
          <p:nvPr/>
        </p:nvSpPr>
        <p:spPr>
          <a:xfrm>
            <a:off x="7527240" y="2253240"/>
            <a:ext cx="307440" cy="326160"/>
          </a:xfrm>
          <a:custGeom>
            <a:avLst/>
            <a:gdLst>
              <a:gd name="textAreaLeft" fmla="*/ 0 w 307440"/>
              <a:gd name="textAreaRight" fmla="*/ 308160 w 307440"/>
              <a:gd name="textAreaTop" fmla="*/ 0 h 326160"/>
              <a:gd name="textAreaBottom" fmla="*/ 326880 h 326160"/>
            </a:gdLst>
            <a:ahLst/>
            <a:rect l="textAreaLeft" t="textAreaTop" r="textAreaRight" b="textAreaBottom"/>
            <a:pathLst>
              <a:path w="360679" h="360680">
                <a:moveTo>
                  <a:pt x="180593" y="0"/>
                </a:moveTo>
                <a:lnTo>
                  <a:pt x="137168" y="5241"/>
                </a:lnTo>
                <a:lnTo>
                  <a:pt x="97564" y="20121"/>
                </a:lnTo>
                <a:lnTo>
                  <a:pt x="63031" y="43375"/>
                </a:lnTo>
                <a:lnTo>
                  <a:pt x="34820" y="73737"/>
                </a:lnTo>
                <a:lnTo>
                  <a:pt x="14180" y="109942"/>
                </a:lnTo>
                <a:lnTo>
                  <a:pt x="2361" y="150725"/>
                </a:lnTo>
                <a:lnTo>
                  <a:pt x="0" y="179831"/>
                </a:lnTo>
                <a:lnTo>
                  <a:pt x="598" y="194654"/>
                </a:lnTo>
                <a:lnTo>
                  <a:pt x="9198" y="236945"/>
                </a:lnTo>
                <a:lnTo>
                  <a:pt x="27037" y="274997"/>
                </a:lnTo>
                <a:lnTo>
                  <a:pt x="52863" y="307562"/>
                </a:lnTo>
                <a:lnTo>
                  <a:pt x="85428" y="333388"/>
                </a:lnTo>
                <a:lnTo>
                  <a:pt x="123480" y="351227"/>
                </a:lnTo>
                <a:lnTo>
                  <a:pt x="165771" y="359827"/>
                </a:lnTo>
                <a:lnTo>
                  <a:pt x="180593" y="360425"/>
                </a:lnTo>
                <a:lnTo>
                  <a:pt x="195308" y="359827"/>
                </a:lnTo>
                <a:lnTo>
                  <a:pt x="237335" y="351227"/>
                </a:lnTo>
                <a:lnTo>
                  <a:pt x="275207" y="333388"/>
                </a:lnTo>
                <a:lnTo>
                  <a:pt x="307657" y="307562"/>
                </a:lnTo>
                <a:lnTo>
                  <a:pt x="333421" y="274997"/>
                </a:lnTo>
                <a:lnTo>
                  <a:pt x="351233" y="236945"/>
                </a:lnTo>
                <a:lnTo>
                  <a:pt x="359828" y="194654"/>
                </a:lnTo>
                <a:lnTo>
                  <a:pt x="360425" y="179831"/>
                </a:lnTo>
                <a:lnTo>
                  <a:pt x="359828" y="165117"/>
                </a:lnTo>
                <a:lnTo>
                  <a:pt x="351233" y="123090"/>
                </a:lnTo>
                <a:lnTo>
                  <a:pt x="333421" y="85218"/>
                </a:lnTo>
                <a:lnTo>
                  <a:pt x="307657" y="52768"/>
                </a:lnTo>
                <a:lnTo>
                  <a:pt x="275207" y="27004"/>
                </a:lnTo>
                <a:lnTo>
                  <a:pt x="237335" y="9192"/>
                </a:lnTo>
                <a:lnTo>
                  <a:pt x="195308" y="597"/>
                </a:lnTo>
                <a:lnTo>
                  <a:pt x="180593" y="0"/>
                </a:lnTo>
                <a:close/>
              </a:path>
            </a:pathLst>
          </a:custGeom>
          <a:noFill/>
          <a:ln w="38099">
            <a:solidFill>
              <a:srgbClr val="fc0128"/>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57" name="object 22"/>
          <p:cNvSpPr/>
          <p:nvPr/>
        </p:nvSpPr>
        <p:spPr>
          <a:xfrm>
            <a:off x="7606080" y="2283840"/>
            <a:ext cx="150840" cy="31968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0" lang="en-US" sz="2100" spc="-1" strike="noStrike">
                <a:solidFill>
                  <a:srgbClr val="000000"/>
                </a:solidFill>
                <a:latin typeface="Times New Roman"/>
                <a:ea typeface="DejaVu Sans"/>
              </a:rPr>
              <a:t>1</a:t>
            </a:r>
            <a:endParaRPr b="0" lang="en-IN" sz="2100" spc="-1" strike="noStrike">
              <a:solidFill>
                <a:srgbClr val="000000"/>
              </a:solidFill>
              <a:latin typeface="Arial"/>
            </a:endParaRPr>
          </a:p>
        </p:txBody>
      </p:sp>
      <p:sp>
        <p:nvSpPr>
          <p:cNvPr id="358" name="object 23"/>
          <p:cNvSpPr/>
          <p:nvPr/>
        </p:nvSpPr>
        <p:spPr>
          <a:xfrm>
            <a:off x="7405200" y="3886560"/>
            <a:ext cx="307440" cy="326160"/>
          </a:xfrm>
          <a:custGeom>
            <a:avLst/>
            <a:gdLst>
              <a:gd name="textAreaLeft" fmla="*/ 0 w 307440"/>
              <a:gd name="textAreaRight" fmla="*/ 308160 w 307440"/>
              <a:gd name="textAreaTop" fmla="*/ 0 h 326160"/>
              <a:gd name="textAreaBottom" fmla="*/ 326880 h 326160"/>
            </a:gdLst>
            <a:ahLst/>
            <a:rect l="textAreaLeft" t="textAreaTop" r="textAreaRight" b="textAreaBottom"/>
            <a:pathLst>
              <a:path w="360679" h="360679">
                <a:moveTo>
                  <a:pt x="179831" y="0"/>
                </a:moveTo>
                <a:lnTo>
                  <a:pt x="136700" y="5243"/>
                </a:lnTo>
                <a:lnTo>
                  <a:pt x="97302" y="20141"/>
                </a:lnTo>
                <a:lnTo>
                  <a:pt x="62904" y="43444"/>
                </a:lnTo>
                <a:lnTo>
                  <a:pt x="34771" y="73901"/>
                </a:lnTo>
                <a:lnTo>
                  <a:pt x="14168" y="110263"/>
                </a:lnTo>
                <a:lnTo>
                  <a:pt x="2360" y="151280"/>
                </a:lnTo>
                <a:lnTo>
                  <a:pt x="0" y="180593"/>
                </a:lnTo>
                <a:lnTo>
                  <a:pt x="597" y="195412"/>
                </a:lnTo>
                <a:lnTo>
                  <a:pt x="9192" y="237631"/>
                </a:lnTo>
                <a:lnTo>
                  <a:pt x="27004" y="275549"/>
                </a:lnTo>
                <a:lnTo>
                  <a:pt x="52768" y="307948"/>
                </a:lnTo>
                <a:lnTo>
                  <a:pt x="85218" y="333609"/>
                </a:lnTo>
                <a:lnTo>
                  <a:pt x="123090" y="351312"/>
                </a:lnTo>
                <a:lnTo>
                  <a:pt x="165117" y="359839"/>
                </a:lnTo>
                <a:lnTo>
                  <a:pt x="179831" y="360432"/>
                </a:lnTo>
                <a:lnTo>
                  <a:pt x="194654" y="359839"/>
                </a:lnTo>
                <a:lnTo>
                  <a:pt x="236945" y="351312"/>
                </a:lnTo>
                <a:lnTo>
                  <a:pt x="274997" y="333609"/>
                </a:lnTo>
                <a:lnTo>
                  <a:pt x="307562" y="307948"/>
                </a:lnTo>
                <a:lnTo>
                  <a:pt x="333388" y="275549"/>
                </a:lnTo>
                <a:lnTo>
                  <a:pt x="351227" y="237631"/>
                </a:lnTo>
                <a:lnTo>
                  <a:pt x="359827" y="195412"/>
                </a:lnTo>
                <a:lnTo>
                  <a:pt x="360425" y="180593"/>
                </a:lnTo>
                <a:lnTo>
                  <a:pt x="359827" y="165771"/>
                </a:lnTo>
                <a:lnTo>
                  <a:pt x="351227" y="123480"/>
                </a:lnTo>
                <a:lnTo>
                  <a:pt x="333388" y="85428"/>
                </a:lnTo>
                <a:lnTo>
                  <a:pt x="307562" y="52863"/>
                </a:lnTo>
                <a:lnTo>
                  <a:pt x="274997" y="27037"/>
                </a:lnTo>
                <a:lnTo>
                  <a:pt x="236945" y="9198"/>
                </a:lnTo>
                <a:lnTo>
                  <a:pt x="194654" y="598"/>
                </a:lnTo>
                <a:lnTo>
                  <a:pt x="179831" y="0"/>
                </a:lnTo>
                <a:close/>
              </a:path>
            </a:pathLst>
          </a:custGeom>
          <a:noFill/>
          <a:ln w="38099">
            <a:solidFill>
              <a:srgbClr val="fc0128"/>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59" name="object 24"/>
          <p:cNvSpPr/>
          <p:nvPr/>
        </p:nvSpPr>
        <p:spPr>
          <a:xfrm>
            <a:off x="7483680" y="3917880"/>
            <a:ext cx="150840" cy="31968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0" lang="en-US" sz="2100" spc="-1" strike="noStrike">
                <a:solidFill>
                  <a:srgbClr val="000000"/>
                </a:solidFill>
                <a:latin typeface="Times New Roman"/>
                <a:ea typeface="DejaVu Sans"/>
              </a:rPr>
              <a:t>2</a:t>
            </a:r>
            <a:endParaRPr b="0" lang="en-IN" sz="2100" spc="-1" strike="noStrike">
              <a:solidFill>
                <a:srgbClr val="000000"/>
              </a:solidFill>
              <a:latin typeface="Arial"/>
            </a:endParaRPr>
          </a:p>
        </p:txBody>
      </p:sp>
      <p:sp>
        <p:nvSpPr>
          <p:cNvPr id="360" name="object 25"/>
          <p:cNvSpPr/>
          <p:nvPr/>
        </p:nvSpPr>
        <p:spPr>
          <a:xfrm>
            <a:off x="3464280" y="2578680"/>
            <a:ext cx="307440" cy="326160"/>
          </a:xfrm>
          <a:custGeom>
            <a:avLst/>
            <a:gdLst>
              <a:gd name="textAreaLeft" fmla="*/ 0 w 307440"/>
              <a:gd name="textAreaRight" fmla="*/ 308160 w 307440"/>
              <a:gd name="textAreaTop" fmla="*/ 0 h 326160"/>
              <a:gd name="textAreaBottom" fmla="*/ 326880 h 326160"/>
            </a:gdLst>
            <a:ahLst/>
            <a:rect l="textAreaLeft" t="textAreaTop" r="textAreaRight" b="textAreaBottom"/>
            <a:pathLst>
              <a:path w="360679" h="360680">
                <a:moveTo>
                  <a:pt x="179831" y="0"/>
                </a:moveTo>
                <a:lnTo>
                  <a:pt x="136700" y="5241"/>
                </a:lnTo>
                <a:lnTo>
                  <a:pt x="97302" y="20121"/>
                </a:lnTo>
                <a:lnTo>
                  <a:pt x="62904" y="43375"/>
                </a:lnTo>
                <a:lnTo>
                  <a:pt x="34771" y="73737"/>
                </a:lnTo>
                <a:lnTo>
                  <a:pt x="14168" y="109942"/>
                </a:lnTo>
                <a:lnTo>
                  <a:pt x="2360" y="150725"/>
                </a:lnTo>
                <a:lnTo>
                  <a:pt x="0" y="179831"/>
                </a:lnTo>
                <a:lnTo>
                  <a:pt x="597" y="194654"/>
                </a:lnTo>
                <a:lnTo>
                  <a:pt x="9192" y="236945"/>
                </a:lnTo>
                <a:lnTo>
                  <a:pt x="27004" y="274997"/>
                </a:lnTo>
                <a:lnTo>
                  <a:pt x="52768" y="307562"/>
                </a:lnTo>
                <a:lnTo>
                  <a:pt x="85218" y="333388"/>
                </a:lnTo>
                <a:lnTo>
                  <a:pt x="123090" y="351227"/>
                </a:lnTo>
                <a:lnTo>
                  <a:pt x="165117" y="359827"/>
                </a:lnTo>
                <a:lnTo>
                  <a:pt x="179831" y="360425"/>
                </a:lnTo>
                <a:lnTo>
                  <a:pt x="194654" y="359827"/>
                </a:lnTo>
                <a:lnTo>
                  <a:pt x="236945" y="351227"/>
                </a:lnTo>
                <a:lnTo>
                  <a:pt x="274997" y="333388"/>
                </a:lnTo>
                <a:lnTo>
                  <a:pt x="307562" y="307562"/>
                </a:lnTo>
                <a:lnTo>
                  <a:pt x="333388" y="274997"/>
                </a:lnTo>
                <a:lnTo>
                  <a:pt x="351227" y="236945"/>
                </a:lnTo>
                <a:lnTo>
                  <a:pt x="359827" y="194654"/>
                </a:lnTo>
                <a:lnTo>
                  <a:pt x="360425" y="179831"/>
                </a:lnTo>
                <a:lnTo>
                  <a:pt x="359827" y="165117"/>
                </a:lnTo>
                <a:lnTo>
                  <a:pt x="351227" y="123090"/>
                </a:lnTo>
                <a:lnTo>
                  <a:pt x="333388" y="85218"/>
                </a:lnTo>
                <a:lnTo>
                  <a:pt x="307562" y="52768"/>
                </a:lnTo>
                <a:lnTo>
                  <a:pt x="274997" y="27004"/>
                </a:lnTo>
                <a:lnTo>
                  <a:pt x="236945" y="9192"/>
                </a:lnTo>
                <a:lnTo>
                  <a:pt x="194654" y="597"/>
                </a:lnTo>
                <a:lnTo>
                  <a:pt x="179831" y="0"/>
                </a:lnTo>
                <a:close/>
              </a:path>
            </a:pathLst>
          </a:custGeom>
          <a:noFill/>
          <a:ln w="38099">
            <a:solidFill>
              <a:srgbClr val="fc0128"/>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61" name="object 26"/>
          <p:cNvSpPr/>
          <p:nvPr/>
        </p:nvSpPr>
        <p:spPr>
          <a:xfrm>
            <a:off x="3543480" y="2609640"/>
            <a:ext cx="150840" cy="319680"/>
          </a:xfrm>
          <a:prstGeom prst="rect">
            <a:avLst/>
          </a:prstGeom>
          <a:noFill/>
          <a:ln w="0">
            <a:noFill/>
          </a:ln>
        </p:spPr>
        <p:style>
          <a:lnRef idx="0"/>
          <a:fillRef idx="0"/>
          <a:effectRef idx="0"/>
          <a:fontRef idx="minor"/>
        </p:style>
        <p:txBody>
          <a:bodyPr lIns="0" rIns="0" tIns="0" bIns="0" anchor="t">
            <a:spAutoFit/>
          </a:bodyPr>
          <a:p>
            <a:pPr marL="11160">
              <a:lnSpc>
                <a:spcPct val="100000"/>
              </a:lnSpc>
            </a:pPr>
            <a:r>
              <a:rPr b="0" lang="en-US" sz="2100" spc="-1" strike="noStrike">
                <a:solidFill>
                  <a:srgbClr val="000000"/>
                </a:solidFill>
                <a:latin typeface="Times New Roman"/>
                <a:ea typeface="DejaVu Sans"/>
              </a:rPr>
              <a:t>3</a:t>
            </a:r>
            <a:endParaRPr b="0" lang="en-IN" sz="2100" spc="-1" strike="noStrike">
              <a:solidFill>
                <a:srgbClr val="000000"/>
              </a:solidFill>
              <a:latin typeface="Arial"/>
            </a:endParaRPr>
          </a:p>
        </p:txBody>
      </p:sp>
      <p:sp>
        <p:nvSpPr>
          <p:cNvPr id="362" name="object 27"/>
          <p:cNvSpPr/>
          <p:nvPr/>
        </p:nvSpPr>
        <p:spPr>
          <a:xfrm>
            <a:off x="7281360" y="1663920"/>
            <a:ext cx="984960" cy="586800"/>
          </a:xfrm>
          <a:custGeom>
            <a:avLst/>
            <a:gdLst>
              <a:gd name="textAreaLeft" fmla="*/ 0 w 984960"/>
              <a:gd name="textAreaRight" fmla="*/ 985680 w 984960"/>
              <a:gd name="textAreaTop" fmla="*/ 0 h 586800"/>
              <a:gd name="textAreaBottom" fmla="*/ 587520 h 586800"/>
            </a:gdLst>
            <a:ahLst/>
            <a:rect l="textAreaLeft" t="textAreaTop" r="textAreaRight" b="textAreaBottom"/>
            <a:pathLst>
              <a:path w="1153159" h="647700">
                <a:moveTo>
                  <a:pt x="192023" y="0"/>
                </a:moveTo>
                <a:lnTo>
                  <a:pt x="136606" y="3534"/>
                </a:lnTo>
                <a:lnTo>
                  <a:pt x="87511" y="13459"/>
                </a:lnTo>
                <a:lnTo>
                  <a:pt x="47130" y="28758"/>
                </a:lnTo>
                <a:lnTo>
                  <a:pt x="10979" y="55757"/>
                </a:lnTo>
                <a:lnTo>
                  <a:pt x="0" y="419099"/>
                </a:lnTo>
                <a:lnTo>
                  <a:pt x="934" y="427445"/>
                </a:lnTo>
                <a:lnTo>
                  <a:pt x="30978" y="464830"/>
                </a:lnTo>
                <a:lnTo>
                  <a:pt x="66113" y="482430"/>
                </a:lnTo>
                <a:lnTo>
                  <a:pt x="111156" y="495165"/>
                </a:lnTo>
                <a:lnTo>
                  <a:pt x="163716" y="502017"/>
                </a:lnTo>
                <a:lnTo>
                  <a:pt x="182493" y="502818"/>
                </a:lnTo>
                <a:lnTo>
                  <a:pt x="208025" y="647699"/>
                </a:lnTo>
                <a:lnTo>
                  <a:pt x="480821" y="502919"/>
                </a:lnTo>
                <a:lnTo>
                  <a:pt x="960881" y="502919"/>
                </a:lnTo>
                <a:lnTo>
                  <a:pt x="979909" y="502514"/>
                </a:lnTo>
                <a:lnTo>
                  <a:pt x="1033485" y="496737"/>
                </a:lnTo>
                <a:lnTo>
                  <a:pt x="1079941" y="484907"/>
                </a:lnTo>
                <a:lnTo>
                  <a:pt x="1116885" y="468043"/>
                </a:lnTo>
                <a:lnTo>
                  <a:pt x="1147215" y="439485"/>
                </a:lnTo>
                <a:lnTo>
                  <a:pt x="1152905" y="83819"/>
                </a:lnTo>
                <a:lnTo>
                  <a:pt x="1151971" y="75474"/>
                </a:lnTo>
                <a:lnTo>
                  <a:pt x="1121927" y="38089"/>
                </a:lnTo>
                <a:lnTo>
                  <a:pt x="1086792" y="20489"/>
                </a:lnTo>
                <a:lnTo>
                  <a:pt x="1041749" y="7754"/>
                </a:lnTo>
                <a:lnTo>
                  <a:pt x="989189" y="902"/>
                </a:lnTo>
                <a:lnTo>
                  <a:pt x="970412" y="101"/>
                </a:lnTo>
                <a:lnTo>
                  <a:pt x="192023" y="0"/>
                </a:lnTo>
                <a:close/>
              </a:path>
            </a:pathLst>
          </a:custGeom>
          <a:noFill/>
          <a:ln w="38099">
            <a:solidFill>
              <a:srgbClr val="fc0128"/>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63" name="object 28"/>
          <p:cNvSpPr/>
          <p:nvPr/>
        </p:nvSpPr>
        <p:spPr>
          <a:xfrm>
            <a:off x="7409520" y="1689120"/>
            <a:ext cx="1200240" cy="425880"/>
          </a:xfrm>
          <a:prstGeom prst="rect">
            <a:avLst/>
          </a:prstGeom>
          <a:noFill/>
          <a:ln w="0">
            <a:noFill/>
          </a:ln>
        </p:spPr>
        <p:style>
          <a:lnRef idx="0"/>
          <a:fillRef idx="0"/>
          <a:effectRef idx="0"/>
          <a:fontRef idx="minor"/>
        </p:style>
        <p:txBody>
          <a:bodyPr lIns="0" rIns="0" tIns="0" bIns="0" anchor="t">
            <a:spAutoFit/>
          </a:bodyPr>
          <a:p>
            <a:pPr marL="98640" indent="-87480">
              <a:lnSpc>
                <a:spcPct val="100000"/>
              </a:lnSpc>
              <a:tabLst>
                <a:tab algn="l" pos="0"/>
              </a:tabLst>
            </a:pPr>
            <a:r>
              <a:rPr b="0" lang="en-US" sz="1400" spc="-4" strike="noStrike">
                <a:solidFill>
                  <a:srgbClr val="fc0128"/>
                </a:solidFill>
                <a:latin typeface="Times New Roman"/>
                <a:ea typeface="DejaVu Sans"/>
              </a:rPr>
              <a:t>Rea</a:t>
            </a:r>
            <a:r>
              <a:rPr b="0" lang="en-US" sz="1400" spc="-1" strike="noStrike">
                <a:solidFill>
                  <a:srgbClr val="fc0128"/>
                </a:solidFill>
                <a:latin typeface="Times New Roman"/>
                <a:ea typeface="DejaVu Sans"/>
              </a:rPr>
              <a:t>d</a:t>
            </a:r>
            <a:r>
              <a:rPr b="0" lang="en-US" sz="1400" spc="-4" strike="noStrike">
                <a:solidFill>
                  <a:srgbClr val="fc0128"/>
                </a:solidFill>
                <a:latin typeface="Times New Roman"/>
                <a:ea typeface="DejaVu Sans"/>
              </a:rPr>
              <a:t> This </a:t>
            </a:r>
            <a:r>
              <a:rPr b="0" lang="en-US" sz="1400" spc="-1" strike="noStrike">
                <a:solidFill>
                  <a:srgbClr val="fc0128"/>
                </a:solidFill>
                <a:latin typeface="Times New Roman"/>
                <a:ea typeface="DejaVu Sans"/>
              </a:rPr>
              <a:t>First !!!</a:t>
            </a:r>
            <a:endParaRPr b="0" lang="en-IN" sz="1400" spc="-1" strike="noStrike">
              <a:solidFill>
                <a:srgbClr val="000000"/>
              </a:solidFill>
              <a:latin typeface="Arial"/>
            </a:endParaRPr>
          </a:p>
        </p:txBody>
      </p:sp>
      <p:pic>
        <p:nvPicPr>
          <p:cNvPr id="364"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b050"/>
                </a:solidFill>
                <a:latin typeface="Calibri"/>
                <a:ea typeface="DejaVu Sans"/>
              </a:rPr>
              <a:t>Types of linked lists</a:t>
            </a:r>
            <a:endParaRPr b="0" lang="en-IN" sz="4400" spc="-1" strike="noStrike">
              <a:solidFill>
                <a:srgbClr val="000000"/>
              </a:solidFill>
              <a:latin typeface="Arial"/>
            </a:endParaRPr>
          </a:p>
        </p:txBody>
      </p:sp>
      <p:sp>
        <p:nvSpPr>
          <p:cNvPr id="366" name="Content Placeholder 2"/>
          <p:cNvSpPr/>
          <p:nvPr/>
        </p:nvSpPr>
        <p:spPr>
          <a:xfrm>
            <a:off x="609480" y="1828800"/>
            <a:ext cx="8076240" cy="429624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The number of pointers are maintained depending on the requirements and usage</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Based on this ,linked list are classified into three categories.</a:t>
            </a:r>
            <a:endParaRPr b="0" lang="en-IN" sz="24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Singly linked lists </a:t>
            </a:r>
            <a:endParaRPr b="0" lang="en-IN" sz="24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Circular linked lists </a:t>
            </a:r>
            <a:endParaRPr b="0" lang="en-IN" sz="24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Doubly linked lists </a:t>
            </a:r>
            <a:endParaRPr b="0" lang="en-IN" sz="2400" spc="-1" strike="noStrike">
              <a:solidFill>
                <a:srgbClr val="000000"/>
              </a:solidFill>
              <a:latin typeface="Arial"/>
            </a:endParaRPr>
          </a:p>
          <a:p>
            <a:pPr>
              <a:lnSpc>
                <a:spcPct val="100000"/>
              </a:lnSpc>
              <a:spcBef>
                <a:spcPts val="641"/>
              </a:spcBef>
            </a:pPr>
            <a:endParaRPr b="0" lang="en-IN" sz="2400" spc="-1" strike="noStrike">
              <a:solidFill>
                <a:srgbClr val="000000"/>
              </a:solidFill>
              <a:latin typeface="Arial"/>
            </a:endParaRPr>
          </a:p>
        </p:txBody>
      </p:sp>
      <p:pic>
        <p:nvPicPr>
          <p:cNvPr id="367"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Rectangle 2"/>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Empty List</a:t>
            </a:r>
            <a:endParaRPr b="0" lang="en-IN" sz="4400" spc="-1" strike="noStrike">
              <a:solidFill>
                <a:srgbClr val="000000"/>
              </a:solidFill>
              <a:latin typeface="Arial"/>
            </a:endParaRPr>
          </a:p>
        </p:txBody>
      </p:sp>
      <p:sp>
        <p:nvSpPr>
          <p:cNvPr id="369" name="Rectangle 3"/>
          <p:cNvSpPr/>
          <p:nvPr/>
        </p:nvSpPr>
        <p:spPr>
          <a:xfrm>
            <a:off x="914400" y="1646280"/>
            <a:ext cx="7619040" cy="1705320"/>
          </a:xfrm>
          <a:prstGeom prst="rect">
            <a:avLst/>
          </a:prstGeom>
          <a:noFill/>
          <a:ln w="0">
            <a:noFill/>
          </a:ln>
        </p:spPr>
        <p:style>
          <a:lnRef idx="0"/>
          <a:fillRef idx="0"/>
          <a:effectRef idx="0"/>
          <a:fontRef idx="minor"/>
        </p:style>
        <p:txBody>
          <a:bodyPr lIns="90000" rIns="90000" tIns="45000" bIns="45000" anchor="t">
            <a:normAutofit fontScale="79000"/>
          </a:bodyPr>
          <a:p>
            <a:pPr marL="318240" indent="-317880" algn="just">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Empty Linked list is a single pointer having the value of NULL.</a:t>
            </a:r>
            <a:endParaRPr b="0" lang="en-IN" sz="3200" spc="-1" strike="noStrike">
              <a:solidFill>
                <a:srgbClr val="000000"/>
              </a:solidFill>
              <a:latin typeface="Arial"/>
            </a:endParaRPr>
          </a:p>
          <a:p>
            <a:pPr marL="318240" indent="-317880" algn="just">
              <a:lnSpc>
                <a:spcPct val="100000"/>
              </a:lnSpc>
              <a:spcBef>
                <a:spcPts val="641"/>
              </a:spcBef>
              <a:tabLst>
                <a:tab algn="l" pos="0"/>
              </a:tabLst>
            </a:pPr>
            <a:endParaRPr b="0" lang="en-IN" sz="3200" spc="-1" strike="noStrike">
              <a:solidFill>
                <a:srgbClr val="000000"/>
              </a:solidFill>
              <a:latin typeface="Arial"/>
            </a:endParaRPr>
          </a:p>
          <a:p>
            <a:pPr marL="690120" indent="-264600" algn="just">
              <a:lnSpc>
                <a:spcPct val="100000"/>
              </a:lnSpc>
              <a:spcBef>
                <a:spcPts val="561"/>
              </a:spcBef>
              <a:tabLst>
                <a:tab algn="l" pos="0"/>
              </a:tabLst>
            </a:pPr>
            <a:r>
              <a:rPr b="0" lang="en-US" sz="2800" spc="-1" strike="noStrike">
                <a:solidFill>
                  <a:srgbClr val="000000"/>
                </a:solidFill>
                <a:latin typeface="Courier New"/>
                <a:ea typeface="DejaVu Sans"/>
              </a:rPr>
              <a:t>head = NULL;</a:t>
            </a:r>
            <a:endParaRPr b="0" lang="en-IN" sz="2800" spc="-1" strike="noStrike">
              <a:solidFill>
                <a:srgbClr val="000000"/>
              </a:solidFill>
              <a:latin typeface="Arial"/>
            </a:endParaRPr>
          </a:p>
        </p:txBody>
      </p:sp>
      <p:sp>
        <p:nvSpPr>
          <p:cNvPr id="370" name="Text Box 7"/>
          <p:cNvSpPr/>
          <p:nvPr/>
        </p:nvSpPr>
        <p:spPr>
          <a:xfrm>
            <a:off x="1600200" y="3886200"/>
            <a:ext cx="989640" cy="67356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Courier New"/>
                <a:ea typeface="DejaVu Sans"/>
              </a:rPr>
              <a:t>head</a:t>
            </a:r>
            <a:endParaRPr b="0" lang="en-IN" sz="1800" spc="-1" strike="noStrike">
              <a:solidFill>
                <a:srgbClr val="000000"/>
              </a:solidFill>
              <a:latin typeface="Arial"/>
            </a:endParaRPr>
          </a:p>
        </p:txBody>
      </p:sp>
      <p:sp>
        <p:nvSpPr>
          <p:cNvPr id="371" name="Line 8"/>
          <p:cNvSpPr/>
          <p:nvPr/>
        </p:nvSpPr>
        <p:spPr>
          <a:xfrm>
            <a:off x="2801880" y="4246560"/>
            <a:ext cx="52524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372" name="Line 9"/>
          <p:cNvSpPr/>
          <p:nvPr/>
        </p:nvSpPr>
        <p:spPr>
          <a:xfrm>
            <a:off x="3327120" y="4246560"/>
            <a:ext cx="360" cy="22356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nvGrpSpPr>
          <p:cNvPr id="373" name="Group 16"/>
          <p:cNvGrpSpPr/>
          <p:nvPr/>
        </p:nvGrpSpPr>
        <p:grpSpPr>
          <a:xfrm>
            <a:off x="3124080" y="4495680"/>
            <a:ext cx="457200" cy="98640"/>
            <a:chOff x="3124080" y="4495680"/>
            <a:chExt cx="457200" cy="98640"/>
          </a:xfrm>
        </p:grpSpPr>
        <p:sp>
          <p:nvSpPr>
            <p:cNvPr id="374" name="Line 14"/>
            <p:cNvSpPr/>
            <p:nvPr/>
          </p:nvSpPr>
          <p:spPr>
            <a:xfrm>
              <a:off x="3124080" y="4495680"/>
              <a:ext cx="45720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375" name="Line 15"/>
            <p:cNvSpPr/>
            <p:nvPr/>
          </p:nvSpPr>
          <p:spPr>
            <a:xfrm>
              <a:off x="3230280" y="4593960"/>
              <a:ext cx="27792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grpSp>
      <p:sp>
        <p:nvSpPr>
          <p:cNvPr id="376" name="Rectangle 17"/>
          <p:cNvSpPr/>
          <p:nvPr/>
        </p:nvSpPr>
        <p:spPr>
          <a:xfrm>
            <a:off x="2590920" y="4114800"/>
            <a:ext cx="300600" cy="3006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pic>
        <p:nvPicPr>
          <p:cNvPr id="377"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itle 1"/>
          <p:cNvSpPr/>
          <p:nvPr/>
        </p:nvSpPr>
        <p:spPr>
          <a:xfrm>
            <a:off x="2133720" y="468720"/>
            <a:ext cx="5104440" cy="707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Singly  Linked List</a:t>
            </a:r>
            <a:endParaRPr b="0" lang="en-IN" sz="4400" spc="-1" strike="noStrike">
              <a:solidFill>
                <a:srgbClr val="000000"/>
              </a:solidFill>
              <a:latin typeface="Arial"/>
            </a:endParaRPr>
          </a:p>
        </p:txBody>
      </p:sp>
      <p:graphicFrame>
        <p:nvGraphicFramePr>
          <p:cNvPr id="379" name="Content Placeholder 3"/>
          <p:cNvGraphicFramePr/>
          <p:nvPr/>
        </p:nvGraphicFramePr>
        <p:xfrm>
          <a:off x="533520" y="2895480"/>
          <a:ext cx="1599480" cy="609480"/>
        </p:xfrm>
        <a:graphic>
          <a:graphicData uri="http://schemas.openxmlformats.org/drawingml/2006/table">
            <a:tbl>
              <a:tblPr/>
              <a:tblGrid>
                <a:gridCol w="799920"/>
                <a:gridCol w="799920"/>
              </a:tblGrid>
              <a:tr h="609480">
                <a:tc>
                  <a:txBody>
                    <a:bodyPr anchor="t">
                      <a:noAutofit/>
                    </a:bodyPr>
                    <a:p>
                      <a:pPr algn="ctr">
                        <a:lnSpc>
                          <a:spcPct val="100000"/>
                        </a:lnSpc>
                      </a:pPr>
                      <a:r>
                        <a:rPr b="1" lang="en-US" sz="1800" spc="-1" strike="noStrike">
                          <a:solidFill>
                            <a:srgbClr val="ffffff"/>
                          </a:solidFill>
                          <a:latin typeface="Calibri"/>
                        </a:rPr>
                        <a:t>---</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380" name="Content Placeholder 3"/>
          <p:cNvGraphicFramePr/>
          <p:nvPr/>
        </p:nvGraphicFramePr>
        <p:xfrm>
          <a:off x="6858000" y="3048120"/>
          <a:ext cx="1599480" cy="523080"/>
        </p:xfrm>
        <a:graphic>
          <a:graphicData uri="http://schemas.openxmlformats.org/drawingml/2006/table">
            <a:tbl>
              <a:tblPr/>
              <a:tblGrid>
                <a:gridCol w="799920"/>
                <a:gridCol w="799920"/>
              </a:tblGrid>
              <a:tr h="523080">
                <a:tc>
                  <a:txBody>
                    <a:bodyPr anchor="t">
                      <a:noAutofit/>
                    </a:bodyPr>
                    <a:p>
                      <a:pPr algn="ctr">
                        <a:lnSpc>
                          <a:spcPct val="100000"/>
                        </a:lnSpc>
                      </a:pPr>
                      <a:r>
                        <a:rPr b="1" lang="en-US" sz="1800" spc="-1" strike="noStrike">
                          <a:solidFill>
                            <a:srgbClr val="ffffff"/>
                          </a:solidFill>
                          <a:latin typeface="Calibri"/>
                        </a:rPr>
                        <a:t>99</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381" name="Content Placeholder 3"/>
          <p:cNvGraphicFramePr/>
          <p:nvPr/>
        </p:nvGraphicFramePr>
        <p:xfrm>
          <a:off x="2666880" y="2971800"/>
          <a:ext cx="1675800" cy="533160"/>
        </p:xfrm>
        <a:graphic>
          <a:graphicData uri="http://schemas.openxmlformats.org/drawingml/2006/table">
            <a:tbl>
              <a:tblPr/>
              <a:tblGrid>
                <a:gridCol w="838080"/>
                <a:gridCol w="838080"/>
              </a:tblGrid>
              <a:tr h="533160">
                <a:tc>
                  <a:txBody>
                    <a:bodyPr anchor="t">
                      <a:noAutofit/>
                    </a:bodyPr>
                    <a:p>
                      <a:pPr algn="ctr">
                        <a:lnSpc>
                          <a:spcPct val="100000"/>
                        </a:lnSpc>
                      </a:pPr>
                      <a:r>
                        <a:rPr b="1" lang="en-US" sz="1800" spc="-1" strike="noStrike">
                          <a:solidFill>
                            <a:srgbClr val="ffffff"/>
                          </a:solidFill>
                          <a:latin typeface="Calibri"/>
                        </a:rPr>
                        <a:t>05</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382" name="Content Placeholder 3"/>
          <p:cNvGraphicFramePr/>
          <p:nvPr/>
        </p:nvGraphicFramePr>
        <p:xfrm>
          <a:off x="4876920" y="3048120"/>
          <a:ext cx="1599480" cy="533160"/>
        </p:xfrm>
        <a:graphic>
          <a:graphicData uri="http://schemas.openxmlformats.org/drawingml/2006/table">
            <a:tbl>
              <a:tblPr/>
              <a:tblGrid>
                <a:gridCol w="799920"/>
                <a:gridCol w="799920"/>
              </a:tblGrid>
              <a:tr h="533160">
                <a:tc>
                  <a:txBody>
                    <a:bodyPr anchor="t">
                      <a:noAutofit/>
                    </a:bodyPr>
                    <a:p>
                      <a:pPr algn="ctr">
                        <a:lnSpc>
                          <a:spcPct val="100000"/>
                        </a:lnSpc>
                      </a:pPr>
                      <a:r>
                        <a:rPr b="1" lang="en-US" sz="1800" spc="-1" strike="noStrike">
                          <a:solidFill>
                            <a:srgbClr val="ffffff"/>
                          </a:solidFill>
                          <a:latin typeface="Calibri"/>
                        </a:rPr>
                        <a:t>60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sp>
        <p:nvSpPr>
          <p:cNvPr id="383" name="Straight Arrow Connector 8"/>
          <p:cNvSpPr/>
          <p:nvPr/>
        </p:nvSpPr>
        <p:spPr>
          <a:xfrm>
            <a:off x="2133720" y="327672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384" name="Straight Arrow Connector 9"/>
          <p:cNvSpPr/>
          <p:nvPr/>
        </p:nvSpPr>
        <p:spPr>
          <a:xfrm rot="5400000">
            <a:off x="8611560" y="3505320"/>
            <a:ext cx="303840" cy="360"/>
          </a:xfrm>
          <a:custGeom>
            <a:avLst/>
            <a:gdLst>
              <a:gd name="textAreaLeft" fmla="*/ 0 w 303840"/>
              <a:gd name="textAreaRight" fmla="*/ 304560 w 3038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385" name="Straight Arrow Connector 10"/>
          <p:cNvSpPr/>
          <p:nvPr/>
        </p:nvSpPr>
        <p:spPr>
          <a:xfrm>
            <a:off x="6324480" y="327672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386" name="Straight Arrow Connector 11"/>
          <p:cNvSpPr/>
          <p:nvPr/>
        </p:nvSpPr>
        <p:spPr>
          <a:xfrm>
            <a:off x="4343400" y="327672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387" name="TextBox 15"/>
          <p:cNvSpPr/>
          <p:nvPr/>
        </p:nvSpPr>
        <p:spPr>
          <a:xfrm>
            <a:off x="1066680" y="3657600"/>
            <a:ext cx="137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Head Node</a:t>
            </a:r>
            <a:endParaRPr b="0" lang="en-IN" sz="1800" spc="-1" strike="noStrike">
              <a:solidFill>
                <a:srgbClr val="000000"/>
              </a:solidFill>
              <a:latin typeface="Arial"/>
            </a:endParaRPr>
          </a:p>
        </p:txBody>
      </p:sp>
      <p:sp>
        <p:nvSpPr>
          <p:cNvPr id="388" name="TextBox 17"/>
          <p:cNvSpPr/>
          <p:nvPr/>
        </p:nvSpPr>
        <p:spPr>
          <a:xfrm>
            <a:off x="2819520" y="3581280"/>
            <a:ext cx="1370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First data  Node</a:t>
            </a:r>
            <a:endParaRPr b="0" lang="en-IN" sz="1800" spc="-1" strike="noStrike">
              <a:solidFill>
                <a:srgbClr val="000000"/>
              </a:solidFill>
              <a:latin typeface="Arial"/>
            </a:endParaRPr>
          </a:p>
        </p:txBody>
      </p:sp>
      <p:sp>
        <p:nvSpPr>
          <p:cNvPr id="389" name="Straight Connector 30"/>
          <p:cNvSpPr/>
          <p:nvPr/>
        </p:nvSpPr>
        <p:spPr>
          <a:xfrm>
            <a:off x="8458200" y="3352680"/>
            <a:ext cx="30456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lIns="90000" rIns="90000" tIns="-43560" bIns="-43560" anchor="t" anchorCtr="1">
            <a:noAutofit/>
          </a:bodyPr>
          <a:p>
            <a:endParaRPr b="0" lang="en-IN" sz="1800" spc="-1" strike="noStrike">
              <a:solidFill>
                <a:srgbClr val="000000"/>
              </a:solidFill>
              <a:latin typeface="Arial"/>
              <a:ea typeface="DejaVu Sans"/>
            </a:endParaRPr>
          </a:p>
        </p:txBody>
      </p:sp>
      <p:pic>
        <p:nvPicPr>
          <p:cNvPr id="390" name="Shape 297" descr=""/>
          <p:cNvPicPr/>
          <p:nvPr/>
        </p:nvPicPr>
        <p:blipFill>
          <a:blip r:embed="rId1"/>
          <a:stretch/>
        </p:blipFill>
        <p:spPr>
          <a:xfrm>
            <a:off x="304920" y="228600"/>
            <a:ext cx="951120" cy="860400"/>
          </a:xfrm>
          <a:prstGeom prst="rect">
            <a:avLst/>
          </a:prstGeom>
          <a:ln w="0">
            <a:noFill/>
          </a:ln>
        </p:spPr>
      </p:pic>
      <p:sp>
        <p:nvSpPr>
          <p:cNvPr id="391" name="TextBox 14"/>
          <p:cNvSpPr/>
          <p:nvPr/>
        </p:nvSpPr>
        <p:spPr>
          <a:xfrm>
            <a:off x="990720" y="1600200"/>
            <a:ext cx="7237800" cy="8211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Times New Roman"/>
                <a:ea typeface="DejaVu Sans"/>
              </a:rPr>
              <a:t>A linked list in which each node contains only one link field pointing to the next node in the list</a:t>
            </a:r>
            <a:endParaRPr b="0" lang="en-IN" sz="2400" spc="-1" strike="noStrike">
              <a:solidFill>
                <a:srgbClr val="000000"/>
              </a:solidFill>
              <a:latin typeface="Arial"/>
            </a:endParaRPr>
          </a:p>
        </p:txBody>
      </p:sp>
      <p:sp>
        <p:nvSpPr>
          <p:cNvPr id="392" name="TextBox 16"/>
          <p:cNvSpPr/>
          <p:nvPr/>
        </p:nvSpPr>
        <p:spPr>
          <a:xfrm>
            <a:off x="914400" y="4572000"/>
            <a:ext cx="731412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Times New Roman"/>
                <a:ea typeface="DejaVu Sans"/>
              </a:rPr>
              <a:t>First node is called the header  node where no data element is stored, but the link field holds the address of the node containing very first data element.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Doubly  Linked List</a:t>
            </a:r>
            <a:endParaRPr b="0" lang="en-IN" sz="4400" spc="-1" strike="noStrike">
              <a:solidFill>
                <a:srgbClr val="000000"/>
              </a:solidFill>
              <a:latin typeface="Arial"/>
            </a:endParaRPr>
          </a:p>
        </p:txBody>
      </p:sp>
      <p:graphicFrame>
        <p:nvGraphicFramePr>
          <p:cNvPr id="394" name="Content Placeholder 3"/>
          <p:cNvGraphicFramePr/>
          <p:nvPr/>
        </p:nvGraphicFramePr>
        <p:xfrm>
          <a:off x="533520" y="3414240"/>
          <a:ext cx="1599480" cy="609480"/>
        </p:xfrm>
        <a:graphic>
          <a:graphicData uri="http://schemas.openxmlformats.org/drawingml/2006/table">
            <a:tbl>
              <a:tblPr/>
              <a:tblGrid>
                <a:gridCol w="799920"/>
                <a:gridCol w="799920"/>
              </a:tblGrid>
              <a:tr h="609480">
                <a:tc>
                  <a:txBody>
                    <a:bodyPr anchor="t">
                      <a:noAutofit/>
                    </a:bodyPr>
                    <a:p>
                      <a:pPr algn="ctr">
                        <a:lnSpc>
                          <a:spcPct val="100000"/>
                        </a:lnSpc>
                      </a:pPr>
                      <a:r>
                        <a:rPr b="1" lang="en-US" sz="1800" spc="-1" strike="noStrike">
                          <a:solidFill>
                            <a:srgbClr val="ffffff"/>
                          </a:solidFill>
                          <a:latin typeface="Calibri"/>
                        </a:rPr>
                        <a:t>---</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395" name="Content Placeholder 3"/>
          <p:cNvGraphicFramePr/>
          <p:nvPr/>
        </p:nvGraphicFramePr>
        <p:xfrm>
          <a:off x="6858000" y="3566520"/>
          <a:ext cx="1599480" cy="523080"/>
        </p:xfrm>
        <a:graphic>
          <a:graphicData uri="http://schemas.openxmlformats.org/drawingml/2006/table">
            <a:tbl>
              <a:tblPr/>
              <a:tblGrid>
                <a:gridCol w="799920"/>
                <a:gridCol w="799920"/>
              </a:tblGrid>
              <a:tr h="523080">
                <a:tc>
                  <a:txBody>
                    <a:bodyPr anchor="t">
                      <a:noAutofit/>
                    </a:bodyPr>
                    <a:p>
                      <a:pPr algn="ctr">
                        <a:lnSpc>
                          <a:spcPct val="100000"/>
                        </a:lnSpc>
                      </a:pPr>
                      <a:r>
                        <a:rPr b="1" lang="en-US" sz="1800" spc="-1" strike="noStrike">
                          <a:solidFill>
                            <a:srgbClr val="ffffff"/>
                          </a:solidFill>
                          <a:latin typeface="Calibri"/>
                        </a:rPr>
                        <a:t>99</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396" name="Content Placeholder 3"/>
          <p:cNvGraphicFramePr/>
          <p:nvPr/>
        </p:nvGraphicFramePr>
        <p:xfrm>
          <a:off x="2666880" y="3490560"/>
          <a:ext cx="1675800" cy="533160"/>
        </p:xfrm>
        <a:graphic>
          <a:graphicData uri="http://schemas.openxmlformats.org/drawingml/2006/table">
            <a:tbl>
              <a:tblPr/>
              <a:tblGrid>
                <a:gridCol w="838080"/>
                <a:gridCol w="838080"/>
              </a:tblGrid>
              <a:tr h="533160">
                <a:tc>
                  <a:txBody>
                    <a:bodyPr anchor="t">
                      <a:noAutofit/>
                    </a:bodyPr>
                    <a:p>
                      <a:pPr algn="ctr">
                        <a:lnSpc>
                          <a:spcPct val="100000"/>
                        </a:lnSpc>
                      </a:pPr>
                      <a:r>
                        <a:rPr b="1" lang="en-US" sz="1800" spc="-1" strike="noStrike">
                          <a:solidFill>
                            <a:srgbClr val="ffffff"/>
                          </a:solidFill>
                          <a:latin typeface="Calibri"/>
                        </a:rPr>
                        <a:t>05</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397" name="Content Placeholder 3"/>
          <p:cNvGraphicFramePr/>
          <p:nvPr/>
        </p:nvGraphicFramePr>
        <p:xfrm>
          <a:off x="4876920" y="3566520"/>
          <a:ext cx="1599480" cy="533160"/>
        </p:xfrm>
        <a:graphic>
          <a:graphicData uri="http://schemas.openxmlformats.org/drawingml/2006/table">
            <a:tbl>
              <a:tblPr/>
              <a:tblGrid>
                <a:gridCol w="799920"/>
                <a:gridCol w="799920"/>
              </a:tblGrid>
              <a:tr h="533160">
                <a:tc>
                  <a:txBody>
                    <a:bodyPr anchor="t">
                      <a:noAutofit/>
                    </a:bodyPr>
                    <a:p>
                      <a:pPr algn="ctr">
                        <a:lnSpc>
                          <a:spcPct val="100000"/>
                        </a:lnSpc>
                      </a:pPr>
                      <a:r>
                        <a:rPr b="1" lang="en-US" sz="1800" spc="-1" strike="noStrike">
                          <a:solidFill>
                            <a:srgbClr val="ffffff"/>
                          </a:solidFill>
                          <a:latin typeface="Calibri"/>
                        </a:rPr>
                        <a:t>60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sp>
        <p:nvSpPr>
          <p:cNvPr id="398" name="Straight Arrow Connector 8"/>
          <p:cNvSpPr/>
          <p:nvPr/>
        </p:nvSpPr>
        <p:spPr>
          <a:xfrm>
            <a:off x="2133720" y="356652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399" name="Straight Arrow Connector 9"/>
          <p:cNvSpPr/>
          <p:nvPr/>
        </p:nvSpPr>
        <p:spPr>
          <a:xfrm rot="5400000">
            <a:off x="8611560" y="4023720"/>
            <a:ext cx="303840" cy="360"/>
          </a:xfrm>
          <a:custGeom>
            <a:avLst/>
            <a:gdLst>
              <a:gd name="textAreaLeft" fmla="*/ 0 w 303840"/>
              <a:gd name="textAreaRight" fmla="*/ 304560 w 3038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00" name="Straight Arrow Connector 10"/>
          <p:cNvSpPr/>
          <p:nvPr/>
        </p:nvSpPr>
        <p:spPr>
          <a:xfrm>
            <a:off x="6400800" y="3719160"/>
            <a:ext cx="456120" cy="360"/>
          </a:xfrm>
          <a:custGeom>
            <a:avLst/>
            <a:gdLst>
              <a:gd name="textAreaLeft" fmla="*/ 0 w 456120"/>
              <a:gd name="textAreaRight" fmla="*/ 456840 w 45612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01" name="Straight Arrow Connector 11"/>
          <p:cNvSpPr/>
          <p:nvPr/>
        </p:nvSpPr>
        <p:spPr>
          <a:xfrm>
            <a:off x="4343400" y="364284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02" name="TextBox 15"/>
          <p:cNvSpPr/>
          <p:nvPr/>
        </p:nvSpPr>
        <p:spPr>
          <a:xfrm>
            <a:off x="1066680" y="4176360"/>
            <a:ext cx="137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Head Node</a:t>
            </a:r>
            <a:endParaRPr b="0" lang="en-IN" sz="1800" spc="-1" strike="noStrike">
              <a:solidFill>
                <a:srgbClr val="000000"/>
              </a:solidFill>
              <a:latin typeface="Arial"/>
            </a:endParaRPr>
          </a:p>
        </p:txBody>
      </p:sp>
      <p:sp>
        <p:nvSpPr>
          <p:cNvPr id="403" name="TextBox 17"/>
          <p:cNvSpPr/>
          <p:nvPr/>
        </p:nvSpPr>
        <p:spPr>
          <a:xfrm>
            <a:off x="2819520" y="4176360"/>
            <a:ext cx="1370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First data  Node</a:t>
            </a:r>
            <a:endParaRPr b="0" lang="en-IN" sz="1800" spc="-1" strike="noStrike">
              <a:solidFill>
                <a:srgbClr val="000000"/>
              </a:solidFill>
              <a:latin typeface="Arial"/>
            </a:endParaRPr>
          </a:p>
        </p:txBody>
      </p:sp>
      <p:sp>
        <p:nvSpPr>
          <p:cNvPr id="404" name="Straight Connector 30"/>
          <p:cNvSpPr/>
          <p:nvPr/>
        </p:nvSpPr>
        <p:spPr>
          <a:xfrm>
            <a:off x="8458200" y="3871080"/>
            <a:ext cx="304560" cy="18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IN" sz="1800" spc="-1" strike="noStrike">
              <a:solidFill>
                <a:srgbClr val="000000"/>
              </a:solidFill>
              <a:latin typeface="Arial"/>
              <a:ea typeface="DejaVu Sans"/>
            </a:endParaRPr>
          </a:p>
        </p:txBody>
      </p:sp>
      <p:sp>
        <p:nvSpPr>
          <p:cNvPr id="405" name="Straight Arrow Connector 13"/>
          <p:cNvSpPr/>
          <p:nvPr/>
        </p:nvSpPr>
        <p:spPr>
          <a:xfrm rot="10800000">
            <a:off x="2134800" y="3872520"/>
            <a:ext cx="608400" cy="360"/>
          </a:xfrm>
          <a:custGeom>
            <a:avLst/>
            <a:gdLst>
              <a:gd name="textAreaLeft" fmla="*/ 0 w 608400"/>
              <a:gd name="textAreaRight" fmla="*/ 609120 w 60840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06" name="Straight Arrow Connector 14"/>
          <p:cNvSpPr/>
          <p:nvPr/>
        </p:nvSpPr>
        <p:spPr>
          <a:xfrm rot="10800000">
            <a:off x="6478200" y="3948840"/>
            <a:ext cx="379800" cy="360"/>
          </a:xfrm>
          <a:custGeom>
            <a:avLst/>
            <a:gdLst>
              <a:gd name="textAreaLeft" fmla="*/ 0 w 379800"/>
              <a:gd name="textAreaRight" fmla="*/ 380520 w 37980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07" name="Straight Arrow Connector 16"/>
          <p:cNvSpPr/>
          <p:nvPr/>
        </p:nvSpPr>
        <p:spPr>
          <a:xfrm rot="10800000">
            <a:off x="4344480" y="387252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08" name="Straight Connector 31"/>
          <p:cNvSpPr/>
          <p:nvPr/>
        </p:nvSpPr>
        <p:spPr>
          <a:xfrm>
            <a:off x="304560" y="3718800"/>
            <a:ext cx="304920" cy="18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IN" sz="1800" spc="-1" strike="noStrike">
              <a:solidFill>
                <a:srgbClr val="000000"/>
              </a:solidFill>
              <a:latin typeface="Arial"/>
              <a:ea typeface="DejaVu Sans"/>
            </a:endParaRPr>
          </a:p>
        </p:txBody>
      </p:sp>
      <p:sp>
        <p:nvSpPr>
          <p:cNvPr id="409" name="Straight Arrow Connector 33"/>
          <p:cNvSpPr/>
          <p:nvPr/>
        </p:nvSpPr>
        <p:spPr>
          <a:xfrm rot="5400000">
            <a:off x="154080" y="3870720"/>
            <a:ext cx="303840" cy="360"/>
          </a:xfrm>
          <a:custGeom>
            <a:avLst/>
            <a:gdLst>
              <a:gd name="textAreaLeft" fmla="*/ 0 w 303840"/>
              <a:gd name="textAreaRight" fmla="*/ 304560 w 3038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pic>
        <p:nvPicPr>
          <p:cNvPr id="410" name="Shape 297" descr=""/>
          <p:cNvPicPr/>
          <p:nvPr/>
        </p:nvPicPr>
        <p:blipFill>
          <a:blip r:embed="rId1"/>
          <a:stretch/>
        </p:blipFill>
        <p:spPr>
          <a:xfrm>
            <a:off x="304920" y="228600"/>
            <a:ext cx="951120" cy="860400"/>
          </a:xfrm>
          <a:prstGeom prst="rect">
            <a:avLst/>
          </a:prstGeom>
          <a:ln w="0">
            <a:noFill/>
          </a:ln>
        </p:spPr>
      </p:pic>
      <p:sp>
        <p:nvSpPr>
          <p:cNvPr id="411" name="TextBox 19"/>
          <p:cNvSpPr/>
          <p:nvPr/>
        </p:nvSpPr>
        <p:spPr>
          <a:xfrm>
            <a:off x="1066680" y="1455840"/>
            <a:ext cx="7561440" cy="1552680"/>
          </a:xfrm>
          <a:prstGeom prst="rect">
            <a:avLst/>
          </a:prstGeom>
          <a:noFill/>
          <a:ln w="0">
            <a:noFill/>
          </a:ln>
        </p:spPr>
        <p:style>
          <a:lnRef idx="0"/>
          <a:fillRef idx="0"/>
          <a:effectRef idx="0"/>
          <a:fontRef idx="minor"/>
        </p:style>
        <p:txBody>
          <a:bodyPr lIns="90000" rIns="90000" tIns="45000" bIns="45000" anchor="t">
            <a:spAutoFit/>
          </a:bodyPr>
          <a:p>
            <a:pPr marL="216000" indent="-216000" algn="just">
              <a:lnSpc>
                <a:spcPct val="100000"/>
              </a:lnSpc>
              <a:buClr>
                <a:srgbClr val="000000"/>
              </a:buClr>
              <a:buFont typeface="Arial"/>
              <a:buChar char="•"/>
            </a:pPr>
            <a:r>
              <a:rPr b="0" lang="en-US" sz="2400" spc="-1" strike="noStrike">
                <a:solidFill>
                  <a:srgbClr val="000000"/>
                </a:solidFill>
                <a:latin typeface="Times New Roman"/>
                <a:ea typeface="DejaVu Sans"/>
              </a:rPr>
              <a:t>A doubly linked list is a linear data structure in which each node can have any number of data fields and two link fields which are used to point to the previous node and the next node.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3754578867"/>
              </p:ext>
            </p:extLst>
          </p:nvPr>
        </p:nvGraphicFramePr>
        <p:xfrm>
          <a:off x="914400" y="1447920"/>
          <a:ext cx="7085520" cy="4647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39" name="Shape 297" descr=""/>
          <p:cNvPicPr/>
          <p:nvPr/>
        </p:nvPicPr>
        <p:blipFill>
          <a:blip r:embed="rId6"/>
          <a:stretch/>
        </p:blipFill>
        <p:spPr>
          <a:xfrm>
            <a:off x="304920" y="228600"/>
            <a:ext cx="951120" cy="860400"/>
          </a:xfrm>
          <a:prstGeom prst="rect">
            <a:avLst/>
          </a:prstGeom>
          <a:ln w="0">
            <a:noFill/>
          </a:ln>
        </p:spPr>
      </p:pic>
      <p:sp>
        <p:nvSpPr>
          <p:cNvPr id="240" name="TextBox 1"/>
          <p:cNvSpPr/>
          <p:nvPr/>
        </p:nvSpPr>
        <p:spPr>
          <a:xfrm>
            <a:off x="2514600" y="511200"/>
            <a:ext cx="5485320" cy="638280"/>
          </a:xfrm>
          <a:prstGeom prst="rect">
            <a:avLst/>
          </a:prstGeom>
          <a:noFill/>
          <a:ln w="0">
            <a:noFill/>
          </a:ln>
        </p:spPr>
        <p:style>
          <a:lnRef idx="2"/>
          <a:fillRef idx="0"/>
          <a:effectRef idx="0"/>
          <a:fontRef idx="minor"/>
        </p:style>
        <p:txBody>
          <a:bodyPr lIns="90000" rIns="90000" tIns="45000" bIns="45000" anchor="t">
            <a:spAutoFit/>
          </a:bodyPr>
          <a:p>
            <a:pPr>
              <a:lnSpc>
                <a:spcPct val="100000"/>
              </a:lnSpc>
            </a:pPr>
            <a:r>
              <a:rPr b="1" lang="en-US" sz="3600" spc="-1" strike="noStrike">
                <a:solidFill>
                  <a:srgbClr val="00b050"/>
                </a:solidFill>
                <a:latin typeface="Calibri"/>
                <a:ea typeface="DejaVu Sans"/>
              </a:rPr>
              <a:t>Types of Data Structures</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itle 1"/>
          <p:cNvSpPr/>
          <p:nvPr/>
        </p:nvSpPr>
        <p:spPr>
          <a:xfrm>
            <a:off x="2225160" y="426240"/>
            <a:ext cx="4951800" cy="714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Circular Linked List</a:t>
            </a:r>
            <a:endParaRPr b="0" lang="en-IN" sz="4400" spc="-1" strike="noStrike">
              <a:solidFill>
                <a:srgbClr val="000000"/>
              </a:solidFill>
              <a:latin typeface="Arial"/>
            </a:endParaRPr>
          </a:p>
        </p:txBody>
      </p:sp>
      <p:graphicFrame>
        <p:nvGraphicFramePr>
          <p:cNvPr id="413" name="Content Placeholder 3"/>
          <p:cNvGraphicFramePr/>
          <p:nvPr/>
        </p:nvGraphicFramePr>
        <p:xfrm>
          <a:off x="533520" y="3482640"/>
          <a:ext cx="1599480" cy="609480"/>
        </p:xfrm>
        <a:graphic>
          <a:graphicData uri="http://schemas.openxmlformats.org/drawingml/2006/table">
            <a:tbl>
              <a:tblPr/>
              <a:tblGrid>
                <a:gridCol w="799920"/>
                <a:gridCol w="799920"/>
              </a:tblGrid>
              <a:tr h="609480">
                <a:tc>
                  <a:txBody>
                    <a:bodyPr anchor="t">
                      <a:noAutofit/>
                    </a:bodyPr>
                    <a:p>
                      <a:pPr algn="ctr">
                        <a:lnSpc>
                          <a:spcPct val="100000"/>
                        </a:lnSpc>
                      </a:pPr>
                      <a:r>
                        <a:rPr b="1" lang="en-US" sz="1800" spc="-1" strike="noStrike">
                          <a:solidFill>
                            <a:srgbClr val="ffffff"/>
                          </a:solidFill>
                          <a:latin typeface="Calibri"/>
                        </a:rPr>
                        <a:t>---</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414" name="Content Placeholder 3"/>
          <p:cNvGraphicFramePr/>
          <p:nvPr/>
        </p:nvGraphicFramePr>
        <p:xfrm>
          <a:off x="6858000" y="3634920"/>
          <a:ext cx="1599480" cy="523080"/>
        </p:xfrm>
        <a:graphic>
          <a:graphicData uri="http://schemas.openxmlformats.org/drawingml/2006/table">
            <a:tbl>
              <a:tblPr/>
              <a:tblGrid>
                <a:gridCol w="799920"/>
                <a:gridCol w="799920"/>
              </a:tblGrid>
              <a:tr h="523080">
                <a:tc>
                  <a:txBody>
                    <a:bodyPr anchor="t">
                      <a:noAutofit/>
                    </a:bodyPr>
                    <a:p>
                      <a:pPr algn="ctr">
                        <a:lnSpc>
                          <a:spcPct val="100000"/>
                        </a:lnSpc>
                      </a:pPr>
                      <a:r>
                        <a:rPr b="1" lang="en-US" sz="1800" spc="-1" strike="noStrike">
                          <a:solidFill>
                            <a:srgbClr val="ffffff"/>
                          </a:solidFill>
                          <a:latin typeface="Calibri"/>
                        </a:rPr>
                        <a:t>99</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415" name="Content Placeholder 3"/>
          <p:cNvGraphicFramePr/>
          <p:nvPr/>
        </p:nvGraphicFramePr>
        <p:xfrm>
          <a:off x="2666880" y="3558600"/>
          <a:ext cx="1675800" cy="533160"/>
        </p:xfrm>
        <a:graphic>
          <a:graphicData uri="http://schemas.openxmlformats.org/drawingml/2006/table">
            <a:tbl>
              <a:tblPr/>
              <a:tblGrid>
                <a:gridCol w="838080"/>
                <a:gridCol w="838080"/>
              </a:tblGrid>
              <a:tr h="533160">
                <a:tc>
                  <a:txBody>
                    <a:bodyPr anchor="t">
                      <a:noAutofit/>
                    </a:bodyPr>
                    <a:p>
                      <a:pPr algn="ctr">
                        <a:lnSpc>
                          <a:spcPct val="100000"/>
                        </a:lnSpc>
                      </a:pPr>
                      <a:r>
                        <a:rPr b="1" lang="en-US" sz="1800" spc="-1" strike="noStrike">
                          <a:solidFill>
                            <a:srgbClr val="ffffff"/>
                          </a:solidFill>
                          <a:latin typeface="Calibri"/>
                        </a:rPr>
                        <a:t>05</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graphicFrame>
        <p:nvGraphicFramePr>
          <p:cNvPr id="416" name="Content Placeholder 3"/>
          <p:cNvGraphicFramePr/>
          <p:nvPr/>
        </p:nvGraphicFramePr>
        <p:xfrm>
          <a:off x="4876920" y="3634920"/>
          <a:ext cx="1599480" cy="533160"/>
        </p:xfrm>
        <a:graphic>
          <a:graphicData uri="http://schemas.openxmlformats.org/drawingml/2006/table">
            <a:tbl>
              <a:tblPr/>
              <a:tblGrid>
                <a:gridCol w="799920"/>
                <a:gridCol w="799920"/>
              </a:tblGrid>
              <a:tr h="533160">
                <a:tc>
                  <a:txBody>
                    <a:bodyPr anchor="t">
                      <a:noAutofit/>
                    </a:bodyPr>
                    <a:p>
                      <a:pPr algn="ctr">
                        <a:lnSpc>
                          <a:spcPct val="100000"/>
                        </a:lnSpc>
                      </a:pPr>
                      <a:r>
                        <a:rPr b="1" lang="en-US" sz="1800" spc="-1" strike="noStrike">
                          <a:solidFill>
                            <a:srgbClr val="ffffff"/>
                          </a:solidFill>
                          <a:latin typeface="Calibri"/>
                        </a:rPr>
                        <a:t>60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sp>
        <p:nvSpPr>
          <p:cNvPr id="417" name="Straight Arrow Connector 8"/>
          <p:cNvSpPr/>
          <p:nvPr/>
        </p:nvSpPr>
        <p:spPr>
          <a:xfrm>
            <a:off x="2133720" y="386352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18" name="Straight Arrow Connector 9"/>
          <p:cNvSpPr/>
          <p:nvPr/>
        </p:nvSpPr>
        <p:spPr>
          <a:xfrm flipV="1" rot="16200000">
            <a:off x="8420760" y="3595680"/>
            <a:ext cx="685440" cy="360"/>
          </a:xfrm>
          <a:custGeom>
            <a:avLst/>
            <a:gdLst>
              <a:gd name="textAreaLeft" fmla="*/ 0 w 685440"/>
              <a:gd name="textAreaRight" fmla="*/ 686160 w 685440"/>
              <a:gd name="textAreaTop" fmla="*/ -1080 h 360"/>
              <a:gd name="textAreaBottom" fmla="*/ 36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4280" bIns="-44280" anchor="t">
            <a:noAutofit/>
          </a:bodyPr>
          <a:p>
            <a:pPr>
              <a:lnSpc>
                <a:spcPct val="100000"/>
              </a:lnSpc>
            </a:pPr>
            <a:endParaRPr b="0" lang="en-IN" sz="1800" spc="-1" strike="noStrike">
              <a:solidFill>
                <a:srgbClr val="000000"/>
              </a:solidFill>
              <a:latin typeface="Arial"/>
              <a:ea typeface="DejaVu Sans"/>
            </a:endParaRPr>
          </a:p>
        </p:txBody>
      </p:sp>
      <p:sp>
        <p:nvSpPr>
          <p:cNvPr id="419" name="Straight Arrow Connector 10"/>
          <p:cNvSpPr/>
          <p:nvPr/>
        </p:nvSpPr>
        <p:spPr>
          <a:xfrm>
            <a:off x="6324480" y="386352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20" name="Straight Arrow Connector 11"/>
          <p:cNvSpPr/>
          <p:nvPr/>
        </p:nvSpPr>
        <p:spPr>
          <a:xfrm>
            <a:off x="4343400" y="3863520"/>
            <a:ext cx="532440" cy="360"/>
          </a:xfrm>
          <a:custGeom>
            <a:avLst/>
            <a:gdLst>
              <a:gd name="textAreaLeft" fmla="*/ 0 w 532440"/>
              <a:gd name="textAreaRight" fmla="*/ 533160 w 5324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sp>
        <p:nvSpPr>
          <p:cNvPr id="421" name="TextBox 15"/>
          <p:cNvSpPr/>
          <p:nvPr/>
        </p:nvSpPr>
        <p:spPr>
          <a:xfrm>
            <a:off x="1066680" y="4244400"/>
            <a:ext cx="137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Head Node</a:t>
            </a:r>
            <a:endParaRPr b="0" lang="en-IN" sz="1800" spc="-1" strike="noStrike">
              <a:solidFill>
                <a:srgbClr val="000000"/>
              </a:solidFill>
              <a:latin typeface="Arial"/>
            </a:endParaRPr>
          </a:p>
        </p:txBody>
      </p:sp>
      <p:sp>
        <p:nvSpPr>
          <p:cNvPr id="422" name="TextBox 17"/>
          <p:cNvSpPr/>
          <p:nvPr/>
        </p:nvSpPr>
        <p:spPr>
          <a:xfrm>
            <a:off x="2895480" y="4244400"/>
            <a:ext cx="1370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First data  Node</a:t>
            </a:r>
            <a:endParaRPr b="0" lang="en-IN" sz="1800" spc="-1" strike="noStrike">
              <a:solidFill>
                <a:srgbClr val="000000"/>
              </a:solidFill>
              <a:latin typeface="Arial"/>
            </a:endParaRPr>
          </a:p>
        </p:txBody>
      </p:sp>
      <p:sp>
        <p:nvSpPr>
          <p:cNvPr id="423" name="Straight Connector 30"/>
          <p:cNvSpPr/>
          <p:nvPr/>
        </p:nvSpPr>
        <p:spPr>
          <a:xfrm>
            <a:off x="8458200" y="3939480"/>
            <a:ext cx="30456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lIns="90000" rIns="90000" tIns="-43560" bIns="-43560" anchor="t" anchorCtr="1">
            <a:noAutofit/>
          </a:bodyPr>
          <a:p>
            <a:endParaRPr b="0" lang="en-IN" sz="1800" spc="-1" strike="noStrike">
              <a:solidFill>
                <a:srgbClr val="000000"/>
              </a:solidFill>
              <a:latin typeface="Arial"/>
              <a:ea typeface="DejaVu Sans"/>
            </a:endParaRPr>
          </a:p>
        </p:txBody>
      </p:sp>
      <p:sp>
        <p:nvSpPr>
          <p:cNvPr id="424" name="Straight Arrow Connector 13"/>
          <p:cNvSpPr/>
          <p:nvPr/>
        </p:nvSpPr>
        <p:spPr>
          <a:xfrm rot="10800000">
            <a:off x="1220400" y="3177720"/>
            <a:ext cx="7542720" cy="75240"/>
          </a:xfrm>
          <a:custGeom>
            <a:avLst/>
            <a:gdLst>
              <a:gd name="textAreaLeft" fmla="*/ 0 w 7542720"/>
              <a:gd name="textAreaRight" fmla="*/ 7543440 w 7542720"/>
              <a:gd name="textAreaTop" fmla="*/ 0 h 75240"/>
              <a:gd name="textAreaBottom" fmla="*/ 75960 h 7524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30960" bIns="30960" anchor="t">
            <a:noAutofit/>
          </a:bodyPr>
          <a:p>
            <a:pPr>
              <a:lnSpc>
                <a:spcPct val="100000"/>
              </a:lnSpc>
            </a:pPr>
            <a:endParaRPr b="0" lang="en-IN" sz="1800" spc="-1" strike="noStrike">
              <a:solidFill>
                <a:srgbClr val="000000"/>
              </a:solidFill>
              <a:latin typeface="Arial"/>
              <a:ea typeface="DejaVu Sans"/>
            </a:endParaRPr>
          </a:p>
        </p:txBody>
      </p:sp>
      <p:sp>
        <p:nvSpPr>
          <p:cNvPr id="425" name="Straight Arrow Connector 21"/>
          <p:cNvSpPr/>
          <p:nvPr/>
        </p:nvSpPr>
        <p:spPr>
          <a:xfrm rot="5400000">
            <a:off x="1067760" y="3330000"/>
            <a:ext cx="303840" cy="360"/>
          </a:xfrm>
          <a:custGeom>
            <a:avLst/>
            <a:gdLst>
              <a:gd name="textAreaLeft" fmla="*/ 0 w 303840"/>
              <a:gd name="textAreaRight" fmla="*/ 304560 w 303840"/>
              <a:gd name="textAreaTop" fmla="*/ 0 h 360"/>
              <a:gd name="textAreaBottom" fmla="*/ 1080 h 360"/>
            </a:gdLst>
            <a:ahLst/>
            <a:rect l="textAreaLeft" t="textAreaTop" r="textAreaRight" b="textAreaBottom"/>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txBody>
          <a:bodyPr lIns="90000" rIns="90000" tIns="-43920" bIns="-43920" anchor="t">
            <a:noAutofit/>
          </a:bodyPr>
          <a:p>
            <a:pPr>
              <a:lnSpc>
                <a:spcPct val="100000"/>
              </a:lnSpc>
            </a:pPr>
            <a:endParaRPr b="0" lang="en-IN" sz="1800" spc="-1" strike="noStrike">
              <a:solidFill>
                <a:srgbClr val="000000"/>
              </a:solidFill>
              <a:latin typeface="Arial"/>
              <a:ea typeface="DejaVu Sans"/>
            </a:endParaRPr>
          </a:p>
        </p:txBody>
      </p:sp>
      <p:pic>
        <p:nvPicPr>
          <p:cNvPr id="426" name="Shape 297" descr=""/>
          <p:cNvPicPr/>
          <p:nvPr/>
        </p:nvPicPr>
        <p:blipFill>
          <a:blip r:embed="rId1"/>
          <a:stretch/>
        </p:blipFill>
        <p:spPr>
          <a:xfrm>
            <a:off x="304920" y="228600"/>
            <a:ext cx="951120" cy="860400"/>
          </a:xfrm>
          <a:prstGeom prst="rect">
            <a:avLst/>
          </a:prstGeom>
          <a:ln w="0">
            <a:noFill/>
          </a:ln>
        </p:spPr>
      </p:pic>
      <p:sp>
        <p:nvSpPr>
          <p:cNvPr id="427" name="TextBox 18"/>
          <p:cNvSpPr/>
          <p:nvPr/>
        </p:nvSpPr>
        <p:spPr>
          <a:xfrm>
            <a:off x="1044000" y="1367640"/>
            <a:ext cx="731412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Times New Roman"/>
                <a:ea typeface="DejaVu Sans"/>
              </a:rPr>
              <a:t>A linked list where the last node points to the header node is called a circular linked list.</a:t>
            </a:r>
            <a:endParaRPr b="0" lang="en-IN" sz="2400" spc="-1" strike="noStrike">
              <a:solidFill>
                <a:srgbClr val="000000"/>
              </a:solidFill>
              <a:latin typeface="Arial"/>
            </a:endParaRPr>
          </a:p>
          <a:p>
            <a:pPr algn="just">
              <a:lnSpc>
                <a:spcPct val="100000"/>
              </a:lnSpc>
            </a:pPr>
            <a:r>
              <a:rPr b="0" lang="en-US" sz="2400" spc="-1" strike="noStrike">
                <a:solidFill>
                  <a:srgbClr val="000000"/>
                </a:solidFill>
                <a:latin typeface="Times New Roman"/>
                <a:ea typeface="DejaVu Sans"/>
              </a:rPr>
              <a:t>There are no NULL links.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itle 1"/>
          <p:cNvSpPr/>
          <p:nvPr/>
        </p:nvSpPr>
        <p:spPr>
          <a:xfrm>
            <a:off x="1600200" y="498600"/>
            <a:ext cx="6552000" cy="7196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Basic Operations on a list</a:t>
            </a:r>
            <a:endParaRPr b="0" lang="en-IN" sz="4400" spc="-1" strike="noStrike">
              <a:solidFill>
                <a:srgbClr val="000000"/>
              </a:solidFill>
              <a:latin typeface="Arial"/>
            </a:endParaRPr>
          </a:p>
        </p:txBody>
      </p:sp>
      <p:sp>
        <p:nvSpPr>
          <p:cNvPr id="429" name="Content Placeholder 2"/>
          <p:cNvSpPr/>
          <p:nvPr/>
        </p:nvSpPr>
        <p:spPr>
          <a:xfrm>
            <a:off x="780840" y="175248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Creating a List</a:t>
            </a:r>
            <a:endParaRPr b="0" lang="en-IN" sz="3200" spc="-1" strike="noStrike">
              <a:solidFill>
                <a:srgbClr val="000000"/>
              </a:solidFill>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List Traversal </a:t>
            </a:r>
            <a:endParaRPr b="0" lang="en-IN" sz="3200" spc="-1" strike="noStrike">
              <a:solidFill>
                <a:srgbClr val="000000"/>
              </a:solidFill>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Inserting  an element in a list</a:t>
            </a:r>
            <a:endParaRPr b="0" lang="en-IN" sz="3200" spc="-1" strike="noStrike">
              <a:solidFill>
                <a:srgbClr val="000000"/>
              </a:solidFill>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Deleting an element from a list</a:t>
            </a:r>
            <a:endParaRPr b="0" lang="en-IN" sz="3200" spc="-1" strike="noStrike">
              <a:solidFill>
                <a:srgbClr val="000000"/>
              </a:solidFill>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Searching a list</a:t>
            </a:r>
            <a:endParaRPr b="0" lang="en-IN" sz="3200" spc="-1" strike="noStrike">
              <a:solidFill>
                <a:srgbClr val="000000"/>
              </a:solidFill>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Reversing a list</a:t>
            </a:r>
            <a:endParaRPr b="0" lang="en-IN" sz="3200" spc="-1" strike="noStrike">
              <a:solidFill>
                <a:srgbClr val="000000"/>
              </a:solidFill>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Merging two linked lists into a larger list</a:t>
            </a:r>
            <a:endParaRPr b="0" lang="en-IN" sz="3200" spc="-1" strike="noStrike">
              <a:solidFill>
                <a:srgbClr val="000000"/>
              </a:solidFill>
              <a:latin typeface="Arial"/>
            </a:endParaRPr>
          </a:p>
          <a:p>
            <a:pPr marL="343080" indent="-342720">
              <a:lnSpc>
                <a:spcPct val="100000"/>
              </a:lnSpc>
              <a:spcBef>
                <a:spcPts val="641"/>
              </a:spcBef>
              <a:tabLst>
                <a:tab algn="l" pos="0"/>
              </a:tabLst>
            </a:pPr>
            <a:endParaRPr b="0" lang="en-IN" sz="3200" spc="-1" strike="noStrike">
              <a:solidFill>
                <a:srgbClr val="000000"/>
              </a:solidFill>
              <a:latin typeface="Arial"/>
            </a:endParaRPr>
          </a:p>
        </p:txBody>
      </p:sp>
      <p:pic>
        <p:nvPicPr>
          <p:cNvPr id="430"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b050"/>
                </a:solidFill>
                <a:latin typeface="Calibri"/>
                <a:ea typeface="DejaVu Sans"/>
              </a:rPr>
              <a:t>Data Structure of Node</a:t>
            </a:r>
            <a:endParaRPr b="0" lang="en-IN" sz="4400" spc="-1" strike="noStrike">
              <a:solidFill>
                <a:srgbClr val="000000"/>
              </a:solidFill>
              <a:latin typeface="Arial"/>
            </a:endParaRPr>
          </a:p>
        </p:txBody>
      </p:sp>
      <p:sp>
        <p:nvSpPr>
          <p:cNvPr id="432" name="Content Placeholder 2"/>
          <p:cNvSpPr/>
          <p:nvPr/>
        </p:nvSpPr>
        <p:spPr>
          <a:xfrm>
            <a:off x="685800" y="1821960"/>
            <a:ext cx="2894400" cy="3732840"/>
          </a:xfrm>
          <a:prstGeom prst="rect">
            <a:avLst/>
          </a:prstGeom>
          <a:noFill/>
          <a:ln w="0">
            <a:noFill/>
          </a:ln>
        </p:spPr>
        <p:style>
          <a:lnRef idx="0"/>
          <a:fillRef idx="0"/>
          <a:effectRef idx="0"/>
          <a:fontRef idx="minor"/>
        </p:style>
        <p:txBody>
          <a:bodyPr lIns="90000" rIns="90000" tIns="45000" bIns="45000" anchor="t">
            <a:normAutofit/>
          </a:bodyPr>
          <a:p>
            <a:pPr marL="343080" indent="-342720">
              <a:lnSpc>
                <a:spcPct val="100000"/>
              </a:lnSpc>
              <a:spcBef>
                <a:spcPts val="479"/>
              </a:spcBef>
              <a:tabLst>
                <a:tab algn="l" pos="0"/>
              </a:tabLst>
            </a:pPr>
            <a:r>
              <a:rPr b="0" lang="en-US" sz="2400" spc="-1" strike="noStrike">
                <a:solidFill>
                  <a:srgbClr val="000000"/>
                </a:solidFill>
                <a:latin typeface="Calibri"/>
                <a:ea typeface="DejaVu Sans"/>
              </a:rPr>
              <a:t>struct node</a:t>
            </a:r>
            <a:endParaRPr b="0" lang="en-IN"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Calibri"/>
                <a:ea typeface="DejaVu Sans"/>
              </a:rPr>
              <a:t>{</a:t>
            </a:r>
            <a:endParaRPr b="0" lang="en-IN"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int data;</a:t>
            </a:r>
            <a:endParaRPr b="0" lang="en-IN"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struct  node *next;</a:t>
            </a:r>
            <a:endParaRPr b="0" lang="en-IN"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Calibri"/>
                <a:ea typeface="DejaVu Sans"/>
              </a:rPr>
              <a:t>};</a:t>
            </a:r>
            <a:endParaRPr b="0" lang="en-IN"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Calibri"/>
                <a:ea typeface="DejaVu Sans"/>
              </a:rPr>
              <a:t>struct node *head;</a:t>
            </a:r>
            <a:endParaRPr b="0" lang="en-IN" sz="2400" spc="-1" strike="noStrike">
              <a:solidFill>
                <a:srgbClr val="000000"/>
              </a:solidFill>
              <a:latin typeface="Arial"/>
            </a:endParaRPr>
          </a:p>
        </p:txBody>
      </p:sp>
      <p:graphicFrame>
        <p:nvGraphicFramePr>
          <p:cNvPr id="433" name="Table 5"/>
          <p:cNvGraphicFramePr/>
          <p:nvPr/>
        </p:nvGraphicFramePr>
        <p:xfrm>
          <a:off x="4724280" y="2738160"/>
          <a:ext cx="3276000" cy="838080"/>
        </p:xfrm>
        <a:graphic>
          <a:graphicData uri="http://schemas.openxmlformats.org/drawingml/2006/table">
            <a:tbl>
              <a:tblPr/>
              <a:tblGrid>
                <a:gridCol w="1638000"/>
                <a:gridCol w="1638360"/>
              </a:tblGrid>
              <a:tr h="838080">
                <a:tc>
                  <a:txBody>
                    <a:bodyPr anchor="t">
                      <a:noAutofit/>
                    </a:bodyPr>
                    <a:p>
                      <a:pPr algn="ctr">
                        <a:lnSpc>
                          <a:spcPct val="100000"/>
                        </a:lnSpc>
                      </a:pPr>
                      <a:r>
                        <a:rPr b="1" lang="en-US" sz="1800" spc="-1" strike="noStrike">
                          <a:solidFill>
                            <a:srgbClr val="ffffff"/>
                          </a:solidFill>
                          <a:latin typeface="Calibri"/>
                        </a:rPr>
                        <a:t>data</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pPr>
                      <a:r>
                        <a:rPr b="1" lang="en-US" sz="1800" spc="-1" strike="noStrike">
                          <a:solidFill>
                            <a:srgbClr val="ffffff"/>
                          </a:solidFill>
                          <a:latin typeface="Calibri"/>
                        </a:rPr>
                        <a:t>Next</a:t>
                      </a:r>
                      <a:endParaRPr b="0" lang="en-IN" sz="1800" spc="-1" strike="noStrike">
                        <a:solidFill>
                          <a:srgbClr val="000000"/>
                        </a:solidFill>
                        <a:latin typeface="Arial"/>
                      </a:endParaRPr>
                    </a:p>
                    <a:p>
                      <a:pPr algn="ctr">
                        <a:lnSpc>
                          <a:spcPct val="100000"/>
                        </a:lnSpc>
                      </a:pPr>
                      <a:r>
                        <a:rPr b="1" lang="en-US" sz="1800" spc="-1" strike="noStrike">
                          <a:solidFill>
                            <a:srgbClr val="ffffff"/>
                          </a:solidFill>
                          <a:latin typeface="Calibri"/>
                        </a:rPr>
                        <a:t>(Address of next node)</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bl>
          </a:graphicData>
        </a:graphic>
      </p:graphicFrame>
      <p:pic>
        <p:nvPicPr>
          <p:cNvPr id="434" name="Shape 297" descr=""/>
          <p:cNvPicPr/>
          <p:nvPr/>
        </p:nvPicPr>
        <p:blipFill>
          <a:blip r:embed="rId1"/>
          <a:stretch/>
        </p:blipFill>
        <p:spPr>
          <a:xfrm>
            <a:off x="304920" y="228600"/>
            <a:ext cx="951120" cy="860400"/>
          </a:xfrm>
          <a:prstGeom prst="rect">
            <a:avLst/>
          </a:prstGeom>
          <a:ln w="0">
            <a:noFill/>
          </a:ln>
        </p:spPr>
      </p:pic>
      <p:sp>
        <p:nvSpPr>
          <p:cNvPr id="435" name="Rounded Rectangle 4"/>
          <p:cNvSpPr/>
          <p:nvPr/>
        </p:nvSpPr>
        <p:spPr>
          <a:xfrm>
            <a:off x="228600" y="1494360"/>
            <a:ext cx="3885120" cy="3838680"/>
          </a:xfrm>
          <a:prstGeom prst="roundRect">
            <a:avLst>
              <a:gd name="adj" fmla="val 16667"/>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3" presetSubtype="10">
                                  <p:stCondLst>
                                    <p:cond delay="0"/>
                                  </p:stCondLst>
                                  <p:childTnLst>
                                    <p:set>
                                      <p:cBhvr>
                                        <p:cTn id="54" dur="1" fill="hold">
                                          <p:stCondLst>
                                            <p:cond delay="0"/>
                                          </p:stCondLst>
                                        </p:cTn>
                                        <p:tgtEl>
                                          <p:spTgt spid="432">
                                            <p:txEl>
                                              <p:pRg st="0" end="0"/>
                                            </p:txEl>
                                          </p:spTgt>
                                        </p:tgtEl>
                                        <p:attrNameLst>
                                          <p:attrName>style.visibility</p:attrName>
                                        </p:attrNameLst>
                                      </p:cBhvr>
                                      <p:to>
                                        <p:strVal val="visible"/>
                                      </p:to>
                                    </p:set>
                                    <p:animEffect filter="blinds(horizontal)" transition="in">
                                      <p:cBhvr additive="repl">
                                        <p:cTn id="55" dur="500"/>
                                        <p:tgtEl>
                                          <p:spTgt spid="432">
                                            <p:txEl>
                                              <p:pRg st="0" end="0"/>
                                            </p:txEl>
                                          </p:spTgt>
                                        </p:tgtEl>
                                      </p:cBhvr>
                                    </p:animEffect>
                                  </p:childTnLst>
                                </p:cTn>
                              </p:par>
                              <p:par>
                                <p:cTn id="56" nodeType="withEffect" fill="hold" presetClass="entr" presetID="3" presetSubtype="10">
                                  <p:stCondLst>
                                    <p:cond delay="0"/>
                                  </p:stCondLst>
                                  <p:childTnLst>
                                    <p:set>
                                      <p:cBhvr>
                                        <p:cTn id="57" dur="1" fill="hold">
                                          <p:stCondLst>
                                            <p:cond delay="0"/>
                                          </p:stCondLst>
                                        </p:cTn>
                                        <p:tgtEl>
                                          <p:spTgt spid="432">
                                            <p:txEl>
                                              <p:pRg st="1" end="1"/>
                                            </p:txEl>
                                          </p:spTgt>
                                        </p:tgtEl>
                                        <p:attrNameLst>
                                          <p:attrName>style.visibility</p:attrName>
                                        </p:attrNameLst>
                                      </p:cBhvr>
                                      <p:to>
                                        <p:strVal val="visible"/>
                                      </p:to>
                                    </p:set>
                                    <p:animEffect filter="blinds(horizontal)" transition="in">
                                      <p:cBhvr additive="repl">
                                        <p:cTn id="58" dur="500"/>
                                        <p:tgtEl>
                                          <p:spTgt spid="432">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3" presetSubtype="10">
                                  <p:stCondLst>
                                    <p:cond delay="0"/>
                                  </p:stCondLst>
                                  <p:childTnLst>
                                    <p:set>
                                      <p:cBhvr>
                                        <p:cTn id="62" dur="1" fill="hold">
                                          <p:stCondLst>
                                            <p:cond delay="0"/>
                                          </p:stCondLst>
                                        </p:cTn>
                                        <p:tgtEl>
                                          <p:spTgt spid="432">
                                            <p:txEl>
                                              <p:pRg st="2" end="2"/>
                                            </p:txEl>
                                          </p:spTgt>
                                        </p:tgtEl>
                                        <p:attrNameLst>
                                          <p:attrName>style.visibility</p:attrName>
                                        </p:attrNameLst>
                                      </p:cBhvr>
                                      <p:to>
                                        <p:strVal val="visible"/>
                                      </p:to>
                                    </p:set>
                                    <p:animEffect filter="blinds(horizontal)" transition="in">
                                      <p:cBhvr additive="repl">
                                        <p:cTn id="63" dur="500"/>
                                        <p:tgtEl>
                                          <p:spTgt spid="432">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3" presetSubtype="10">
                                  <p:stCondLst>
                                    <p:cond delay="0"/>
                                  </p:stCondLst>
                                  <p:childTnLst>
                                    <p:set>
                                      <p:cBhvr>
                                        <p:cTn id="67" dur="1" fill="hold">
                                          <p:stCondLst>
                                            <p:cond delay="0"/>
                                          </p:stCondLst>
                                        </p:cTn>
                                        <p:tgtEl>
                                          <p:spTgt spid="432">
                                            <p:txEl>
                                              <p:pRg st="3" end="3"/>
                                            </p:txEl>
                                          </p:spTgt>
                                        </p:tgtEl>
                                        <p:attrNameLst>
                                          <p:attrName>style.visibility</p:attrName>
                                        </p:attrNameLst>
                                      </p:cBhvr>
                                      <p:to>
                                        <p:strVal val="visible"/>
                                      </p:to>
                                    </p:set>
                                    <p:animEffect filter="blinds(horizontal)" transition="in">
                                      <p:cBhvr additive="repl">
                                        <p:cTn id="68" dur="500"/>
                                        <p:tgtEl>
                                          <p:spTgt spid="432">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3" presetSubtype="10">
                                  <p:stCondLst>
                                    <p:cond delay="0"/>
                                  </p:stCondLst>
                                  <p:childTnLst>
                                    <p:set>
                                      <p:cBhvr>
                                        <p:cTn id="72" dur="1" fill="hold">
                                          <p:stCondLst>
                                            <p:cond delay="0"/>
                                          </p:stCondLst>
                                        </p:cTn>
                                        <p:tgtEl>
                                          <p:spTgt spid="432">
                                            <p:txEl>
                                              <p:pRg st="4" end="4"/>
                                            </p:txEl>
                                          </p:spTgt>
                                        </p:tgtEl>
                                        <p:attrNameLst>
                                          <p:attrName>style.visibility</p:attrName>
                                        </p:attrNameLst>
                                      </p:cBhvr>
                                      <p:to>
                                        <p:strVal val="visible"/>
                                      </p:to>
                                    </p:set>
                                    <p:animEffect filter="blinds(horizontal)" transition="in">
                                      <p:cBhvr additive="repl">
                                        <p:cTn id="73" dur="500"/>
                                        <p:tgtEl>
                                          <p:spTgt spid="432">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3" presetSubtype="10">
                                  <p:stCondLst>
                                    <p:cond delay="0"/>
                                  </p:stCondLst>
                                  <p:childTnLst>
                                    <p:set>
                                      <p:cBhvr>
                                        <p:cTn id="77" dur="1" fill="hold">
                                          <p:stCondLst>
                                            <p:cond delay="0"/>
                                          </p:stCondLst>
                                        </p:cTn>
                                        <p:tgtEl>
                                          <p:spTgt spid="432">
                                            <p:txEl>
                                              <p:pRg st="5" end="5"/>
                                            </p:txEl>
                                          </p:spTgt>
                                        </p:tgtEl>
                                        <p:attrNameLst>
                                          <p:attrName>style.visibility</p:attrName>
                                        </p:attrNameLst>
                                      </p:cBhvr>
                                      <p:to>
                                        <p:strVal val="visible"/>
                                      </p:to>
                                    </p:set>
                                    <p:animEffect filter="blinds(horizontal)" transition="in">
                                      <p:cBhvr additive="repl">
                                        <p:cTn id="78" dur="500"/>
                                        <p:tgtEl>
                                          <p:spTgt spid="43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itle 5"/>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Creation of SLL</a:t>
            </a:r>
            <a:endParaRPr b="0" lang="en-IN" sz="4400" spc="-1" strike="noStrike">
              <a:solidFill>
                <a:srgbClr val="000000"/>
              </a:solidFill>
              <a:latin typeface="Arial"/>
            </a:endParaRPr>
          </a:p>
        </p:txBody>
      </p:sp>
      <p:sp>
        <p:nvSpPr>
          <p:cNvPr id="437" name="Content Placeholder 2"/>
          <p:cNvSpPr/>
          <p:nvPr/>
        </p:nvSpPr>
        <p:spPr>
          <a:xfrm>
            <a:off x="1143000" y="1463760"/>
            <a:ext cx="7542720" cy="5012280"/>
          </a:xfrm>
          <a:prstGeom prst="rect">
            <a:avLst/>
          </a:prstGeom>
          <a:noFill/>
          <a:ln w="0">
            <a:noFill/>
          </a:ln>
        </p:spPr>
        <p:style>
          <a:lnRef idx="0"/>
          <a:fillRef idx="0"/>
          <a:effectRef idx="0"/>
          <a:fontRef idx="minor"/>
        </p:style>
        <p:txBody>
          <a:bodyPr lIns="90000" rIns="90000" tIns="45000" bIns="45000" anchor="t">
            <a:normAutofit fontScale="73000"/>
          </a:bodyPr>
          <a:p>
            <a:pPr marL="320400" indent="-320040">
              <a:lnSpc>
                <a:spcPct val="100000"/>
              </a:lnSpc>
              <a:spcBef>
                <a:spcPts val="420"/>
              </a:spcBef>
              <a:tabLst>
                <a:tab algn="l" pos="0"/>
              </a:tabLst>
            </a:pPr>
            <a:r>
              <a:rPr b="0" lang="en-US" sz="2100" spc="-1" strike="noStrike">
                <a:solidFill>
                  <a:srgbClr val="000000"/>
                </a:solidFill>
                <a:latin typeface="Calibri"/>
                <a:ea typeface="DejaVu Sans"/>
              </a:rPr>
              <a:t>head=(struct node *)malloc(sizeof(struct node));</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head-&gt;next=NULL;</a:t>
            </a:r>
            <a:endParaRPr b="0" lang="en-IN" sz="2100" spc="-1" strike="noStrike">
              <a:solidFill>
                <a:srgbClr val="000000"/>
              </a:solidFill>
              <a:latin typeface="Arial"/>
            </a:endParaRPr>
          </a:p>
          <a:p>
            <a:pPr marL="320400" indent="-320040">
              <a:lnSpc>
                <a:spcPct val="100000"/>
              </a:lnSpc>
              <a:spcBef>
                <a:spcPts val="420"/>
              </a:spcBef>
              <a:tabLst>
                <a:tab algn="l" pos="0"/>
              </a:tabLst>
            </a:pPr>
            <a:endParaRPr b="0" lang="en-IN" sz="2100" spc="-1" strike="noStrike">
              <a:solidFill>
                <a:srgbClr val="000000"/>
              </a:solidFill>
              <a:latin typeface="Arial"/>
            </a:endParaRPr>
          </a:p>
          <a:p>
            <a:pPr marL="320400" indent="-320040">
              <a:lnSpc>
                <a:spcPct val="100000"/>
              </a:lnSpc>
              <a:spcBef>
                <a:spcPts val="420"/>
              </a:spcBef>
              <a:tabLst>
                <a:tab algn="l" pos="0"/>
              </a:tabLst>
            </a:pPr>
            <a:r>
              <a:rPr b="1" lang="en-US" sz="2100" spc="-1" strike="noStrike">
                <a:solidFill>
                  <a:srgbClr val="000000"/>
                </a:solidFill>
                <a:latin typeface="Calibri"/>
                <a:ea typeface="DejaVu Sans"/>
              </a:rPr>
              <a:t>//Creation of Link List</a:t>
            </a:r>
            <a:endParaRPr b="0" lang="en-IN" sz="2100" spc="-1" strike="noStrike">
              <a:solidFill>
                <a:srgbClr val="000000"/>
              </a:solidFill>
              <a:latin typeface="Arial"/>
            </a:endParaRPr>
          </a:p>
          <a:p>
            <a:pPr marL="320400" indent="-320040">
              <a:lnSpc>
                <a:spcPct val="100000"/>
              </a:lnSpc>
              <a:spcBef>
                <a:spcPts val="420"/>
              </a:spcBef>
              <a:tabLst>
                <a:tab algn="l" pos="0"/>
              </a:tabLst>
            </a:pP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Algorithm create(*H)</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temp=H;</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repeat untill choice =‘y’ </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allocate memory to curr;</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accept curr-&gt;data;</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curr-&gt;next=NULL;</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temp-&gt;next=curr;</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temp=curr;      //temp=temp-&gt;next</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Read choice;</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 </a:t>
            </a:r>
            <a:endParaRPr b="0" lang="en-IN" sz="2100" spc="-1" strike="noStrike">
              <a:solidFill>
                <a:srgbClr val="000000"/>
              </a:solidFill>
              <a:latin typeface="Arial"/>
            </a:endParaRPr>
          </a:p>
          <a:p>
            <a:pPr marL="320400" indent="-320040">
              <a:lnSpc>
                <a:spcPct val="100000"/>
              </a:lnSpc>
              <a:spcBef>
                <a:spcPts val="420"/>
              </a:spcBef>
              <a:tabLst>
                <a:tab algn="l" pos="0"/>
              </a:tabLst>
            </a:pPr>
            <a:r>
              <a:rPr b="0" lang="en-US" sz="2100" spc="-1" strike="noStrike">
                <a:solidFill>
                  <a:srgbClr val="000000"/>
                </a:solidFill>
                <a:latin typeface="Calibri"/>
                <a:ea typeface="DejaVu Sans"/>
              </a:rPr>
              <a:t>}</a:t>
            </a:r>
            <a:endParaRPr b="0" lang="en-IN" sz="2100" spc="-1" strike="noStrike">
              <a:solidFill>
                <a:srgbClr val="000000"/>
              </a:solidFill>
              <a:latin typeface="Arial"/>
            </a:endParaRPr>
          </a:p>
          <a:p>
            <a:pPr marL="320400" indent="-320040">
              <a:lnSpc>
                <a:spcPct val="100000"/>
              </a:lnSpc>
              <a:spcBef>
                <a:spcPts val="400"/>
              </a:spcBef>
              <a:tabLst>
                <a:tab algn="l" pos="0"/>
              </a:tabLst>
            </a:pPr>
            <a:endParaRPr b="0" lang="en-IN" sz="2100" spc="-1" strike="noStrike">
              <a:solidFill>
                <a:srgbClr val="000000"/>
              </a:solidFill>
              <a:latin typeface="Arial"/>
            </a:endParaRPr>
          </a:p>
          <a:p>
            <a:pPr marL="320400" indent="-320040">
              <a:lnSpc>
                <a:spcPct val="100000"/>
              </a:lnSpc>
              <a:spcBef>
                <a:spcPts val="400"/>
              </a:spcBef>
              <a:tabLst>
                <a:tab algn="l" pos="0"/>
              </a:tabLst>
            </a:pPr>
            <a:endParaRPr b="0" lang="en-IN" sz="2100" spc="-1" strike="noStrike">
              <a:solidFill>
                <a:srgbClr val="000000"/>
              </a:solidFill>
              <a:latin typeface="Arial"/>
            </a:endParaRPr>
          </a:p>
        </p:txBody>
      </p:sp>
      <p:pic>
        <p:nvPicPr>
          <p:cNvPr id="438" name="Shape 297" descr=""/>
          <p:cNvPicPr/>
          <p:nvPr/>
        </p:nvPicPr>
        <p:blipFill>
          <a:blip r:embed="rId1"/>
          <a:stretch/>
        </p:blipFill>
        <p:spPr>
          <a:xfrm>
            <a:off x="304920" y="228600"/>
            <a:ext cx="951120" cy="860400"/>
          </a:xfrm>
          <a:prstGeom prst="rect">
            <a:avLst/>
          </a:prstGeom>
          <a:ln w="0">
            <a:noFill/>
          </a:ln>
        </p:spPr>
      </p:pic>
      <p:sp>
        <p:nvSpPr>
          <p:cNvPr id="439" name="Rectangle 1"/>
          <p:cNvSpPr/>
          <p:nvPr/>
        </p:nvSpPr>
        <p:spPr>
          <a:xfrm>
            <a:off x="990720" y="1417680"/>
            <a:ext cx="7695000" cy="505836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22" presetSubtype="4">
                                  <p:stCondLst>
                                    <p:cond delay="0"/>
                                  </p:stCondLst>
                                  <p:childTnLst>
                                    <p:set>
                                      <p:cBhvr>
                                        <p:cTn id="84" dur="1" fill="hold">
                                          <p:stCondLst>
                                            <p:cond delay="0"/>
                                          </p:stCondLst>
                                        </p:cTn>
                                        <p:tgtEl>
                                          <p:spTgt spid="437">
                                            <p:txEl>
                                              <p:pRg st="3" end="3"/>
                                            </p:txEl>
                                          </p:spTgt>
                                        </p:tgtEl>
                                        <p:attrNameLst>
                                          <p:attrName>style.visibility</p:attrName>
                                        </p:attrNameLst>
                                      </p:cBhvr>
                                      <p:to>
                                        <p:strVal val="visible"/>
                                      </p:to>
                                    </p:set>
                                    <p:animEffect filter="wipe(down)" transition="in">
                                      <p:cBhvr additive="repl">
                                        <p:cTn id="85" dur="500"/>
                                        <p:tgtEl>
                                          <p:spTgt spid="437">
                                            <p:txEl>
                                              <p:pRg st="3" end="3"/>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22" presetSubtype="4">
                                  <p:stCondLst>
                                    <p:cond delay="0"/>
                                  </p:stCondLst>
                                  <p:childTnLst>
                                    <p:set>
                                      <p:cBhvr>
                                        <p:cTn id="89" dur="1" fill="hold">
                                          <p:stCondLst>
                                            <p:cond delay="0"/>
                                          </p:stCondLst>
                                        </p:cTn>
                                        <p:tgtEl>
                                          <p:spTgt spid="437">
                                            <p:txEl>
                                              <p:pRg st="5" end="5"/>
                                            </p:txEl>
                                          </p:spTgt>
                                        </p:tgtEl>
                                        <p:attrNameLst>
                                          <p:attrName>style.visibility</p:attrName>
                                        </p:attrNameLst>
                                      </p:cBhvr>
                                      <p:to>
                                        <p:strVal val="visible"/>
                                      </p:to>
                                    </p:set>
                                    <p:animEffect filter="wipe(down)" transition="in">
                                      <p:cBhvr additive="repl">
                                        <p:cTn id="90" dur="500"/>
                                        <p:tgtEl>
                                          <p:spTgt spid="437">
                                            <p:txEl>
                                              <p:pRg st="5" end="5"/>
                                            </p:txEl>
                                          </p:spTgt>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22" presetSubtype="4">
                                  <p:stCondLst>
                                    <p:cond delay="0"/>
                                  </p:stCondLst>
                                  <p:childTnLst>
                                    <p:set>
                                      <p:cBhvr>
                                        <p:cTn id="94" dur="1" fill="hold">
                                          <p:stCondLst>
                                            <p:cond delay="0"/>
                                          </p:stCondLst>
                                        </p:cTn>
                                        <p:tgtEl>
                                          <p:spTgt spid="437">
                                            <p:txEl>
                                              <p:pRg st="6" end="6"/>
                                            </p:txEl>
                                          </p:spTgt>
                                        </p:tgtEl>
                                        <p:attrNameLst>
                                          <p:attrName>style.visibility</p:attrName>
                                        </p:attrNameLst>
                                      </p:cBhvr>
                                      <p:to>
                                        <p:strVal val="visible"/>
                                      </p:to>
                                    </p:set>
                                    <p:animEffect filter="wipe(down)" transition="in">
                                      <p:cBhvr additive="repl">
                                        <p:cTn id="95" dur="500"/>
                                        <p:tgtEl>
                                          <p:spTgt spid="437">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22" presetSubtype="4">
                                  <p:stCondLst>
                                    <p:cond delay="0"/>
                                  </p:stCondLst>
                                  <p:childTnLst>
                                    <p:set>
                                      <p:cBhvr>
                                        <p:cTn id="99" dur="1" fill="hold">
                                          <p:stCondLst>
                                            <p:cond delay="0"/>
                                          </p:stCondLst>
                                        </p:cTn>
                                        <p:tgtEl>
                                          <p:spTgt spid="437">
                                            <p:txEl>
                                              <p:pRg st="7" end="7"/>
                                            </p:txEl>
                                          </p:spTgt>
                                        </p:tgtEl>
                                        <p:attrNameLst>
                                          <p:attrName>style.visibility</p:attrName>
                                        </p:attrNameLst>
                                      </p:cBhvr>
                                      <p:to>
                                        <p:strVal val="visible"/>
                                      </p:to>
                                    </p:set>
                                    <p:animEffect filter="wipe(down)" transition="in">
                                      <p:cBhvr additive="repl">
                                        <p:cTn id="100" dur="500"/>
                                        <p:tgtEl>
                                          <p:spTgt spid="437">
                                            <p:txEl>
                                              <p:pRg st="7" end="7"/>
                                            </p:txEl>
                                          </p:spTgt>
                                        </p:tgtEl>
                                      </p:cBhvr>
                                    </p:animEffec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22" presetSubtype="4">
                                  <p:stCondLst>
                                    <p:cond delay="0"/>
                                  </p:stCondLst>
                                  <p:childTnLst>
                                    <p:set>
                                      <p:cBhvr>
                                        <p:cTn id="104" dur="1" fill="hold">
                                          <p:stCondLst>
                                            <p:cond delay="0"/>
                                          </p:stCondLst>
                                        </p:cTn>
                                        <p:tgtEl>
                                          <p:spTgt spid="437">
                                            <p:txEl>
                                              <p:pRg st="8" end="8"/>
                                            </p:txEl>
                                          </p:spTgt>
                                        </p:tgtEl>
                                        <p:attrNameLst>
                                          <p:attrName>style.visibility</p:attrName>
                                        </p:attrNameLst>
                                      </p:cBhvr>
                                      <p:to>
                                        <p:strVal val="visible"/>
                                      </p:to>
                                    </p:set>
                                    <p:animEffect filter="wipe(down)" transition="in">
                                      <p:cBhvr additive="repl">
                                        <p:cTn id="105" dur="500"/>
                                        <p:tgtEl>
                                          <p:spTgt spid="437">
                                            <p:txEl>
                                              <p:pRg st="8" end="8"/>
                                            </p:txEl>
                                          </p:spTgt>
                                        </p:tgtEl>
                                      </p:cBhvr>
                                    </p:animEffec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22" presetSubtype="4">
                                  <p:stCondLst>
                                    <p:cond delay="0"/>
                                  </p:stCondLst>
                                  <p:childTnLst>
                                    <p:set>
                                      <p:cBhvr>
                                        <p:cTn id="109" dur="1" fill="hold">
                                          <p:stCondLst>
                                            <p:cond delay="0"/>
                                          </p:stCondLst>
                                        </p:cTn>
                                        <p:tgtEl>
                                          <p:spTgt spid="437">
                                            <p:txEl>
                                              <p:pRg st="9" end="9"/>
                                            </p:txEl>
                                          </p:spTgt>
                                        </p:tgtEl>
                                        <p:attrNameLst>
                                          <p:attrName>style.visibility</p:attrName>
                                        </p:attrNameLst>
                                      </p:cBhvr>
                                      <p:to>
                                        <p:strVal val="visible"/>
                                      </p:to>
                                    </p:set>
                                    <p:animEffect filter="wipe(down)" transition="in">
                                      <p:cBhvr additive="repl">
                                        <p:cTn id="110" dur="500"/>
                                        <p:tgtEl>
                                          <p:spTgt spid="437">
                                            <p:txEl>
                                              <p:pRg st="9" end="9"/>
                                            </p:txEl>
                                          </p:spTgt>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22" presetSubtype="4">
                                  <p:stCondLst>
                                    <p:cond delay="0"/>
                                  </p:stCondLst>
                                  <p:childTnLst>
                                    <p:set>
                                      <p:cBhvr>
                                        <p:cTn id="114" dur="1" fill="hold">
                                          <p:stCondLst>
                                            <p:cond delay="0"/>
                                          </p:stCondLst>
                                        </p:cTn>
                                        <p:tgtEl>
                                          <p:spTgt spid="437">
                                            <p:txEl>
                                              <p:pRg st="10" end="10"/>
                                            </p:txEl>
                                          </p:spTgt>
                                        </p:tgtEl>
                                        <p:attrNameLst>
                                          <p:attrName>style.visibility</p:attrName>
                                        </p:attrNameLst>
                                      </p:cBhvr>
                                      <p:to>
                                        <p:strVal val="visible"/>
                                      </p:to>
                                    </p:set>
                                    <p:animEffect filter="wipe(down)" transition="in">
                                      <p:cBhvr additive="repl">
                                        <p:cTn id="115" dur="500"/>
                                        <p:tgtEl>
                                          <p:spTgt spid="437">
                                            <p:txEl>
                                              <p:pRg st="10" end="10"/>
                                            </p:txEl>
                                          </p:spTgt>
                                        </p:tgtEl>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22" presetSubtype="4">
                                  <p:stCondLst>
                                    <p:cond delay="0"/>
                                  </p:stCondLst>
                                  <p:childTnLst>
                                    <p:set>
                                      <p:cBhvr>
                                        <p:cTn id="119" dur="1" fill="hold">
                                          <p:stCondLst>
                                            <p:cond delay="0"/>
                                          </p:stCondLst>
                                        </p:cTn>
                                        <p:tgtEl>
                                          <p:spTgt spid="437">
                                            <p:txEl>
                                              <p:pRg st="11" end="11"/>
                                            </p:txEl>
                                          </p:spTgt>
                                        </p:tgtEl>
                                        <p:attrNameLst>
                                          <p:attrName>style.visibility</p:attrName>
                                        </p:attrNameLst>
                                      </p:cBhvr>
                                      <p:to>
                                        <p:strVal val="visible"/>
                                      </p:to>
                                    </p:set>
                                    <p:animEffect filter="wipe(down)" transition="in">
                                      <p:cBhvr additive="repl">
                                        <p:cTn id="120" dur="500"/>
                                        <p:tgtEl>
                                          <p:spTgt spid="437">
                                            <p:txEl>
                                              <p:pRg st="11" end="11"/>
                                            </p:txEl>
                                          </p:spTgt>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22" presetSubtype="4">
                                  <p:stCondLst>
                                    <p:cond delay="0"/>
                                  </p:stCondLst>
                                  <p:childTnLst>
                                    <p:set>
                                      <p:cBhvr>
                                        <p:cTn id="124" dur="1" fill="hold">
                                          <p:stCondLst>
                                            <p:cond delay="0"/>
                                          </p:stCondLst>
                                        </p:cTn>
                                        <p:tgtEl>
                                          <p:spTgt spid="437">
                                            <p:txEl>
                                              <p:pRg st="12" end="12"/>
                                            </p:txEl>
                                          </p:spTgt>
                                        </p:tgtEl>
                                        <p:attrNameLst>
                                          <p:attrName>style.visibility</p:attrName>
                                        </p:attrNameLst>
                                      </p:cBhvr>
                                      <p:to>
                                        <p:strVal val="visible"/>
                                      </p:to>
                                    </p:set>
                                    <p:animEffect filter="wipe(down)" transition="in">
                                      <p:cBhvr additive="repl">
                                        <p:cTn id="125" dur="500"/>
                                        <p:tgtEl>
                                          <p:spTgt spid="437">
                                            <p:txEl>
                                              <p:pRg st="12" end="12"/>
                                            </p:txEl>
                                          </p:spTgt>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2" presetSubtype="4">
                                  <p:stCondLst>
                                    <p:cond delay="0"/>
                                  </p:stCondLst>
                                  <p:childTnLst>
                                    <p:set>
                                      <p:cBhvr>
                                        <p:cTn id="129" dur="1" fill="hold">
                                          <p:stCondLst>
                                            <p:cond delay="0"/>
                                          </p:stCondLst>
                                        </p:cTn>
                                        <p:tgtEl>
                                          <p:spTgt spid="437">
                                            <p:txEl>
                                              <p:pRg st="13" end="13"/>
                                            </p:txEl>
                                          </p:spTgt>
                                        </p:tgtEl>
                                        <p:attrNameLst>
                                          <p:attrName>style.visibility</p:attrName>
                                        </p:attrNameLst>
                                      </p:cBhvr>
                                      <p:to>
                                        <p:strVal val="visible"/>
                                      </p:to>
                                    </p:set>
                                    <p:animEffect filter="wipe(down)" transition="in">
                                      <p:cBhvr additive="repl">
                                        <p:cTn id="130" dur="500"/>
                                        <p:tgtEl>
                                          <p:spTgt spid="437">
                                            <p:txEl>
                                              <p:pRg st="13" end="13"/>
                                            </p:txEl>
                                          </p:spTgt>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22" presetSubtype="4">
                                  <p:stCondLst>
                                    <p:cond delay="0"/>
                                  </p:stCondLst>
                                  <p:childTnLst>
                                    <p:set>
                                      <p:cBhvr>
                                        <p:cTn id="134" dur="1" fill="hold">
                                          <p:stCondLst>
                                            <p:cond delay="0"/>
                                          </p:stCondLst>
                                        </p:cTn>
                                        <p:tgtEl>
                                          <p:spTgt spid="437">
                                            <p:txEl>
                                              <p:pRg st="14" end="14"/>
                                            </p:txEl>
                                          </p:spTgt>
                                        </p:tgtEl>
                                        <p:attrNameLst>
                                          <p:attrName>style.visibility</p:attrName>
                                        </p:attrNameLst>
                                      </p:cBhvr>
                                      <p:to>
                                        <p:strVal val="visible"/>
                                      </p:to>
                                    </p:set>
                                    <p:animEffect filter="wipe(down)" transition="in">
                                      <p:cBhvr additive="repl">
                                        <p:cTn id="135" dur="500"/>
                                        <p:tgtEl>
                                          <p:spTgt spid="437">
                                            <p:txEl>
                                              <p:pRg st="14" end="14"/>
                                            </p:txEl>
                                          </p:spTgt>
                                        </p:tgtEl>
                                      </p:cBhvr>
                                    </p:animEffec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22" presetSubtype="4">
                                  <p:stCondLst>
                                    <p:cond delay="0"/>
                                  </p:stCondLst>
                                  <p:childTnLst>
                                    <p:set>
                                      <p:cBhvr>
                                        <p:cTn id="139" dur="1" fill="hold">
                                          <p:stCondLst>
                                            <p:cond delay="0"/>
                                          </p:stCondLst>
                                        </p:cTn>
                                        <p:tgtEl>
                                          <p:spTgt spid="437">
                                            <p:txEl>
                                              <p:pRg st="15" end="15"/>
                                            </p:txEl>
                                          </p:spTgt>
                                        </p:tgtEl>
                                        <p:attrNameLst>
                                          <p:attrName>style.visibility</p:attrName>
                                        </p:attrNameLst>
                                      </p:cBhvr>
                                      <p:to>
                                        <p:strVal val="visible"/>
                                      </p:to>
                                    </p:set>
                                    <p:animEffect filter="wipe(down)" transition="in">
                                      <p:cBhvr additive="repl">
                                        <p:cTn id="140" dur="500"/>
                                        <p:tgtEl>
                                          <p:spTgt spid="437">
                                            <p:txEl>
                                              <p:pRg st="15" end="15"/>
                                            </p:txEl>
                                          </p:spTgt>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22" presetSubtype="4">
                                  <p:stCondLst>
                                    <p:cond delay="0"/>
                                  </p:stCondLst>
                                  <p:childTnLst>
                                    <p:set>
                                      <p:cBhvr>
                                        <p:cTn id="144" dur="1" fill="hold">
                                          <p:stCondLst>
                                            <p:cond delay="0"/>
                                          </p:stCondLst>
                                        </p:cTn>
                                        <p:tgtEl>
                                          <p:spTgt spid="437">
                                            <p:txEl>
                                              <p:pRg st="16" end="16"/>
                                            </p:txEl>
                                          </p:spTgt>
                                        </p:tgtEl>
                                        <p:attrNameLst>
                                          <p:attrName>style.visibility</p:attrName>
                                        </p:attrNameLst>
                                      </p:cBhvr>
                                      <p:to>
                                        <p:strVal val="visible"/>
                                      </p:to>
                                    </p:set>
                                    <p:animEffect filter="wipe(down)" transition="in">
                                      <p:cBhvr additive="repl">
                                        <p:cTn id="145" dur="500"/>
                                        <p:tgtEl>
                                          <p:spTgt spid="437">
                                            <p:txEl>
                                              <p:pRg st="16" end="16"/>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22" presetSubtype="4">
                                  <p:stCondLst>
                                    <p:cond delay="0"/>
                                  </p:stCondLst>
                                  <p:childTnLst>
                                    <p:set>
                                      <p:cBhvr>
                                        <p:cTn id="149" dur="1" fill="hold">
                                          <p:stCondLst>
                                            <p:cond delay="0"/>
                                          </p:stCondLst>
                                        </p:cTn>
                                        <p:tgtEl>
                                          <p:spTgt spid="437">
                                            <p:txEl>
                                              <p:pRg st="17" end="17"/>
                                            </p:txEl>
                                          </p:spTgt>
                                        </p:tgtEl>
                                        <p:attrNameLst>
                                          <p:attrName>style.visibility</p:attrName>
                                        </p:attrNameLst>
                                      </p:cBhvr>
                                      <p:to>
                                        <p:strVal val="visible"/>
                                      </p:to>
                                    </p:set>
                                    <p:animEffect filter="wipe(down)" transition="in">
                                      <p:cBhvr additive="repl">
                                        <p:cTn id="150" dur="500"/>
                                        <p:tgtEl>
                                          <p:spTgt spid="437">
                                            <p:txEl>
                                              <p:pRg st="17" end="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ontent Placeholder 2"/>
          <p:cNvSpPr/>
          <p:nvPr/>
        </p:nvSpPr>
        <p:spPr>
          <a:xfrm>
            <a:off x="627840" y="1447920"/>
            <a:ext cx="4095360" cy="4683600"/>
          </a:xfrm>
          <a:prstGeom prst="rect">
            <a:avLst/>
          </a:prstGeom>
          <a:noFill/>
          <a:ln w="0">
            <a:noFill/>
          </a:ln>
        </p:spPr>
        <p:style>
          <a:lnRef idx="0"/>
          <a:fillRef idx="0"/>
          <a:effectRef idx="0"/>
          <a:fontRef idx="minor"/>
        </p:style>
        <p:txBody>
          <a:bodyPr lIns="90000" rIns="90000" tIns="45000" bIns="45000" anchor="t">
            <a:normAutofit fontScale="80000"/>
          </a:bodyPr>
          <a:p>
            <a:pPr marL="300960" indent="-300960">
              <a:lnSpc>
                <a:spcPct val="100000"/>
              </a:lnSpc>
              <a:spcBef>
                <a:spcPts val="439"/>
              </a:spcBef>
              <a:tabLst>
                <a:tab algn="l" pos="0"/>
              </a:tabLst>
            </a:pPr>
            <a:r>
              <a:rPr b="1" lang="en-US" sz="2200" spc="-1" strike="noStrike">
                <a:solidFill>
                  <a:srgbClr val="000000"/>
                </a:solidFill>
                <a:latin typeface="Calibri"/>
                <a:ea typeface="DejaVu Sans"/>
              </a:rPr>
              <a:t>Display Link List</a:t>
            </a:r>
            <a:endParaRPr b="0" lang="en-IN" sz="2200" spc="-1" strike="noStrike">
              <a:solidFill>
                <a:srgbClr val="000000"/>
              </a:solidFill>
              <a:latin typeface="Arial"/>
            </a:endParaRPr>
          </a:p>
          <a:p>
            <a:pPr marL="300960" indent="-300960">
              <a:lnSpc>
                <a:spcPct val="100000"/>
              </a:lnSpc>
              <a:spcBef>
                <a:spcPts val="400"/>
              </a:spcBef>
              <a:tabLst>
                <a:tab algn="l" pos="0"/>
              </a:tabLst>
            </a:pPr>
            <a:endParaRPr b="0" lang="en-IN" sz="22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Algorithm display(*H)</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if H-&gt;next ==NULL</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Print “ list is empty “</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else</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//print head node values</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curr=H-&gt;next;</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while(curr!=NULL)</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Print curr,curr-&gt;data,curr-&gt;next;</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curr=curr-&gt;next;</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00960" indent="-300960">
              <a:lnSpc>
                <a:spcPct val="100000"/>
              </a:lnSpc>
              <a:spcBef>
                <a:spcPts val="400"/>
              </a:spcBef>
              <a:tabLst>
                <a:tab algn="l" pos="0"/>
              </a:tabLst>
            </a:pPr>
            <a:r>
              <a:rPr b="0" lang="en-US" sz="2000" spc="-1" strike="noStrike">
                <a:solidFill>
                  <a:srgbClr val="000000"/>
                </a:solidFill>
                <a:latin typeface="Calibri"/>
                <a:ea typeface="DejaVu Sans"/>
              </a:rPr>
              <a:t>}</a:t>
            </a:r>
            <a:endParaRPr b="0" lang="en-IN" sz="2000" spc="-1" strike="noStrike">
              <a:solidFill>
                <a:srgbClr val="000000"/>
              </a:solidFill>
              <a:latin typeface="Arial"/>
            </a:endParaRPr>
          </a:p>
        </p:txBody>
      </p:sp>
      <p:sp>
        <p:nvSpPr>
          <p:cNvPr id="441" name="Content Placeholder 3"/>
          <p:cNvSpPr/>
          <p:nvPr/>
        </p:nvSpPr>
        <p:spPr>
          <a:xfrm>
            <a:off x="4952880" y="1447920"/>
            <a:ext cx="3427920" cy="4875840"/>
          </a:xfrm>
          <a:prstGeom prst="rect">
            <a:avLst/>
          </a:prstGeom>
          <a:noFill/>
          <a:ln w="0">
            <a:noFill/>
          </a:ln>
        </p:spPr>
        <p:style>
          <a:lnRef idx="0"/>
          <a:fillRef idx="0"/>
          <a:effectRef idx="0"/>
          <a:fontRef idx="minor"/>
        </p:style>
        <p:txBody>
          <a:bodyPr lIns="90000" rIns="90000" tIns="45000" bIns="45000" anchor="t">
            <a:normAutofit/>
          </a:bodyPr>
          <a:p>
            <a:pPr marL="343080" indent="-342720">
              <a:lnSpc>
                <a:spcPct val="100000"/>
              </a:lnSpc>
              <a:spcBef>
                <a:spcPts val="439"/>
              </a:spcBef>
              <a:tabLst>
                <a:tab algn="l" pos="0"/>
              </a:tabLst>
            </a:pPr>
            <a:r>
              <a:rPr b="1" lang="en-US" sz="2200" spc="-1" strike="noStrike">
                <a:solidFill>
                  <a:srgbClr val="000000"/>
                </a:solidFill>
                <a:latin typeface="Calibri"/>
                <a:ea typeface="DejaVu Sans"/>
              </a:rPr>
              <a:t>Finding length of Link List</a:t>
            </a:r>
            <a:endParaRPr b="0" lang="en-IN" sz="2200" spc="-1" strike="noStrike">
              <a:solidFill>
                <a:srgbClr val="000000"/>
              </a:solidFill>
              <a:latin typeface="Arial"/>
            </a:endParaRPr>
          </a:p>
          <a:p>
            <a:pPr marL="343080" indent="-342720">
              <a:lnSpc>
                <a:spcPct val="100000"/>
              </a:lnSpc>
              <a:spcBef>
                <a:spcPts val="400"/>
              </a:spcBef>
              <a:tabLst>
                <a:tab algn="l" pos="0"/>
              </a:tabLst>
            </a:pPr>
            <a:endParaRPr b="0" lang="en-IN" sz="22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Algorithm  len(*H)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curr=H-&gt;next;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while(curr!=NULL)</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i++;</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curr=curr-&gt;next;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return(i);</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t>
            </a:r>
            <a:endParaRPr b="0" lang="en-IN" sz="2000" spc="-1" strike="noStrike">
              <a:solidFill>
                <a:srgbClr val="000000"/>
              </a:solidFill>
              <a:latin typeface="Arial"/>
            </a:endParaRPr>
          </a:p>
        </p:txBody>
      </p:sp>
      <p:pic>
        <p:nvPicPr>
          <p:cNvPr id="442" name="Shape 297" descr=""/>
          <p:cNvPicPr/>
          <p:nvPr/>
        </p:nvPicPr>
        <p:blipFill>
          <a:blip r:embed="rId1"/>
          <a:stretch/>
        </p:blipFill>
        <p:spPr>
          <a:xfrm>
            <a:off x="304920" y="228600"/>
            <a:ext cx="951120" cy="860400"/>
          </a:xfrm>
          <a:prstGeom prst="rect">
            <a:avLst/>
          </a:prstGeom>
          <a:ln w="0">
            <a:noFill/>
          </a:ln>
        </p:spPr>
      </p:pic>
      <p:sp>
        <p:nvSpPr>
          <p:cNvPr id="443" name="Rectangle 4"/>
          <p:cNvSpPr/>
          <p:nvPr/>
        </p:nvSpPr>
        <p:spPr>
          <a:xfrm>
            <a:off x="609480" y="1447920"/>
            <a:ext cx="4113720" cy="48758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44" name="Rectangle 6"/>
          <p:cNvSpPr/>
          <p:nvPr/>
        </p:nvSpPr>
        <p:spPr>
          <a:xfrm>
            <a:off x="4876920" y="1447920"/>
            <a:ext cx="3580200" cy="48758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2" presetSubtype="4">
                                  <p:stCondLst>
                                    <p:cond delay="0"/>
                                  </p:stCondLst>
                                  <p:childTnLst>
                                    <p:set>
                                      <p:cBhvr>
                                        <p:cTn id="156" dur="1" fill="hold">
                                          <p:stCondLst>
                                            <p:cond delay="0"/>
                                          </p:stCondLst>
                                        </p:cTn>
                                        <p:tgtEl>
                                          <p:spTgt spid="440">
                                            <p:txEl>
                                              <p:pRg st="0" end="0"/>
                                            </p:txEl>
                                          </p:spTgt>
                                        </p:tgtEl>
                                        <p:attrNameLst>
                                          <p:attrName>style.visibility</p:attrName>
                                        </p:attrNameLst>
                                      </p:cBhvr>
                                      <p:to>
                                        <p:strVal val="visible"/>
                                      </p:to>
                                    </p:set>
                                    <p:anim calcmode="lin" valueType="num">
                                      <p:cBhvr additive="repl">
                                        <p:cTn id="157" dur="500" fill="hold"/>
                                        <p:tgtEl>
                                          <p:spTgt spid="440">
                                            <p:txEl>
                                              <p:pRg st="0" end="0"/>
                                            </p:txEl>
                                          </p:spTgt>
                                        </p:tgtEl>
                                        <p:attrNameLst>
                                          <p:attrName>ppt_x</p:attrName>
                                        </p:attrNameLst>
                                      </p:cBhvr>
                                      <p:tavLst>
                                        <p:tav tm="0">
                                          <p:val>
                                            <p:strVal val="#ppt_x"/>
                                          </p:val>
                                        </p:tav>
                                        <p:tav tm="100000">
                                          <p:val>
                                            <p:strVal val="#ppt_x"/>
                                          </p:val>
                                        </p:tav>
                                      </p:tavLst>
                                    </p:anim>
                                    <p:anim calcmode="lin" valueType="num">
                                      <p:cBhvr additive="repl">
                                        <p:cTn id="158" dur="500" fill="hold"/>
                                        <p:tgtEl>
                                          <p:spTgt spid="4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2" presetSubtype="4">
                                  <p:stCondLst>
                                    <p:cond delay="0"/>
                                  </p:stCondLst>
                                  <p:childTnLst>
                                    <p:set>
                                      <p:cBhvr>
                                        <p:cTn id="162" dur="1" fill="hold">
                                          <p:stCondLst>
                                            <p:cond delay="0"/>
                                          </p:stCondLst>
                                        </p:cTn>
                                        <p:tgtEl>
                                          <p:spTgt spid="440">
                                            <p:txEl>
                                              <p:pRg st="2" end="2"/>
                                            </p:txEl>
                                          </p:spTgt>
                                        </p:tgtEl>
                                        <p:attrNameLst>
                                          <p:attrName>style.visibility</p:attrName>
                                        </p:attrNameLst>
                                      </p:cBhvr>
                                      <p:to>
                                        <p:strVal val="visible"/>
                                      </p:to>
                                    </p:set>
                                    <p:anim calcmode="lin" valueType="num">
                                      <p:cBhvr additive="repl">
                                        <p:cTn id="163" dur="500" fill="hold"/>
                                        <p:tgtEl>
                                          <p:spTgt spid="440">
                                            <p:txEl>
                                              <p:pRg st="2" end="2"/>
                                            </p:txEl>
                                          </p:spTgt>
                                        </p:tgtEl>
                                        <p:attrNameLst>
                                          <p:attrName>ppt_x</p:attrName>
                                        </p:attrNameLst>
                                      </p:cBhvr>
                                      <p:tavLst>
                                        <p:tav tm="0">
                                          <p:val>
                                            <p:strVal val="#ppt_x"/>
                                          </p:val>
                                        </p:tav>
                                        <p:tav tm="100000">
                                          <p:val>
                                            <p:strVal val="#ppt_x"/>
                                          </p:val>
                                        </p:tav>
                                      </p:tavLst>
                                    </p:anim>
                                    <p:anim calcmode="lin" valueType="num">
                                      <p:cBhvr additive="repl">
                                        <p:cTn id="164" dur="500" fill="hold"/>
                                        <p:tgtEl>
                                          <p:spTgt spid="4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2" presetSubtype="4">
                                  <p:stCondLst>
                                    <p:cond delay="0"/>
                                  </p:stCondLst>
                                  <p:childTnLst>
                                    <p:set>
                                      <p:cBhvr>
                                        <p:cTn id="168" dur="1" fill="hold">
                                          <p:stCondLst>
                                            <p:cond delay="0"/>
                                          </p:stCondLst>
                                        </p:cTn>
                                        <p:tgtEl>
                                          <p:spTgt spid="440">
                                            <p:txEl>
                                              <p:pRg st="3" end="3"/>
                                            </p:txEl>
                                          </p:spTgt>
                                        </p:tgtEl>
                                        <p:attrNameLst>
                                          <p:attrName>style.visibility</p:attrName>
                                        </p:attrNameLst>
                                      </p:cBhvr>
                                      <p:to>
                                        <p:strVal val="visible"/>
                                      </p:to>
                                    </p:set>
                                    <p:anim calcmode="lin" valueType="num">
                                      <p:cBhvr additive="repl">
                                        <p:cTn id="169" dur="500" fill="hold"/>
                                        <p:tgtEl>
                                          <p:spTgt spid="440">
                                            <p:txEl>
                                              <p:pRg st="3" end="3"/>
                                            </p:txEl>
                                          </p:spTgt>
                                        </p:tgtEl>
                                        <p:attrNameLst>
                                          <p:attrName>ppt_x</p:attrName>
                                        </p:attrNameLst>
                                      </p:cBhvr>
                                      <p:tavLst>
                                        <p:tav tm="0">
                                          <p:val>
                                            <p:strVal val="#ppt_x"/>
                                          </p:val>
                                        </p:tav>
                                        <p:tav tm="100000">
                                          <p:val>
                                            <p:strVal val="#ppt_x"/>
                                          </p:val>
                                        </p:tav>
                                      </p:tavLst>
                                    </p:anim>
                                    <p:anim calcmode="lin" valueType="num">
                                      <p:cBhvr additive="repl">
                                        <p:cTn id="170" dur="500" fill="hold"/>
                                        <p:tgtEl>
                                          <p:spTgt spid="4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2" presetSubtype="4">
                                  <p:stCondLst>
                                    <p:cond delay="0"/>
                                  </p:stCondLst>
                                  <p:childTnLst>
                                    <p:set>
                                      <p:cBhvr>
                                        <p:cTn id="174" dur="1" fill="hold">
                                          <p:stCondLst>
                                            <p:cond delay="0"/>
                                          </p:stCondLst>
                                        </p:cTn>
                                        <p:tgtEl>
                                          <p:spTgt spid="440">
                                            <p:txEl>
                                              <p:pRg st="4" end="4"/>
                                            </p:txEl>
                                          </p:spTgt>
                                        </p:tgtEl>
                                        <p:attrNameLst>
                                          <p:attrName>style.visibility</p:attrName>
                                        </p:attrNameLst>
                                      </p:cBhvr>
                                      <p:to>
                                        <p:strVal val="visible"/>
                                      </p:to>
                                    </p:set>
                                    <p:anim calcmode="lin" valueType="num">
                                      <p:cBhvr additive="repl">
                                        <p:cTn id="175" dur="500" fill="hold"/>
                                        <p:tgtEl>
                                          <p:spTgt spid="440">
                                            <p:txEl>
                                              <p:pRg st="4" end="4"/>
                                            </p:txEl>
                                          </p:spTgt>
                                        </p:tgtEl>
                                        <p:attrNameLst>
                                          <p:attrName>ppt_x</p:attrName>
                                        </p:attrNameLst>
                                      </p:cBhvr>
                                      <p:tavLst>
                                        <p:tav tm="0">
                                          <p:val>
                                            <p:strVal val="#ppt_x"/>
                                          </p:val>
                                        </p:tav>
                                        <p:tav tm="100000">
                                          <p:val>
                                            <p:strVal val="#ppt_x"/>
                                          </p:val>
                                        </p:tav>
                                      </p:tavLst>
                                    </p:anim>
                                    <p:anim calcmode="lin" valueType="num">
                                      <p:cBhvr additive="repl">
                                        <p:cTn id="176" dur="500" fill="hold"/>
                                        <p:tgtEl>
                                          <p:spTgt spid="4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2" presetSubtype="4">
                                  <p:stCondLst>
                                    <p:cond delay="0"/>
                                  </p:stCondLst>
                                  <p:childTnLst>
                                    <p:set>
                                      <p:cBhvr>
                                        <p:cTn id="180" dur="1" fill="hold">
                                          <p:stCondLst>
                                            <p:cond delay="0"/>
                                          </p:stCondLst>
                                        </p:cTn>
                                        <p:tgtEl>
                                          <p:spTgt spid="440">
                                            <p:txEl>
                                              <p:pRg st="5" end="5"/>
                                            </p:txEl>
                                          </p:spTgt>
                                        </p:tgtEl>
                                        <p:attrNameLst>
                                          <p:attrName>style.visibility</p:attrName>
                                        </p:attrNameLst>
                                      </p:cBhvr>
                                      <p:to>
                                        <p:strVal val="visible"/>
                                      </p:to>
                                    </p:set>
                                    <p:anim calcmode="lin" valueType="num">
                                      <p:cBhvr additive="repl">
                                        <p:cTn id="181" dur="500" fill="hold"/>
                                        <p:tgtEl>
                                          <p:spTgt spid="440">
                                            <p:txEl>
                                              <p:pRg st="5" end="5"/>
                                            </p:txEl>
                                          </p:spTgt>
                                        </p:tgtEl>
                                        <p:attrNameLst>
                                          <p:attrName>ppt_x</p:attrName>
                                        </p:attrNameLst>
                                      </p:cBhvr>
                                      <p:tavLst>
                                        <p:tav tm="0">
                                          <p:val>
                                            <p:strVal val="#ppt_x"/>
                                          </p:val>
                                        </p:tav>
                                        <p:tav tm="100000">
                                          <p:val>
                                            <p:strVal val="#ppt_x"/>
                                          </p:val>
                                        </p:tav>
                                      </p:tavLst>
                                    </p:anim>
                                    <p:anim calcmode="lin" valueType="num">
                                      <p:cBhvr additive="repl">
                                        <p:cTn id="182" dur="500" fill="hold"/>
                                        <p:tgtEl>
                                          <p:spTgt spid="4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2" presetSubtype="4">
                                  <p:stCondLst>
                                    <p:cond delay="0"/>
                                  </p:stCondLst>
                                  <p:childTnLst>
                                    <p:set>
                                      <p:cBhvr>
                                        <p:cTn id="186" dur="1" fill="hold">
                                          <p:stCondLst>
                                            <p:cond delay="0"/>
                                          </p:stCondLst>
                                        </p:cTn>
                                        <p:tgtEl>
                                          <p:spTgt spid="440">
                                            <p:txEl>
                                              <p:pRg st="6" end="6"/>
                                            </p:txEl>
                                          </p:spTgt>
                                        </p:tgtEl>
                                        <p:attrNameLst>
                                          <p:attrName>style.visibility</p:attrName>
                                        </p:attrNameLst>
                                      </p:cBhvr>
                                      <p:to>
                                        <p:strVal val="visible"/>
                                      </p:to>
                                    </p:set>
                                    <p:anim calcmode="lin" valueType="num">
                                      <p:cBhvr additive="repl">
                                        <p:cTn id="187" dur="500" fill="hold"/>
                                        <p:tgtEl>
                                          <p:spTgt spid="440">
                                            <p:txEl>
                                              <p:pRg st="6" end="6"/>
                                            </p:txEl>
                                          </p:spTgt>
                                        </p:tgtEl>
                                        <p:attrNameLst>
                                          <p:attrName>ppt_x</p:attrName>
                                        </p:attrNameLst>
                                      </p:cBhvr>
                                      <p:tavLst>
                                        <p:tav tm="0">
                                          <p:val>
                                            <p:strVal val="#ppt_x"/>
                                          </p:val>
                                        </p:tav>
                                        <p:tav tm="100000">
                                          <p:val>
                                            <p:strVal val="#ppt_x"/>
                                          </p:val>
                                        </p:tav>
                                      </p:tavLst>
                                    </p:anim>
                                    <p:anim calcmode="lin" valueType="num">
                                      <p:cBhvr additive="repl">
                                        <p:cTn id="188" dur="500" fill="hold"/>
                                        <p:tgtEl>
                                          <p:spTgt spid="4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2" presetSubtype="4">
                                  <p:stCondLst>
                                    <p:cond delay="0"/>
                                  </p:stCondLst>
                                  <p:childTnLst>
                                    <p:set>
                                      <p:cBhvr>
                                        <p:cTn id="192" dur="1" fill="hold">
                                          <p:stCondLst>
                                            <p:cond delay="0"/>
                                          </p:stCondLst>
                                        </p:cTn>
                                        <p:tgtEl>
                                          <p:spTgt spid="440">
                                            <p:txEl>
                                              <p:pRg st="7" end="7"/>
                                            </p:txEl>
                                          </p:spTgt>
                                        </p:tgtEl>
                                        <p:attrNameLst>
                                          <p:attrName>style.visibility</p:attrName>
                                        </p:attrNameLst>
                                      </p:cBhvr>
                                      <p:to>
                                        <p:strVal val="visible"/>
                                      </p:to>
                                    </p:set>
                                    <p:anim calcmode="lin" valueType="num">
                                      <p:cBhvr additive="repl">
                                        <p:cTn id="193" dur="500" fill="hold"/>
                                        <p:tgtEl>
                                          <p:spTgt spid="440">
                                            <p:txEl>
                                              <p:pRg st="7" end="7"/>
                                            </p:txEl>
                                          </p:spTgt>
                                        </p:tgtEl>
                                        <p:attrNameLst>
                                          <p:attrName>ppt_x</p:attrName>
                                        </p:attrNameLst>
                                      </p:cBhvr>
                                      <p:tavLst>
                                        <p:tav tm="0">
                                          <p:val>
                                            <p:strVal val="#ppt_x"/>
                                          </p:val>
                                        </p:tav>
                                        <p:tav tm="100000">
                                          <p:val>
                                            <p:strVal val="#ppt_x"/>
                                          </p:val>
                                        </p:tav>
                                      </p:tavLst>
                                    </p:anim>
                                    <p:anim calcmode="lin" valueType="num">
                                      <p:cBhvr additive="repl">
                                        <p:cTn id="194" dur="500" fill="hold"/>
                                        <p:tgtEl>
                                          <p:spTgt spid="44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2" presetSubtype="4">
                                  <p:stCondLst>
                                    <p:cond delay="0"/>
                                  </p:stCondLst>
                                  <p:childTnLst>
                                    <p:set>
                                      <p:cBhvr>
                                        <p:cTn id="198" dur="1" fill="hold">
                                          <p:stCondLst>
                                            <p:cond delay="0"/>
                                          </p:stCondLst>
                                        </p:cTn>
                                        <p:tgtEl>
                                          <p:spTgt spid="440">
                                            <p:txEl>
                                              <p:pRg st="8" end="8"/>
                                            </p:txEl>
                                          </p:spTgt>
                                        </p:tgtEl>
                                        <p:attrNameLst>
                                          <p:attrName>style.visibility</p:attrName>
                                        </p:attrNameLst>
                                      </p:cBhvr>
                                      <p:to>
                                        <p:strVal val="visible"/>
                                      </p:to>
                                    </p:set>
                                    <p:anim calcmode="lin" valueType="num">
                                      <p:cBhvr additive="repl">
                                        <p:cTn id="199" dur="500" fill="hold"/>
                                        <p:tgtEl>
                                          <p:spTgt spid="440">
                                            <p:txEl>
                                              <p:pRg st="8" end="8"/>
                                            </p:txEl>
                                          </p:spTgt>
                                        </p:tgtEl>
                                        <p:attrNameLst>
                                          <p:attrName>ppt_x</p:attrName>
                                        </p:attrNameLst>
                                      </p:cBhvr>
                                      <p:tavLst>
                                        <p:tav tm="0">
                                          <p:val>
                                            <p:strVal val="#ppt_x"/>
                                          </p:val>
                                        </p:tav>
                                        <p:tav tm="100000">
                                          <p:val>
                                            <p:strVal val="#ppt_x"/>
                                          </p:val>
                                        </p:tav>
                                      </p:tavLst>
                                    </p:anim>
                                    <p:anim calcmode="lin" valueType="num">
                                      <p:cBhvr additive="repl">
                                        <p:cTn id="200" dur="500" fill="hold"/>
                                        <p:tgtEl>
                                          <p:spTgt spid="44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2" presetSubtype="4">
                                  <p:stCondLst>
                                    <p:cond delay="0"/>
                                  </p:stCondLst>
                                  <p:childTnLst>
                                    <p:set>
                                      <p:cBhvr>
                                        <p:cTn id="204" dur="1" fill="hold">
                                          <p:stCondLst>
                                            <p:cond delay="0"/>
                                          </p:stCondLst>
                                        </p:cTn>
                                        <p:tgtEl>
                                          <p:spTgt spid="440">
                                            <p:txEl>
                                              <p:pRg st="9" end="9"/>
                                            </p:txEl>
                                          </p:spTgt>
                                        </p:tgtEl>
                                        <p:attrNameLst>
                                          <p:attrName>style.visibility</p:attrName>
                                        </p:attrNameLst>
                                      </p:cBhvr>
                                      <p:to>
                                        <p:strVal val="visible"/>
                                      </p:to>
                                    </p:set>
                                    <p:anim calcmode="lin" valueType="num">
                                      <p:cBhvr additive="repl">
                                        <p:cTn id="205" dur="500" fill="hold"/>
                                        <p:tgtEl>
                                          <p:spTgt spid="440">
                                            <p:txEl>
                                              <p:pRg st="9" end="9"/>
                                            </p:txEl>
                                          </p:spTgt>
                                        </p:tgtEl>
                                        <p:attrNameLst>
                                          <p:attrName>ppt_x</p:attrName>
                                        </p:attrNameLst>
                                      </p:cBhvr>
                                      <p:tavLst>
                                        <p:tav tm="0">
                                          <p:val>
                                            <p:strVal val="#ppt_x"/>
                                          </p:val>
                                        </p:tav>
                                        <p:tav tm="100000">
                                          <p:val>
                                            <p:strVal val="#ppt_x"/>
                                          </p:val>
                                        </p:tav>
                                      </p:tavLst>
                                    </p:anim>
                                    <p:anim calcmode="lin" valueType="num">
                                      <p:cBhvr additive="repl">
                                        <p:cTn id="206" dur="500" fill="hold"/>
                                        <p:tgtEl>
                                          <p:spTgt spid="44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2" presetSubtype="4">
                                  <p:stCondLst>
                                    <p:cond delay="0"/>
                                  </p:stCondLst>
                                  <p:childTnLst>
                                    <p:set>
                                      <p:cBhvr>
                                        <p:cTn id="210" dur="1" fill="hold">
                                          <p:stCondLst>
                                            <p:cond delay="0"/>
                                          </p:stCondLst>
                                        </p:cTn>
                                        <p:tgtEl>
                                          <p:spTgt spid="440">
                                            <p:txEl>
                                              <p:pRg st="10" end="10"/>
                                            </p:txEl>
                                          </p:spTgt>
                                        </p:tgtEl>
                                        <p:attrNameLst>
                                          <p:attrName>style.visibility</p:attrName>
                                        </p:attrNameLst>
                                      </p:cBhvr>
                                      <p:to>
                                        <p:strVal val="visible"/>
                                      </p:to>
                                    </p:set>
                                    <p:anim calcmode="lin" valueType="num">
                                      <p:cBhvr additive="repl">
                                        <p:cTn id="211" dur="500" fill="hold"/>
                                        <p:tgtEl>
                                          <p:spTgt spid="440">
                                            <p:txEl>
                                              <p:pRg st="10" end="10"/>
                                            </p:txEl>
                                          </p:spTgt>
                                        </p:tgtEl>
                                        <p:attrNameLst>
                                          <p:attrName>ppt_x</p:attrName>
                                        </p:attrNameLst>
                                      </p:cBhvr>
                                      <p:tavLst>
                                        <p:tav tm="0">
                                          <p:val>
                                            <p:strVal val="#ppt_x"/>
                                          </p:val>
                                        </p:tav>
                                        <p:tav tm="100000">
                                          <p:val>
                                            <p:strVal val="#ppt_x"/>
                                          </p:val>
                                        </p:tav>
                                      </p:tavLst>
                                    </p:anim>
                                    <p:anim calcmode="lin" valueType="num">
                                      <p:cBhvr additive="repl">
                                        <p:cTn id="212" dur="500" fill="hold"/>
                                        <p:tgtEl>
                                          <p:spTgt spid="44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2" presetSubtype="4">
                                  <p:stCondLst>
                                    <p:cond delay="0"/>
                                  </p:stCondLst>
                                  <p:childTnLst>
                                    <p:set>
                                      <p:cBhvr>
                                        <p:cTn id="216" dur="1" fill="hold">
                                          <p:stCondLst>
                                            <p:cond delay="0"/>
                                          </p:stCondLst>
                                        </p:cTn>
                                        <p:tgtEl>
                                          <p:spTgt spid="440">
                                            <p:txEl>
                                              <p:pRg st="11" end="11"/>
                                            </p:txEl>
                                          </p:spTgt>
                                        </p:tgtEl>
                                        <p:attrNameLst>
                                          <p:attrName>style.visibility</p:attrName>
                                        </p:attrNameLst>
                                      </p:cBhvr>
                                      <p:to>
                                        <p:strVal val="visible"/>
                                      </p:to>
                                    </p:set>
                                    <p:anim calcmode="lin" valueType="num">
                                      <p:cBhvr additive="repl">
                                        <p:cTn id="217" dur="500" fill="hold"/>
                                        <p:tgtEl>
                                          <p:spTgt spid="440">
                                            <p:txEl>
                                              <p:pRg st="11" end="11"/>
                                            </p:txEl>
                                          </p:spTgt>
                                        </p:tgtEl>
                                        <p:attrNameLst>
                                          <p:attrName>ppt_x</p:attrName>
                                        </p:attrNameLst>
                                      </p:cBhvr>
                                      <p:tavLst>
                                        <p:tav tm="0">
                                          <p:val>
                                            <p:strVal val="#ppt_x"/>
                                          </p:val>
                                        </p:tav>
                                        <p:tav tm="100000">
                                          <p:val>
                                            <p:strVal val="#ppt_x"/>
                                          </p:val>
                                        </p:tav>
                                      </p:tavLst>
                                    </p:anim>
                                    <p:anim calcmode="lin" valueType="num">
                                      <p:cBhvr additive="repl">
                                        <p:cTn id="218" dur="500" fill="hold"/>
                                        <p:tgtEl>
                                          <p:spTgt spid="44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2" presetSubtype="4">
                                  <p:stCondLst>
                                    <p:cond delay="0"/>
                                  </p:stCondLst>
                                  <p:childTnLst>
                                    <p:set>
                                      <p:cBhvr>
                                        <p:cTn id="222" dur="1" fill="hold">
                                          <p:stCondLst>
                                            <p:cond delay="0"/>
                                          </p:stCondLst>
                                        </p:cTn>
                                        <p:tgtEl>
                                          <p:spTgt spid="440">
                                            <p:txEl>
                                              <p:pRg st="12" end="12"/>
                                            </p:txEl>
                                          </p:spTgt>
                                        </p:tgtEl>
                                        <p:attrNameLst>
                                          <p:attrName>style.visibility</p:attrName>
                                        </p:attrNameLst>
                                      </p:cBhvr>
                                      <p:to>
                                        <p:strVal val="visible"/>
                                      </p:to>
                                    </p:set>
                                    <p:anim calcmode="lin" valueType="num">
                                      <p:cBhvr additive="repl">
                                        <p:cTn id="223" dur="500" fill="hold"/>
                                        <p:tgtEl>
                                          <p:spTgt spid="440">
                                            <p:txEl>
                                              <p:pRg st="12" end="12"/>
                                            </p:txEl>
                                          </p:spTgt>
                                        </p:tgtEl>
                                        <p:attrNameLst>
                                          <p:attrName>ppt_x</p:attrName>
                                        </p:attrNameLst>
                                      </p:cBhvr>
                                      <p:tavLst>
                                        <p:tav tm="0">
                                          <p:val>
                                            <p:strVal val="#ppt_x"/>
                                          </p:val>
                                        </p:tav>
                                        <p:tav tm="100000">
                                          <p:val>
                                            <p:strVal val="#ppt_x"/>
                                          </p:val>
                                        </p:tav>
                                      </p:tavLst>
                                    </p:anim>
                                    <p:anim calcmode="lin" valueType="num">
                                      <p:cBhvr additive="repl">
                                        <p:cTn id="224" dur="500" fill="hold"/>
                                        <p:tgtEl>
                                          <p:spTgt spid="44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2" presetSubtype="4">
                                  <p:stCondLst>
                                    <p:cond delay="0"/>
                                  </p:stCondLst>
                                  <p:childTnLst>
                                    <p:set>
                                      <p:cBhvr>
                                        <p:cTn id="228" dur="1" fill="hold">
                                          <p:stCondLst>
                                            <p:cond delay="0"/>
                                          </p:stCondLst>
                                        </p:cTn>
                                        <p:tgtEl>
                                          <p:spTgt spid="440">
                                            <p:txEl>
                                              <p:pRg st="13" end="13"/>
                                            </p:txEl>
                                          </p:spTgt>
                                        </p:tgtEl>
                                        <p:attrNameLst>
                                          <p:attrName>style.visibility</p:attrName>
                                        </p:attrNameLst>
                                      </p:cBhvr>
                                      <p:to>
                                        <p:strVal val="visible"/>
                                      </p:to>
                                    </p:set>
                                    <p:anim calcmode="lin" valueType="num">
                                      <p:cBhvr additive="repl">
                                        <p:cTn id="229" dur="500" fill="hold"/>
                                        <p:tgtEl>
                                          <p:spTgt spid="440">
                                            <p:txEl>
                                              <p:pRg st="13" end="13"/>
                                            </p:txEl>
                                          </p:spTgt>
                                        </p:tgtEl>
                                        <p:attrNameLst>
                                          <p:attrName>ppt_x</p:attrName>
                                        </p:attrNameLst>
                                      </p:cBhvr>
                                      <p:tavLst>
                                        <p:tav tm="0">
                                          <p:val>
                                            <p:strVal val="#ppt_x"/>
                                          </p:val>
                                        </p:tav>
                                        <p:tav tm="100000">
                                          <p:val>
                                            <p:strVal val="#ppt_x"/>
                                          </p:val>
                                        </p:tav>
                                      </p:tavLst>
                                    </p:anim>
                                    <p:anim calcmode="lin" valueType="num">
                                      <p:cBhvr additive="repl">
                                        <p:cTn id="230" dur="500" fill="hold"/>
                                        <p:tgtEl>
                                          <p:spTgt spid="44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2" presetSubtype="4">
                                  <p:stCondLst>
                                    <p:cond delay="0"/>
                                  </p:stCondLst>
                                  <p:childTnLst>
                                    <p:set>
                                      <p:cBhvr>
                                        <p:cTn id="234" dur="1" fill="hold">
                                          <p:stCondLst>
                                            <p:cond delay="0"/>
                                          </p:stCondLst>
                                        </p:cTn>
                                        <p:tgtEl>
                                          <p:spTgt spid="440">
                                            <p:txEl>
                                              <p:pRg st="14" end="14"/>
                                            </p:txEl>
                                          </p:spTgt>
                                        </p:tgtEl>
                                        <p:attrNameLst>
                                          <p:attrName>style.visibility</p:attrName>
                                        </p:attrNameLst>
                                      </p:cBhvr>
                                      <p:to>
                                        <p:strVal val="visible"/>
                                      </p:to>
                                    </p:set>
                                    <p:anim calcmode="lin" valueType="num">
                                      <p:cBhvr additive="repl">
                                        <p:cTn id="235" dur="500" fill="hold"/>
                                        <p:tgtEl>
                                          <p:spTgt spid="440">
                                            <p:txEl>
                                              <p:pRg st="14" end="14"/>
                                            </p:txEl>
                                          </p:spTgt>
                                        </p:tgtEl>
                                        <p:attrNameLst>
                                          <p:attrName>ppt_x</p:attrName>
                                        </p:attrNameLst>
                                      </p:cBhvr>
                                      <p:tavLst>
                                        <p:tav tm="0">
                                          <p:val>
                                            <p:strVal val="#ppt_x"/>
                                          </p:val>
                                        </p:tav>
                                        <p:tav tm="100000">
                                          <p:val>
                                            <p:strVal val="#ppt_x"/>
                                          </p:val>
                                        </p:tav>
                                      </p:tavLst>
                                    </p:anim>
                                    <p:anim calcmode="lin" valueType="num">
                                      <p:cBhvr additive="repl">
                                        <p:cTn id="236" dur="500" fill="hold"/>
                                        <p:tgtEl>
                                          <p:spTgt spid="44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2" presetSubtype="4">
                                  <p:stCondLst>
                                    <p:cond delay="0"/>
                                  </p:stCondLst>
                                  <p:childTnLst>
                                    <p:set>
                                      <p:cBhvr>
                                        <p:cTn id="240" dur="1" fill="hold">
                                          <p:stCondLst>
                                            <p:cond delay="0"/>
                                          </p:stCondLst>
                                        </p:cTn>
                                        <p:tgtEl>
                                          <p:spTgt spid="440">
                                            <p:txEl>
                                              <p:pRg st="15" end="15"/>
                                            </p:txEl>
                                          </p:spTgt>
                                        </p:tgtEl>
                                        <p:attrNameLst>
                                          <p:attrName>style.visibility</p:attrName>
                                        </p:attrNameLst>
                                      </p:cBhvr>
                                      <p:to>
                                        <p:strVal val="visible"/>
                                      </p:to>
                                    </p:set>
                                    <p:anim calcmode="lin" valueType="num">
                                      <p:cBhvr additive="repl">
                                        <p:cTn id="241" dur="500" fill="hold"/>
                                        <p:tgtEl>
                                          <p:spTgt spid="440">
                                            <p:txEl>
                                              <p:pRg st="15" end="15"/>
                                            </p:txEl>
                                          </p:spTgt>
                                        </p:tgtEl>
                                        <p:attrNameLst>
                                          <p:attrName>ppt_x</p:attrName>
                                        </p:attrNameLst>
                                      </p:cBhvr>
                                      <p:tavLst>
                                        <p:tav tm="0">
                                          <p:val>
                                            <p:strVal val="#ppt_x"/>
                                          </p:val>
                                        </p:tav>
                                        <p:tav tm="100000">
                                          <p:val>
                                            <p:strVal val="#ppt_x"/>
                                          </p:val>
                                        </p:tav>
                                      </p:tavLst>
                                    </p:anim>
                                    <p:anim calcmode="lin" valueType="num">
                                      <p:cBhvr additive="repl">
                                        <p:cTn id="242" dur="500" fill="hold"/>
                                        <p:tgtEl>
                                          <p:spTgt spid="440">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2" presetSubtype="4">
                                  <p:stCondLst>
                                    <p:cond delay="0"/>
                                  </p:stCondLst>
                                  <p:childTnLst>
                                    <p:set>
                                      <p:cBhvr>
                                        <p:cTn id="246" dur="1" fill="hold">
                                          <p:stCondLst>
                                            <p:cond delay="0"/>
                                          </p:stCondLst>
                                        </p:cTn>
                                        <p:tgtEl>
                                          <p:spTgt spid="441">
                                            <p:txEl>
                                              <p:pRg st="0" end="0"/>
                                            </p:txEl>
                                          </p:spTgt>
                                        </p:tgtEl>
                                        <p:attrNameLst>
                                          <p:attrName>style.visibility</p:attrName>
                                        </p:attrNameLst>
                                      </p:cBhvr>
                                      <p:to>
                                        <p:strVal val="visible"/>
                                      </p:to>
                                    </p:set>
                                    <p:anim calcmode="lin" valueType="num">
                                      <p:cBhvr additive="repl">
                                        <p:cTn id="247" dur="500" fill="hold"/>
                                        <p:tgtEl>
                                          <p:spTgt spid="441">
                                            <p:txEl>
                                              <p:pRg st="0" end="0"/>
                                            </p:txEl>
                                          </p:spTgt>
                                        </p:tgtEl>
                                        <p:attrNameLst>
                                          <p:attrName>ppt_x</p:attrName>
                                        </p:attrNameLst>
                                      </p:cBhvr>
                                      <p:tavLst>
                                        <p:tav tm="0">
                                          <p:val>
                                            <p:strVal val="#ppt_x"/>
                                          </p:val>
                                        </p:tav>
                                        <p:tav tm="100000">
                                          <p:val>
                                            <p:strVal val="#ppt_x"/>
                                          </p:val>
                                        </p:tav>
                                      </p:tavLst>
                                    </p:anim>
                                    <p:anim calcmode="lin" valueType="num">
                                      <p:cBhvr additive="repl">
                                        <p:cTn id="248" dur="500" fill="hold"/>
                                        <p:tgtEl>
                                          <p:spTgt spid="4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2" presetSubtype="4">
                                  <p:stCondLst>
                                    <p:cond delay="0"/>
                                  </p:stCondLst>
                                  <p:childTnLst>
                                    <p:set>
                                      <p:cBhvr>
                                        <p:cTn id="252" dur="1" fill="hold">
                                          <p:stCondLst>
                                            <p:cond delay="0"/>
                                          </p:stCondLst>
                                        </p:cTn>
                                        <p:tgtEl>
                                          <p:spTgt spid="441">
                                            <p:txEl>
                                              <p:pRg st="2" end="2"/>
                                            </p:txEl>
                                          </p:spTgt>
                                        </p:tgtEl>
                                        <p:attrNameLst>
                                          <p:attrName>style.visibility</p:attrName>
                                        </p:attrNameLst>
                                      </p:cBhvr>
                                      <p:to>
                                        <p:strVal val="visible"/>
                                      </p:to>
                                    </p:set>
                                    <p:anim calcmode="lin" valueType="num">
                                      <p:cBhvr additive="repl">
                                        <p:cTn id="253" dur="500" fill="hold"/>
                                        <p:tgtEl>
                                          <p:spTgt spid="441">
                                            <p:txEl>
                                              <p:pRg st="2" end="2"/>
                                            </p:txEl>
                                          </p:spTgt>
                                        </p:tgtEl>
                                        <p:attrNameLst>
                                          <p:attrName>ppt_x</p:attrName>
                                        </p:attrNameLst>
                                      </p:cBhvr>
                                      <p:tavLst>
                                        <p:tav tm="0">
                                          <p:val>
                                            <p:strVal val="#ppt_x"/>
                                          </p:val>
                                        </p:tav>
                                        <p:tav tm="100000">
                                          <p:val>
                                            <p:strVal val="#ppt_x"/>
                                          </p:val>
                                        </p:tav>
                                      </p:tavLst>
                                    </p:anim>
                                    <p:anim calcmode="lin" valueType="num">
                                      <p:cBhvr additive="repl">
                                        <p:cTn id="254" dur="500" fill="hold"/>
                                        <p:tgtEl>
                                          <p:spTgt spid="4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2" presetSubtype="4">
                                  <p:stCondLst>
                                    <p:cond delay="0"/>
                                  </p:stCondLst>
                                  <p:childTnLst>
                                    <p:set>
                                      <p:cBhvr>
                                        <p:cTn id="258" dur="1" fill="hold">
                                          <p:stCondLst>
                                            <p:cond delay="0"/>
                                          </p:stCondLst>
                                        </p:cTn>
                                        <p:tgtEl>
                                          <p:spTgt spid="441">
                                            <p:txEl>
                                              <p:pRg st="3" end="3"/>
                                            </p:txEl>
                                          </p:spTgt>
                                        </p:tgtEl>
                                        <p:attrNameLst>
                                          <p:attrName>style.visibility</p:attrName>
                                        </p:attrNameLst>
                                      </p:cBhvr>
                                      <p:to>
                                        <p:strVal val="visible"/>
                                      </p:to>
                                    </p:set>
                                    <p:anim calcmode="lin" valueType="num">
                                      <p:cBhvr additive="repl">
                                        <p:cTn id="259" dur="500" fill="hold"/>
                                        <p:tgtEl>
                                          <p:spTgt spid="441">
                                            <p:txEl>
                                              <p:pRg st="3" end="3"/>
                                            </p:txEl>
                                          </p:spTgt>
                                        </p:tgtEl>
                                        <p:attrNameLst>
                                          <p:attrName>ppt_x</p:attrName>
                                        </p:attrNameLst>
                                      </p:cBhvr>
                                      <p:tavLst>
                                        <p:tav tm="0">
                                          <p:val>
                                            <p:strVal val="#ppt_x"/>
                                          </p:val>
                                        </p:tav>
                                        <p:tav tm="100000">
                                          <p:val>
                                            <p:strVal val="#ppt_x"/>
                                          </p:val>
                                        </p:tav>
                                      </p:tavLst>
                                    </p:anim>
                                    <p:anim calcmode="lin" valueType="num">
                                      <p:cBhvr additive="repl">
                                        <p:cTn id="260" dur="500" fill="hold"/>
                                        <p:tgtEl>
                                          <p:spTgt spid="4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2" presetSubtype="4">
                                  <p:stCondLst>
                                    <p:cond delay="0"/>
                                  </p:stCondLst>
                                  <p:childTnLst>
                                    <p:set>
                                      <p:cBhvr>
                                        <p:cTn id="264" dur="1" fill="hold">
                                          <p:stCondLst>
                                            <p:cond delay="0"/>
                                          </p:stCondLst>
                                        </p:cTn>
                                        <p:tgtEl>
                                          <p:spTgt spid="441">
                                            <p:txEl>
                                              <p:pRg st="4" end="4"/>
                                            </p:txEl>
                                          </p:spTgt>
                                        </p:tgtEl>
                                        <p:attrNameLst>
                                          <p:attrName>style.visibility</p:attrName>
                                        </p:attrNameLst>
                                      </p:cBhvr>
                                      <p:to>
                                        <p:strVal val="visible"/>
                                      </p:to>
                                    </p:set>
                                    <p:anim calcmode="lin" valueType="num">
                                      <p:cBhvr additive="repl">
                                        <p:cTn id="265" dur="500" fill="hold"/>
                                        <p:tgtEl>
                                          <p:spTgt spid="441">
                                            <p:txEl>
                                              <p:pRg st="4" end="4"/>
                                            </p:txEl>
                                          </p:spTgt>
                                        </p:tgtEl>
                                        <p:attrNameLst>
                                          <p:attrName>ppt_x</p:attrName>
                                        </p:attrNameLst>
                                      </p:cBhvr>
                                      <p:tavLst>
                                        <p:tav tm="0">
                                          <p:val>
                                            <p:strVal val="#ppt_x"/>
                                          </p:val>
                                        </p:tav>
                                        <p:tav tm="100000">
                                          <p:val>
                                            <p:strVal val="#ppt_x"/>
                                          </p:val>
                                        </p:tav>
                                      </p:tavLst>
                                    </p:anim>
                                    <p:anim calcmode="lin" valueType="num">
                                      <p:cBhvr additive="repl">
                                        <p:cTn id="266" dur="500" fill="hold"/>
                                        <p:tgtEl>
                                          <p:spTgt spid="4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2" presetSubtype="4">
                                  <p:stCondLst>
                                    <p:cond delay="0"/>
                                  </p:stCondLst>
                                  <p:childTnLst>
                                    <p:set>
                                      <p:cBhvr>
                                        <p:cTn id="270" dur="1" fill="hold">
                                          <p:stCondLst>
                                            <p:cond delay="0"/>
                                          </p:stCondLst>
                                        </p:cTn>
                                        <p:tgtEl>
                                          <p:spTgt spid="441">
                                            <p:txEl>
                                              <p:pRg st="5" end="5"/>
                                            </p:txEl>
                                          </p:spTgt>
                                        </p:tgtEl>
                                        <p:attrNameLst>
                                          <p:attrName>style.visibility</p:attrName>
                                        </p:attrNameLst>
                                      </p:cBhvr>
                                      <p:to>
                                        <p:strVal val="visible"/>
                                      </p:to>
                                    </p:set>
                                    <p:anim calcmode="lin" valueType="num">
                                      <p:cBhvr additive="repl">
                                        <p:cTn id="271" dur="500" fill="hold"/>
                                        <p:tgtEl>
                                          <p:spTgt spid="441">
                                            <p:txEl>
                                              <p:pRg st="5" end="5"/>
                                            </p:txEl>
                                          </p:spTgt>
                                        </p:tgtEl>
                                        <p:attrNameLst>
                                          <p:attrName>ppt_x</p:attrName>
                                        </p:attrNameLst>
                                      </p:cBhvr>
                                      <p:tavLst>
                                        <p:tav tm="0">
                                          <p:val>
                                            <p:strVal val="#ppt_x"/>
                                          </p:val>
                                        </p:tav>
                                        <p:tav tm="100000">
                                          <p:val>
                                            <p:strVal val="#ppt_x"/>
                                          </p:val>
                                        </p:tav>
                                      </p:tavLst>
                                    </p:anim>
                                    <p:anim calcmode="lin" valueType="num">
                                      <p:cBhvr additive="repl">
                                        <p:cTn id="272" dur="500" fill="hold"/>
                                        <p:tgtEl>
                                          <p:spTgt spid="44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2" presetSubtype="4">
                                  <p:stCondLst>
                                    <p:cond delay="0"/>
                                  </p:stCondLst>
                                  <p:childTnLst>
                                    <p:set>
                                      <p:cBhvr>
                                        <p:cTn id="276" dur="1" fill="hold">
                                          <p:stCondLst>
                                            <p:cond delay="0"/>
                                          </p:stCondLst>
                                        </p:cTn>
                                        <p:tgtEl>
                                          <p:spTgt spid="441">
                                            <p:txEl>
                                              <p:pRg st="6" end="6"/>
                                            </p:txEl>
                                          </p:spTgt>
                                        </p:tgtEl>
                                        <p:attrNameLst>
                                          <p:attrName>style.visibility</p:attrName>
                                        </p:attrNameLst>
                                      </p:cBhvr>
                                      <p:to>
                                        <p:strVal val="visible"/>
                                      </p:to>
                                    </p:set>
                                    <p:anim calcmode="lin" valueType="num">
                                      <p:cBhvr additive="repl">
                                        <p:cTn id="277" dur="500" fill="hold"/>
                                        <p:tgtEl>
                                          <p:spTgt spid="441">
                                            <p:txEl>
                                              <p:pRg st="6" end="6"/>
                                            </p:txEl>
                                          </p:spTgt>
                                        </p:tgtEl>
                                        <p:attrNameLst>
                                          <p:attrName>ppt_x</p:attrName>
                                        </p:attrNameLst>
                                      </p:cBhvr>
                                      <p:tavLst>
                                        <p:tav tm="0">
                                          <p:val>
                                            <p:strVal val="#ppt_x"/>
                                          </p:val>
                                        </p:tav>
                                        <p:tav tm="100000">
                                          <p:val>
                                            <p:strVal val="#ppt_x"/>
                                          </p:val>
                                        </p:tav>
                                      </p:tavLst>
                                    </p:anim>
                                    <p:anim calcmode="lin" valueType="num">
                                      <p:cBhvr additive="repl">
                                        <p:cTn id="278" dur="500" fill="hold"/>
                                        <p:tgtEl>
                                          <p:spTgt spid="44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2" presetSubtype="4">
                                  <p:stCondLst>
                                    <p:cond delay="0"/>
                                  </p:stCondLst>
                                  <p:childTnLst>
                                    <p:set>
                                      <p:cBhvr>
                                        <p:cTn id="282" dur="1" fill="hold">
                                          <p:stCondLst>
                                            <p:cond delay="0"/>
                                          </p:stCondLst>
                                        </p:cTn>
                                        <p:tgtEl>
                                          <p:spTgt spid="441">
                                            <p:txEl>
                                              <p:pRg st="7" end="7"/>
                                            </p:txEl>
                                          </p:spTgt>
                                        </p:tgtEl>
                                        <p:attrNameLst>
                                          <p:attrName>style.visibility</p:attrName>
                                        </p:attrNameLst>
                                      </p:cBhvr>
                                      <p:to>
                                        <p:strVal val="visible"/>
                                      </p:to>
                                    </p:set>
                                    <p:anim calcmode="lin" valueType="num">
                                      <p:cBhvr additive="repl">
                                        <p:cTn id="283" dur="500" fill="hold"/>
                                        <p:tgtEl>
                                          <p:spTgt spid="441">
                                            <p:txEl>
                                              <p:pRg st="7" end="7"/>
                                            </p:txEl>
                                          </p:spTgt>
                                        </p:tgtEl>
                                        <p:attrNameLst>
                                          <p:attrName>ppt_x</p:attrName>
                                        </p:attrNameLst>
                                      </p:cBhvr>
                                      <p:tavLst>
                                        <p:tav tm="0">
                                          <p:val>
                                            <p:strVal val="#ppt_x"/>
                                          </p:val>
                                        </p:tav>
                                        <p:tav tm="100000">
                                          <p:val>
                                            <p:strVal val="#ppt_x"/>
                                          </p:val>
                                        </p:tav>
                                      </p:tavLst>
                                    </p:anim>
                                    <p:anim calcmode="lin" valueType="num">
                                      <p:cBhvr additive="repl">
                                        <p:cTn id="284" dur="500" fill="hold"/>
                                        <p:tgtEl>
                                          <p:spTgt spid="44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2" presetSubtype="4">
                                  <p:stCondLst>
                                    <p:cond delay="0"/>
                                  </p:stCondLst>
                                  <p:childTnLst>
                                    <p:set>
                                      <p:cBhvr>
                                        <p:cTn id="288" dur="1" fill="hold">
                                          <p:stCondLst>
                                            <p:cond delay="0"/>
                                          </p:stCondLst>
                                        </p:cTn>
                                        <p:tgtEl>
                                          <p:spTgt spid="441">
                                            <p:txEl>
                                              <p:pRg st="8" end="8"/>
                                            </p:txEl>
                                          </p:spTgt>
                                        </p:tgtEl>
                                        <p:attrNameLst>
                                          <p:attrName>style.visibility</p:attrName>
                                        </p:attrNameLst>
                                      </p:cBhvr>
                                      <p:to>
                                        <p:strVal val="visible"/>
                                      </p:to>
                                    </p:set>
                                    <p:anim calcmode="lin" valueType="num">
                                      <p:cBhvr additive="repl">
                                        <p:cTn id="289" dur="500" fill="hold"/>
                                        <p:tgtEl>
                                          <p:spTgt spid="441">
                                            <p:txEl>
                                              <p:pRg st="8" end="8"/>
                                            </p:txEl>
                                          </p:spTgt>
                                        </p:tgtEl>
                                        <p:attrNameLst>
                                          <p:attrName>ppt_x</p:attrName>
                                        </p:attrNameLst>
                                      </p:cBhvr>
                                      <p:tavLst>
                                        <p:tav tm="0">
                                          <p:val>
                                            <p:strVal val="#ppt_x"/>
                                          </p:val>
                                        </p:tav>
                                        <p:tav tm="100000">
                                          <p:val>
                                            <p:strVal val="#ppt_x"/>
                                          </p:val>
                                        </p:tav>
                                      </p:tavLst>
                                    </p:anim>
                                    <p:anim calcmode="lin" valueType="num">
                                      <p:cBhvr additive="repl">
                                        <p:cTn id="290" dur="500" fill="hold"/>
                                        <p:tgtEl>
                                          <p:spTgt spid="44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2" presetSubtype="4">
                                  <p:stCondLst>
                                    <p:cond delay="0"/>
                                  </p:stCondLst>
                                  <p:childTnLst>
                                    <p:set>
                                      <p:cBhvr>
                                        <p:cTn id="294" dur="1" fill="hold">
                                          <p:stCondLst>
                                            <p:cond delay="0"/>
                                          </p:stCondLst>
                                        </p:cTn>
                                        <p:tgtEl>
                                          <p:spTgt spid="441">
                                            <p:txEl>
                                              <p:pRg st="9" end="9"/>
                                            </p:txEl>
                                          </p:spTgt>
                                        </p:tgtEl>
                                        <p:attrNameLst>
                                          <p:attrName>style.visibility</p:attrName>
                                        </p:attrNameLst>
                                      </p:cBhvr>
                                      <p:to>
                                        <p:strVal val="visible"/>
                                      </p:to>
                                    </p:set>
                                    <p:anim calcmode="lin" valueType="num">
                                      <p:cBhvr additive="repl">
                                        <p:cTn id="295" dur="500" fill="hold"/>
                                        <p:tgtEl>
                                          <p:spTgt spid="441">
                                            <p:txEl>
                                              <p:pRg st="9" end="9"/>
                                            </p:txEl>
                                          </p:spTgt>
                                        </p:tgtEl>
                                        <p:attrNameLst>
                                          <p:attrName>ppt_x</p:attrName>
                                        </p:attrNameLst>
                                      </p:cBhvr>
                                      <p:tavLst>
                                        <p:tav tm="0">
                                          <p:val>
                                            <p:strVal val="#ppt_x"/>
                                          </p:val>
                                        </p:tav>
                                        <p:tav tm="100000">
                                          <p:val>
                                            <p:strVal val="#ppt_x"/>
                                          </p:val>
                                        </p:tav>
                                      </p:tavLst>
                                    </p:anim>
                                    <p:anim calcmode="lin" valueType="num">
                                      <p:cBhvr additive="repl">
                                        <p:cTn id="296" dur="500" fill="hold"/>
                                        <p:tgtEl>
                                          <p:spTgt spid="44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2" presetSubtype="4">
                                  <p:stCondLst>
                                    <p:cond delay="0"/>
                                  </p:stCondLst>
                                  <p:childTnLst>
                                    <p:set>
                                      <p:cBhvr>
                                        <p:cTn id="300" dur="1" fill="hold">
                                          <p:stCondLst>
                                            <p:cond delay="0"/>
                                          </p:stCondLst>
                                        </p:cTn>
                                        <p:tgtEl>
                                          <p:spTgt spid="441">
                                            <p:txEl>
                                              <p:pRg st="10" end="10"/>
                                            </p:txEl>
                                          </p:spTgt>
                                        </p:tgtEl>
                                        <p:attrNameLst>
                                          <p:attrName>style.visibility</p:attrName>
                                        </p:attrNameLst>
                                      </p:cBhvr>
                                      <p:to>
                                        <p:strVal val="visible"/>
                                      </p:to>
                                    </p:set>
                                    <p:anim calcmode="lin" valueType="num">
                                      <p:cBhvr additive="repl">
                                        <p:cTn id="301" dur="500" fill="hold"/>
                                        <p:tgtEl>
                                          <p:spTgt spid="441">
                                            <p:txEl>
                                              <p:pRg st="10" end="10"/>
                                            </p:txEl>
                                          </p:spTgt>
                                        </p:tgtEl>
                                        <p:attrNameLst>
                                          <p:attrName>ppt_x</p:attrName>
                                        </p:attrNameLst>
                                      </p:cBhvr>
                                      <p:tavLst>
                                        <p:tav tm="0">
                                          <p:val>
                                            <p:strVal val="#ppt_x"/>
                                          </p:val>
                                        </p:tav>
                                        <p:tav tm="100000">
                                          <p:val>
                                            <p:strVal val="#ppt_x"/>
                                          </p:val>
                                        </p:tav>
                                      </p:tavLst>
                                    </p:anim>
                                    <p:anim calcmode="lin" valueType="num">
                                      <p:cBhvr additive="repl">
                                        <p:cTn id="302" dur="500" fill="hold"/>
                                        <p:tgtEl>
                                          <p:spTgt spid="44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2" presetSubtype="4">
                                  <p:stCondLst>
                                    <p:cond delay="0"/>
                                  </p:stCondLst>
                                  <p:childTnLst>
                                    <p:set>
                                      <p:cBhvr>
                                        <p:cTn id="306" dur="1" fill="hold">
                                          <p:stCondLst>
                                            <p:cond delay="0"/>
                                          </p:stCondLst>
                                        </p:cTn>
                                        <p:tgtEl>
                                          <p:spTgt spid="441">
                                            <p:txEl>
                                              <p:pRg st="11" end="11"/>
                                            </p:txEl>
                                          </p:spTgt>
                                        </p:tgtEl>
                                        <p:attrNameLst>
                                          <p:attrName>style.visibility</p:attrName>
                                        </p:attrNameLst>
                                      </p:cBhvr>
                                      <p:to>
                                        <p:strVal val="visible"/>
                                      </p:to>
                                    </p:set>
                                    <p:anim calcmode="lin" valueType="num">
                                      <p:cBhvr additive="repl">
                                        <p:cTn id="307" dur="500" fill="hold"/>
                                        <p:tgtEl>
                                          <p:spTgt spid="441">
                                            <p:txEl>
                                              <p:pRg st="11" end="11"/>
                                            </p:txEl>
                                          </p:spTgt>
                                        </p:tgtEl>
                                        <p:attrNameLst>
                                          <p:attrName>ppt_x</p:attrName>
                                        </p:attrNameLst>
                                      </p:cBhvr>
                                      <p:tavLst>
                                        <p:tav tm="0">
                                          <p:val>
                                            <p:strVal val="#ppt_x"/>
                                          </p:val>
                                        </p:tav>
                                        <p:tav tm="100000">
                                          <p:val>
                                            <p:strVal val="#ppt_x"/>
                                          </p:val>
                                        </p:tav>
                                      </p:tavLst>
                                    </p:anim>
                                    <p:anim calcmode="lin" valueType="num">
                                      <p:cBhvr additive="repl">
                                        <p:cTn id="308" dur="500" fill="hold"/>
                                        <p:tgtEl>
                                          <p:spTgt spid="44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Slide Number Placeholder 5"/>
          <p:cNvSpPr/>
          <p:nvPr/>
        </p:nvSpPr>
        <p:spPr>
          <a:xfrm>
            <a:off x="6553080" y="6356520"/>
            <a:ext cx="2132640" cy="3639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0064D9AE-0CEC-4B75-989C-16A6738D5AB7}" type="slidenum">
              <a:rPr b="0" lang="en-US" sz="1200" spc="-1" strike="noStrike">
                <a:solidFill>
                  <a:srgbClr val="8b8b8b"/>
                </a:solidFill>
                <a:latin typeface="Calibri"/>
                <a:ea typeface="DejaVu Sans"/>
              </a:rPr>
              <a:t>24</a:t>
            </a:fld>
            <a:endParaRPr b="0" lang="en-IN" sz="1200" spc="-1" strike="noStrike">
              <a:solidFill>
                <a:srgbClr val="000000"/>
              </a:solidFill>
              <a:latin typeface="Arial"/>
            </a:endParaRPr>
          </a:p>
        </p:txBody>
      </p:sp>
      <p:sp>
        <p:nvSpPr>
          <p:cNvPr id="446" name="Rectangle 2"/>
          <p:cNvSpPr/>
          <p:nvPr/>
        </p:nvSpPr>
        <p:spPr>
          <a:xfrm>
            <a:off x="1752480" y="274680"/>
            <a:ext cx="6094800" cy="627480"/>
          </a:xfrm>
          <a:prstGeom prst="rect">
            <a:avLst/>
          </a:prstGeom>
          <a:noFill/>
          <a:ln w="0">
            <a:noFill/>
          </a:ln>
        </p:spPr>
        <p:style>
          <a:lnRef idx="0"/>
          <a:fillRef idx="0"/>
          <a:effectRef idx="0"/>
          <a:fontRef idx="minor"/>
        </p:style>
        <p:txBody>
          <a:bodyPr lIns="90000" rIns="90000" tIns="45000" bIns="45000" anchor="ctr">
            <a:normAutofit fontScale="80000"/>
          </a:bodyPr>
          <a:p>
            <a:pPr algn="ctr">
              <a:lnSpc>
                <a:spcPct val="100000"/>
              </a:lnSpc>
            </a:pPr>
            <a:r>
              <a:rPr b="0" lang="en-US" sz="4400" spc="-1" strike="noStrike">
                <a:solidFill>
                  <a:srgbClr val="00b050"/>
                </a:solidFill>
                <a:latin typeface="Calibri"/>
                <a:ea typeface="DejaVu Sans"/>
              </a:rPr>
              <a:t>Insertion in a linked list</a:t>
            </a:r>
            <a:endParaRPr b="0" lang="en-IN" sz="4400" spc="-1" strike="noStrike">
              <a:solidFill>
                <a:srgbClr val="000000"/>
              </a:solidFill>
              <a:latin typeface="Arial"/>
            </a:endParaRPr>
          </a:p>
        </p:txBody>
      </p:sp>
      <p:sp>
        <p:nvSpPr>
          <p:cNvPr id="447" name="Rectangle 5"/>
          <p:cNvSpPr/>
          <p:nvPr/>
        </p:nvSpPr>
        <p:spPr>
          <a:xfrm>
            <a:off x="2057400" y="1295280"/>
            <a:ext cx="1397520" cy="74808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48" name="Line 6"/>
          <p:cNvSpPr/>
          <p:nvPr/>
        </p:nvSpPr>
        <p:spPr>
          <a:xfrm>
            <a:off x="2931840" y="1307880"/>
            <a:ext cx="360" cy="74952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49" name="Rectangle 10"/>
          <p:cNvSpPr/>
          <p:nvPr/>
        </p:nvSpPr>
        <p:spPr>
          <a:xfrm>
            <a:off x="5905440" y="1295280"/>
            <a:ext cx="1397520" cy="74664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50" name="Line 11"/>
          <p:cNvSpPr/>
          <p:nvPr/>
        </p:nvSpPr>
        <p:spPr>
          <a:xfrm>
            <a:off x="6779880" y="1307880"/>
            <a:ext cx="1800" cy="74772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51" name="Text Box 15"/>
          <p:cNvSpPr/>
          <p:nvPr/>
        </p:nvSpPr>
        <p:spPr>
          <a:xfrm>
            <a:off x="2232000" y="1395360"/>
            <a:ext cx="699120" cy="56088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Calibri"/>
                <a:ea typeface="DejaVu Sans"/>
              </a:rPr>
              <a:t>a</a:t>
            </a:r>
            <a:endParaRPr b="0" lang="en-IN" sz="1800" spc="-1" strike="noStrike">
              <a:solidFill>
                <a:srgbClr val="000000"/>
              </a:solidFill>
              <a:latin typeface="Arial"/>
            </a:endParaRPr>
          </a:p>
        </p:txBody>
      </p:sp>
      <p:sp>
        <p:nvSpPr>
          <p:cNvPr id="452" name="Text Box 17"/>
          <p:cNvSpPr/>
          <p:nvPr/>
        </p:nvSpPr>
        <p:spPr>
          <a:xfrm>
            <a:off x="6095880" y="1422360"/>
            <a:ext cx="699120" cy="56088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Calibri"/>
                <a:ea typeface="DejaVu Sans"/>
              </a:rPr>
              <a:t>b</a:t>
            </a:r>
            <a:endParaRPr b="0" lang="en-IN" sz="1800" spc="-1" strike="noStrike">
              <a:solidFill>
                <a:srgbClr val="000000"/>
              </a:solidFill>
              <a:latin typeface="Arial"/>
            </a:endParaRPr>
          </a:p>
        </p:txBody>
      </p:sp>
      <p:sp>
        <p:nvSpPr>
          <p:cNvPr id="453" name="Line 48"/>
          <p:cNvSpPr/>
          <p:nvPr/>
        </p:nvSpPr>
        <p:spPr>
          <a:xfrm>
            <a:off x="3200400" y="1676160"/>
            <a:ext cx="2666880" cy="360"/>
          </a:xfrm>
          <a:prstGeom prst="line">
            <a:avLst/>
          </a:prstGeom>
          <a:ln w="28575">
            <a:solidFill>
              <a:srgbClr val="000000"/>
            </a:solidFill>
            <a:prstDash val="dash"/>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454" name="Line 49"/>
          <p:cNvSpPr/>
          <p:nvPr/>
        </p:nvSpPr>
        <p:spPr>
          <a:xfrm>
            <a:off x="1371600" y="1612800"/>
            <a:ext cx="68580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455" name="Line 50"/>
          <p:cNvSpPr/>
          <p:nvPr/>
        </p:nvSpPr>
        <p:spPr>
          <a:xfrm>
            <a:off x="7010280" y="1612800"/>
            <a:ext cx="76212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456" name="Text Box 51"/>
          <p:cNvSpPr/>
          <p:nvPr/>
        </p:nvSpPr>
        <p:spPr>
          <a:xfrm>
            <a:off x="609480" y="1523880"/>
            <a:ext cx="761040" cy="57708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Calibri"/>
                <a:ea typeface="DejaVu Sans"/>
              </a:rPr>
              <a:t>…</a:t>
            </a:r>
            <a:endParaRPr b="0" lang="en-IN" sz="3200" spc="-1" strike="noStrike">
              <a:solidFill>
                <a:srgbClr val="000000"/>
              </a:solidFill>
              <a:latin typeface="Arial"/>
            </a:endParaRPr>
          </a:p>
        </p:txBody>
      </p:sp>
      <p:sp>
        <p:nvSpPr>
          <p:cNvPr id="457" name="Text Box 52"/>
          <p:cNvSpPr/>
          <p:nvPr/>
        </p:nvSpPr>
        <p:spPr>
          <a:xfrm>
            <a:off x="7848720" y="1523880"/>
            <a:ext cx="761040" cy="57708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Calibri"/>
                <a:ea typeface="DejaVu Sans"/>
              </a:rPr>
              <a:t>…</a:t>
            </a:r>
            <a:endParaRPr b="0" lang="en-IN" sz="3200" spc="-1" strike="noStrike">
              <a:solidFill>
                <a:srgbClr val="000000"/>
              </a:solidFill>
              <a:latin typeface="Arial"/>
            </a:endParaRPr>
          </a:p>
        </p:txBody>
      </p:sp>
      <p:sp>
        <p:nvSpPr>
          <p:cNvPr id="458" name="Rectangle 54"/>
          <p:cNvSpPr/>
          <p:nvPr/>
        </p:nvSpPr>
        <p:spPr>
          <a:xfrm>
            <a:off x="3863880" y="2795760"/>
            <a:ext cx="1397520" cy="74808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59" name="Line 55"/>
          <p:cNvSpPr/>
          <p:nvPr/>
        </p:nvSpPr>
        <p:spPr>
          <a:xfrm>
            <a:off x="4738680" y="2808000"/>
            <a:ext cx="360" cy="74952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60" name="Line 57"/>
          <p:cNvSpPr/>
          <p:nvPr/>
        </p:nvSpPr>
        <p:spPr>
          <a:xfrm flipV="1">
            <a:off x="2209680" y="2057400"/>
            <a:ext cx="457200" cy="68580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61" name="Line 58"/>
          <p:cNvSpPr/>
          <p:nvPr/>
        </p:nvSpPr>
        <p:spPr>
          <a:xfrm>
            <a:off x="3124080" y="3352680"/>
            <a:ext cx="76212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462" name="Text Box 59"/>
          <p:cNvSpPr/>
          <p:nvPr/>
        </p:nvSpPr>
        <p:spPr>
          <a:xfrm>
            <a:off x="1219320" y="2666880"/>
            <a:ext cx="137052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alibri"/>
                <a:ea typeface="DejaVu Sans"/>
              </a:rPr>
              <a:t>curr</a:t>
            </a:r>
            <a:endParaRPr b="0" lang="en-IN" sz="1800" spc="-1" strike="noStrike">
              <a:solidFill>
                <a:srgbClr val="000000"/>
              </a:solidFill>
              <a:latin typeface="Arial"/>
            </a:endParaRPr>
          </a:p>
        </p:txBody>
      </p:sp>
      <p:sp>
        <p:nvSpPr>
          <p:cNvPr id="463" name="Text Box 60"/>
          <p:cNvSpPr/>
          <p:nvPr/>
        </p:nvSpPr>
        <p:spPr>
          <a:xfrm>
            <a:off x="2438280" y="3124080"/>
            <a:ext cx="144684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alibri"/>
                <a:ea typeface="DejaVu Sans"/>
              </a:rPr>
              <a:t>nnode</a:t>
            </a:r>
            <a:endParaRPr b="0" lang="en-IN" sz="1800" spc="-1" strike="noStrike">
              <a:solidFill>
                <a:srgbClr val="000000"/>
              </a:solidFill>
              <a:latin typeface="Arial"/>
            </a:endParaRPr>
          </a:p>
        </p:txBody>
      </p:sp>
      <p:sp>
        <p:nvSpPr>
          <p:cNvPr id="464" name="Line 61"/>
          <p:cNvSpPr/>
          <p:nvPr/>
        </p:nvSpPr>
        <p:spPr>
          <a:xfrm>
            <a:off x="3276360" y="1676160"/>
            <a:ext cx="609840" cy="1143000"/>
          </a:xfrm>
          <a:prstGeom prst="line">
            <a:avLst/>
          </a:prstGeom>
          <a:ln w="28575">
            <a:solidFill>
              <a:srgbClr val="ff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65" name="Line 62"/>
          <p:cNvSpPr/>
          <p:nvPr/>
        </p:nvSpPr>
        <p:spPr>
          <a:xfrm flipV="1">
            <a:off x="5029200" y="1828800"/>
            <a:ext cx="838080" cy="1295280"/>
          </a:xfrm>
          <a:prstGeom prst="line">
            <a:avLst/>
          </a:prstGeom>
          <a:ln w="28575">
            <a:solidFill>
              <a:srgbClr val="ff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66" name="Text Box 63"/>
          <p:cNvSpPr/>
          <p:nvPr/>
        </p:nvSpPr>
        <p:spPr>
          <a:xfrm>
            <a:off x="1752480" y="4600800"/>
            <a:ext cx="5866200" cy="1734840"/>
          </a:xfrm>
          <a:prstGeom prst="rect">
            <a:avLst/>
          </a:prstGeom>
          <a:noFill/>
          <a:ln w="9525">
            <a:noFill/>
          </a:ln>
        </p:spPr>
        <p:style>
          <a:lnRef idx="0"/>
          <a:fillRef idx="0"/>
          <a:effectRef idx="0"/>
          <a:fontRef idx="minor"/>
        </p:style>
        <p:txBody>
          <a:bodyPr lIns="90000" rIns="90000" tIns="45000" bIns="45000" anchor="t">
            <a:spAutoFit/>
          </a:bodyPr>
          <a:p>
            <a:pPr>
              <a:lnSpc>
                <a:spcPct val="90000"/>
              </a:lnSpc>
            </a:pPr>
            <a:r>
              <a:rPr b="0" lang="en-US" sz="2400" spc="-1" strike="noStrike">
                <a:solidFill>
                  <a:srgbClr val="000000"/>
                </a:solidFill>
                <a:latin typeface="Courier New"/>
                <a:ea typeface="DejaVu Sans"/>
              </a:rPr>
              <a:t>1.Allocate memory for nnode ;</a:t>
            </a:r>
            <a:endParaRPr b="0" lang="en-IN" sz="2400" spc="-1" strike="noStrike">
              <a:solidFill>
                <a:srgbClr val="000000"/>
              </a:solidFill>
              <a:latin typeface="Arial"/>
            </a:endParaRPr>
          </a:p>
          <a:p>
            <a:pPr>
              <a:lnSpc>
                <a:spcPct val="90000"/>
              </a:lnSpc>
            </a:pPr>
            <a:r>
              <a:rPr b="0" lang="en-US" sz="2400" spc="-1" strike="noStrike">
                <a:solidFill>
                  <a:srgbClr val="000000"/>
                </a:solidFill>
                <a:latin typeface="Courier New"/>
                <a:ea typeface="DejaVu Sans"/>
              </a:rPr>
              <a:t>2.Accept data for nnode;</a:t>
            </a:r>
            <a:endParaRPr b="0" lang="en-IN" sz="2400" spc="-1" strike="noStrike">
              <a:solidFill>
                <a:srgbClr val="000000"/>
              </a:solidFill>
              <a:latin typeface="Arial"/>
            </a:endParaRPr>
          </a:p>
          <a:p>
            <a:pPr>
              <a:lnSpc>
                <a:spcPct val="90000"/>
              </a:lnSpc>
            </a:pPr>
            <a:r>
              <a:rPr b="0" lang="en-US" sz="2400" spc="-1" strike="noStrike">
                <a:solidFill>
                  <a:srgbClr val="000000"/>
                </a:solidFill>
                <a:latin typeface="Courier New"/>
                <a:ea typeface="DejaVu Sans"/>
              </a:rPr>
              <a:t>3.nnode-&gt;next = curr-&gt;next;</a:t>
            </a:r>
            <a:endParaRPr b="0" lang="en-IN" sz="2400" spc="-1" strike="noStrike">
              <a:solidFill>
                <a:srgbClr val="000000"/>
              </a:solidFill>
              <a:latin typeface="Arial"/>
            </a:endParaRPr>
          </a:p>
          <a:p>
            <a:pPr>
              <a:lnSpc>
                <a:spcPct val="90000"/>
              </a:lnSpc>
            </a:pPr>
            <a:r>
              <a:rPr b="0" lang="en-US" sz="2400" spc="-1" strike="noStrike">
                <a:solidFill>
                  <a:srgbClr val="000000"/>
                </a:solidFill>
                <a:latin typeface="Courier New"/>
                <a:ea typeface="DejaVu Sans"/>
              </a:rPr>
              <a:t>4.curr-&gt;next = nnode;</a:t>
            </a:r>
            <a:endParaRPr b="0" lang="en-IN" sz="2400" spc="-1" strike="noStrike">
              <a:solidFill>
                <a:srgbClr val="000000"/>
              </a:solidFill>
              <a:latin typeface="Arial"/>
            </a:endParaRPr>
          </a:p>
          <a:p>
            <a:pPr>
              <a:lnSpc>
                <a:spcPct val="90000"/>
              </a:lnSpc>
            </a:pPr>
            <a:endParaRPr b="0" lang="en-IN" sz="2400" spc="-1" strike="noStrike">
              <a:solidFill>
                <a:srgbClr val="000000"/>
              </a:solidFill>
              <a:latin typeface="Arial"/>
            </a:endParaRPr>
          </a:p>
        </p:txBody>
      </p:sp>
      <p:sp>
        <p:nvSpPr>
          <p:cNvPr id="467" name="TextBox 24"/>
          <p:cNvSpPr/>
          <p:nvPr/>
        </p:nvSpPr>
        <p:spPr>
          <a:xfrm>
            <a:off x="3672000" y="3711960"/>
            <a:ext cx="2132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1.Allocate memory</a:t>
            </a:r>
            <a:endParaRPr b="0" lang="en-IN" sz="1800" spc="-1" strike="noStrike">
              <a:solidFill>
                <a:srgbClr val="000000"/>
              </a:solidFill>
              <a:latin typeface="Arial"/>
            </a:endParaRPr>
          </a:p>
        </p:txBody>
      </p:sp>
      <p:sp>
        <p:nvSpPr>
          <p:cNvPr id="468" name="TextBox 26"/>
          <p:cNvSpPr/>
          <p:nvPr/>
        </p:nvSpPr>
        <p:spPr>
          <a:xfrm>
            <a:off x="3809880" y="2895480"/>
            <a:ext cx="11419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2.Accept Data</a:t>
            </a:r>
            <a:endParaRPr b="0" lang="en-IN" sz="1800" spc="-1" strike="noStrike">
              <a:solidFill>
                <a:srgbClr val="000000"/>
              </a:solidFill>
              <a:latin typeface="Arial"/>
            </a:endParaRPr>
          </a:p>
        </p:txBody>
      </p:sp>
      <p:sp>
        <p:nvSpPr>
          <p:cNvPr id="469" name="TextBox 27"/>
          <p:cNvSpPr/>
          <p:nvPr/>
        </p:nvSpPr>
        <p:spPr>
          <a:xfrm>
            <a:off x="5562720" y="2286000"/>
            <a:ext cx="532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3.</a:t>
            </a:r>
            <a:endParaRPr b="0" lang="en-IN" sz="1800" spc="-1" strike="noStrike">
              <a:solidFill>
                <a:srgbClr val="000000"/>
              </a:solidFill>
              <a:latin typeface="Arial"/>
            </a:endParaRPr>
          </a:p>
        </p:txBody>
      </p:sp>
      <p:sp>
        <p:nvSpPr>
          <p:cNvPr id="470" name="TextBox 28"/>
          <p:cNvSpPr/>
          <p:nvPr/>
        </p:nvSpPr>
        <p:spPr>
          <a:xfrm>
            <a:off x="3276720" y="2362320"/>
            <a:ext cx="532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4.</a:t>
            </a:r>
            <a:endParaRPr b="0" lang="en-IN" sz="1800" spc="-1" strike="noStrike">
              <a:solidFill>
                <a:srgbClr val="000000"/>
              </a:solidFill>
              <a:latin typeface="Arial"/>
            </a:endParaRPr>
          </a:p>
        </p:txBody>
      </p:sp>
      <p:pic>
        <p:nvPicPr>
          <p:cNvPr id="471" name="Shape 297" descr=""/>
          <p:cNvPicPr/>
          <p:nvPr/>
        </p:nvPicPr>
        <p:blipFill>
          <a:blip r:embed="rId1"/>
          <a:stretch/>
        </p:blipFill>
        <p:spPr>
          <a:xfrm>
            <a:off x="304920" y="228600"/>
            <a:ext cx="951120" cy="860400"/>
          </a:xfrm>
          <a:prstGeom prst="rect">
            <a:avLst/>
          </a:prstGeom>
          <a:ln w="0">
            <a:noFill/>
          </a:ln>
        </p:spPr>
      </p:pic>
      <p:sp>
        <p:nvSpPr>
          <p:cNvPr id="472" name="Rounded Rectangle 1"/>
          <p:cNvSpPr/>
          <p:nvPr/>
        </p:nvSpPr>
        <p:spPr>
          <a:xfrm>
            <a:off x="1371600" y="4425840"/>
            <a:ext cx="7009200" cy="1699920"/>
          </a:xfrm>
          <a:prstGeom prst="roundRect">
            <a:avLst>
              <a:gd name="adj" fmla="val 16667"/>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09" dur="indefinite" restart="never" nodeType="tmRoot">
          <p:childTnLst>
            <p:seq>
              <p:cTn id="310" dur="indefinite" nodeType="mainSeq">
                <p:childTnLst>
                  <p:par>
                    <p:cTn id="311" fill="hold">
                      <p:stCondLst>
                        <p:cond delay="indefinite"/>
                      </p:stCondLst>
                      <p:childTnLst>
                        <p:par>
                          <p:cTn id="312" fill="hold">
                            <p:stCondLst>
                              <p:cond delay="0"/>
                            </p:stCondLst>
                            <p:childTnLst>
                              <p:par>
                                <p:cTn id="313" nodeType="clickEffect" fill="hold" presetClass="entr" presetID="3" presetSubtype="10">
                                  <p:stCondLst>
                                    <p:cond delay="0"/>
                                  </p:stCondLst>
                                  <p:childTnLst>
                                    <p:set>
                                      <p:cBhvr>
                                        <p:cTn id="314" dur="1" fill="hold">
                                          <p:stCondLst>
                                            <p:cond delay="0"/>
                                          </p:stCondLst>
                                        </p:cTn>
                                        <p:tgtEl>
                                          <p:spTgt spid="466">
                                            <p:txEl>
                                              <p:pRg st="0" end="0"/>
                                            </p:txEl>
                                          </p:spTgt>
                                        </p:tgtEl>
                                        <p:attrNameLst>
                                          <p:attrName>style.visibility</p:attrName>
                                        </p:attrNameLst>
                                      </p:cBhvr>
                                      <p:to>
                                        <p:strVal val="visible"/>
                                      </p:to>
                                    </p:set>
                                    <p:animEffect filter="blinds(horizontal)" transition="in">
                                      <p:cBhvr additive="repl">
                                        <p:cTn id="315" dur="500"/>
                                        <p:tgtEl>
                                          <p:spTgt spid="466">
                                            <p:txEl>
                                              <p:pRg st="0" end="0"/>
                                            </p:txEl>
                                          </p:spTgt>
                                        </p:tgtEl>
                                      </p:cBhvr>
                                    </p:animEffect>
                                  </p:childTnLst>
                                </p:cTn>
                              </p:par>
                            </p:childTnLst>
                          </p:cTn>
                        </p:par>
                      </p:childTnLst>
                    </p:cTn>
                  </p:par>
                  <p:par>
                    <p:cTn id="316" fill="hold">
                      <p:stCondLst>
                        <p:cond delay="indefinite"/>
                      </p:stCondLst>
                      <p:childTnLst>
                        <p:par>
                          <p:cTn id="317" fill="hold">
                            <p:stCondLst>
                              <p:cond delay="0"/>
                            </p:stCondLst>
                            <p:childTnLst>
                              <p:par>
                                <p:cTn id="318" nodeType="clickEffect" fill="hold" presetClass="entr" presetID="3" presetSubtype="10">
                                  <p:stCondLst>
                                    <p:cond delay="0"/>
                                  </p:stCondLst>
                                  <p:childTnLst>
                                    <p:set>
                                      <p:cBhvr>
                                        <p:cTn id="319" dur="1" fill="hold">
                                          <p:stCondLst>
                                            <p:cond delay="0"/>
                                          </p:stCondLst>
                                        </p:cTn>
                                        <p:tgtEl>
                                          <p:spTgt spid="467">
                                            <p:txEl>
                                              <p:pRg st="0" end="0"/>
                                            </p:txEl>
                                          </p:spTgt>
                                        </p:tgtEl>
                                        <p:attrNameLst>
                                          <p:attrName>style.visibility</p:attrName>
                                        </p:attrNameLst>
                                      </p:cBhvr>
                                      <p:to>
                                        <p:strVal val="visible"/>
                                      </p:to>
                                    </p:set>
                                    <p:animEffect filter="blinds(horizontal)" transition="in">
                                      <p:cBhvr additive="repl">
                                        <p:cTn id="320" dur="500"/>
                                        <p:tgtEl>
                                          <p:spTgt spid="467">
                                            <p:txEl>
                                              <p:pRg st="0" end="0"/>
                                            </p:txEl>
                                          </p:spTgt>
                                        </p:tgtEl>
                                      </p:cBhvr>
                                    </p:animEffec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3" presetSubtype="10">
                                  <p:stCondLst>
                                    <p:cond delay="0"/>
                                  </p:stCondLst>
                                  <p:childTnLst>
                                    <p:set>
                                      <p:cBhvr>
                                        <p:cTn id="324" dur="1" fill="hold">
                                          <p:stCondLst>
                                            <p:cond delay="0"/>
                                          </p:stCondLst>
                                        </p:cTn>
                                        <p:tgtEl>
                                          <p:spTgt spid="466">
                                            <p:txEl>
                                              <p:pRg st="1" end="1"/>
                                            </p:txEl>
                                          </p:spTgt>
                                        </p:tgtEl>
                                        <p:attrNameLst>
                                          <p:attrName>style.visibility</p:attrName>
                                        </p:attrNameLst>
                                      </p:cBhvr>
                                      <p:to>
                                        <p:strVal val="visible"/>
                                      </p:to>
                                    </p:set>
                                    <p:animEffect filter="blinds(horizontal)" transition="in">
                                      <p:cBhvr additive="repl">
                                        <p:cTn id="325" dur="500"/>
                                        <p:tgtEl>
                                          <p:spTgt spid="466">
                                            <p:txEl>
                                              <p:pRg st="1" end="1"/>
                                            </p:txEl>
                                          </p:spTgt>
                                        </p:tgtEl>
                                      </p:cBhvr>
                                    </p:animEffect>
                                  </p:childTnLst>
                                </p:cTn>
                              </p:par>
                            </p:childTnLst>
                          </p:cTn>
                        </p:par>
                      </p:childTnLst>
                    </p:cTn>
                  </p:par>
                  <p:par>
                    <p:cTn id="326" fill="hold">
                      <p:stCondLst>
                        <p:cond delay="indefinite"/>
                      </p:stCondLst>
                      <p:childTnLst>
                        <p:par>
                          <p:cTn id="327" fill="hold">
                            <p:stCondLst>
                              <p:cond delay="0"/>
                            </p:stCondLst>
                            <p:childTnLst>
                              <p:par>
                                <p:cTn id="328" nodeType="clickEffect" fill="hold" presetClass="entr" presetID="3" presetSubtype="10">
                                  <p:stCondLst>
                                    <p:cond delay="0"/>
                                  </p:stCondLst>
                                  <p:childTnLst>
                                    <p:set>
                                      <p:cBhvr>
                                        <p:cTn id="329" dur="1" fill="hold">
                                          <p:stCondLst>
                                            <p:cond delay="0"/>
                                          </p:stCondLst>
                                        </p:cTn>
                                        <p:tgtEl>
                                          <p:spTgt spid="468"/>
                                        </p:tgtEl>
                                        <p:attrNameLst>
                                          <p:attrName>style.visibility</p:attrName>
                                        </p:attrNameLst>
                                      </p:cBhvr>
                                      <p:to>
                                        <p:strVal val="visible"/>
                                      </p:to>
                                    </p:set>
                                    <p:animEffect filter="blinds(horizontal)" transition="in">
                                      <p:cBhvr additive="repl">
                                        <p:cTn id="330" dur="500"/>
                                        <p:tgtEl>
                                          <p:spTgt spid="468"/>
                                        </p:tgtEl>
                                      </p:cBhvr>
                                    </p:animEffec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3" presetSubtype="10">
                                  <p:stCondLst>
                                    <p:cond delay="0"/>
                                  </p:stCondLst>
                                  <p:childTnLst>
                                    <p:set>
                                      <p:cBhvr>
                                        <p:cTn id="334" dur="1" fill="hold">
                                          <p:stCondLst>
                                            <p:cond delay="0"/>
                                          </p:stCondLst>
                                        </p:cTn>
                                        <p:tgtEl>
                                          <p:spTgt spid="466">
                                            <p:txEl>
                                              <p:pRg st="2" end="2"/>
                                            </p:txEl>
                                          </p:spTgt>
                                        </p:tgtEl>
                                        <p:attrNameLst>
                                          <p:attrName>style.visibility</p:attrName>
                                        </p:attrNameLst>
                                      </p:cBhvr>
                                      <p:to>
                                        <p:strVal val="visible"/>
                                      </p:to>
                                    </p:set>
                                    <p:animEffect filter="blinds(horizontal)" transition="in">
                                      <p:cBhvr additive="repl">
                                        <p:cTn id="335" dur="500"/>
                                        <p:tgtEl>
                                          <p:spTgt spid="466">
                                            <p:txEl>
                                              <p:pRg st="2" end="2"/>
                                            </p:txEl>
                                          </p:spTgt>
                                        </p:tgtEl>
                                      </p:cBhvr>
                                    </p:animEffect>
                                  </p:childTnLst>
                                </p:cTn>
                              </p:par>
                            </p:childTnLst>
                          </p:cTn>
                        </p:par>
                      </p:childTnLst>
                    </p:cTn>
                  </p:par>
                  <p:par>
                    <p:cTn id="336" fill="hold">
                      <p:stCondLst>
                        <p:cond delay="indefinite"/>
                      </p:stCondLst>
                      <p:childTnLst>
                        <p:par>
                          <p:cTn id="337" fill="hold">
                            <p:stCondLst>
                              <p:cond delay="0"/>
                            </p:stCondLst>
                            <p:childTnLst>
                              <p:par>
                                <p:cTn id="338" nodeType="clickEffect" fill="hold" presetClass="entr" presetID="3" presetSubtype="10">
                                  <p:stCondLst>
                                    <p:cond delay="0"/>
                                  </p:stCondLst>
                                  <p:childTnLst>
                                    <p:set>
                                      <p:cBhvr>
                                        <p:cTn id="339" dur="1" fill="hold">
                                          <p:stCondLst>
                                            <p:cond delay="0"/>
                                          </p:stCondLst>
                                        </p:cTn>
                                        <p:tgtEl>
                                          <p:spTgt spid="469">
                                            <p:txEl>
                                              <p:pRg st="0" end="0"/>
                                            </p:txEl>
                                          </p:spTgt>
                                        </p:tgtEl>
                                        <p:attrNameLst>
                                          <p:attrName>style.visibility</p:attrName>
                                        </p:attrNameLst>
                                      </p:cBhvr>
                                      <p:to>
                                        <p:strVal val="visible"/>
                                      </p:to>
                                    </p:set>
                                    <p:animEffect filter="blinds(horizontal)" transition="in">
                                      <p:cBhvr additive="repl">
                                        <p:cTn id="340" dur="500"/>
                                        <p:tgtEl>
                                          <p:spTgt spid="469">
                                            <p:txEl>
                                              <p:pRg st="0" end="0"/>
                                            </p:txEl>
                                          </p:spTgt>
                                        </p:tgtEl>
                                      </p:cBhvr>
                                    </p:animEffec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3" presetSubtype="10">
                                  <p:stCondLst>
                                    <p:cond delay="0"/>
                                  </p:stCondLst>
                                  <p:childTnLst>
                                    <p:set>
                                      <p:cBhvr>
                                        <p:cTn id="344" dur="1" fill="hold">
                                          <p:stCondLst>
                                            <p:cond delay="0"/>
                                          </p:stCondLst>
                                        </p:cTn>
                                        <p:tgtEl>
                                          <p:spTgt spid="466">
                                            <p:txEl>
                                              <p:pRg st="3" end="3"/>
                                            </p:txEl>
                                          </p:spTgt>
                                        </p:tgtEl>
                                        <p:attrNameLst>
                                          <p:attrName>style.visibility</p:attrName>
                                        </p:attrNameLst>
                                      </p:cBhvr>
                                      <p:to>
                                        <p:strVal val="visible"/>
                                      </p:to>
                                    </p:set>
                                    <p:animEffect filter="blinds(horizontal)" transition="in">
                                      <p:cBhvr additive="repl">
                                        <p:cTn id="345" dur="500"/>
                                        <p:tgtEl>
                                          <p:spTgt spid="466">
                                            <p:txEl>
                                              <p:pRg st="3" end="3"/>
                                            </p:txEl>
                                          </p:spTgt>
                                        </p:tgtEl>
                                      </p:cBhvr>
                                    </p:animEffect>
                                  </p:childTnLst>
                                </p:cTn>
                              </p:par>
                            </p:childTnLst>
                          </p:cTn>
                        </p:par>
                      </p:childTnLst>
                    </p:cTn>
                  </p:par>
                  <p:par>
                    <p:cTn id="346" fill="hold">
                      <p:stCondLst>
                        <p:cond delay="indefinite"/>
                      </p:stCondLst>
                      <p:childTnLst>
                        <p:par>
                          <p:cTn id="347" fill="hold">
                            <p:stCondLst>
                              <p:cond delay="0"/>
                            </p:stCondLst>
                            <p:childTnLst>
                              <p:par>
                                <p:cTn id="348" nodeType="clickEffect" fill="hold" presetClass="entr" presetID="3" presetSubtype="10">
                                  <p:stCondLst>
                                    <p:cond delay="0"/>
                                  </p:stCondLst>
                                  <p:childTnLst>
                                    <p:set>
                                      <p:cBhvr>
                                        <p:cTn id="349" dur="1" fill="hold">
                                          <p:stCondLst>
                                            <p:cond delay="0"/>
                                          </p:stCondLst>
                                        </p:cTn>
                                        <p:tgtEl>
                                          <p:spTgt spid="470"/>
                                        </p:tgtEl>
                                        <p:attrNameLst>
                                          <p:attrName>style.visibility</p:attrName>
                                        </p:attrNameLst>
                                      </p:cBhvr>
                                      <p:to>
                                        <p:strVal val="visible"/>
                                      </p:to>
                                    </p:set>
                                    <p:animEffect filter="blinds(horizontal)" transition="in">
                                      <p:cBhvr additive="repl">
                                        <p:cTn id="350" dur="5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itle 4"/>
          <p:cNvSpPr/>
          <p:nvPr/>
        </p:nvSpPr>
        <p:spPr>
          <a:xfrm>
            <a:off x="1981080" y="228600"/>
            <a:ext cx="6552000" cy="379800"/>
          </a:xfrm>
          <a:prstGeom prst="rect">
            <a:avLst/>
          </a:prstGeom>
          <a:noFill/>
          <a:ln w="0">
            <a:noFill/>
          </a:ln>
        </p:spPr>
        <p:style>
          <a:lnRef idx="0"/>
          <a:fillRef idx="0"/>
          <a:effectRef idx="0"/>
          <a:fontRef idx="minor"/>
        </p:style>
        <p:txBody>
          <a:bodyPr lIns="90000" rIns="90000" tIns="45000" bIns="45000" anchor="ctr">
            <a:normAutofit fontScale="43000"/>
          </a:bodyPr>
          <a:p>
            <a:pPr algn="ctr">
              <a:lnSpc>
                <a:spcPct val="100000"/>
              </a:lnSpc>
            </a:pPr>
            <a:r>
              <a:rPr b="0" lang="en-US" sz="4400" spc="-1" strike="noStrike">
                <a:solidFill>
                  <a:srgbClr val="00b050"/>
                </a:solidFill>
                <a:latin typeface="Calibri"/>
                <a:ea typeface="DejaVu Sans"/>
              </a:rPr>
              <a:t>Insert a new node by position</a:t>
            </a:r>
            <a:endParaRPr b="0" lang="en-IN" sz="4400" spc="-1" strike="noStrike">
              <a:solidFill>
                <a:srgbClr val="000000"/>
              </a:solidFill>
              <a:latin typeface="Arial"/>
            </a:endParaRPr>
          </a:p>
        </p:txBody>
      </p:sp>
      <p:sp>
        <p:nvSpPr>
          <p:cNvPr id="474" name="Content Placeholder 5"/>
          <p:cNvSpPr/>
          <p:nvPr/>
        </p:nvSpPr>
        <p:spPr>
          <a:xfrm>
            <a:off x="609480" y="1108080"/>
            <a:ext cx="8380800" cy="5901120"/>
          </a:xfrm>
          <a:prstGeom prst="rect">
            <a:avLst/>
          </a:prstGeom>
          <a:noFill/>
          <a:ln w="0">
            <a:noFill/>
          </a:ln>
        </p:spPr>
        <p:style>
          <a:lnRef idx="0"/>
          <a:fillRef idx="0"/>
          <a:effectRef idx="0"/>
          <a:fontRef idx="minor"/>
        </p:style>
        <p:txBody>
          <a:bodyPr lIns="90000" rIns="90000" tIns="45000" bIns="45000" anchor="t">
            <a:noAutofit/>
          </a:bodyPr>
          <a:p>
            <a:pPr marL="365760" indent="-342720">
              <a:lnSpc>
                <a:spcPct val="100000"/>
              </a:lnSpc>
              <a:tabLst>
                <a:tab algn="l" pos="0"/>
              </a:tabLst>
            </a:pPr>
            <a:r>
              <a:rPr b="0" lang="en-US" sz="2000" spc="-1" strike="noStrike">
                <a:solidFill>
                  <a:srgbClr val="000000"/>
                </a:solidFill>
                <a:latin typeface="Calibri"/>
                <a:ea typeface="DejaVu Sans"/>
              </a:rPr>
              <a:t>Algorithm Insertbypos(*H)</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i=1 ;   curr=H;</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//allocate memory for nnode node;</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read  nnode-&gt;data and pos;            </a:t>
            </a:r>
            <a:r>
              <a:rPr b="0" lang="en-US" sz="2000" spc="-1" strike="noStrike">
                <a:solidFill>
                  <a:srgbClr val="000000"/>
                </a:solidFill>
                <a:latin typeface="Calibri"/>
                <a:ea typeface="DejaVu Sans"/>
              </a:rPr>
              <a:t>//accept  data &amp; position to be inserted: </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k=len();</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If(pos&gt;k+1)</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//Print “Data can't be inserted”;</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else</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while(curr!=NULL  &amp;&amp; i&lt;pos)</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i++;</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curr=curr-&gt;next;</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nnode-&gt;next=curr-&gt;next;</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curr-&gt;next=nnode;</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65760" indent="-342720">
              <a:lnSpc>
                <a:spcPct val="100000"/>
              </a:lnSpc>
              <a:tabLst>
                <a:tab algn="l" pos="0"/>
              </a:tabLst>
            </a:pPr>
            <a:r>
              <a:rPr b="0" lang="en-US" sz="2000" spc="-1" strike="noStrike">
                <a:solidFill>
                  <a:srgbClr val="000000"/>
                </a:solidFill>
                <a:latin typeface="Calibri"/>
                <a:ea typeface="DejaVu Sans"/>
              </a:rPr>
              <a:t>  </a:t>
            </a:r>
            <a:endParaRPr b="0" lang="en-IN" sz="2000" spc="-1" strike="noStrike">
              <a:solidFill>
                <a:srgbClr val="000000"/>
              </a:solidFill>
              <a:latin typeface="Arial"/>
            </a:endParaRPr>
          </a:p>
        </p:txBody>
      </p:sp>
      <p:pic>
        <p:nvPicPr>
          <p:cNvPr id="475" name="Shape 297" descr=""/>
          <p:cNvPicPr/>
          <p:nvPr/>
        </p:nvPicPr>
        <p:blipFill>
          <a:blip r:embed="rId1"/>
          <a:stretch/>
        </p:blipFill>
        <p:spPr>
          <a:xfrm>
            <a:off x="304920" y="228600"/>
            <a:ext cx="951120" cy="860400"/>
          </a:xfrm>
          <a:prstGeom prst="rect">
            <a:avLst/>
          </a:prstGeom>
          <a:ln w="0">
            <a:noFill/>
          </a:ln>
        </p:spPr>
      </p:pic>
      <p:sp>
        <p:nvSpPr>
          <p:cNvPr id="476" name="Content Placeholder 5"/>
          <p:cNvSpPr/>
          <p:nvPr/>
        </p:nvSpPr>
        <p:spPr>
          <a:xfrm>
            <a:off x="5181480" y="1371600"/>
            <a:ext cx="3466440" cy="474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77" name="Rectangle 2"/>
          <p:cNvSpPr/>
          <p:nvPr/>
        </p:nvSpPr>
        <p:spPr>
          <a:xfrm>
            <a:off x="609480" y="1090080"/>
            <a:ext cx="8380800" cy="561456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Rectangle 2"/>
          <p:cNvSpPr/>
          <p:nvPr/>
        </p:nvSpPr>
        <p:spPr>
          <a:xfrm>
            <a:off x="1371600" y="274680"/>
            <a:ext cx="7085520" cy="703080"/>
          </a:xfrm>
          <a:prstGeom prst="rect">
            <a:avLst/>
          </a:prstGeom>
          <a:noFill/>
          <a:ln w="0">
            <a:noFill/>
          </a:ln>
        </p:spPr>
        <p:style>
          <a:lnRef idx="0"/>
          <a:fillRef idx="0"/>
          <a:effectRef idx="0"/>
          <a:fontRef idx="minor"/>
        </p:style>
        <p:txBody>
          <a:bodyPr lIns="90000" rIns="90000" tIns="45000" bIns="45000" anchor="ctr">
            <a:normAutofit fontScale="91000"/>
          </a:bodyPr>
          <a:p>
            <a:pPr algn="ctr">
              <a:lnSpc>
                <a:spcPct val="100000"/>
              </a:lnSpc>
            </a:pPr>
            <a:r>
              <a:rPr b="0" lang="en-US" sz="4400" spc="-1" strike="noStrike">
                <a:solidFill>
                  <a:srgbClr val="00b050"/>
                </a:solidFill>
                <a:latin typeface="Calibri"/>
                <a:ea typeface="DejaVu Sans"/>
              </a:rPr>
              <a:t>Deletion from a linked list</a:t>
            </a:r>
            <a:endParaRPr b="0" lang="en-IN" sz="4400" spc="-1" strike="noStrike">
              <a:solidFill>
                <a:srgbClr val="000000"/>
              </a:solidFill>
              <a:latin typeface="Arial"/>
            </a:endParaRPr>
          </a:p>
        </p:txBody>
      </p:sp>
      <p:sp>
        <p:nvSpPr>
          <p:cNvPr id="479" name="Rectangle 3"/>
          <p:cNvSpPr/>
          <p:nvPr/>
        </p:nvSpPr>
        <p:spPr>
          <a:xfrm>
            <a:off x="1066680" y="4114800"/>
            <a:ext cx="7237800" cy="190404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79"/>
              </a:spcBef>
              <a:tabLst>
                <a:tab algn="l" pos="0"/>
              </a:tabLst>
            </a:pPr>
            <a:r>
              <a:rPr b="0" lang="en-US" sz="2400" spc="-1" strike="noStrike">
                <a:solidFill>
                  <a:srgbClr val="000000"/>
                </a:solidFill>
                <a:latin typeface="Courier New"/>
                <a:ea typeface="DejaVu Sans"/>
              </a:rPr>
              <a:t>Node *deletedNode = current-&gt;next;</a:t>
            </a:r>
            <a:endParaRPr b="0" lang="en-IN"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Courier New"/>
                <a:ea typeface="DejaVu Sans"/>
              </a:rPr>
              <a:t>current-&gt;next = current-&gt;next-&gt;next;</a:t>
            </a:r>
            <a:endParaRPr b="0" lang="en-IN"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Courier New"/>
                <a:ea typeface="DejaVu Sans"/>
              </a:rPr>
              <a:t>delete deletedNode;</a:t>
            </a:r>
            <a:endParaRPr b="0" lang="en-IN" sz="2400" spc="-1" strike="noStrike">
              <a:solidFill>
                <a:srgbClr val="000000"/>
              </a:solidFill>
              <a:latin typeface="Arial"/>
            </a:endParaRPr>
          </a:p>
        </p:txBody>
      </p:sp>
      <p:sp>
        <p:nvSpPr>
          <p:cNvPr id="480" name="Rectangle 4"/>
          <p:cNvSpPr/>
          <p:nvPr/>
        </p:nvSpPr>
        <p:spPr>
          <a:xfrm>
            <a:off x="1981080" y="1600200"/>
            <a:ext cx="1397520" cy="74808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81" name="Line 5"/>
          <p:cNvSpPr/>
          <p:nvPr/>
        </p:nvSpPr>
        <p:spPr>
          <a:xfrm>
            <a:off x="2855880" y="1612800"/>
            <a:ext cx="360" cy="74916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82" name="Line 6"/>
          <p:cNvSpPr/>
          <p:nvPr/>
        </p:nvSpPr>
        <p:spPr>
          <a:xfrm>
            <a:off x="3030480" y="1973160"/>
            <a:ext cx="874440" cy="360"/>
          </a:xfrm>
          <a:prstGeom prst="line">
            <a:avLst/>
          </a:prstGeom>
          <a:ln w="9525">
            <a:solidFill>
              <a:srgbClr val="000000"/>
            </a:solidFill>
            <a:prstDash val="sysDot"/>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483" name="Rectangle 7"/>
          <p:cNvSpPr/>
          <p:nvPr/>
        </p:nvSpPr>
        <p:spPr>
          <a:xfrm>
            <a:off x="3905280" y="1600200"/>
            <a:ext cx="1397520" cy="74664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84" name="Line 8"/>
          <p:cNvSpPr/>
          <p:nvPr/>
        </p:nvSpPr>
        <p:spPr>
          <a:xfrm>
            <a:off x="4779720" y="1612800"/>
            <a:ext cx="1800" cy="74772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85" name="Rectangle 9"/>
          <p:cNvSpPr/>
          <p:nvPr/>
        </p:nvSpPr>
        <p:spPr>
          <a:xfrm>
            <a:off x="5829480" y="1600200"/>
            <a:ext cx="1397520" cy="74664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86" name="Line 10"/>
          <p:cNvSpPr/>
          <p:nvPr/>
        </p:nvSpPr>
        <p:spPr>
          <a:xfrm>
            <a:off x="6703920" y="1612800"/>
            <a:ext cx="1440" cy="74772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87" name="Text Box 11"/>
          <p:cNvSpPr/>
          <p:nvPr/>
        </p:nvSpPr>
        <p:spPr>
          <a:xfrm>
            <a:off x="2155680" y="1700280"/>
            <a:ext cx="699120" cy="56088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Calibri"/>
                <a:ea typeface="DejaVu Sans"/>
              </a:rPr>
              <a:t>a</a:t>
            </a:r>
            <a:endParaRPr b="0" lang="en-IN" sz="1800" spc="-1" strike="noStrike">
              <a:solidFill>
                <a:srgbClr val="000000"/>
              </a:solidFill>
              <a:latin typeface="Arial"/>
            </a:endParaRPr>
          </a:p>
        </p:txBody>
      </p:sp>
      <p:sp>
        <p:nvSpPr>
          <p:cNvPr id="488" name="Text Box 12"/>
          <p:cNvSpPr/>
          <p:nvPr/>
        </p:nvSpPr>
        <p:spPr>
          <a:xfrm>
            <a:off x="4079880" y="1700280"/>
            <a:ext cx="699120" cy="56088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Calibri"/>
                <a:ea typeface="DejaVu Sans"/>
              </a:rPr>
              <a:t>x</a:t>
            </a:r>
            <a:endParaRPr b="0" lang="en-IN" sz="1800" spc="-1" strike="noStrike">
              <a:solidFill>
                <a:srgbClr val="000000"/>
              </a:solidFill>
              <a:latin typeface="Arial"/>
            </a:endParaRPr>
          </a:p>
        </p:txBody>
      </p:sp>
      <p:sp>
        <p:nvSpPr>
          <p:cNvPr id="489" name="Text Box 13"/>
          <p:cNvSpPr/>
          <p:nvPr/>
        </p:nvSpPr>
        <p:spPr>
          <a:xfrm>
            <a:off x="6019920" y="1727280"/>
            <a:ext cx="699120" cy="56088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Calibri"/>
                <a:ea typeface="DejaVu Sans"/>
              </a:rPr>
              <a:t>b</a:t>
            </a:r>
            <a:endParaRPr b="0" lang="en-IN" sz="1800" spc="-1" strike="noStrike">
              <a:solidFill>
                <a:srgbClr val="000000"/>
              </a:solidFill>
              <a:latin typeface="Arial"/>
            </a:endParaRPr>
          </a:p>
        </p:txBody>
      </p:sp>
      <p:sp>
        <p:nvSpPr>
          <p:cNvPr id="490" name="Line 14"/>
          <p:cNvSpPr/>
          <p:nvPr/>
        </p:nvSpPr>
        <p:spPr>
          <a:xfrm>
            <a:off x="4954320" y="2000160"/>
            <a:ext cx="874800" cy="360"/>
          </a:xfrm>
          <a:prstGeom prst="line">
            <a:avLst/>
          </a:prstGeom>
          <a:ln w="9525">
            <a:solidFill>
              <a:srgbClr val="000000"/>
            </a:solidFill>
            <a:prstDash val="sysDot"/>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491" name="Line 16"/>
          <p:cNvSpPr/>
          <p:nvPr/>
        </p:nvSpPr>
        <p:spPr>
          <a:xfrm>
            <a:off x="1295280" y="2057400"/>
            <a:ext cx="685800" cy="1440"/>
          </a:xfrm>
          <a:prstGeom prst="line">
            <a:avLst/>
          </a:prstGeom>
          <a:ln w="9525">
            <a:solidFill>
              <a:srgbClr val="000000"/>
            </a:solidFill>
            <a:round/>
            <a:tailEnd len="med" type="triangle" w="med"/>
          </a:ln>
        </p:spPr>
        <p:style>
          <a:lnRef idx="0"/>
          <a:fillRef idx="0"/>
          <a:effectRef idx="0"/>
          <a:fontRef idx="minor"/>
        </p:style>
        <p:txBody>
          <a:bodyPr lIns="90000" rIns="90000" tIns="-43560" bIns="-43560" anchor="t" anchorCtr="1">
            <a:noAutofit/>
          </a:bodyPr>
          <a:p>
            <a:endParaRPr b="0" lang="en-IN" sz="1800" spc="-1" strike="noStrike">
              <a:solidFill>
                <a:srgbClr val="000000"/>
              </a:solidFill>
              <a:latin typeface="Arial"/>
              <a:ea typeface="DejaVu Sans"/>
            </a:endParaRPr>
          </a:p>
        </p:txBody>
      </p:sp>
      <p:sp>
        <p:nvSpPr>
          <p:cNvPr id="492" name="Text Box 17"/>
          <p:cNvSpPr/>
          <p:nvPr/>
        </p:nvSpPr>
        <p:spPr>
          <a:xfrm>
            <a:off x="609480" y="1691640"/>
            <a:ext cx="761040" cy="57708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Calibri"/>
                <a:ea typeface="DejaVu Sans"/>
              </a:rPr>
              <a:t>…</a:t>
            </a:r>
            <a:endParaRPr b="0" lang="en-IN" sz="3200" spc="-1" strike="noStrike">
              <a:solidFill>
                <a:srgbClr val="000000"/>
              </a:solidFill>
              <a:latin typeface="Arial"/>
            </a:endParaRPr>
          </a:p>
        </p:txBody>
      </p:sp>
      <p:sp>
        <p:nvSpPr>
          <p:cNvPr id="493" name="Text Box 18"/>
          <p:cNvSpPr/>
          <p:nvPr/>
        </p:nvSpPr>
        <p:spPr>
          <a:xfrm>
            <a:off x="8001000" y="1752480"/>
            <a:ext cx="761040" cy="57708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Calibri"/>
                <a:ea typeface="DejaVu Sans"/>
              </a:rPr>
              <a:t>…</a:t>
            </a:r>
            <a:endParaRPr b="0" lang="en-IN" sz="3200" spc="-1" strike="noStrike">
              <a:solidFill>
                <a:srgbClr val="000000"/>
              </a:solidFill>
              <a:latin typeface="Arial"/>
            </a:endParaRPr>
          </a:p>
        </p:txBody>
      </p:sp>
      <p:sp>
        <p:nvSpPr>
          <p:cNvPr id="494" name="Line 19"/>
          <p:cNvSpPr/>
          <p:nvPr/>
        </p:nvSpPr>
        <p:spPr>
          <a:xfrm>
            <a:off x="6933960" y="2057400"/>
            <a:ext cx="762120" cy="1440"/>
          </a:xfrm>
          <a:prstGeom prst="line">
            <a:avLst/>
          </a:prstGeom>
          <a:ln w="9525">
            <a:solidFill>
              <a:srgbClr val="000000"/>
            </a:solidFill>
            <a:round/>
            <a:tailEnd len="med" type="triangle" w="med"/>
          </a:ln>
        </p:spPr>
        <p:style>
          <a:lnRef idx="0"/>
          <a:fillRef idx="0"/>
          <a:effectRef idx="0"/>
          <a:fontRef idx="minor"/>
        </p:style>
        <p:txBody>
          <a:bodyPr lIns="90000" rIns="90000" tIns="-43560" bIns="-43560" anchor="t" anchorCtr="1">
            <a:noAutofit/>
          </a:bodyPr>
          <a:p>
            <a:endParaRPr b="0" lang="en-IN" sz="1800" spc="-1" strike="noStrike">
              <a:solidFill>
                <a:srgbClr val="000000"/>
              </a:solidFill>
              <a:latin typeface="Arial"/>
              <a:ea typeface="DejaVu Sans"/>
            </a:endParaRPr>
          </a:p>
        </p:txBody>
      </p:sp>
      <p:sp>
        <p:nvSpPr>
          <p:cNvPr id="495" name="Freeform 22"/>
          <p:cNvSpPr/>
          <p:nvPr/>
        </p:nvSpPr>
        <p:spPr>
          <a:xfrm>
            <a:off x="3048120" y="1981080"/>
            <a:ext cx="2742120" cy="925920"/>
          </a:xfrm>
          <a:custGeom>
            <a:avLst/>
            <a:gdLst>
              <a:gd name="textAreaLeft" fmla="*/ 0 w 2742120"/>
              <a:gd name="textAreaRight" fmla="*/ 2742840 w 2742120"/>
              <a:gd name="textAreaTop" fmla="*/ 0 h 925920"/>
              <a:gd name="textAreaBottom" fmla="*/ 926640 h 925920"/>
            </a:gdLst>
            <a:ahLst/>
            <a:rect l="textAreaLeft" t="textAreaTop" r="textAreaRight" b="textAreaBottom"/>
            <a:pathLst>
              <a:path w="1728" h="584">
                <a:moveTo>
                  <a:pt x="0" y="0"/>
                </a:moveTo>
                <a:cubicBezTo>
                  <a:pt x="312" y="284"/>
                  <a:pt x="624" y="568"/>
                  <a:pt x="912" y="576"/>
                </a:cubicBezTo>
                <a:cubicBezTo>
                  <a:pt x="1200" y="584"/>
                  <a:pt x="1464" y="316"/>
                  <a:pt x="1728" y="48"/>
                </a:cubicBezTo>
              </a:path>
            </a:pathLst>
          </a:custGeom>
          <a:noFill/>
          <a:ln w="28575">
            <a:solidFill>
              <a:srgbClr val="ff0000"/>
            </a:solidFill>
            <a:roun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496" name="Text Box 25"/>
          <p:cNvSpPr/>
          <p:nvPr/>
        </p:nvSpPr>
        <p:spPr>
          <a:xfrm>
            <a:off x="1219320" y="2666880"/>
            <a:ext cx="137052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alibri"/>
                <a:ea typeface="DejaVu Sans"/>
              </a:rPr>
              <a:t>current</a:t>
            </a:r>
            <a:endParaRPr b="0" lang="en-IN" sz="1800" spc="-1" strike="noStrike">
              <a:solidFill>
                <a:srgbClr val="000000"/>
              </a:solidFill>
              <a:latin typeface="Arial"/>
            </a:endParaRPr>
          </a:p>
        </p:txBody>
      </p:sp>
      <p:sp>
        <p:nvSpPr>
          <p:cNvPr id="497" name="Line 26"/>
          <p:cNvSpPr/>
          <p:nvPr/>
        </p:nvSpPr>
        <p:spPr>
          <a:xfrm flipV="1">
            <a:off x="2361960" y="2361960"/>
            <a:ext cx="228600" cy="53352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498" name="TextBox 24"/>
          <p:cNvSpPr/>
          <p:nvPr/>
        </p:nvSpPr>
        <p:spPr>
          <a:xfrm>
            <a:off x="3886200" y="2362320"/>
            <a:ext cx="1980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deletedNode</a:t>
            </a:r>
            <a:endParaRPr b="0" lang="en-IN" sz="1800" spc="-1" strike="noStrike">
              <a:solidFill>
                <a:srgbClr val="000000"/>
              </a:solidFill>
              <a:latin typeface="Arial"/>
            </a:endParaRPr>
          </a:p>
        </p:txBody>
      </p:sp>
      <p:pic>
        <p:nvPicPr>
          <p:cNvPr id="499" name="Shape 297" descr=""/>
          <p:cNvPicPr/>
          <p:nvPr/>
        </p:nvPicPr>
        <p:blipFill>
          <a:blip r:embed="rId1"/>
          <a:stretch/>
        </p:blipFill>
        <p:spPr>
          <a:xfrm>
            <a:off x="304920" y="228600"/>
            <a:ext cx="951120" cy="860400"/>
          </a:xfrm>
          <a:prstGeom prst="rect">
            <a:avLst/>
          </a:prstGeom>
          <a:ln w="0">
            <a:noFill/>
          </a:ln>
        </p:spPr>
      </p:pic>
      <p:sp>
        <p:nvSpPr>
          <p:cNvPr id="500" name="Rounded Rectangle 1"/>
          <p:cNvSpPr/>
          <p:nvPr/>
        </p:nvSpPr>
        <p:spPr>
          <a:xfrm>
            <a:off x="910800" y="3822480"/>
            <a:ext cx="7619040" cy="2208600"/>
          </a:xfrm>
          <a:prstGeom prst="roundRect">
            <a:avLst>
              <a:gd name="adj" fmla="val 16667"/>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itle 1"/>
          <p:cNvSpPr/>
          <p:nvPr/>
        </p:nvSpPr>
        <p:spPr>
          <a:xfrm>
            <a:off x="1523880" y="274680"/>
            <a:ext cx="6933240" cy="562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Delete a node by position</a:t>
            </a:r>
            <a:endParaRPr b="0" lang="en-IN" sz="4400" spc="-1" strike="noStrike">
              <a:solidFill>
                <a:srgbClr val="000000"/>
              </a:solidFill>
              <a:latin typeface="Arial"/>
            </a:endParaRPr>
          </a:p>
        </p:txBody>
      </p:sp>
      <p:sp>
        <p:nvSpPr>
          <p:cNvPr id="502" name="Content Placeholder 2"/>
          <p:cNvSpPr/>
          <p:nvPr/>
        </p:nvSpPr>
        <p:spPr>
          <a:xfrm>
            <a:off x="4991040" y="1219320"/>
            <a:ext cx="3846960" cy="495180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00"/>
              </a:spcBef>
              <a:tabLst>
                <a:tab algn="l" pos="0"/>
              </a:tabLst>
            </a:pPr>
            <a:r>
              <a:rPr b="0" lang="en-US" sz="2000" spc="-1" strike="noStrike">
                <a:solidFill>
                  <a:srgbClr val="000000"/>
                </a:solidFill>
                <a:latin typeface="Calibri"/>
                <a:ea typeface="DejaVu Sans"/>
              </a:rPr>
              <a:t>while(ctr&lt;pos &amp;&amp; curr!=NULL)</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ctr++;</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prev=curr;</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curr=curr-&gt;next;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temp=curr;</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prev-&gt;next=curr-&gt;next;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curr-&gt;next=NULL;</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free(temp);</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p:txBody>
      </p:sp>
      <p:pic>
        <p:nvPicPr>
          <p:cNvPr id="503" name="Shape 297" descr=""/>
          <p:cNvPicPr/>
          <p:nvPr/>
        </p:nvPicPr>
        <p:blipFill>
          <a:blip r:embed="rId1"/>
          <a:stretch/>
        </p:blipFill>
        <p:spPr>
          <a:xfrm>
            <a:off x="304920" y="228600"/>
            <a:ext cx="951120" cy="860400"/>
          </a:xfrm>
          <a:prstGeom prst="rect">
            <a:avLst/>
          </a:prstGeom>
          <a:ln w="0">
            <a:noFill/>
          </a:ln>
        </p:spPr>
      </p:pic>
      <p:sp>
        <p:nvSpPr>
          <p:cNvPr id="504" name="Content Placeholder 2"/>
          <p:cNvSpPr/>
          <p:nvPr/>
        </p:nvSpPr>
        <p:spPr>
          <a:xfrm>
            <a:off x="685800" y="1219320"/>
            <a:ext cx="4304160" cy="479952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00"/>
              </a:spcBef>
              <a:tabLst>
                <a:tab algn="l" pos="0"/>
              </a:tabLst>
            </a:pPr>
            <a:r>
              <a:rPr b="0" lang="en-US" sz="2000" spc="-1" strike="noStrike">
                <a:solidFill>
                  <a:srgbClr val="000000"/>
                </a:solidFill>
                <a:latin typeface="Calibri"/>
                <a:ea typeface="DejaVu Sans"/>
              </a:rPr>
              <a:t>Algorithm delpos(*H)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prev=H; ctr=1;</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curr=H-&gt;next;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read pos;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//Accept position of data to be deleted: </a:t>
            </a: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k=len();</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if (k&lt;pos)</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//display Data can't be deleted;</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else</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endParaRPr b="0" lang="en-IN" sz="2000" spc="-1" strike="noStrike">
              <a:solidFill>
                <a:srgbClr val="000000"/>
              </a:solidFill>
              <a:latin typeface="Arial"/>
            </a:endParaRPr>
          </a:p>
        </p:txBody>
      </p:sp>
      <p:sp>
        <p:nvSpPr>
          <p:cNvPr id="505" name="Rectangle 5"/>
          <p:cNvSpPr/>
          <p:nvPr/>
        </p:nvSpPr>
        <p:spPr>
          <a:xfrm>
            <a:off x="609480" y="1219320"/>
            <a:ext cx="4380480" cy="47995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06" name="Rectangle 6"/>
          <p:cNvSpPr/>
          <p:nvPr/>
        </p:nvSpPr>
        <p:spPr>
          <a:xfrm>
            <a:off x="4991040" y="1219320"/>
            <a:ext cx="3846960" cy="47995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51" dur="indefinite" restart="never" nodeType="tmRoot">
          <p:childTnLst>
            <p:seq>
              <p:cTn id="352" dur="indefinite" nodeType="mainSeq">
                <p:childTnLst>
                  <p:par>
                    <p:cTn id="353" fill="hold">
                      <p:stCondLst>
                        <p:cond delay="indefinite"/>
                      </p:stCondLst>
                      <p:childTnLst>
                        <p:par>
                          <p:cTn id="354" fill="hold">
                            <p:stCondLst>
                              <p:cond delay="0"/>
                            </p:stCondLst>
                            <p:childTnLst>
                              <p:par>
                                <p:cTn id="355" nodeType="clickEffect" fill="hold" presetClass="entr" presetID="3" presetSubtype="10">
                                  <p:stCondLst>
                                    <p:cond delay="0"/>
                                  </p:stCondLst>
                                  <p:childTnLst>
                                    <p:set>
                                      <p:cBhvr>
                                        <p:cTn id="356" dur="1" fill="hold">
                                          <p:stCondLst>
                                            <p:cond delay="0"/>
                                          </p:stCondLst>
                                        </p:cTn>
                                        <p:tgtEl>
                                          <p:spTgt spid="502">
                                            <p:txEl>
                                              <p:pRg st="0" end="0"/>
                                            </p:txEl>
                                          </p:spTgt>
                                        </p:tgtEl>
                                        <p:attrNameLst>
                                          <p:attrName>style.visibility</p:attrName>
                                        </p:attrNameLst>
                                      </p:cBhvr>
                                      <p:to>
                                        <p:strVal val="visible"/>
                                      </p:to>
                                    </p:set>
                                    <p:animEffect filter="blinds(horizontal)" transition="in">
                                      <p:cBhvr additive="repl">
                                        <p:cTn id="357" dur="500"/>
                                        <p:tgtEl>
                                          <p:spTgt spid="502">
                                            <p:txEl>
                                              <p:pRg st="0" end="0"/>
                                            </p:txEl>
                                          </p:spTgt>
                                        </p:tgtEl>
                                      </p:cBhvr>
                                    </p:animEffect>
                                  </p:childTnLst>
                                </p:cTn>
                              </p:par>
                              <p:par>
                                <p:cTn id="358" nodeType="withEffect" fill="hold" presetClass="entr" presetID="3" presetSubtype="10">
                                  <p:stCondLst>
                                    <p:cond delay="0"/>
                                  </p:stCondLst>
                                  <p:childTnLst>
                                    <p:set>
                                      <p:cBhvr>
                                        <p:cTn id="359" dur="1" fill="hold">
                                          <p:stCondLst>
                                            <p:cond delay="0"/>
                                          </p:stCondLst>
                                        </p:cTn>
                                        <p:tgtEl>
                                          <p:spTgt spid="502">
                                            <p:txEl>
                                              <p:pRg st="1" end="1"/>
                                            </p:txEl>
                                          </p:spTgt>
                                        </p:tgtEl>
                                        <p:attrNameLst>
                                          <p:attrName>style.visibility</p:attrName>
                                        </p:attrNameLst>
                                      </p:cBhvr>
                                      <p:to>
                                        <p:strVal val="visible"/>
                                      </p:to>
                                    </p:set>
                                    <p:animEffect filter="blinds(horizontal)" transition="in">
                                      <p:cBhvr additive="repl">
                                        <p:cTn id="360" dur="500"/>
                                        <p:tgtEl>
                                          <p:spTgt spid="502">
                                            <p:txEl>
                                              <p:pRg st="1" end="1"/>
                                            </p:txEl>
                                          </p:spTgt>
                                        </p:tgtEl>
                                      </p:cBhvr>
                                    </p:animEffect>
                                  </p:childTnLst>
                                </p:cTn>
                              </p:par>
                              <p:par>
                                <p:cTn id="361" nodeType="withEffect" fill="hold" presetClass="entr" presetID="3" presetSubtype="10">
                                  <p:stCondLst>
                                    <p:cond delay="0"/>
                                  </p:stCondLst>
                                  <p:childTnLst>
                                    <p:set>
                                      <p:cBhvr>
                                        <p:cTn id="362" dur="1" fill="hold">
                                          <p:stCondLst>
                                            <p:cond delay="0"/>
                                          </p:stCondLst>
                                        </p:cTn>
                                        <p:tgtEl>
                                          <p:spTgt spid="502">
                                            <p:txEl>
                                              <p:pRg st="2" end="2"/>
                                            </p:txEl>
                                          </p:spTgt>
                                        </p:tgtEl>
                                        <p:attrNameLst>
                                          <p:attrName>style.visibility</p:attrName>
                                        </p:attrNameLst>
                                      </p:cBhvr>
                                      <p:to>
                                        <p:strVal val="visible"/>
                                      </p:to>
                                    </p:set>
                                    <p:animEffect filter="blinds(horizontal)" transition="in">
                                      <p:cBhvr additive="repl">
                                        <p:cTn id="363" dur="500"/>
                                        <p:tgtEl>
                                          <p:spTgt spid="502">
                                            <p:txEl>
                                              <p:pRg st="2" end="2"/>
                                            </p:txEl>
                                          </p:spTgt>
                                        </p:tgtEl>
                                      </p:cBhvr>
                                    </p:animEffect>
                                  </p:childTnLst>
                                </p:cTn>
                              </p:par>
                              <p:par>
                                <p:cTn id="364" nodeType="withEffect" fill="hold" presetClass="entr" presetID="3" presetSubtype="10">
                                  <p:stCondLst>
                                    <p:cond delay="0"/>
                                  </p:stCondLst>
                                  <p:childTnLst>
                                    <p:set>
                                      <p:cBhvr>
                                        <p:cTn id="365" dur="1" fill="hold">
                                          <p:stCondLst>
                                            <p:cond delay="0"/>
                                          </p:stCondLst>
                                        </p:cTn>
                                        <p:tgtEl>
                                          <p:spTgt spid="502">
                                            <p:txEl>
                                              <p:pRg st="3" end="3"/>
                                            </p:txEl>
                                          </p:spTgt>
                                        </p:tgtEl>
                                        <p:attrNameLst>
                                          <p:attrName>style.visibility</p:attrName>
                                        </p:attrNameLst>
                                      </p:cBhvr>
                                      <p:to>
                                        <p:strVal val="visible"/>
                                      </p:to>
                                    </p:set>
                                    <p:animEffect filter="blinds(horizontal)" transition="in">
                                      <p:cBhvr additive="repl">
                                        <p:cTn id="366" dur="500"/>
                                        <p:tgtEl>
                                          <p:spTgt spid="502">
                                            <p:txEl>
                                              <p:pRg st="3" end="3"/>
                                            </p:txEl>
                                          </p:spTgt>
                                        </p:tgtEl>
                                      </p:cBhvr>
                                    </p:animEffect>
                                  </p:childTnLst>
                                </p:cTn>
                              </p:par>
                              <p:par>
                                <p:cTn id="367" nodeType="withEffect" fill="hold" presetClass="entr" presetID="3" presetSubtype="10">
                                  <p:stCondLst>
                                    <p:cond delay="0"/>
                                  </p:stCondLst>
                                  <p:childTnLst>
                                    <p:set>
                                      <p:cBhvr>
                                        <p:cTn id="368" dur="1" fill="hold">
                                          <p:stCondLst>
                                            <p:cond delay="0"/>
                                          </p:stCondLst>
                                        </p:cTn>
                                        <p:tgtEl>
                                          <p:spTgt spid="502">
                                            <p:txEl>
                                              <p:pRg st="4" end="4"/>
                                            </p:txEl>
                                          </p:spTgt>
                                        </p:tgtEl>
                                        <p:attrNameLst>
                                          <p:attrName>style.visibility</p:attrName>
                                        </p:attrNameLst>
                                      </p:cBhvr>
                                      <p:to>
                                        <p:strVal val="visible"/>
                                      </p:to>
                                    </p:set>
                                    <p:animEffect filter="blinds(horizontal)" transition="in">
                                      <p:cBhvr additive="repl">
                                        <p:cTn id="369" dur="500"/>
                                        <p:tgtEl>
                                          <p:spTgt spid="502">
                                            <p:txEl>
                                              <p:pRg st="4" end="4"/>
                                            </p:txEl>
                                          </p:spTgt>
                                        </p:tgtEl>
                                      </p:cBhvr>
                                    </p:animEffect>
                                  </p:childTnLst>
                                </p:cTn>
                              </p:par>
                              <p:par>
                                <p:cTn id="370" nodeType="withEffect" fill="hold" presetClass="entr" presetID="3" presetSubtype="10">
                                  <p:stCondLst>
                                    <p:cond delay="0"/>
                                  </p:stCondLst>
                                  <p:childTnLst>
                                    <p:set>
                                      <p:cBhvr>
                                        <p:cTn id="371" dur="1" fill="hold">
                                          <p:stCondLst>
                                            <p:cond delay="0"/>
                                          </p:stCondLst>
                                        </p:cTn>
                                        <p:tgtEl>
                                          <p:spTgt spid="502">
                                            <p:txEl>
                                              <p:pRg st="5" end="5"/>
                                            </p:txEl>
                                          </p:spTgt>
                                        </p:tgtEl>
                                        <p:attrNameLst>
                                          <p:attrName>style.visibility</p:attrName>
                                        </p:attrNameLst>
                                      </p:cBhvr>
                                      <p:to>
                                        <p:strVal val="visible"/>
                                      </p:to>
                                    </p:set>
                                    <p:animEffect filter="blinds(horizontal)" transition="in">
                                      <p:cBhvr additive="repl">
                                        <p:cTn id="372" dur="500"/>
                                        <p:tgtEl>
                                          <p:spTgt spid="502">
                                            <p:txEl>
                                              <p:pRg st="5" end="5"/>
                                            </p:txEl>
                                          </p:spTgt>
                                        </p:tgtEl>
                                      </p:cBhvr>
                                    </p:animEffect>
                                  </p:childTnLst>
                                </p:cTn>
                              </p:par>
                              <p:par>
                                <p:cTn id="373" nodeType="withEffect" fill="hold" presetClass="entr" presetID="3" presetSubtype="10">
                                  <p:stCondLst>
                                    <p:cond delay="0"/>
                                  </p:stCondLst>
                                  <p:childTnLst>
                                    <p:set>
                                      <p:cBhvr>
                                        <p:cTn id="374" dur="1" fill="hold">
                                          <p:stCondLst>
                                            <p:cond delay="0"/>
                                          </p:stCondLst>
                                        </p:cTn>
                                        <p:tgtEl>
                                          <p:spTgt spid="502">
                                            <p:txEl>
                                              <p:pRg st="6" end="6"/>
                                            </p:txEl>
                                          </p:spTgt>
                                        </p:tgtEl>
                                        <p:attrNameLst>
                                          <p:attrName>style.visibility</p:attrName>
                                        </p:attrNameLst>
                                      </p:cBhvr>
                                      <p:to>
                                        <p:strVal val="visible"/>
                                      </p:to>
                                    </p:set>
                                    <p:animEffect filter="blinds(horizontal)" transition="in">
                                      <p:cBhvr additive="repl">
                                        <p:cTn id="375" dur="500"/>
                                        <p:tgtEl>
                                          <p:spTgt spid="502">
                                            <p:txEl>
                                              <p:pRg st="6" end="6"/>
                                            </p:txEl>
                                          </p:spTgt>
                                        </p:tgtEl>
                                      </p:cBhvr>
                                    </p:animEffect>
                                  </p:childTnLst>
                                </p:cTn>
                              </p:par>
                            </p:childTnLst>
                          </p:cTn>
                        </p:par>
                      </p:childTnLst>
                    </p:cTn>
                  </p:par>
                  <p:par>
                    <p:cTn id="376" fill="hold">
                      <p:stCondLst>
                        <p:cond delay="indefinite"/>
                      </p:stCondLst>
                      <p:childTnLst>
                        <p:par>
                          <p:cTn id="377" fill="hold">
                            <p:stCondLst>
                              <p:cond delay="0"/>
                            </p:stCondLst>
                            <p:childTnLst>
                              <p:par>
                                <p:cTn id="378" nodeType="clickEffect" fill="hold" presetClass="entr" presetID="10">
                                  <p:stCondLst>
                                    <p:cond delay="0"/>
                                  </p:stCondLst>
                                  <p:childTnLst>
                                    <p:set>
                                      <p:cBhvr>
                                        <p:cTn id="379" dur="1" fill="hold">
                                          <p:stCondLst>
                                            <p:cond delay="0"/>
                                          </p:stCondLst>
                                        </p:cTn>
                                        <p:tgtEl>
                                          <p:spTgt spid="502">
                                            <p:txEl>
                                              <p:pRg st="7" end="7"/>
                                            </p:txEl>
                                          </p:spTgt>
                                        </p:tgtEl>
                                        <p:attrNameLst>
                                          <p:attrName>style.visibility</p:attrName>
                                        </p:attrNameLst>
                                      </p:cBhvr>
                                      <p:to>
                                        <p:strVal val="visible"/>
                                      </p:to>
                                    </p:set>
                                    <p:animEffect filter="fade" transition="in">
                                      <p:cBhvr additive="repl">
                                        <p:cTn id="380" dur="500"/>
                                        <p:tgtEl>
                                          <p:spTgt spid="502">
                                            <p:txEl>
                                              <p:pRg st="7" end="7"/>
                                            </p:txEl>
                                          </p:spTgt>
                                        </p:tgtEl>
                                      </p:cBhvr>
                                    </p:animEffec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0">
                                  <p:stCondLst>
                                    <p:cond delay="0"/>
                                  </p:stCondLst>
                                  <p:childTnLst>
                                    <p:set>
                                      <p:cBhvr>
                                        <p:cTn id="384" dur="1" fill="hold">
                                          <p:stCondLst>
                                            <p:cond delay="0"/>
                                          </p:stCondLst>
                                        </p:cTn>
                                        <p:tgtEl>
                                          <p:spTgt spid="502">
                                            <p:txEl>
                                              <p:pRg st="8" end="8"/>
                                            </p:txEl>
                                          </p:spTgt>
                                        </p:tgtEl>
                                        <p:attrNameLst>
                                          <p:attrName>style.visibility</p:attrName>
                                        </p:attrNameLst>
                                      </p:cBhvr>
                                      <p:to>
                                        <p:strVal val="visible"/>
                                      </p:to>
                                    </p:set>
                                    <p:animEffect filter="fade" transition="in">
                                      <p:cBhvr additive="repl">
                                        <p:cTn id="385" dur="500"/>
                                        <p:tgtEl>
                                          <p:spTgt spid="502">
                                            <p:txEl>
                                              <p:pRg st="8" end="8"/>
                                            </p:txEl>
                                          </p:spTgt>
                                        </p:tgtEl>
                                      </p:cBhvr>
                                    </p:animEffect>
                                  </p:childTnLst>
                                </p:cTn>
                              </p:par>
                            </p:childTnLst>
                          </p:cTn>
                        </p:par>
                      </p:childTnLst>
                    </p:cTn>
                  </p:par>
                  <p:par>
                    <p:cTn id="386" fill="hold">
                      <p:stCondLst>
                        <p:cond delay="indefinite"/>
                      </p:stCondLst>
                      <p:childTnLst>
                        <p:par>
                          <p:cTn id="387" fill="hold">
                            <p:stCondLst>
                              <p:cond delay="0"/>
                            </p:stCondLst>
                            <p:childTnLst>
                              <p:par>
                                <p:cTn id="388" nodeType="clickEffect" fill="hold" presetClass="entr" presetID="10">
                                  <p:stCondLst>
                                    <p:cond delay="0"/>
                                  </p:stCondLst>
                                  <p:childTnLst>
                                    <p:set>
                                      <p:cBhvr>
                                        <p:cTn id="389" dur="1" fill="hold">
                                          <p:stCondLst>
                                            <p:cond delay="0"/>
                                          </p:stCondLst>
                                        </p:cTn>
                                        <p:tgtEl>
                                          <p:spTgt spid="502">
                                            <p:txEl>
                                              <p:pRg st="9" end="9"/>
                                            </p:txEl>
                                          </p:spTgt>
                                        </p:tgtEl>
                                        <p:attrNameLst>
                                          <p:attrName>style.visibility</p:attrName>
                                        </p:attrNameLst>
                                      </p:cBhvr>
                                      <p:to>
                                        <p:strVal val="visible"/>
                                      </p:to>
                                    </p:set>
                                    <p:animEffect filter="fade" transition="in">
                                      <p:cBhvr additive="repl">
                                        <p:cTn id="390" dur="500"/>
                                        <p:tgtEl>
                                          <p:spTgt spid="502">
                                            <p:txEl>
                                              <p:pRg st="9" end="9"/>
                                            </p:txEl>
                                          </p:spTgt>
                                        </p:tgtEl>
                                      </p:cBhvr>
                                    </p:animEffect>
                                  </p:childTnLst>
                                </p:cTn>
                              </p:par>
                              <p:par>
                                <p:cTn id="391" nodeType="withEffect" fill="hold" presetClass="entr" presetID="10">
                                  <p:stCondLst>
                                    <p:cond delay="0"/>
                                  </p:stCondLst>
                                  <p:childTnLst>
                                    <p:set>
                                      <p:cBhvr>
                                        <p:cTn id="392" dur="1" fill="hold">
                                          <p:stCondLst>
                                            <p:cond delay="0"/>
                                          </p:stCondLst>
                                        </p:cTn>
                                        <p:tgtEl>
                                          <p:spTgt spid="502">
                                            <p:txEl>
                                              <p:pRg st="10" end="10"/>
                                            </p:txEl>
                                          </p:spTgt>
                                        </p:tgtEl>
                                        <p:attrNameLst>
                                          <p:attrName>style.visibility</p:attrName>
                                        </p:attrNameLst>
                                      </p:cBhvr>
                                      <p:to>
                                        <p:strVal val="visible"/>
                                      </p:to>
                                    </p:set>
                                    <p:animEffect filter="fade" transition="in">
                                      <p:cBhvr additive="repl">
                                        <p:cTn id="393" dur="500"/>
                                        <p:tgtEl>
                                          <p:spTgt spid="502">
                                            <p:txEl>
                                              <p:pRg st="10" end="10"/>
                                            </p:txEl>
                                          </p:spTgt>
                                        </p:tgtEl>
                                      </p:cBhvr>
                                    </p:animEffect>
                                  </p:childTnLst>
                                </p:cTn>
                              </p:par>
                              <p:par>
                                <p:cTn id="394" nodeType="withEffect" fill="hold" presetClass="entr" presetID="10">
                                  <p:stCondLst>
                                    <p:cond delay="0"/>
                                  </p:stCondLst>
                                  <p:childTnLst>
                                    <p:set>
                                      <p:cBhvr>
                                        <p:cTn id="395" dur="1" fill="hold">
                                          <p:stCondLst>
                                            <p:cond delay="0"/>
                                          </p:stCondLst>
                                        </p:cTn>
                                        <p:tgtEl>
                                          <p:spTgt spid="502">
                                            <p:txEl>
                                              <p:pRg st="11" end="11"/>
                                            </p:txEl>
                                          </p:spTgt>
                                        </p:tgtEl>
                                        <p:attrNameLst>
                                          <p:attrName>style.visibility</p:attrName>
                                        </p:attrNameLst>
                                      </p:cBhvr>
                                      <p:to>
                                        <p:strVal val="visible"/>
                                      </p:to>
                                    </p:set>
                                    <p:animEffect filter="fade" transition="in">
                                      <p:cBhvr additive="repl">
                                        <p:cTn id="396" dur="500"/>
                                        <p:tgtEl>
                                          <p:spTgt spid="502">
                                            <p:txEl>
                                              <p:pRg st="11" end="11"/>
                                            </p:txEl>
                                          </p:spTgt>
                                        </p:tgtEl>
                                      </p:cBhvr>
                                    </p:animEffec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3" presetSubtype="10">
                                  <p:stCondLst>
                                    <p:cond delay="0"/>
                                  </p:stCondLst>
                                  <p:childTnLst>
                                    <p:set>
                                      <p:cBhvr>
                                        <p:cTn id="400" dur="1" fill="hold">
                                          <p:stCondLst>
                                            <p:cond delay="0"/>
                                          </p:stCondLst>
                                        </p:cTn>
                                        <p:tgtEl>
                                          <p:spTgt spid="504">
                                            <p:txEl>
                                              <p:pRg st="0" end="0"/>
                                            </p:txEl>
                                          </p:spTgt>
                                        </p:tgtEl>
                                        <p:attrNameLst>
                                          <p:attrName>style.visibility</p:attrName>
                                        </p:attrNameLst>
                                      </p:cBhvr>
                                      <p:to>
                                        <p:strVal val="visible"/>
                                      </p:to>
                                    </p:set>
                                    <p:animEffect filter="blinds(horizontal)" transition="in">
                                      <p:cBhvr additive="repl">
                                        <p:cTn id="401" dur="500"/>
                                        <p:tgtEl>
                                          <p:spTgt spid="504">
                                            <p:txEl>
                                              <p:pRg st="0" end="0"/>
                                            </p:txEl>
                                          </p:spTgt>
                                        </p:tgtEl>
                                      </p:cBhvr>
                                    </p:animEffect>
                                  </p:childTnLst>
                                </p:cTn>
                              </p:par>
                              <p:par>
                                <p:cTn id="402" nodeType="withEffect" fill="hold" presetClass="entr" presetID="3" presetSubtype="10">
                                  <p:stCondLst>
                                    <p:cond delay="0"/>
                                  </p:stCondLst>
                                  <p:childTnLst>
                                    <p:set>
                                      <p:cBhvr>
                                        <p:cTn id="403" dur="1" fill="hold">
                                          <p:stCondLst>
                                            <p:cond delay="0"/>
                                          </p:stCondLst>
                                        </p:cTn>
                                        <p:tgtEl>
                                          <p:spTgt spid="504">
                                            <p:txEl>
                                              <p:pRg st="1" end="1"/>
                                            </p:txEl>
                                          </p:spTgt>
                                        </p:tgtEl>
                                        <p:attrNameLst>
                                          <p:attrName>style.visibility</p:attrName>
                                        </p:attrNameLst>
                                      </p:cBhvr>
                                      <p:to>
                                        <p:strVal val="visible"/>
                                      </p:to>
                                    </p:set>
                                    <p:animEffect filter="blinds(horizontal)" transition="in">
                                      <p:cBhvr additive="repl">
                                        <p:cTn id="404" dur="500"/>
                                        <p:tgtEl>
                                          <p:spTgt spid="504">
                                            <p:txEl>
                                              <p:pRg st="1" end="1"/>
                                            </p:txEl>
                                          </p:spTgt>
                                        </p:tgtEl>
                                      </p:cBhvr>
                                    </p:animEffect>
                                  </p:childTnLst>
                                </p:cTn>
                              </p:par>
                              <p:par>
                                <p:cTn id="405" nodeType="withEffect" fill="hold" presetClass="entr" presetID="3" presetSubtype="10">
                                  <p:stCondLst>
                                    <p:cond delay="0"/>
                                  </p:stCondLst>
                                  <p:childTnLst>
                                    <p:set>
                                      <p:cBhvr>
                                        <p:cTn id="406" dur="1" fill="hold">
                                          <p:stCondLst>
                                            <p:cond delay="0"/>
                                          </p:stCondLst>
                                        </p:cTn>
                                        <p:tgtEl>
                                          <p:spTgt spid="504">
                                            <p:txEl>
                                              <p:pRg st="2" end="2"/>
                                            </p:txEl>
                                          </p:spTgt>
                                        </p:tgtEl>
                                        <p:attrNameLst>
                                          <p:attrName>style.visibility</p:attrName>
                                        </p:attrNameLst>
                                      </p:cBhvr>
                                      <p:to>
                                        <p:strVal val="visible"/>
                                      </p:to>
                                    </p:set>
                                    <p:animEffect filter="blinds(horizontal)" transition="in">
                                      <p:cBhvr additive="repl">
                                        <p:cTn id="407" dur="500"/>
                                        <p:tgtEl>
                                          <p:spTgt spid="504">
                                            <p:txEl>
                                              <p:pRg st="2" end="2"/>
                                            </p:txEl>
                                          </p:spTgt>
                                        </p:tgtEl>
                                      </p:cBhvr>
                                    </p:animEffect>
                                  </p:childTnLst>
                                </p:cTn>
                              </p:par>
                              <p:par>
                                <p:cTn id="408" nodeType="withEffect" fill="hold" presetClass="entr" presetID="3" presetSubtype="10">
                                  <p:stCondLst>
                                    <p:cond delay="0"/>
                                  </p:stCondLst>
                                  <p:childTnLst>
                                    <p:set>
                                      <p:cBhvr>
                                        <p:cTn id="409" dur="1" fill="hold">
                                          <p:stCondLst>
                                            <p:cond delay="0"/>
                                          </p:stCondLst>
                                        </p:cTn>
                                        <p:tgtEl>
                                          <p:spTgt spid="504">
                                            <p:txEl>
                                              <p:pRg st="3" end="3"/>
                                            </p:txEl>
                                          </p:spTgt>
                                        </p:tgtEl>
                                        <p:attrNameLst>
                                          <p:attrName>style.visibility</p:attrName>
                                        </p:attrNameLst>
                                      </p:cBhvr>
                                      <p:to>
                                        <p:strVal val="visible"/>
                                      </p:to>
                                    </p:set>
                                    <p:animEffect filter="blinds(horizontal)" transition="in">
                                      <p:cBhvr additive="repl">
                                        <p:cTn id="410" dur="500"/>
                                        <p:tgtEl>
                                          <p:spTgt spid="504">
                                            <p:txEl>
                                              <p:pRg st="3" end="3"/>
                                            </p:txEl>
                                          </p:spTgt>
                                        </p:tgtEl>
                                      </p:cBhvr>
                                    </p:animEffect>
                                  </p:childTnLst>
                                </p:cTn>
                              </p:par>
                              <p:par>
                                <p:cTn id="411" nodeType="withEffect" fill="hold" presetClass="entr" presetID="3" presetSubtype="10">
                                  <p:stCondLst>
                                    <p:cond delay="0"/>
                                  </p:stCondLst>
                                  <p:childTnLst>
                                    <p:set>
                                      <p:cBhvr>
                                        <p:cTn id="412" dur="1" fill="hold">
                                          <p:stCondLst>
                                            <p:cond delay="0"/>
                                          </p:stCondLst>
                                        </p:cTn>
                                        <p:tgtEl>
                                          <p:spTgt spid="504">
                                            <p:txEl>
                                              <p:pRg st="4" end="4"/>
                                            </p:txEl>
                                          </p:spTgt>
                                        </p:tgtEl>
                                        <p:attrNameLst>
                                          <p:attrName>style.visibility</p:attrName>
                                        </p:attrNameLst>
                                      </p:cBhvr>
                                      <p:to>
                                        <p:strVal val="visible"/>
                                      </p:to>
                                    </p:set>
                                    <p:animEffect filter="blinds(horizontal)" transition="in">
                                      <p:cBhvr additive="repl">
                                        <p:cTn id="413" dur="500"/>
                                        <p:tgtEl>
                                          <p:spTgt spid="504">
                                            <p:txEl>
                                              <p:pRg st="4" end="4"/>
                                            </p:txEl>
                                          </p:spTgt>
                                        </p:tgtEl>
                                      </p:cBhvr>
                                    </p:animEffect>
                                  </p:childTnLst>
                                </p:cTn>
                              </p:par>
                              <p:par>
                                <p:cTn id="414" nodeType="withEffect" fill="hold" presetClass="entr" presetID="3" presetSubtype="10">
                                  <p:stCondLst>
                                    <p:cond delay="0"/>
                                  </p:stCondLst>
                                  <p:childTnLst>
                                    <p:set>
                                      <p:cBhvr>
                                        <p:cTn id="415" dur="1" fill="hold">
                                          <p:stCondLst>
                                            <p:cond delay="0"/>
                                          </p:stCondLst>
                                        </p:cTn>
                                        <p:tgtEl>
                                          <p:spTgt spid="504">
                                            <p:txEl>
                                              <p:pRg st="5" end="5"/>
                                            </p:txEl>
                                          </p:spTgt>
                                        </p:tgtEl>
                                        <p:attrNameLst>
                                          <p:attrName>style.visibility</p:attrName>
                                        </p:attrNameLst>
                                      </p:cBhvr>
                                      <p:to>
                                        <p:strVal val="visible"/>
                                      </p:to>
                                    </p:set>
                                    <p:animEffect filter="blinds(horizontal)" transition="in">
                                      <p:cBhvr additive="repl">
                                        <p:cTn id="416" dur="500"/>
                                        <p:tgtEl>
                                          <p:spTgt spid="504">
                                            <p:txEl>
                                              <p:pRg st="5" end="5"/>
                                            </p:txEl>
                                          </p:spTgt>
                                        </p:tgtEl>
                                      </p:cBhvr>
                                    </p:animEffect>
                                  </p:childTnLst>
                                </p:cTn>
                              </p:par>
                              <p:par>
                                <p:cTn id="417" nodeType="withEffect" fill="hold" presetClass="entr" presetID="3" presetSubtype="10">
                                  <p:stCondLst>
                                    <p:cond delay="0"/>
                                  </p:stCondLst>
                                  <p:childTnLst>
                                    <p:set>
                                      <p:cBhvr>
                                        <p:cTn id="418" dur="1" fill="hold">
                                          <p:stCondLst>
                                            <p:cond delay="0"/>
                                          </p:stCondLst>
                                        </p:cTn>
                                        <p:tgtEl>
                                          <p:spTgt spid="504">
                                            <p:txEl>
                                              <p:pRg st="7" end="7"/>
                                            </p:txEl>
                                          </p:spTgt>
                                        </p:tgtEl>
                                        <p:attrNameLst>
                                          <p:attrName>style.visibility</p:attrName>
                                        </p:attrNameLst>
                                      </p:cBhvr>
                                      <p:to>
                                        <p:strVal val="visible"/>
                                      </p:to>
                                    </p:set>
                                    <p:animEffect filter="blinds(horizontal)" transition="in">
                                      <p:cBhvr additive="repl">
                                        <p:cTn id="419" dur="500"/>
                                        <p:tgtEl>
                                          <p:spTgt spid="504">
                                            <p:txEl>
                                              <p:pRg st="7" end="7"/>
                                            </p:txEl>
                                          </p:spTgt>
                                        </p:tgtEl>
                                      </p:cBhvr>
                                    </p:animEffect>
                                  </p:childTnLst>
                                </p:cTn>
                              </p:par>
                            </p:childTnLst>
                          </p:cTn>
                        </p:par>
                      </p:childTnLst>
                    </p:cTn>
                  </p:par>
                  <p:par>
                    <p:cTn id="420" fill="hold">
                      <p:stCondLst>
                        <p:cond delay="indefinite"/>
                      </p:stCondLst>
                      <p:childTnLst>
                        <p:par>
                          <p:cTn id="421"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504">
                                            <p:txEl>
                                              <p:pRg st="8" end="8"/>
                                            </p:txEl>
                                          </p:spTgt>
                                        </p:tgtEl>
                                        <p:attrNameLst>
                                          <p:attrName>style.visibility</p:attrName>
                                        </p:attrNameLst>
                                      </p:cBhvr>
                                      <p:to>
                                        <p:strVal val="visible"/>
                                      </p:to>
                                    </p:set>
                                    <p:animEffect filter="blinds(horizontal)" transition="in">
                                      <p:cBhvr additive="repl">
                                        <p:cTn id="424" dur="500"/>
                                        <p:tgtEl>
                                          <p:spTgt spid="504">
                                            <p:txEl>
                                              <p:pRg st="8" end="8"/>
                                            </p:txEl>
                                          </p:spTgt>
                                        </p:tgtEl>
                                      </p:cBhvr>
                                    </p:animEffect>
                                  </p:childTnLst>
                                </p:cTn>
                              </p:par>
                              <p:par>
                                <p:cTn id="425" nodeType="withEffect" fill="hold" presetClass="entr" presetID="3" presetSubtype="10">
                                  <p:stCondLst>
                                    <p:cond delay="0"/>
                                  </p:stCondLst>
                                  <p:childTnLst>
                                    <p:set>
                                      <p:cBhvr>
                                        <p:cTn id="426" dur="1" fill="hold">
                                          <p:stCondLst>
                                            <p:cond delay="0"/>
                                          </p:stCondLst>
                                        </p:cTn>
                                        <p:tgtEl>
                                          <p:spTgt spid="504">
                                            <p:txEl>
                                              <p:pRg st="9" end="9"/>
                                            </p:txEl>
                                          </p:spTgt>
                                        </p:tgtEl>
                                        <p:attrNameLst>
                                          <p:attrName>style.visibility</p:attrName>
                                        </p:attrNameLst>
                                      </p:cBhvr>
                                      <p:to>
                                        <p:strVal val="visible"/>
                                      </p:to>
                                    </p:set>
                                    <p:animEffect filter="blinds(horizontal)" transition="in">
                                      <p:cBhvr additive="repl">
                                        <p:cTn id="427" dur="500"/>
                                        <p:tgtEl>
                                          <p:spTgt spid="504">
                                            <p:txEl>
                                              <p:pRg st="9" end="9"/>
                                            </p:txEl>
                                          </p:spTgt>
                                        </p:tgtEl>
                                      </p:cBhvr>
                                    </p:animEffect>
                                  </p:childTnLst>
                                </p:cTn>
                              </p:par>
                              <p:par>
                                <p:cTn id="428" nodeType="withEffect" fill="hold" presetClass="entr" presetID="3" presetSubtype="10">
                                  <p:stCondLst>
                                    <p:cond delay="0"/>
                                  </p:stCondLst>
                                  <p:childTnLst>
                                    <p:set>
                                      <p:cBhvr>
                                        <p:cTn id="429" dur="1" fill="hold">
                                          <p:stCondLst>
                                            <p:cond delay="0"/>
                                          </p:stCondLst>
                                        </p:cTn>
                                        <p:tgtEl>
                                          <p:spTgt spid="504">
                                            <p:txEl>
                                              <p:pRg st="10" end="10"/>
                                            </p:txEl>
                                          </p:spTgt>
                                        </p:tgtEl>
                                        <p:attrNameLst>
                                          <p:attrName>style.visibility</p:attrName>
                                        </p:attrNameLst>
                                      </p:cBhvr>
                                      <p:to>
                                        <p:strVal val="visible"/>
                                      </p:to>
                                    </p:set>
                                    <p:animEffect filter="blinds(horizontal)" transition="in">
                                      <p:cBhvr additive="repl">
                                        <p:cTn id="430" dur="500"/>
                                        <p:tgtEl>
                                          <p:spTgt spid="504">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itle 4"/>
          <p:cNvSpPr/>
          <p:nvPr/>
        </p:nvSpPr>
        <p:spPr>
          <a:xfrm>
            <a:off x="1371600" y="274680"/>
            <a:ext cx="7466400" cy="1141920"/>
          </a:xfrm>
          <a:prstGeom prst="rect">
            <a:avLst/>
          </a:prstGeom>
          <a:noFill/>
          <a:ln w="0">
            <a:noFill/>
          </a:ln>
        </p:spPr>
        <p:style>
          <a:lnRef idx="0"/>
          <a:fillRef idx="0"/>
          <a:effectRef idx="0"/>
          <a:fontRef idx="minor"/>
        </p:style>
        <p:txBody>
          <a:bodyPr lIns="90000" rIns="90000" tIns="45000" bIns="45000" anchor="ctr">
            <a:normAutofit fontScale="83000"/>
          </a:bodyPr>
          <a:p>
            <a:pPr algn="ctr">
              <a:lnSpc>
                <a:spcPct val="100000"/>
              </a:lnSpc>
            </a:pPr>
            <a:r>
              <a:rPr b="0" lang="en-US" sz="4400" spc="-1" strike="noStrike">
                <a:solidFill>
                  <a:srgbClr val="00b050"/>
                </a:solidFill>
                <a:latin typeface="Calibri"/>
                <a:ea typeface="DejaVu Sans"/>
              </a:rPr>
              <a:t>Reverse of Linked List(Using Pointers)</a:t>
            </a:r>
            <a:endParaRPr b="0" lang="en-IN" sz="4400" spc="-1" strike="noStrike">
              <a:solidFill>
                <a:srgbClr val="000000"/>
              </a:solidFill>
              <a:latin typeface="Arial"/>
            </a:endParaRPr>
          </a:p>
        </p:txBody>
      </p:sp>
      <p:sp>
        <p:nvSpPr>
          <p:cNvPr id="508" name="Content Placeholder 5"/>
          <p:cNvSpPr/>
          <p:nvPr/>
        </p:nvSpPr>
        <p:spPr>
          <a:xfrm>
            <a:off x="1971000" y="1676520"/>
            <a:ext cx="5942520" cy="4418640"/>
          </a:xfrm>
          <a:prstGeom prst="rect">
            <a:avLst/>
          </a:prstGeom>
          <a:noFill/>
          <a:ln w="0">
            <a:noFill/>
          </a:ln>
        </p:spPr>
        <p:style>
          <a:lnRef idx="0"/>
          <a:fillRef idx="0"/>
          <a:effectRef idx="0"/>
          <a:fontRef idx="minor"/>
        </p:style>
        <p:txBody>
          <a:bodyPr lIns="90000" rIns="90000" tIns="45000" bIns="45000" anchor="t">
            <a:normAutofit fontScale="59000"/>
          </a:bodyPr>
          <a:p>
            <a:pPr marL="361080" indent="-361080">
              <a:lnSpc>
                <a:spcPct val="100000"/>
              </a:lnSpc>
              <a:spcBef>
                <a:spcPts val="641"/>
              </a:spcBef>
              <a:tabLst>
                <a:tab algn="l" pos="0"/>
              </a:tabLst>
            </a:pPr>
            <a:r>
              <a:rPr b="0" lang="en-US" sz="3200" spc="-1" strike="noStrike">
                <a:solidFill>
                  <a:srgbClr val="000000"/>
                </a:solidFill>
                <a:latin typeface="Calibri"/>
                <a:ea typeface="DejaVu Sans"/>
              </a:rPr>
              <a:t>Algorithm  reverse(*H)</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prev=NULL;</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curr=head-&gt;next;</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while(curr!=NULL)</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future=curr-&gt;next;</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curr-&gt;next=prev;</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prev=curr;</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curr=future;</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head-&gt;next=prev;</a:t>
            </a:r>
            <a:endParaRPr b="0" lang="en-IN" sz="3200" spc="-1" strike="noStrike">
              <a:solidFill>
                <a:srgbClr val="000000"/>
              </a:solidFill>
              <a:latin typeface="Arial"/>
            </a:endParaRPr>
          </a:p>
          <a:p>
            <a:pPr marL="361080" indent="-361080">
              <a:lnSpc>
                <a:spcPct val="100000"/>
              </a:lnSpc>
              <a:spcBef>
                <a:spcPts val="641"/>
              </a:spcBef>
              <a:tabLst>
                <a:tab algn="l" pos="0"/>
              </a:tabLst>
            </a:pPr>
            <a:r>
              <a:rPr b="0" lang="en-US" sz="3200" spc="-1" strike="noStrike">
                <a:solidFill>
                  <a:srgbClr val="000000"/>
                </a:solidFill>
                <a:latin typeface="Calibri"/>
                <a:ea typeface="DejaVu Sans"/>
              </a:rPr>
              <a:t>}</a:t>
            </a:r>
            <a:endParaRPr b="0" lang="en-IN" sz="3200" spc="-1" strike="noStrike">
              <a:solidFill>
                <a:srgbClr val="000000"/>
              </a:solidFill>
              <a:latin typeface="Arial"/>
            </a:endParaRPr>
          </a:p>
        </p:txBody>
      </p:sp>
      <p:sp>
        <p:nvSpPr>
          <p:cNvPr id="509" name="Rectangle 6"/>
          <p:cNvSpPr/>
          <p:nvPr/>
        </p:nvSpPr>
        <p:spPr>
          <a:xfrm>
            <a:off x="1523880" y="1981080"/>
            <a:ext cx="4570920" cy="368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pic>
        <p:nvPicPr>
          <p:cNvPr id="510" name="Shape 297" descr=""/>
          <p:cNvPicPr/>
          <p:nvPr/>
        </p:nvPicPr>
        <p:blipFill>
          <a:blip r:embed="rId1"/>
          <a:stretch/>
        </p:blipFill>
        <p:spPr>
          <a:xfrm>
            <a:off x="304920" y="228600"/>
            <a:ext cx="951120" cy="860400"/>
          </a:xfrm>
          <a:prstGeom prst="rect">
            <a:avLst/>
          </a:prstGeom>
          <a:ln w="0">
            <a:noFill/>
          </a:ln>
        </p:spPr>
      </p:pic>
      <p:sp>
        <p:nvSpPr>
          <p:cNvPr id="511" name="Rounded Rectangle 1"/>
          <p:cNvSpPr/>
          <p:nvPr/>
        </p:nvSpPr>
        <p:spPr>
          <a:xfrm>
            <a:off x="1371600" y="1523880"/>
            <a:ext cx="6552000" cy="4570920"/>
          </a:xfrm>
          <a:prstGeom prst="roundRect">
            <a:avLst>
              <a:gd name="adj" fmla="val 16667"/>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431" dur="indefinite" restart="never" nodeType="tmRoot">
          <p:childTnLst>
            <p:seq>
              <p:cTn id="432" dur="indefinite" nodeType="mainSeq">
                <p:childTnLst>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508">
                                            <p:txEl>
                                              <p:pRg st="0" end="0"/>
                                            </p:txEl>
                                          </p:spTgt>
                                        </p:tgtEl>
                                        <p:attrNameLst>
                                          <p:attrName>style.visibility</p:attrName>
                                        </p:attrNameLst>
                                      </p:cBhvr>
                                      <p:to>
                                        <p:strVal val="visible"/>
                                      </p:to>
                                    </p:set>
                                  </p:childTnLst>
                                </p:cTn>
                              </p:par>
                              <p:par>
                                <p:cTn id="437" nodeType="withEffect" fill="hold" presetClass="entr" presetID="1">
                                  <p:stCondLst>
                                    <p:cond delay="0"/>
                                  </p:stCondLst>
                                  <p:childTnLst>
                                    <p:set>
                                      <p:cBhvr>
                                        <p:cTn id="438" dur="1" fill="hold">
                                          <p:stCondLst>
                                            <p:cond delay="0"/>
                                          </p:stCondLst>
                                        </p:cTn>
                                        <p:tgtEl>
                                          <p:spTgt spid="508">
                                            <p:txEl>
                                              <p:pRg st="1" end="1"/>
                                            </p:txEl>
                                          </p:spTgt>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508">
                                            <p:txEl>
                                              <p:pRg st="2" end="2"/>
                                            </p:txEl>
                                          </p:spTgt>
                                        </p:tgtEl>
                                        <p:attrNameLst>
                                          <p:attrName>style.visibility</p:attrName>
                                        </p:attrNameLst>
                                      </p:cBhvr>
                                      <p:to>
                                        <p:strVal val="visible"/>
                                      </p:to>
                                    </p:set>
                                  </p:childTnLst>
                                </p:cTn>
                              </p:par>
                              <p:par>
                                <p:cTn id="443" nodeType="withEffect" fill="hold" presetClass="entr" presetID="1">
                                  <p:stCondLst>
                                    <p:cond delay="0"/>
                                  </p:stCondLst>
                                  <p:childTnLst>
                                    <p:set>
                                      <p:cBhvr>
                                        <p:cTn id="444" dur="1" fill="hold">
                                          <p:stCondLst>
                                            <p:cond delay="0"/>
                                          </p:stCondLst>
                                        </p:cTn>
                                        <p:tgtEl>
                                          <p:spTgt spid="508">
                                            <p:txEl>
                                              <p:pRg st="3" end="3"/>
                                            </p:txEl>
                                          </p:spTgt>
                                        </p:tgtEl>
                                        <p:attrNameLst>
                                          <p:attrName>style.visibility</p:attrName>
                                        </p:attrNameLst>
                                      </p:cBhvr>
                                      <p:to>
                                        <p:strVal val="visible"/>
                                      </p:to>
                                    </p:se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1">
                                  <p:stCondLst>
                                    <p:cond delay="0"/>
                                  </p:stCondLst>
                                  <p:childTnLst>
                                    <p:set>
                                      <p:cBhvr>
                                        <p:cTn id="448" dur="1" fill="hold">
                                          <p:stCondLst>
                                            <p:cond delay="0"/>
                                          </p:stCondLst>
                                        </p:cTn>
                                        <p:tgtEl>
                                          <p:spTgt spid="508">
                                            <p:txEl>
                                              <p:pRg st="4" end="4"/>
                                            </p:txEl>
                                          </p:spTgt>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508">
                                            <p:txEl>
                                              <p:pRg st="5" end="5"/>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508">
                                            <p:txEl>
                                              <p:pRg st="6" end="6"/>
                                            </p:txEl>
                                          </p:spTgt>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1">
                                  <p:stCondLst>
                                    <p:cond delay="0"/>
                                  </p:stCondLst>
                                  <p:childTnLst>
                                    <p:set>
                                      <p:cBhvr>
                                        <p:cTn id="458" dur="1" fill="hold">
                                          <p:stCondLst>
                                            <p:cond delay="0"/>
                                          </p:stCondLst>
                                        </p:cTn>
                                        <p:tgtEl>
                                          <p:spTgt spid="508">
                                            <p:txEl>
                                              <p:pRg st="7" end="7"/>
                                            </p:txEl>
                                          </p:spTgt>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1">
                                  <p:stCondLst>
                                    <p:cond delay="0"/>
                                  </p:stCondLst>
                                  <p:childTnLst>
                                    <p:set>
                                      <p:cBhvr>
                                        <p:cTn id="462" dur="1" fill="hold">
                                          <p:stCondLst>
                                            <p:cond delay="0"/>
                                          </p:stCondLst>
                                        </p:cTn>
                                        <p:tgtEl>
                                          <p:spTgt spid="508">
                                            <p:txEl>
                                              <p:pRg st="8" end="8"/>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508">
                                            <p:txEl>
                                              <p:pRg st="9" end="9"/>
                                            </p:txEl>
                                          </p:spTgt>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508">
                                            <p:txEl>
                                              <p:pRg st="10" end="10"/>
                                            </p:txEl>
                                          </p:spTgt>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508">
                                            <p:txEl>
                                              <p:pRg st="11" end="11"/>
                                            </p:txEl>
                                          </p:spTgt>
                                        </p:tgtEl>
                                        <p:attrNameLst>
                                          <p:attrName>style.visibility</p:attrName>
                                        </p:attrNameLst>
                                      </p:cBhvr>
                                      <p:to>
                                        <p:strVal val="visible"/>
                                      </p:to>
                                    </p:set>
                                  </p:childTnLst>
                                </p:cTn>
                              </p:par>
                              <p:par>
                                <p:cTn id="473" nodeType="withEffect" fill="hold" presetClass="entr" presetID="1">
                                  <p:stCondLst>
                                    <p:cond delay="0"/>
                                  </p:stCondLst>
                                  <p:childTnLst>
                                    <p:set>
                                      <p:cBhvr>
                                        <p:cTn id="474" dur="1" fill="hold">
                                          <p:stCondLst>
                                            <p:cond delay="0"/>
                                          </p:stCondLst>
                                        </p:cTn>
                                        <p:tgtEl>
                                          <p:spTgt spid="508">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ontent Placeholder 2"/>
          <p:cNvSpPr/>
          <p:nvPr/>
        </p:nvSpPr>
        <p:spPr>
          <a:xfrm>
            <a:off x="1219320" y="1143000"/>
            <a:ext cx="7161840" cy="51804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tabLst>
                <a:tab algn="l" pos="0"/>
              </a:tabLst>
            </a:pPr>
            <a:r>
              <a:rPr b="0" lang="en-US" sz="2400" spc="-1" strike="noStrike">
                <a:solidFill>
                  <a:srgbClr val="000000"/>
                </a:solidFill>
                <a:latin typeface="Times New Roman"/>
                <a:ea typeface="DejaVu Sans"/>
              </a:rPr>
              <a:t>structure Linked List (item)</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declare CREATE() -&gt; Linked list</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insert(item, linked list) -&gt; linked list</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delete(linked list) -&gt; linked list</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ISEMPS(linked list) -&gt; boolean;</a:t>
            </a:r>
            <a:r>
              <a:rPr b="0" lang="en-US" sz="2400" spc="-1" strike="noStrike">
                <a:solidFill>
                  <a:srgbClr val="000000"/>
                </a:solidFill>
                <a:latin typeface="Times New Roman"/>
                <a:ea typeface="DejaVu Sans"/>
              </a:rPr>
              <a:t>	</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for all L ∈ Linked list,  i ∈ item let</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ISEMPS(CREATE) ::= true</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ISEMPS(insert(i,L)) ::= false</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delete(CREATE) ::= error</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delete(insert(I,L)) ::= L</a:t>
            </a:r>
            <a:endParaRPr b="0" lang="en-IN" sz="2400" spc="-1" strike="noStrike">
              <a:solidFill>
                <a:srgbClr val="000000"/>
              </a:solidFill>
              <a:latin typeface="Arial"/>
            </a:endParaRPr>
          </a:p>
          <a:p>
            <a:pPr marL="150840">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end Linked List</a:t>
            </a:r>
            <a:endParaRPr b="0" lang="en-IN" sz="2400" spc="-1" strike="noStrike">
              <a:solidFill>
                <a:srgbClr val="000000"/>
              </a:solidFill>
              <a:latin typeface="Arial"/>
            </a:endParaRPr>
          </a:p>
        </p:txBody>
      </p:sp>
      <p:pic>
        <p:nvPicPr>
          <p:cNvPr id="242" name="Picture 6" descr=""/>
          <p:cNvPicPr/>
          <p:nvPr/>
        </p:nvPicPr>
        <p:blipFill>
          <a:blip r:embed="rId1"/>
          <a:stretch/>
        </p:blipFill>
        <p:spPr>
          <a:xfrm>
            <a:off x="146160" y="1072080"/>
            <a:ext cx="951120" cy="860400"/>
          </a:xfrm>
          <a:prstGeom prst="rect">
            <a:avLst/>
          </a:prstGeom>
          <a:ln w="0">
            <a:noFill/>
          </a:ln>
        </p:spPr>
      </p:pic>
      <p:sp>
        <p:nvSpPr>
          <p:cNvPr id="243" name="Title 1"/>
          <p:cNvSpPr/>
          <p:nvPr/>
        </p:nvSpPr>
        <p:spPr>
          <a:xfrm>
            <a:off x="1200240" y="152280"/>
            <a:ext cx="7542720" cy="8370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b050"/>
                </a:solidFill>
                <a:latin typeface="Times New Roman"/>
                <a:ea typeface="DejaVu Sans"/>
              </a:rPr>
              <a:t>Linked List ADT</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itle 1"/>
          <p:cNvSpPr/>
          <p:nvPr/>
        </p:nvSpPr>
        <p:spPr>
          <a:xfrm>
            <a:off x="914400" y="274680"/>
            <a:ext cx="8228520" cy="1019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Sorting of SLL by using pointers</a:t>
            </a:r>
            <a:endParaRPr b="0" lang="en-IN" sz="4400" spc="-1" strike="noStrike">
              <a:solidFill>
                <a:srgbClr val="000000"/>
              </a:solidFill>
              <a:latin typeface="Arial"/>
            </a:endParaRPr>
          </a:p>
        </p:txBody>
      </p:sp>
      <p:sp>
        <p:nvSpPr>
          <p:cNvPr id="513" name="Content Placeholder 2"/>
          <p:cNvSpPr/>
          <p:nvPr/>
        </p:nvSpPr>
        <p:spPr>
          <a:xfrm>
            <a:off x="380880" y="1295280"/>
            <a:ext cx="3885120" cy="556164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00"/>
              </a:spcBef>
              <a:tabLst>
                <a:tab algn="l" pos="0"/>
              </a:tabLst>
            </a:pPr>
            <a:r>
              <a:rPr b="0" lang="en-US" sz="2000" spc="-1" strike="noStrike">
                <a:solidFill>
                  <a:srgbClr val="000000"/>
                </a:solidFill>
                <a:latin typeface="Calibri"/>
                <a:ea typeface="DejaVu Sans"/>
              </a:rPr>
              <a:t>Algorithm sort(*H)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len=len(H);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for  i=1  to len-1</a:t>
            </a: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prev=H;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curr=H-&gt;next;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for  j=0 to &lt;l-i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temp=curr-&gt;next;</a:t>
            </a: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p:txBody>
      </p:sp>
      <p:sp>
        <p:nvSpPr>
          <p:cNvPr id="514" name="Content Placeholder 4"/>
          <p:cNvSpPr/>
          <p:nvPr/>
        </p:nvSpPr>
        <p:spPr>
          <a:xfrm>
            <a:off x="4495680" y="1295280"/>
            <a:ext cx="4266000" cy="510444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360"/>
              </a:spcBef>
              <a:tabLst>
                <a:tab algn="l" pos="0"/>
              </a:tabLst>
            </a:pPr>
            <a:r>
              <a:rPr b="0" lang="en-US" sz="1800" spc="-1" strike="noStrike">
                <a:solidFill>
                  <a:srgbClr val="000000"/>
                </a:solidFill>
                <a:latin typeface="Calibri"/>
                <a:ea typeface="DejaVu Sans"/>
              </a:rPr>
              <a:t>if(curr-&gt;data &gt; temp-&gt;data</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prev-&gt;next=temp;</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curr-&gt;next=temp-&gt;next;</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temp-&gt;next=curr;</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prev=temp;</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	</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else</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prev=curr;</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curr=curr-&gt;next;</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//end for inner for</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//end for outer for</a:t>
            </a:r>
            <a:endParaRPr b="0" lang="en-IN" sz="1800" spc="-1" strike="noStrike">
              <a:solidFill>
                <a:srgbClr val="000000"/>
              </a:solidFill>
              <a:latin typeface="Arial"/>
            </a:endParaRPr>
          </a:p>
          <a:p>
            <a:pPr marL="343080" indent="-342720">
              <a:lnSpc>
                <a:spcPct val="100000"/>
              </a:lnSpc>
              <a:spcBef>
                <a:spcPts val="360"/>
              </a:spcBef>
              <a:tabLst>
                <a:tab algn="l" pos="0"/>
              </a:tabLst>
            </a:pPr>
            <a:r>
              <a:rPr b="0" lang="en-US" sz="1800" spc="-1" strike="noStrike">
                <a:solidFill>
                  <a:srgbClr val="000000"/>
                </a:solidFill>
                <a:latin typeface="Calibri"/>
                <a:ea typeface="DejaVu Sans"/>
              </a:rPr>
              <a:t>} //end Algorithm</a:t>
            </a:r>
            <a:endParaRPr b="0" lang="en-IN" sz="1800" spc="-1" strike="noStrike">
              <a:solidFill>
                <a:srgbClr val="000000"/>
              </a:solidFill>
              <a:latin typeface="Arial"/>
            </a:endParaRPr>
          </a:p>
        </p:txBody>
      </p:sp>
      <p:pic>
        <p:nvPicPr>
          <p:cNvPr id="515" name="Shape 297" descr=""/>
          <p:cNvPicPr/>
          <p:nvPr/>
        </p:nvPicPr>
        <p:blipFill>
          <a:blip r:embed="rId1"/>
          <a:stretch/>
        </p:blipFill>
        <p:spPr>
          <a:xfrm>
            <a:off x="304920" y="228600"/>
            <a:ext cx="951120" cy="860400"/>
          </a:xfrm>
          <a:prstGeom prst="rect">
            <a:avLst/>
          </a:prstGeom>
          <a:ln w="0">
            <a:noFill/>
          </a:ln>
        </p:spPr>
      </p:pic>
      <p:sp>
        <p:nvSpPr>
          <p:cNvPr id="516" name="Rectangle 5"/>
          <p:cNvSpPr/>
          <p:nvPr/>
        </p:nvSpPr>
        <p:spPr>
          <a:xfrm>
            <a:off x="304920" y="1295280"/>
            <a:ext cx="3961440" cy="518040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17" name="Rectangle 6"/>
          <p:cNvSpPr/>
          <p:nvPr/>
        </p:nvSpPr>
        <p:spPr>
          <a:xfrm>
            <a:off x="4495680" y="1295280"/>
            <a:ext cx="4037400" cy="518040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475" dur="indefinite" restart="never" nodeType="tmRoot">
          <p:childTnLst>
            <p:seq>
              <p:cTn id="476" dur="indefinite" nodeType="mainSeq">
                <p:childTnLst>
                  <p:par>
                    <p:cTn id="477" fill="hold">
                      <p:stCondLst>
                        <p:cond delay="indefinite"/>
                      </p:stCondLst>
                      <p:childTnLst>
                        <p:par>
                          <p:cTn id="478" fill="hold">
                            <p:stCondLst>
                              <p:cond delay="0"/>
                            </p:stCondLst>
                            <p:childTnLst>
                              <p:par>
                                <p:cTn id="479" nodeType="clickEffect" fill="hold" presetClass="entr" presetID="3" presetSubtype="10">
                                  <p:stCondLst>
                                    <p:cond delay="0"/>
                                  </p:stCondLst>
                                  <p:childTnLst>
                                    <p:set>
                                      <p:cBhvr>
                                        <p:cTn id="480" dur="1" fill="hold">
                                          <p:stCondLst>
                                            <p:cond delay="0"/>
                                          </p:stCondLst>
                                        </p:cTn>
                                        <p:tgtEl>
                                          <p:spTgt spid="513">
                                            <p:txEl>
                                              <p:pRg st="1" end="1"/>
                                            </p:txEl>
                                          </p:spTgt>
                                        </p:tgtEl>
                                        <p:attrNameLst>
                                          <p:attrName>style.visibility</p:attrName>
                                        </p:attrNameLst>
                                      </p:cBhvr>
                                      <p:to>
                                        <p:strVal val="visible"/>
                                      </p:to>
                                    </p:set>
                                    <p:animEffect filter="blinds(horizontal)" transition="in">
                                      <p:cBhvr additive="repl">
                                        <p:cTn id="481" dur="500"/>
                                        <p:tgtEl>
                                          <p:spTgt spid="513">
                                            <p:txEl>
                                              <p:pRg st="1" end="1"/>
                                            </p:txEl>
                                          </p:spTgt>
                                        </p:tgtEl>
                                      </p:cBhvr>
                                    </p:animEffect>
                                  </p:childTnLst>
                                </p:cTn>
                              </p:par>
                            </p:childTnLst>
                          </p:cTn>
                        </p:par>
                      </p:childTnLst>
                    </p:cTn>
                  </p:par>
                  <p:par>
                    <p:cTn id="482" fill="hold">
                      <p:stCondLst>
                        <p:cond delay="indefinite"/>
                      </p:stCondLst>
                      <p:childTnLst>
                        <p:par>
                          <p:cTn id="483" fill="hold">
                            <p:stCondLst>
                              <p:cond delay="0"/>
                            </p:stCondLst>
                            <p:childTnLst>
                              <p:par>
                                <p:cTn id="484" nodeType="clickEffect" fill="hold" presetClass="entr" presetID="3" presetSubtype="10">
                                  <p:stCondLst>
                                    <p:cond delay="0"/>
                                  </p:stCondLst>
                                  <p:childTnLst>
                                    <p:set>
                                      <p:cBhvr>
                                        <p:cTn id="485" dur="1" fill="hold">
                                          <p:stCondLst>
                                            <p:cond delay="0"/>
                                          </p:stCondLst>
                                        </p:cTn>
                                        <p:tgtEl>
                                          <p:spTgt spid="513">
                                            <p:txEl>
                                              <p:pRg st="2" end="2"/>
                                            </p:txEl>
                                          </p:spTgt>
                                        </p:tgtEl>
                                        <p:attrNameLst>
                                          <p:attrName>style.visibility</p:attrName>
                                        </p:attrNameLst>
                                      </p:cBhvr>
                                      <p:to>
                                        <p:strVal val="visible"/>
                                      </p:to>
                                    </p:set>
                                    <p:animEffect filter="blinds(horizontal)" transition="in">
                                      <p:cBhvr additive="repl">
                                        <p:cTn id="486" dur="500"/>
                                        <p:tgtEl>
                                          <p:spTgt spid="513">
                                            <p:txEl>
                                              <p:pRg st="2" end="2"/>
                                            </p:txEl>
                                          </p:spTgt>
                                        </p:tgtEl>
                                      </p:cBhvr>
                                    </p:animEffect>
                                  </p:childTnLst>
                                </p:cTn>
                              </p:par>
                              <p:par>
                                <p:cTn id="487" nodeType="withEffect" fill="hold" presetClass="entr" presetID="3" presetSubtype="10">
                                  <p:stCondLst>
                                    <p:cond delay="0"/>
                                  </p:stCondLst>
                                  <p:childTnLst>
                                    <p:set>
                                      <p:cBhvr>
                                        <p:cTn id="488" dur="1" fill="hold">
                                          <p:stCondLst>
                                            <p:cond delay="0"/>
                                          </p:stCondLst>
                                        </p:cTn>
                                        <p:tgtEl>
                                          <p:spTgt spid="513">
                                            <p:txEl>
                                              <p:pRg st="3" end="3"/>
                                            </p:txEl>
                                          </p:spTgt>
                                        </p:tgtEl>
                                        <p:attrNameLst>
                                          <p:attrName>style.visibility</p:attrName>
                                        </p:attrNameLst>
                                      </p:cBhvr>
                                      <p:to>
                                        <p:strVal val="visible"/>
                                      </p:to>
                                    </p:set>
                                    <p:animEffect filter="blinds(horizontal)" transition="in">
                                      <p:cBhvr additive="repl">
                                        <p:cTn id="489" dur="500"/>
                                        <p:tgtEl>
                                          <p:spTgt spid="513">
                                            <p:txEl>
                                              <p:pRg st="3" end="3"/>
                                            </p:txEl>
                                          </p:spTgt>
                                        </p:tgtEl>
                                      </p:cBhvr>
                                    </p:animEffect>
                                  </p:childTnLst>
                                </p:cTn>
                              </p:par>
                              <p:par>
                                <p:cTn id="490" nodeType="withEffect" fill="hold" presetClass="entr" presetID="3" presetSubtype="10">
                                  <p:stCondLst>
                                    <p:cond delay="0"/>
                                  </p:stCondLst>
                                  <p:childTnLst>
                                    <p:set>
                                      <p:cBhvr>
                                        <p:cTn id="491" dur="1" fill="hold">
                                          <p:stCondLst>
                                            <p:cond delay="0"/>
                                          </p:stCondLst>
                                        </p:cTn>
                                        <p:tgtEl>
                                          <p:spTgt spid="513">
                                            <p:txEl>
                                              <p:pRg st="4" end="4"/>
                                            </p:txEl>
                                          </p:spTgt>
                                        </p:tgtEl>
                                        <p:attrNameLst>
                                          <p:attrName>style.visibility</p:attrName>
                                        </p:attrNameLst>
                                      </p:cBhvr>
                                      <p:to>
                                        <p:strVal val="visible"/>
                                      </p:to>
                                    </p:set>
                                    <p:animEffect filter="blinds(horizontal)" transition="in">
                                      <p:cBhvr additive="repl">
                                        <p:cTn id="492" dur="500"/>
                                        <p:tgtEl>
                                          <p:spTgt spid="513">
                                            <p:txEl>
                                              <p:pRg st="4" end="4"/>
                                            </p:txEl>
                                          </p:spTgt>
                                        </p:tgtEl>
                                      </p:cBhvr>
                                    </p:animEffec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3" presetSubtype="10">
                                  <p:stCondLst>
                                    <p:cond delay="0"/>
                                  </p:stCondLst>
                                  <p:childTnLst>
                                    <p:set>
                                      <p:cBhvr>
                                        <p:cTn id="496" dur="1" fill="hold">
                                          <p:stCondLst>
                                            <p:cond delay="0"/>
                                          </p:stCondLst>
                                        </p:cTn>
                                        <p:tgtEl>
                                          <p:spTgt spid="513">
                                            <p:txEl>
                                              <p:pRg st="5" end="5"/>
                                            </p:txEl>
                                          </p:spTgt>
                                        </p:tgtEl>
                                        <p:attrNameLst>
                                          <p:attrName>style.visibility</p:attrName>
                                        </p:attrNameLst>
                                      </p:cBhvr>
                                      <p:to>
                                        <p:strVal val="visible"/>
                                      </p:to>
                                    </p:set>
                                    <p:animEffect filter="blinds(horizontal)" transition="in">
                                      <p:cBhvr additive="repl">
                                        <p:cTn id="497" dur="500"/>
                                        <p:tgtEl>
                                          <p:spTgt spid="513">
                                            <p:txEl>
                                              <p:pRg st="5" end="5"/>
                                            </p:txEl>
                                          </p:spTgt>
                                        </p:tgtEl>
                                      </p:cBhvr>
                                    </p:animEffect>
                                  </p:childTnLst>
                                </p:cTn>
                              </p:par>
                              <p:par>
                                <p:cTn id="498" nodeType="withEffect" fill="hold" presetClass="entr" presetID="3" presetSubtype="10">
                                  <p:stCondLst>
                                    <p:cond delay="0"/>
                                  </p:stCondLst>
                                  <p:childTnLst>
                                    <p:set>
                                      <p:cBhvr>
                                        <p:cTn id="499" dur="1" fill="hold">
                                          <p:stCondLst>
                                            <p:cond delay="0"/>
                                          </p:stCondLst>
                                        </p:cTn>
                                        <p:tgtEl>
                                          <p:spTgt spid="513">
                                            <p:txEl>
                                              <p:pRg st="6" end="6"/>
                                            </p:txEl>
                                          </p:spTgt>
                                        </p:tgtEl>
                                        <p:attrNameLst>
                                          <p:attrName>style.visibility</p:attrName>
                                        </p:attrNameLst>
                                      </p:cBhvr>
                                      <p:to>
                                        <p:strVal val="visible"/>
                                      </p:to>
                                    </p:set>
                                    <p:animEffect filter="blinds(horizontal)" transition="in">
                                      <p:cBhvr additive="repl">
                                        <p:cTn id="500" dur="500"/>
                                        <p:tgtEl>
                                          <p:spTgt spid="513">
                                            <p:txEl>
                                              <p:pRg st="6" end="6"/>
                                            </p:txEl>
                                          </p:spTgt>
                                        </p:tgtEl>
                                      </p:cBhvr>
                                    </p:animEffec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3" presetSubtype="10">
                                  <p:stCondLst>
                                    <p:cond delay="0"/>
                                  </p:stCondLst>
                                  <p:childTnLst>
                                    <p:set>
                                      <p:cBhvr>
                                        <p:cTn id="504" dur="1" fill="hold">
                                          <p:stCondLst>
                                            <p:cond delay="0"/>
                                          </p:stCondLst>
                                        </p:cTn>
                                        <p:tgtEl>
                                          <p:spTgt spid="513">
                                            <p:txEl>
                                              <p:pRg st="7" end="7"/>
                                            </p:txEl>
                                          </p:spTgt>
                                        </p:tgtEl>
                                        <p:attrNameLst>
                                          <p:attrName>style.visibility</p:attrName>
                                        </p:attrNameLst>
                                      </p:cBhvr>
                                      <p:to>
                                        <p:strVal val="visible"/>
                                      </p:to>
                                    </p:set>
                                    <p:animEffect filter="blinds(horizontal)" transition="in">
                                      <p:cBhvr additive="repl">
                                        <p:cTn id="505" dur="500"/>
                                        <p:tgtEl>
                                          <p:spTgt spid="513">
                                            <p:txEl>
                                              <p:pRg st="7" end="7"/>
                                            </p:txEl>
                                          </p:spTgt>
                                        </p:tgtEl>
                                      </p:cBhvr>
                                    </p:animEffect>
                                  </p:childTnLst>
                                </p:cTn>
                              </p:par>
                              <p:par>
                                <p:cTn id="506" nodeType="withEffect" fill="hold" presetClass="entr" presetID="3" presetSubtype="10">
                                  <p:stCondLst>
                                    <p:cond delay="0"/>
                                  </p:stCondLst>
                                  <p:childTnLst>
                                    <p:set>
                                      <p:cBhvr>
                                        <p:cTn id="507" dur="1" fill="hold">
                                          <p:stCondLst>
                                            <p:cond delay="0"/>
                                          </p:stCondLst>
                                        </p:cTn>
                                        <p:tgtEl>
                                          <p:spTgt spid="513">
                                            <p:txEl>
                                              <p:pRg st="8" end="8"/>
                                            </p:txEl>
                                          </p:spTgt>
                                        </p:tgtEl>
                                        <p:attrNameLst>
                                          <p:attrName>style.visibility</p:attrName>
                                        </p:attrNameLst>
                                      </p:cBhvr>
                                      <p:to>
                                        <p:strVal val="visible"/>
                                      </p:to>
                                    </p:set>
                                    <p:animEffect filter="blinds(horizontal)" transition="in">
                                      <p:cBhvr additive="repl">
                                        <p:cTn id="508" dur="500"/>
                                        <p:tgtEl>
                                          <p:spTgt spid="513">
                                            <p:txEl>
                                              <p:pRg st="8" end="8"/>
                                            </p:txEl>
                                          </p:spTgt>
                                        </p:tgtEl>
                                      </p:cBhvr>
                                    </p:animEffect>
                                  </p:childTnLst>
                                </p:cTn>
                              </p:par>
                              <p:par>
                                <p:cTn id="509" nodeType="withEffect" fill="hold" presetClass="entr" presetID="3" presetSubtype="10">
                                  <p:stCondLst>
                                    <p:cond delay="0"/>
                                  </p:stCondLst>
                                  <p:childTnLst>
                                    <p:set>
                                      <p:cBhvr>
                                        <p:cTn id="510" dur="1" fill="hold">
                                          <p:stCondLst>
                                            <p:cond delay="0"/>
                                          </p:stCondLst>
                                        </p:cTn>
                                        <p:tgtEl>
                                          <p:spTgt spid="513">
                                            <p:txEl>
                                              <p:pRg st="9" end="9"/>
                                            </p:txEl>
                                          </p:spTgt>
                                        </p:tgtEl>
                                        <p:attrNameLst>
                                          <p:attrName>style.visibility</p:attrName>
                                        </p:attrNameLst>
                                      </p:cBhvr>
                                      <p:to>
                                        <p:strVal val="visible"/>
                                      </p:to>
                                    </p:set>
                                    <p:animEffect filter="blinds(horizontal)" transition="in">
                                      <p:cBhvr additive="repl">
                                        <p:cTn id="511" dur="500"/>
                                        <p:tgtEl>
                                          <p:spTgt spid="513">
                                            <p:txEl>
                                              <p:pRg st="9" end="9"/>
                                            </p:txEl>
                                          </p:spTgt>
                                        </p:tgtEl>
                                      </p:cBhvr>
                                    </p:animEffect>
                                  </p:childTnLst>
                                </p:cTn>
                              </p:par>
                            </p:childTnLst>
                          </p:cTn>
                        </p:par>
                      </p:childTnLst>
                    </p:cTn>
                  </p:par>
                  <p:par>
                    <p:cTn id="512" fill="hold">
                      <p:stCondLst>
                        <p:cond delay="indefinite"/>
                      </p:stCondLst>
                      <p:childTnLst>
                        <p:par>
                          <p:cTn id="513" fill="hold">
                            <p:stCondLst>
                              <p:cond delay="0"/>
                            </p:stCondLst>
                            <p:childTnLst>
                              <p:par>
                                <p:cTn id="514" nodeType="clickEffect" fill="hold" presetClass="entr" presetID="3" presetSubtype="10">
                                  <p:stCondLst>
                                    <p:cond delay="0"/>
                                  </p:stCondLst>
                                  <p:childTnLst>
                                    <p:set>
                                      <p:cBhvr>
                                        <p:cTn id="515" dur="1" fill="hold">
                                          <p:stCondLst>
                                            <p:cond delay="0"/>
                                          </p:stCondLst>
                                        </p:cTn>
                                        <p:tgtEl>
                                          <p:spTgt spid="513">
                                            <p:txEl>
                                              <p:pRg st="8" end="8"/>
                                            </p:txEl>
                                          </p:spTgt>
                                        </p:tgtEl>
                                        <p:attrNameLst>
                                          <p:attrName>style.visibility</p:attrName>
                                        </p:attrNameLst>
                                      </p:cBhvr>
                                      <p:to>
                                        <p:strVal val="visible"/>
                                      </p:to>
                                    </p:set>
                                    <p:animEffect filter="blinds(horizontal)" transition="in">
                                      <p:cBhvr additive="repl">
                                        <p:cTn id="516" dur="500"/>
                                        <p:tgtEl>
                                          <p:spTgt spid="513">
                                            <p:txEl>
                                              <p:pRg st="8" end="8"/>
                                            </p:txEl>
                                          </p:spTgt>
                                        </p:tgtEl>
                                      </p:cBhvr>
                                    </p:animEffect>
                                  </p:childTnLst>
                                </p:cTn>
                              </p:par>
                            </p:childTnLst>
                          </p:cTn>
                        </p:par>
                      </p:childTnLst>
                    </p:cTn>
                  </p:par>
                  <p:par>
                    <p:cTn id="517" fill="hold">
                      <p:stCondLst>
                        <p:cond delay="indefinite"/>
                      </p:stCondLst>
                      <p:childTnLst>
                        <p:par>
                          <p:cTn id="518" fill="hold">
                            <p:stCondLst>
                              <p:cond delay="0"/>
                            </p:stCondLst>
                            <p:childTnLst>
                              <p:par>
                                <p:cTn id="519" nodeType="clickEffect" fill="hold" presetClass="entr" presetID="3" presetSubtype="10">
                                  <p:stCondLst>
                                    <p:cond delay="0"/>
                                  </p:stCondLst>
                                  <p:childTnLst>
                                    <p:set>
                                      <p:cBhvr>
                                        <p:cTn id="520" dur="1" fill="hold">
                                          <p:stCondLst>
                                            <p:cond delay="0"/>
                                          </p:stCondLst>
                                        </p:cTn>
                                        <p:tgtEl>
                                          <p:spTgt spid="513">
                                            <p:txEl>
                                              <p:pRg st="9" end="9"/>
                                            </p:txEl>
                                          </p:spTgt>
                                        </p:tgtEl>
                                        <p:attrNameLst>
                                          <p:attrName>style.visibility</p:attrName>
                                        </p:attrNameLst>
                                      </p:cBhvr>
                                      <p:to>
                                        <p:strVal val="visible"/>
                                      </p:to>
                                    </p:set>
                                    <p:animEffect filter="blinds(horizontal)" transition="in">
                                      <p:cBhvr additive="repl">
                                        <p:cTn id="521" dur="500"/>
                                        <p:tgtEl>
                                          <p:spTgt spid="513">
                                            <p:txEl>
                                              <p:pRg st="9" end="9"/>
                                            </p:txEl>
                                          </p:spTgt>
                                        </p:tgtEl>
                                      </p:cBhvr>
                                    </p:animEffect>
                                  </p:childTnLst>
                                </p:cTn>
                              </p:par>
                            </p:childTnLst>
                          </p:cTn>
                        </p:par>
                      </p:childTnLst>
                    </p:cTn>
                  </p:par>
                  <p:par>
                    <p:cTn id="522" fill="hold">
                      <p:stCondLst>
                        <p:cond delay="indefinite"/>
                      </p:stCondLst>
                      <p:childTnLst>
                        <p:par>
                          <p:cTn id="523" fill="hold">
                            <p:stCondLst>
                              <p:cond delay="0"/>
                            </p:stCondLst>
                            <p:childTnLst>
                              <p:par>
                                <p:cTn id="524" nodeType="clickEffect" fill="hold" presetClass="entr" presetID="3" presetSubtype="10">
                                  <p:stCondLst>
                                    <p:cond delay="0"/>
                                  </p:stCondLst>
                                  <p:childTnLst>
                                    <p:set>
                                      <p:cBhvr>
                                        <p:cTn id="525" dur="1" fill="hold">
                                          <p:stCondLst>
                                            <p:cond delay="0"/>
                                          </p:stCondLst>
                                        </p:cTn>
                                        <p:tgtEl>
                                          <p:spTgt spid="513">
                                            <p:txEl>
                                              <p:pRg st="10" end="10"/>
                                            </p:txEl>
                                          </p:spTgt>
                                        </p:tgtEl>
                                        <p:attrNameLst>
                                          <p:attrName>style.visibility</p:attrName>
                                        </p:attrNameLst>
                                      </p:cBhvr>
                                      <p:to>
                                        <p:strVal val="visible"/>
                                      </p:to>
                                    </p:set>
                                    <p:animEffect filter="blinds(horizontal)" transition="in">
                                      <p:cBhvr additive="repl">
                                        <p:cTn id="526" dur="500"/>
                                        <p:tgtEl>
                                          <p:spTgt spid="513">
                                            <p:txEl>
                                              <p:pRg st="10" end="10"/>
                                            </p:txEl>
                                          </p:spTgt>
                                        </p:tgtEl>
                                      </p:cBhvr>
                                    </p:animEffec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3" presetSubtype="10">
                                  <p:stCondLst>
                                    <p:cond delay="0"/>
                                  </p:stCondLst>
                                  <p:childTnLst>
                                    <p:set>
                                      <p:cBhvr>
                                        <p:cTn id="530" dur="1" fill="hold">
                                          <p:stCondLst>
                                            <p:cond delay="0"/>
                                          </p:stCondLst>
                                        </p:cTn>
                                        <p:tgtEl>
                                          <p:spTgt spid="514">
                                            <p:txEl>
                                              <p:pRg st="7" end="7"/>
                                            </p:txEl>
                                          </p:spTgt>
                                        </p:tgtEl>
                                        <p:attrNameLst>
                                          <p:attrName>style.visibility</p:attrName>
                                        </p:attrNameLst>
                                      </p:cBhvr>
                                      <p:to>
                                        <p:strVal val="visible"/>
                                      </p:to>
                                    </p:set>
                                    <p:animEffect filter="blinds(horizontal)" transition="in">
                                      <p:cBhvr additive="repl">
                                        <p:cTn id="531" dur="500"/>
                                        <p:tgtEl>
                                          <p:spTgt spid="514">
                                            <p:txEl>
                                              <p:pRg st="7" end="7"/>
                                            </p:txEl>
                                          </p:spTgt>
                                        </p:tgtEl>
                                      </p:cBhvr>
                                    </p:animEffect>
                                  </p:childTnLst>
                                </p:cTn>
                              </p:par>
                            </p:childTnLst>
                          </p:cTn>
                        </p:par>
                      </p:childTnLst>
                    </p:cTn>
                  </p:par>
                  <p:par>
                    <p:cTn id="532" fill="hold">
                      <p:stCondLst>
                        <p:cond delay="indefinite"/>
                      </p:stCondLst>
                      <p:childTnLst>
                        <p:par>
                          <p:cTn id="533" fill="hold">
                            <p:stCondLst>
                              <p:cond delay="0"/>
                            </p:stCondLst>
                            <p:childTnLst>
                              <p:par>
                                <p:cTn id="534" nodeType="clickEffect" fill="hold" presetClass="entr" presetID="3" presetSubtype="10">
                                  <p:stCondLst>
                                    <p:cond delay="0"/>
                                  </p:stCondLst>
                                  <p:childTnLst>
                                    <p:set>
                                      <p:cBhvr>
                                        <p:cTn id="535" dur="1" fill="hold">
                                          <p:stCondLst>
                                            <p:cond delay="0"/>
                                          </p:stCondLst>
                                        </p:cTn>
                                        <p:tgtEl>
                                          <p:spTgt spid="514">
                                            <p:txEl>
                                              <p:pRg st="0" end="0"/>
                                            </p:txEl>
                                          </p:spTgt>
                                        </p:tgtEl>
                                        <p:attrNameLst>
                                          <p:attrName>style.visibility</p:attrName>
                                        </p:attrNameLst>
                                      </p:cBhvr>
                                      <p:to>
                                        <p:strVal val="visible"/>
                                      </p:to>
                                    </p:set>
                                    <p:animEffect filter="blinds(horizontal)" transition="in">
                                      <p:cBhvr additive="repl">
                                        <p:cTn id="536" dur="500"/>
                                        <p:tgtEl>
                                          <p:spTgt spid="514">
                                            <p:txEl>
                                              <p:pRg st="0" end="0"/>
                                            </p:txEl>
                                          </p:spTgt>
                                        </p:tgtEl>
                                      </p:cBhvr>
                                    </p:animEffec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3" presetSubtype="10">
                                  <p:stCondLst>
                                    <p:cond delay="0"/>
                                  </p:stCondLst>
                                  <p:childTnLst>
                                    <p:set>
                                      <p:cBhvr>
                                        <p:cTn id="540" dur="1" fill="hold">
                                          <p:stCondLst>
                                            <p:cond delay="0"/>
                                          </p:stCondLst>
                                        </p:cTn>
                                        <p:tgtEl>
                                          <p:spTgt spid="514">
                                            <p:txEl>
                                              <p:pRg st="1" end="1"/>
                                            </p:txEl>
                                          </p:spTgt>
                                        </p:tgtEl>
                                        <p:attrNameLst>
                                          <p:attrName>style.visibility</p:attrName>
                                        </p:attrNameLst>
                                      </p:cBhvr>
                                      <p:to>
                                        <p:strVal val="visible"/>
                                      </p:to>
                                    </p:set>
                                    <p:animEffect filter="blinds(horizontal)" transition="in">
                                      <p:cBhvr additive="repl">
                                        <p:cTn id="541" dur="500"/>
                                        <p:tgtEl>
                                          <p:spTgt spid="514">
                                            <p:txEl>
                                              <p:pRg st="1" end="1"/>
                                            </p:txEl>
                                          </p:spTgt>
                                        </p:tgtEl>
                                      </p:cBhvr>
                                    </p:animEffect>
                                  </p:childTnLst>
                                </p:cTn>
                              </p:par>
                            </p:childTnLst>
                          </p:cTn>
                        </p:par>
                      </p:childTnLst>
                    </p:cTn>
                  </p:par>
                  <p:par>
                    <p:cTn id="542" fill="hold">
                      <p:stCondLst>
                        <p:cond delay="indefinite"/>
                      </p:stCondLst>
                      <p:childTnLst>
                        <p:par>
                          <p:cTn id="543" fill="hold">
                            <p:stCondLst>
                              <p:cond delay="0"/>
                            </p:stCondLst>
                            <p:childTnLst>
                              <p:par>
                                <p:cTn id="544" nodeType="clickEffect" fill="hold" presetClass="entr" presetID="3" presetSubtype="10">
                                  <p:stCondLst>
                                    <p:cond delay="0"/>
                                  </p:stCondLst>
                                  <p:childTnLst>
                                    <p:set>
                                      <p:cBhvr>
                                        <p:cTn id="545" dur="1" fill="hold">
                                          <p:stCondLst>
                                            <p:cond delay="0"/>
                                          </p:stCondLst>
                                        </p:cTn>
                                        <p:tgtEl>
                                          <p:spTgt spid="514">
                                            <p:txEl>
                                              <p:pRg st="2" end="2"/>
                                            </p:txEl>
                                          </p:spTgt>
                                        </p:tgtEl>
                                        <p:attrNameLst>
                                          <p:attrName>style.visibility</p:attrName>
                                        </p:attrNameLst>
                                      </p:cBhvr>
                                      <p:to>
                                        <p:strVal val="visible"/>
                                      </p:to>
                                    </p:set>
                                    <p:animEffect filter="blinds(horizontal)" transition="in">
                                      <p:cBhvr additive="repl">
                                        <p:cTn id="546" dur="500"/>
                                        <p:tgtEl>
                                          <p:spTgt spid="514">
                                            <p:txEl>
                                              <p:pRg st="2" end="2"/>
                                            </p:txEl>
                                          </p:spTgt>
                                        </p:tgtEl>
                                      </p:cBhvr>
                                    </p:animEffect>
                                  </p:childTnLst>
                                </p:cTn>
                              </p:par>
                            </p:childTnLst>
                          </p:cTn>
                        </p:par>
                      </p:childTnLst>
                    </p:cTn>
                  </p:par>
                  <p:par>
                    <p:cTn id="547" fill="hold">
                      <p:stCondLst>
                        <p:cond delay="indefinite"/>
                      </p:stCondLst>
                      <p:childTnLst>
                        <p:par>
                          <p:cTn id="548" fill="hold">
                            <p:stCondLst>
                              <p:cond delay="0"/>
                            </p:stCondLst>
                            <p:childTnLst>
                              <p:par>
                                <p:cTn id="549" nodeType="clickEffect" fill="hold" presetClass="entr" presetID="3" presetSubtype="10">
                                  <p:stCondLst>
                                    <p:cond delay="0"/>
                                  </p:stCondLst>
                                  <p:childTnLst>
                                    <p:set>
                                      <p:cBhvr>
                                        <p:cTn id="550" dur="1" fill="hold">
                                          <p:stCondLst>
                                            <p:cond delay="0"/>
                                          </p:stCondLst>
                                        </p:cTn>
                                        <p:tgtEl>
                                          <p:spTgt spid="514">
                                            <p:txEl>
                                              <p:pRg st="3" end="3"/>
                                            </p:txEl>
                                          </p:spTgt>
                                        </p:tgtEl>
                                        <p:attrNameLst>
                                          <p:attrName>style.visibility</p:attrName>
                                        </p:attrNameLst>
                                      </p:cBhvr>
                                      <p:to>
                                        <p:strVal val="visible"/>
                                      </p:to>
                                    </p:set>
                                    <p:animEffect filter="blinds(horizontal)" transition="in">
                                      <p:cBhvr additive="repl">
                                        <p:cTn id="551" dur="500"/>
                                        <p:tgtEl>
                                          <p:spTgt spid="514">
                                            <p:txEl>
                                              <p:pRg st="3" end="3"/>
                                            </p:txEl>
                                          </p:spTgt>
                                        </p:tgtEl>
                                      </p:cBhvr>
                                    </p:animEffect>
                                  </p:childTnLst>
                                </p:cTn>
                              </p:par>
                            </p:childTnLst>
                          </p:cTn>
                        </p:par>
                      </p:childTnLst>
                    </p:cTn>
                  </p:par>
                  <p:par>
                    <p:cTn id="552" fill="hold">
                      <p:stCondLst>
                        <p:cond delay="indefinite"/>
                      </p:stCondLst>
                      <p:childTnLst>
                        <p:par>
                          <p:cTn id="553" fill="hold">
                            <p:stCondLst>
                              <p:cond delay="0"/>
                            </p:stCondLst>
                            <p:childTnLst>
                              <p:par>
                                <p:cTn id="554" nodeType="clickEffect" fill="hold" presetClass="entr" presetID="3" presetSubtype="10">
                                  <p:stCondLst>
                                    <p:cond delay="0"/>
                                  </p:stCondLst>
                                  <p:childTnLst>
                                    <p:set>
                                      <p:cBhvr>
                                        <p:cTn id="555" dur="1" fill="hold">
                                          <p:stCondLst>
                                            <p:cond delay="0"/>
                                          </p:stCondLst>
                                        </p:cTn>
                                        <p:tgtEl>
                                          <p:spTgt spid="514">
                                            <p:txEl>
                                              <p:pRg st="4" end="4"/>
                                            </p:txEl>
                                          </p:spTgt>
                                        </p:tgtEl>
                                        <p:attrNameLst>
                                          <p:attrName>style.visibility</p:attrName>
                                        </p:attrNameLst>
                                      </p:cBhvr>
                                      <p:to>
                                        <p:strVal val="visible"/>
                                      </p:to>
                                    </p:set>
                                    <p:animEffect filter="blinds(horizontal)" transition="in">
                                      <p:cBhvr additive="repl">
                                        <p:cTn id="556" dur="500"/>
                                        <p:tgtEl>
                                          <p:spTgt spid="514">
                                            <p:txEl>
                                              <p:pRg st="4" end="4"/>
                                            </p:txEl>
                                          </p:spTgt>
                                        </p:tgtEl>
                                      </p:cBhvr>
                                    </p:animEffec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3" presetSubtype="10">
                                  <p:stCondLst>
                                    <p:cond delay="0"/>
                                  </p:stCondLst>
                                  <p:childTnLst>
                                    <p:set>
                                      <p:cBhvr>
                                        <p:cTn id="560" dur="1" fill="hold">
                                          <p:stCondLst>
                                            <p:cond delay="0"/>
                                          </p:stCondLst>
                                        </p:cTn>
                                        <p:tgtEl>
                                          <p:spTgt spid="514">
                                            <p:txEl>
                                              <p:pRg st="5" end="5"/>
                                            </p:txEl>
                                          </p:spTgt>
                                        </p:tgtEl>
                                        <p:attrNameLst>
                                          <p:attrName>style.visibility</p:attrName>
                                        </p:attrNameLst>
                                      </p:cBhvr>
                                      <p:to>
                                        <p:strVal val="visible"/>
                                      </p:to>
                                    </p:set>
                                    <p:animEffect filter="blinds(horizontal)" transition="in">
                                      <p:cBhvr additive="repl">
                                        <p:cTn id="561" dur="500"/>
                                        <p:tgtEl>
                                          <p:spTgt spid="514">
                                            <p:txEl>
                                              <p:pRg st="5" end="5"/>
                                            </p:txEl>
                                          </p:spTgt>
                                        </p:tgtEl>
                                      </p:cBhvr>
                                    </p:animEffect>
                                  </p:childTnLst>
                                </p:cTn>
                              </p:par>
                            </p:childTnLst>
                          </p:cTn>
                        </p:par>
                      </p:childTnLst>
                    </p:cTn>
                  </p:par>
                  <p:par>
                    <p:cTn id="562" fill="hold">
                      <p:stCondLst>
                        <p:cond delay="indefinite"/>
                      </p:stCondLst>
                      <p:childTnLst>
                        <p:par>
                          <p:cTn id="563" fill="hold">
                            <p:stCondLst>
                              <p:cond delay="0"/>
                            </p:stCondLst>
                            <p:childTnLst>
                              <p:par>
                                <p:cTn id="564" nodeType="clickEffect" fill="hold" presetClass="entr" presetID="3" presetSubtype="10">
                                  <p:stCondLst>
                                    <p:cond delay="0"/>
                                  </p:stCondLst>
                                  <p:childTnLst>
                                    <p:set>
                                      <p:cBhvr>
                                        <p:cTn id="565" dur="1" fill="hold">
                                          <p:stCondLst>
                                            <p:cond delay="0"/>
                                          </p:stCondLst>
                                        </p:cTn>
                                        <p:tgtEl>
                                          <p:spTgt spid="514">
                                            <p:txEl>
                                              <p:pRg st="6" end="6"/>
                                            </p:txEl>
                                          </p:spTgt>
                                        </p:tgtEl>
                                        <p:attrNameLst>
                                          <p:attrName>style.visibility</p:attrName>
                                        </p:attrNameLst>
                                      </p:cBhvr>
                                      <p:to>
                                        <p:strVal val="visible"/>
                                      </p:to>
                                    </p:set>
                                    <p:animEffect filter="blinds(horizontal)" transition="in">
                                      <p:cBhvr additive="repl">
                                        <p:cTn id="566" dur="500"/>
                                        <p:tgtEl>
                                          <p:spTgt spid="514">
                                            <p:txEl>
                                              <p:pRg st="6" end="6"/>
                                            </p:txEl>
                                          </p:spTgt>
                                        </p:tgtEl>
                                      </p:cBhvr>
                                    </p:animEffect>
                                  </p:childTnLst>
                                </p:cTn>
                              </p:par>
                              <p:par>
                                <p:cTn id="567" nodeType="withEffect" fill="hold" presetClass="entr" presetID="3" presetSubtype="10">
                                  <p:stCondLst>
                                    <p:cond delay="0"/>
                                  </p:stCondLst>
                                  <p:childTnLst>
                                    <p:set>
                                      <p:cBhvr>
                                        <p:cTn id="568" dur="1" fill="hold">
                                          <p:stCondLst>
                                            <p:cond delay="0"/>
                                          </p:stCondLst>
                                        </p:cTn>
                                        <p:tgtEl>
                                          <p:spTgt spid="514">
                                            <p:txEl>
                                              <p:pRg st="8" end="8"/>
                                            </p:txEl>
                                          </p:spTgt>
                                        </p:tgtEl>
                                        <p:attrNameLst>
                                          <p:attrName>style.visibility</p:attrName>
                                        </p:attrNameLst>
                                      </p:cBhvr>
                                      <p:to>
                                        <p:strVal val="visible"/>
                                      </p:to>
                                    </p:set>
                                    <p:animEffect filter="blinds(horizontal)" transition="in">
                                      <p:cBhvr additive="repl">
                                        <p:cTn id="569" dur="500"/>
                                        <p:tgtEl>
                                          <p:spTgt spid="514">
                                            <p:txEl>
                                              <p:pRg st="8" end="8"/>
                                            </p:txEl>
                                          </p:spTgt>
                                        </p:tgtEl>
                                      </p:cBhvr>
                                    </p:animEffect>
                                  </p:childTnLst>
                                </p:cTn>
                              </p:par>
                              <p:par>
                                <p:cTn id="570" nodeType="withEffect" fill="hold" presetClass="entr" presetID="3" presetSubtype="10">
                                  <p:stCondLst>
                                    <p:cond delay="0"/>
                                  </p:stCondLst>
                                  <p:childTnLst>
                                    <p:set>
                                      <p:cBhvr>
                                        <p:cTn id="571" dur="1" fill="hold">
                                          <p:stCondLst>
                                            <p:cond delay="0"/>
                                          </p:stCondLst>
                                        </p:cTn>
                                        <p:tgtEl>
                                          <p:spTgt spid="514">
                                            <p:txEl>
                                              <p:pRg st="9" end="9"/>
                                            </p:txEl>
                                          </p:spTgt>
                                        </p:tgtEl>
                                        <p:attrNameLst>
                                          <p:attrName>style.visibility</p:attrName>
                                        </p:attrNameLst>
                                      </p:cBhvr>
                                      <p:to>
                                        <p:strVal val="visible"/>
                                      </p:to>
                                    </p:set>
                                    <p:animEffect filter="blinds(horizontal)" transition="in">
                                      <p:cBhvr additive="repl">
                                        <p:cTn id="572" dur="500"/>
                                        <p:tgtEl>
                                          <p:spTgt spid="514">
                                            <p:txEl>
                                              <p:pRg st="9" end="9"/>
                                            </p:txEl>
                                          </p:spTgt>
                                        </p:tgtEl>
                                      </p:cBhvr>
                                    </p:animEffect>
                                  </p:childTnLst>
                                </p:cTn>
                              </p:par>
                              <p:par>
                                <p:cTn id="573" nodeType="withEffect" fill="hold" presetClass="entr" presetID="3" presetSubtype="10">
                                  <p:stCondLst>
                                    <p:cond delay="0"/>
                                  </p:stCondLst>
                                  <p:childTnLst>
                                    <p:set>
                                      <p:cBhvr>
                                        <p:cTn id="574" dur="1" fill="hold">
                                          <p:stCondLst>
                                            <p:cond delay="0"/>
                                          </p:stCondLst>
                                        </p:cTn>
                                        <p:tgtEl>
                                          <p:spTgt spid="514">
                                            <p:txEl>
                                              <p:pRg st="10" end="10"/>
                                            </p:txEl>
                                          </p:spTgt>
                                        </p:tgtEl>
                                        <p:attrNameLst>
                                          <p:attrName>style.visibility</p:attrName>
                                        </p:attrNameLst>
                                      </p:cBhvr>
                                      <p:to>
                                        <p:strVal val="visible"/>
                                      </p:to>
                                    </p:set>
                                    <p:animEffect filter="blinds(horizontal)" transition="in">
                                      <p:cBhvr additive="repl">
                                        <p:cTn id="575" dur="500"/>
                                        <p:tgtEl>
                                          <p:spTgt spid="514">
                                            <p:txEl>
                                              <p:pRg st="10" end="10"/>
                                            </p:txEl>
                                          </p:spTgt>
                                        </p:tgtEl>
                                      </p:cBhvr>
                                    </p:animEffect>
                                  </p:childTnLst>
                                </p:cTn>
                              </p:par>
                              <p:par>
                                <p:cTn id="576" nodeType="withEffect" fill="hold" presetClass="entr" presetID="3" presetSubtype="10">
                                  <p:stCondLst>
                                    <p:cond delay="0"/>
                                  </p:stCondLst>
                                  <p:childTnLst>
                                    <p:set>
                                      <p:cBhvr>
                                        <p:cTn id="577" dur="1" fill="hold">
                                          <p:stCondLst>
                                            <p:cond delay="0"/>
                                          </p:stCondLst>
                                        </p:cTn>
                                        <p:tgtEl>
                                          <p:spTgt spid="514">
                                            <p:txEl>
                                              <p:pRg st="11" end="11"/>
                                            </p:txEl>
                                          </p:spTgt>
                                        </p:tgtEl>
                                        <p:attrNameLst>
                                          <p:attrName>style.visibility</p:attrName>
                                        </p:attrNameLst>
                                      </p:cBhvr>
                                      <p:to>
                                        <p:strVal val="visible"/>
                                      </p:to>
                                    </p:set>
                                    <p:animEffect filter="blinds(horizontal)" transition="in">
                                      <p:cBhvr additive="repl">
                                        <p:cTn id="578" dur="500"/>
                                        <p:tgtEl>
                                          <p:spTgt spid="514">
                                            <p:txEl>
                                              <p:pRg st="11" end="11"/>
                                            </p:txEl>
                                          </p:spTgt>
                                        </p:tgtEl>
                                      </p:cBhvr>
                                    </p:animEffect>
                                  </p:childTnLst>
                                </p:cTn>
                              </p:par>
                              <p:par>
                                <p:cTn id="579" nodeType="withEffect" fill="hold" presetClass="entr" presetID="3" presetSubtype="10">
                                  <p:stCondLst>
                                    <p:cond delay="0"/>
                                  </p:stCondLst>
                                  <p:childTnLst>
                                    <p:set>
                                      <p:cBhvr>
                                        <p:cTn id="580" dur="1" fill="hold">
                                          <p:stCondLst>
                                            <p:cond delay="0"/>
                                          </p:stCondLst>
                                        </p:cTn>
                                        <p:tgtEl>
                                          <p:spTgt spid="514">
                                            <p:txEl>
                                              <p:pRg st="12" end="12"/>
                                            </p:txEl>
                                          </p:spTgt>
                                        </p:tgtEl>
                                        <p:attrNameLst>
                                          <p:attrName>style.visibility</p:attrName>
                                        </p:attrNameLst>
                                      </p:cBhvr>
                                      <p:to>
                                        <p:strVal val="visible"/>
                                      </p:to>
                                    </p:set>
                                    <p:animEffect filter="blinds(horizontal)" transition="in">
                                      <p:cBhvr additive="repl">
                                        <p:cTn id="581" dur="500"/>
                                        <p:tgtEl>
                                          <p:spTgt spid="514">
                                            <p:txEl>
                                              <p:pRg st="12" end="12"/>
                                            </p:txEl>
                                          </p:spTgt>
                                        </p:tgtEl>
                                      </p:cBhvr>
                                    </p:animEffect>
                                  </p:childTnLst>
                                </p:cTn>
                              </p:par>
                              <p:par>
                                <p:cTn id="582" nodeType="withEffect" fill="hold" presetClass="entr" presetID="3" presetSubtype="10">
                                  <p:stCondLst>
                                    <p:cond delay="0"/>
                                  </p:stCondLst>
                                  <p:childTnLst>
                                    <p:set>
                                      <p:cBhvr>
                                        <p:cTn id="583" dur="1" fill="hold">
                                          <p:stCondLst>
                                            <p:cond delay="0"/>
                                          </p:stCondLst>
                                        </p:cTn>
                                        <p:tgtEl>
                                          <p:spTgt spid="514">
                                            <p:txEl>
                                              <p:pRg st="13" end="13"/>
                                            </p:txEl>
                                          </p:spTgt>
                                        </p:tgtEl>
                                        <p:attrNameLst>
                                          <p:attrName>style.visibility</p:attrName>
                                        </p:attrNameLst>
                                      </p:cBhvr>
                                      <p:to>
                                        <p:strVal val="visible"/>
                                      </p:to>
                                    </p:set>
                                    <p:animEffect filter="blinds(horizontal)" transition="in">
                                      <p:cBhvr additive="repl">
                                        <p:cTn id="584" dur="500"/>
                                        <p:tgtEl>
                                          <p:spTgt spid="514">
                                            <p:txEl>
                                              <p:pRg st="13" end="13"/>
                                            </p:txEl>
                                          </p:spTgt>
                                        </p:tgtEl>
                                      </p:cBhvr>
                                    </p:animEffect>
                                  </p:childTnLst>
                                </p:cTn>
                              </p:par>
                              <p:par>
                                <p:cTn id="585" nodeType="withEffect" fill="hold" presetClass="entr" presetID="3" presetSubtype="10">
                                  <p:stCondLst>
                                    <p:cond delay="0"/>
                                  </p:stCondLst>
                                  <p:childTnLst>
                                    <p:set>
                                      <p:cBhvr>
                                        <p:cTn id="586" dur="1" fill="hold">
                                          <p:stCondLst>
                                            <p:cond delay="0"/>
                                          </p:stCondLst>
                                        </p:cTn>
                                        <p:tgtEl>
                                          <p:spTgt spid="514">
                                            <p:txEl>
                                              <p:pRg st="14" end="14"/>
                                            </p:txEl>
                                          </p:spTgt>
                                        </p:tgtEl>
                                        <p:attrNameLst>
                                          <p:attrName>style.visibility</p:attrName>
                                        </p:attrNameLst>
                                      </p:cBhvr>
                                      <p:to>
                                        <p:strVal val="visible"/>
                                      </p:to>
                                    </p:set>
                                    <p:animEffect filter="blinds(horizontal)" transition="in">
                                      <p:cBhvr additive="repl">
                                        <p:cTn id="587" dur="500"/>
                                        <p:tgtEl>
                                          <p:spTgt spid="514">
                                            <p:txEl>
                                              <p:pRg st="14" end="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itle 1"/>
          <p:cNvSpPr/>
          <p:nvPr/>
        </p:nvSpPr>
        <p:spPr>
          <a:xfrm>
            <a:off x="1066680" y="152280"/>
            <a:ext cx="7619040" cy="684720"/>
          </a:xfrm>
          <a:prstGeom prst="rect">
            <a:avLst/>
          </a:prstGeom>
          <a:noFill/>
          <a:ln w="0">
            <a:noFill/>
          </a:ln>
        </p:spPr>
        <p:style>
          <a:lnRef idx="0"/>
          <a:fillRef idx="0"/>
          <a:effectRef idx="0"/>
          <a:fontRef idx="minor"/>
        </p:style>
        <p:txBody>
          <a:bodyPr lIns="90000" rIns="90000" tIns="45000" bIns="45000" anchor="ctr">
            <a:normAutofit fontScale="87000"/>
          </a:bodyPr>
          <a:p>
            <a:pPr algn="ctr">
              <a:lnSpc>
                <a:spcPct val="100000"/>
              </a:lnSpc>
            </a:pPr>
            <a:r>
              <a:rPr b="0" lang="en-US" sz="4400" spc="-1" strike="noStrike">
                <a:solidFill>
                  <a:srgbClr val="00b050"/>
                </a:solidFill>
                <a:latin typeface="Calibri"/>
                <a:ea typeface="DejaVu Sans"/>
              </a:rPr>
              <a:t>Merging  of SLL by using pointers</a:t>
            </a:r>
            <a:endParaRPr b="0" lang="en-IN" sz="4400" spc="-1" strike="noStrike">
              <a:solidFill>
                <a:srgbClr val="000000"/>
              </a:solidFill>
              <a:latin typeface="Arial"/>
            </a:endParaRPr>
          </a:p>
        </p:txBody>
      </p:sp>
      <p:sp>
        <p:nvSpPr>
          <p:cNvPr id="519" name="Content Placeholder 2"/>
          <p:cNvSpPr/>
          <p:nvPr/>
        </p:nvSpPr>
        <p:spPr>
          <a:xfrm>
            <a:off x="1066680" y="1066680"/>
            <a:ext cx="3808800" cy="5790240"/>
          </a:xfrm>
          <a:prstGeom prst="rect">
            <a:avLst/>
          </a:prstGeom>
          <a:noFill/>
          <a:ln w="0">
            <a:noFill/>
          </a:ln>
        </p:spPr>
        <p:style>
          <a:lnRef idx="0"/>
          <a:fillRef idx="0"/>
          <a:effectRef idx="0"/>
          <a:fontRef idx="minor"/>
        </p:style>
        <p:txBody>
          <a:bodyPr lIns="90000" rIns="90000" tIns="45000" bIns="45000" anchor="t">
            <a:normAutofit fontScale="50000"/>
          </a:bodyPr>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Algorithm merge(*H1,*H2)</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curr1=H1-&gt;next;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curr2=H2-&gt;next;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if(curr1-&gt;data&lt;curr2-&gt;data)</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temp=head1;  </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flag=1;</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else</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temp=head2;</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flag=0;</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while(curr1!=NULL &amp;&amp; curr2!=NULL)</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if(curr1-&gt;data&lt;curr2-&gt;data)</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temp-&gt;next=curr1;</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temp=curr1;</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curr1=curr1-&gt;next;</a:t>
            </a:r>
            <a:endParaRPr b="0" lang="en-IN" sz="2900" spc="-1" strike="noStrike">
              <a:solidFill>
                <a:srgbClr val="000000"/>
              </a:solidFill>
              <a:latin typeface="Arial"/>
            </a:endParaRPr>
          </a:p>
          <a:p>
            <a:pPr marL="612360" indent="-61200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p:txBody>
      </p:sp>
      <p:sp>
        <p:nvSpPr>
          <p:cNvPr id="520" name="Content Placeholder 3"/>
          <p:cNvSpPr/>
          <p:nvPr/>
        </p:nvSpPr>
        <p:spPr>
          <a:xfrm>
            <a:off x="4876920" y="990720"/>
            <a:ext cx="3961440" cy="5637600"/>
          </a:xfrm>
          <a:prstGeom prst="rect">
            <a:avLst/>
          </a:prstGeom>
          <a:noFill/>
          <a:ln w="0">
            <a:noFill/>
          </a:ln>
        </p:spPr>
        <p:style>
          <a:lnRef idx="0"/>
          <a:fillRef idx="0"/>
          <a:effectRef idx="0"/>
          <a:fontRef idx="minor"/>
        </p:style>
        <p:txBody>
          <a:bodyPr lIns="90000" rIns="90000" tIns="45000" bIns="45000" anchor="t">
            <a:normAutofit fontScale="72000"/>
          </a:bodyPr>
          <a:p>
            <a:pPr marL="483480" indent="-483120">
              <a:lnSpc>
                <a:spcPct val="100000"/>
              </a:lnSpc>
              <a:spcBef>
                <a:spcPts val="561"/>
              </a:spcBef>
              <a:tabLst>
                <a:tab algn="l" pos="0"/>
              </a:tabLst>
            </a:pPr>
            <a:r>
              <a:rPr b="0" lang="en-US" sz="2800" spc="-1" strike="noStrike">
                <a:solidFill>
                  <a:srgbClr val="000000"/>
                </a:solidFill>
                <a:latin typeface="Times New Roman"/>
                <a:ea typeface="DejaVu Sans"/>
              </a:rPr>
              <a:t> </a:t>
            </a:r>
            <a:r>
              <a:rPr b="0" lang="en-US" sz="2800" spc="-1" strike="noStrike">
                <a:solidFill>
                  <a:srgbClr val="000000"/>
                </a:solidFill>
                <a:latin typeface="Times New Roman"/>
                <a:ea typeface="DejaVu Sans"/>
              </a:rPr>
              <a:t>else</a:t>
            </a:r>
            <a:endParaRPr b="0" lang="en-IN" sz="2800" spc="-1" strike="noStrike">
              <a:solidFill>
                <a:srgbClr val="000000"/>
              </a:solidFill>
              <a:latin typeface="Arial"/>
            </a:endParaRPr>
          </a:p>
          <a:p>
            <a:pPr marL="483480" indent="-483120">
              <a:lnSpc>
                <a:spcPct val="100000"/>
              </a:lnSpc>
              <a:spcBef>
                <a:spcPts val="581"/>
              </a:spcBef>
              <a:tabLst>
                <a:tab algn="l" pos="0"/>
              </a:tabLst>
            </a:pPr>
            <a:r>
              <a:rPr b="0" lang="en-US" sz="2800" spc="-1" strike="noStrike">
                <a:solidFill>
                  <a:srgbClr val="000000"/>
                </a:solidFill>
                <a:latin typeface="Calibri"/>
                <a:ea typeface="DejaVu Sans"/>
              </a:rPr>
              <a:t> </a:t>
            </a: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temp-&gt;next=curr2;</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temp=curr2;</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curr2=curr2-&gt;next;</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if(curr1==NULL)</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temp-&gt;next=curr2;</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if(curr2==NULL)</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temp-&gt;next=curr1;</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if(flag==1)</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display(head1);</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else</a:t>
            </a:r>
            <a:endParaRPr b="0" lang="en-IN" sz="2900" spc="-1" strike="noStrike">
              <a:solidFill>
                <a:srgbClr val="000000"/>
              </a:solidFill>
              <a:latin typeface="Arial"/>
            </a:endParaRPr>
          </a:p>
          <a:p>
            <a:pPr marL="483480" indent="-483120">
              <a:lnSpc>
                <a:spcPct val="100000"/>
              </a:lnSpc>
              <a:spcBef>
                <a:spcPts val="581"/>
              </a:spcBef>
              <a:tabLst>
                <a:tab algn="l" pos="0"/>
              </a:tabLst>
            </a:pP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	</a:t>
            </a:r>
            <a:r>
              <a:rPr b="0" lang="en-US" sz="2900" spc="-1" strike="noStrike">
                <a:solidFill>
                  <a:srgbClr val="000000"/>
                </a:solidFill>
                <a:latin typeface="Times New Roman"/>
                <a:ea typeface="DejaVu Sans"/>
              </a:rPr>
              <a:t>display(head2);</a:t>
            </a:r>
            <a:endParaRPr b="0" lang="en-IN" sz="2900" spc="-1" strike="noStrike">
              <a:solidFill>
                <a:srgbClr val="000000"/>
              </a:solidFill>
              <a:latin typeface="Arial"/>
            </a:endParaRPr>
          </a:p>
          <a:p>
            <a:pPr marL="483480" indent="-483120">
              <a:lnSpc>
                <a:spcPct val="100000"/>
              </a:lnSpc>
              <a:spcBef>
                <a:spcPts val="581"/>
              </a:spcBef>
              <a:tabLst>
                <a:tab algn="l" pos="0"/>
              </a:tabLst>
            </a:pPr>
            <a:endParaRPr b="0" lang="en-IN" sz="2900" spc="-1" strike="noStrike">
              <a:solidFill>
                <a:srgbClr val="000000"/>
              </a:solidFill>
              <a:latin typeface="Arial"/>
            </a:endParaRPr>
          </a:p>
        </p:txBody>
      </p:sp>
      <p:pic>
        <p:nvPicPr>
          <p:cNvPr id="521" name="Shape 297" descr=""/>
          <p:cNvPicPr/>
          <p:nvPr/>
        </p:nvPicPr>
        <p:blipFill>
          <a:blip r:embed="rId1"/>
          <a:stretch/>
        </p:blipFill>
        <p:spPr>
          <a:xfrm>
            <a:off x="304920" y="228600"/>
            <a:ext cx="951120" cy="860400"/>
          </a:xfrm>
          <a:prstGeom prst="rect">
            <a:avLst/>
          </a:prstGeom>
          <a:ln w="0">
            <a:noFill/>
          </a:ln>
        </p:spPr>
      </p:pic>
      <p:sp>
        <p:nvSpPr>
          <p:cNvPr id="522" name="Rectangle 4"/>
          <p:cNvSpPr/>
          <p:nvPr/>
        </p:nvSpPr>
        <p:spPr>
          <a:xfrm>
            <a:off x="1066680" y="990720"/>
            <a:ext cx="3808800" cy="563760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23" name="Rectangle 7"/>
          <p:cNvSpPr/>
          <p:nvPr/>
        </p:nvSpPr>
        <p:spPr>
          <a:xfrm>
            <a:off x="4876920" y="990720"/>
            <a:ext cx="3656520" cy="563760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588" dur="indefinite" restart="never" nodeType="tmRoot">
          <p:childTnLst>
            <p:seq>
              <p:cTn id="589" dur="indefinite" nodeType="mainSeq">
                <p:childTnLst>
                  <p:par>
                    <p:cTn id="590" fill="hold">
                      <p:stCondLst>
                        <p:cond delay="indefinite"/>
                      </p:stCondLst>
                      <p:childTnLst>
                        <p:par>
                          <p:cTn id="591" fill="hold">
                            <p:stCondLst>
                              <p:cond delay="0"/>
                            </p:stCondLst>
                            <p:childTnLst>
                              <p:par>
                                <p:cTn id="592" nodeType="clickEffect" fill="hold" presetClass="entr" presetID="3" presetSubtype="10">
                                  <p:stCondLst>
                                    <p:cond delay="0"/>
                                  </p:stCondLst>
                                  <p:childTnLst>
                                    <p:set>
                                      <p:cBhvr>
                                        <p:cTn id="593" dur="1" fill="hold">
                                          <p:stCondLst>
                                            <p:cond delay="0"/>
                                          </p:stCondLst>
                                        </p:cTn>
                                        <p:tgtEl>
                                          <p:spTgt spid="519">
                                            <p:txEl>
                                              <p:pRg st="0" end="0"/>
                                            </p:txEl>
                                          </p:spTgt>
                                        </p:tgtEl>
                                        <p:attrNameLst>
                                          <p:attrName>style.visibility</p:attrName>
                                        </p:attrNameLst>
                                      </p:cBhvr>
                                      <p:to>
                                        <p:strVal val="visible"/>
                                      </p:to>
                                    </p:set>
                                    <p:animEffect filter="blinds(horizontal)" transition="in">
                                      <p:cBhvr additive="repl">
                                        <p:cTn id="594" dur="500"/>
                                        <p:tgtEl>
                                          <p:spTgt spid="519">
                                            <p:txEl>
                                              <p:pRg st="0" end="0"/>
                                            </p:txEl>
                                          </p:spTgt>
                                        </p:tgtEl>
                                      </p:cBhvr>
                                    </p:animEffect>
                                  </p:childTnLst>
                                </p:cTn>
                              </p:par>
                              <p:par>
                                <p:cTn id="595" nodeType="withEffect" fill="hold" presetClass="entr" presetID="3" presetSubtype="10">
                                  <p:stCondLst>
                                    <p:cond delay="0"/>
                                  </p:stCondLst>
                                  <p:childTnLst>
                                    <p:set>
                                      <p:cBhvr>
                                        <p:cTn id="596" dur="1" fill="hold">
                                          <p:stCondLst>
                                            <p:cond delay="0"/>
                                          </p:stCondLst>
                                        </p:cTn>
                                        <p:tgtEl>
                                          <p:spTgt spid="519">
                                            <p:txEl>
                                              <p:pRg st="1" end="1"/>
                                            </p:txEl>
                                          </p:spTgt>
                                        </p:tgtEl>
                                        <p:attrNameLst>
                                          <p:attrName>style.visibility</p:attrName>
                                        </p:attrNameLst>
                                      </p:cBhvr>
                                      <p:to>
                                        <p:strVal val="visible"/>
                                      </p:to>
                                    </p:set>
                                    <p:animEffect filter="blinds(horizontal)" transition="in">
                                      <p:cBhvr additive="repl">
                                        <p:cTn id="597" dur="500"/>
                                        <p:tgtEl>
                                          <p:spTgt spid="519">
                                            <p:txEl>
                                              <p:pRg st="1" end="1"/>
                                            </p:txEl>
                                          </p:spTgt>
                                        </p:tgtEl>
                                      </p:cBhvr>
                                    </p:animEffect>
                                  </p:childTnLst>
                                </p:cTn>
                              </p:par>
                              <p:par>
                                <p:cTn id="598" nodeType="withEffect" fill="hold" presetClass="entr" presetID="3" presetSubtype="10">
                                  <p:stCondLst>
                                    <p:cond delay="0"/>
                                  </p:stCondLst>
                                  <p:childTnLst>
                                    <p:set>
                                      <p:cBhvr>
                                        <p:cTn id="599" dur="1" fill="hold">
                                          <p:stCondLst>
                                            <p:cond delay="0"/>
                                          </p:stCondLst>
                                        </p:cTn>
                                        <p:tgtEl>
                                          <p:spTgt spid="519">
                                            <p:txEl>
                                              <p:pRg st="2" end="2"/>
                                            </p:txEl>
                                          </p:spTgt>
                                        </p:tgtEl>
                                        <p:attrNameLst>
                                          <p:attrName>style.visibility</p:attrName>
                                        </p:attrNameLst>
                                      </p:cBhvr>
                                      <p:to>
                                        <p:strVal val="visible"/>
                                      </p:to>
                                    </p:set>
                                    <p:animEffect filter="blinds(horizontal)" transition="in">
                                      <p:cBhvr additive="repl">
                                        <p:cTn id="600" dur="500"/>
                                        <p:tgtEl>
                                          <p:spTgt spid="519">
                                            <p:txEl>
                                              <p:pRg st="2" end="2"/>
                                            </p:txEl>
                                          </p:spTgt>
                                        </p:tgtEl>
                                      </p:cBhvr>
                                    </p:animEffect>
                                  </p:childTnLst>
                                </p:cTn>
                              </p:par>
                              <p:par>
                                <p:cTn id="601" nodeType="withEffect" fill="hold" presetClass="entr" presetID="3" presetSubtype="10">
                                  <p:stCondLst>
                                    <p:cond delay="0"/>
                                  </p:stCondLst>
                                  <p:childTnLst>
                                    <p:set>
                                      <p:cBhvr>
                                        <p:cTn id="602" dur="1" fill="hold">
                                          <p:stCondLst>
                                            <p:cond delay="0"/>
                                          </p:stCondLst>
                                        </p:cTn>
                                        <p:tgtEl>
                                          <p:spTgt spid="519">
                                            <p:txEl>
                                              <p:pRg st="3" end="3"/>
                                            </p:txEl>
                                          </p:spTgt>
                                        </p:tgtEl>
                                        <p:attrNameLst>
                                          <p:attrName>style.visibility</p:attrName>
                                        </p:attrNameLst>
                                      </p:cBhvr>
                                      <p:to>
                                        <p:strVal val="visible"/>
                                      </p:to>
                                    </p:set>
                                    <p:animEffect filter="blinds(horizontal)" transition="in">
                                      <p:cBhvr additive="repl">
                                        <p:cTn id="603" dur="500"/>
                                        <p:tgtEl>
                                          <p:spTgt spid="519">
                                            <p:txEl>
                                              <p:pRg st="3" end="3"/>
                                            </p:txEl>
                                          </p:spTgt>
                                        </p:tgtEl>
                                      </p:cBhvr>
                                    </p:animEffect>
                                  </p:childTnLst>
                                </p:cTn>
                              </p:par>
                            </p:childTnLst>
                          </p:cTn>
                        </p:par>
                      </p:childTnLst>
                    </p:cTn>
                  </p:par>
                  <p:par>
                    <p:cTn id="604" fill="hold">
                      <p:stCondLst>
                        <p:cond delay="indefinite"/>
                      </p:stCondLst>
                      <p:childTnLst>
                        <p:par>
                          <p:cTn id="605" fill="hold">
                            <p:stCondLst>
                              <p:cond delay="0"/>
                            </p:stCondLst>
                            <p:childTnLst>
                              <p:par>
                                <p:cTn id="606" nodeType="clickEffect" fill="hold" presetClass="entr" presetID="3" presetSubtype="10">
                                  <p:stCondLst>
                                    <p:cond delay="0"/>
                                  </p:stCondLst>
                                  <p:childTnLst>
                                    <p:set>
                                      <p:cBhvr>
                                        <p:cTn id="607" dur="1" fill="hold">
                                          <p:stCondLst>
                                            <p:cond delay="0"/>
                                          </p:stCondLst>
                                        </p:cTn>
                                        <p:tgtEl>
                                          <p:spTgt spid="519">
                                            <p:txEl>
                                              <p:pRg st="4" end="4"/>
                                            </p:txEl>
                                          </p:spTgt>
                                        </p:tgtEl>
                                        <p:attrNameLst>
                                          <p:attrName>style.visibility</p:attrName>
                                        </p:attrNameLst>
                                      </p:cBhvr>
                                      <p:to>
                                        <p:strVal val="visible"/>
                                      </p:to>
                                    </p:set>
                                    <p:animEffect filter="blinds(horizontal)" transition="in">
                                      <p:cBhvr additive="repl">
                                        <p:cTn id="608" dur="500"/>
                                        <p:tgtEl>
                                          <p:spTgt spid="519">
                                            <p:txEl>
                                              <p:pRg st="4" end="4"/>
                                            </p:txEl>
                                          </p:spTgt>
                                        </p:tgtEl>
                                      </p:cBhvr>
                                    </p:animEffect>
                                  </p:childTnLst>
                                </p:cTn>
                              </p:par>
                            </p:childTnLst>
                          </p:cTn>
                        </p:par>
                      </p:childTnLst>
                    </p:cTn>
                  </p:par>
                  <p:par>
                    <p:cTn id="609" fill="hold">
                      <p:stCondLst>
                        <p:cond delay="indefinite"/>
                      </p:stCondLst>
                      <p:childTnLst>
                        <p:par>
                          <p:cTn id="610" fill="hold">
                            <p:stCondLst>
                              <p:cond delay="0"/>
                            </p:stCondLst>
                            <p:childTnLst>
                              <p:par>
                                <p:cTn id="611" nodeType="clickEffect" fill="hold" presetClass="entr" presetID="3" presetSubtype="10">
                                  <p:stCondLst>
                                    <p:cond delay="0"/>
                                  </p:stCondLst>
                                  <p:childTnLst>
                                    <p:set>
                                      <p:cBhvr>
                                        <p:cTn id="612" dur="1" fill="hold">
                                          <p:stCondLst>
                                            <p:cond delay="0"/>
                                          </p:stCondLst>
                                        </p:cTn>
                                        <p:tgtEl>
                                          <p:spTgt spid="519">
                                            <p:txEl>
                                              <p:pRg st="5" end="5"/>
                                            </p:txEl>
                                          </p:spTgt>
                                        </p:tgtEl>
                                        <p:attrNameLst>
                                          <p:attrName>style.visibility</p:attrName>
                                        </p:attrNameLst>
                                      </p:cBhvr>
                                      <p:to>
                                        <p:strVal val="visible"/>
                                      </p:to>
                                    </p:set>
                                    <p:animEffect filter="blinds(horizontal)" transition="in">
                                      <p:cBhvr additive="repl">
                                        <p:cTn id="613" dur="500"/>
                                        <p:tgtEl>
                                          <p:spTgt spid="519">
                                            <p:txEl>
                                              <p:pRg st="5" end="5"/>
                                            </p:txEl>
                                          </p:spTgt>
                                        </p:tgtEl>
                                      </p:cBhvr>
                                    </p:animEffect>
                                  </p:childTnLst>
                                </p:cTn>
                              </p:par>
                              <p:par>
                                <p:cTn id="614" nodeType="withEffect" fill="hold" presetClass="entr" presetID="3" presetSubtype="10">
                                  <p:stCondLst>
                                    <p:cond delay="0"/>
                                  </p:stCondLst>
                                  <p:childTnLst>
                                    <p:set>
                                      <p:cBhvr>
                                        <p:cTn id="615" dur="1" fill="hold">
                                          <p:stCondLst>
                                            <p:cond delay="0"/>
                                          </p:stCondLst>
                                        </p:cTn>
                                        <p:tgtEl>
                                          <p:spTgt spid="519">
                                            <p:txEl>
                                              <p:pRg st="6" end="6"/>
                                            </p:txEl>
                                          </p:spTgt>
                                        </p:tgtEl>
                                        <p:attrNameLst>
                                          <p:attrName>style.visibility</p:attrName>
                                        </p:attrNameLst>
                                      </p:cBhvr>
                                      <p:to>
                                        <p:strVal val="visible"/>
                                      </p:to>
                                    </p:set>
                                    <p:animEffect filter="blinds(horizontal)" transition="in">
                                      <p:cBhvr additive="repl">
                                        <p:cTn id="616" dur="500"/>
                                        <p:tgtEl>
                                          <p:spTgt spid="519">
                                            <p:txEl>
                                              <p:pRg st="6" end="6"/>
                                            </p:txEl>
                                          </p:spTgt>
                                        </p:tgtEl>
                                      </p:cBhvr>
                                    </p:animEffect>
                                  </p:childTnLst>
                                </p:cTn>
                              </p:par>
                              <p:par>
                                <p:cTn id="617" nodeType="withEffect" fill="hold" presetClass="entr" presetID="3" presetSubtype="10">
                                  <p:stCondLst>
                                    <p:cond delay="0"/>
                                  </p:stCondLst>
                                  <p:childTnLst>
                                    <p:set>
                                      <p:cBhvr>
                                        <p:cTn id="618" dur="1" fill="hold">
                                          <p:stCondLst>
                                            <p:cond delay="0"/>
                                          </p:stCondLst>
                                        </p:cTn>
                                        <p:tgtEl>
                                          <p:spTgt spid="519">
                                            <p:txEl>
                                              <p:pRg st="7" end="7"/>
                                            </p:txEl>
                                          </p:spTgt>
                                        </p:tgtEl>
                                        <p:attrNameLst>
                                          <p:attrName>style.visibility</p:attrName>
                                        </p:attrNameLst>
                                      </p:cBhvr>
                                      <p:to>
                                        <p:strVal val="visible"/>
                                      </p:to>
                                    </p:set>
                                    <p:animEffect filter="blinds(horizontal)" transition="in">
                                      <p:cBhvr additive="repl">
                                        <p:cTn id="619" dur="500"/>
                                        <p:tgtEl>
                                          <p:spTgt spid="519">
                                            <p:txEl>
                                              <p:pRg st="7" end="7"/>
                                            </p:txEl>
                                          </p:spTgt>
                                        </p:tgtEl>
                                      </p:cBhvr>
                                    </p:animEffect>
                                  </p:childTnLst>
                                </p:cTn>
                              </p:par>
                              <p:par>
                                <p:cTn id="620" nodeType="withEffect" fill="hold" presetClass="entr" presetID="3" presetSubtype="10">
                                  <p:stCondLst>
                                    <p:cond delay="0"/>
                                  </p:stCondLst>
                                  <p:childTnLst>
                                    <p:set>
                                      <p:cBhvr>
                                        <p:cTn id="621" dur="1" fill="hold">
                                          <p:stCondLst>
                                            <p:cond delay="0"/>
                                          </p:stCondLst>
                                        </p:cTn>
                                        <p:tgtEl>
                                          <p:spTgt spid="519">
                                            <p:txEl>
                                              <p:pRg st="8" end="8"/>
                                            </p:txEl>
                                          </p:spTgt>
                                        </p:tgtEl>
                                        <p:attrNameLst>
                                          <p:attrName>style.visibility</p:attrName>
                                        </p:attrNameLst>
                                      </p:cBhvr>
                                      <p:to>
                                        <p:strVal val="visible"/>
                                      </p:to>
                                    </p:set>
                                    <p:animEffect filter="blinds(horizontal)" transition="in">
                                      <p:cBhvr additive="repl">
                                        <p:cTn id="622" dur="500"/>
                                        <p:tgtEl>
                                          <p:spTgt spid="519">
                                            <p:txEl>
                                              <p:pRg st="8" end="8"/>
                                            </p:txEl>
                                          </p:spTgt>
                                        </p:tgtEl>
                                      </p:cBhvr>
                                    </p:animEffect>
                                  </p:childTnLst>
                                </p:cTn>
                              </p:par>
                            </p:childTnLst>
                          </p:cTn>
                        </p:par>
                      </p:childTnLst>
                    </p:cTn>
                  </p:par>
                  <p:par>
                    <p:cTn id="623" fill="hold">
                      <p:stCondLst>
                        <p:cond delay="indefinite"/>
                      </p:stCondLst>
                      <p:childTnLst>
                        <p:par>
                          <p:cTn id="624" fill="hold">
                            <p:stCondLst>
                              <p:cond delay="0"/>
                            </p:stCondLst>
                            <p:childTnLst>
                              <p:par>
                                <p:cTn id="625" nodeType="clickEffect" fill="hold" presetClass="entr" presetID="3" presetSubtype="10">
                                  <p:stCondLst>
                                    <p:cond delay="0"/>
                                  </p:stCondLst>
                                  <p:childTnLst>
                                    <p:set>
                                      <p:cBhvr>
                                        <p:cTn id="626" dur="1" fill="hold">
                                          <p:stCondLst>
                                            <p:cond delay="0"/>
                                          </p:stCondLst>
                                        </p:cTn>
                                        <p:tgtEl>
                                          <p:spTgt spid="519">
                                            <p:txEl>
                                              <p:pRg st="9" end="9"/>
                                            </p:txEl>
                                          </p:spTgt>
                                        </p:tgtEl>
                                        <p:attrNameLst>
                                          <p:attrName>style.visibility</p:attrName>
                                        </p:attrNameLst>
                                      </p:cBhvr>
                                      <p:to>
                                        <p:strVal val="visible"/>
                                      </p:to>
                                    </p:set>
                                    <p:animEffect filter="blinds(horizontal)" transition="in">
                                      <p:cBhvr additive="repl">
                                        <p:cTn id="627" dur="500"/>
                                        <p:tgtEl>
                                          <p:spTgt spid="519">
                                            <p:txEl>
                                              <p:pRg st="9" end="9"/>
                                            </p:txEl>
                                          </p:spTgt>
                                        </p:tgtEl>
                                      </p:cBhvr>
                                    </p:animEffect>
                                  </p:childTnLst>
                                </p:cTn>
                              </p:par>
                            </p:childTnLst>
                          </p:cTn>
                        </p:par>
                      </p:childTnLst>
                    </p:cTn>
                  </p:par>
                  <p:par>
                    <p:cTn id="628" fill="hold">
                      <p:stCondLst>
                        <p:cond delay="indefinite"/>
                      </p:stCondLst>
                      <p:childTnLst>
                        <p:par>
                          <p:cTn id="629" fill="hold">
                            <p:stCondLst>
                              <p:cond delay="0"/>
                            </p:stCondLst>
                            <p:childTnLst>
                              <p:par>
                                <p:cTn id="630" nodeType="clickEffect" fill="hold" presetClass="entr" presetID="3" presetSubtype="10">
                                  <p:stCondLst>
                                    <p:cond delay="0"/>
                                  </p:stCondLst>
                                  <p:childTnLst>
                                    <p:set>
                                      <p:cBhvr>
                                        <p:cTn id="631" dur="1" fill="hold">
                                          <p:stCondLst>
                                            <p:cond delay="0"/>
                                          </p:stCondLst>
                                        </p:cTn>
                                        <p:tgtEl>
                                          <p:spTgt spid="519">
                                            <p:txEl>
                                              <p:pRg st="10" end="10"/>
                                            </p:txEl>
                                          </p:spTgt>
                                        </p:tgtEl>
                                        <p:attrNameLst>
                                          <p:attrName>style.visibility</p:attrName>
                                        </p:attrNameLst>
                                      </p:cBhvr>
                                      <p:to>
                                        <p:strVal val="visible"/>
                                      </p:to>
                                    </p:set>
                                    <p:animEffect filter="blinds(horizontal)" transition="in">
                                      <p:cBhvr additive="repl">
                                        <p:cTn id="632" dur="500"/>
                                        <p:tgtEl>
                                          <p:spTgt spid="519">
                                            <p:txEl>
                                              <p:pRg st="10" end="10"/>
                                            </p:txEl>
                                          </p:spTgt>
                                        </p:tgtEl>
                                      </p:cBhvr>
                                    </p:animEffect>
                                  </p:childTnLst>
                                </p:cTn>
                              </p:par>
                              <p:par>
                                <p:cTn id="633" nodeType="withEffect" fill="hold" presetClass="entr" presetID="3" presetSubtype="10">
                                  <p:stCondLst>
                                    <p:cond delay="0"/>
                                  </p:stCondLst>
                                  <p:childTnLst>
                                    <p:set>
                                      <p:cBhvr>
                                        <p:cTn id="634" dur="1" fill="hold">
                                          <p:stCondLst>
                                            <p:cond delay="0"/>
                                          </p:stCondLst>
                                        </p:cTn>
                                        <p:tgtEl>
                                          <p:spTgt spid="519">
                                            <p:txEl>
                                              <p:pRg st="11" end="11"/>
                                            </p:txEl>
                                          </p:spTgt>
                                        </p:tgtEl>
                                        <p:attrNameLst>
                                          <p:attrName>style.visibility</p:attrName>
                                        </p:attrNameLst>
                                      </p:cBhvr>
                                      <p:to>
                                        <p:strVal val="visible"/>
                                      </p:to>
                                    </p:set>
                                    <p:animEffect filter="blinds(horizontal)" transition="in">
                                      <p:cBhvr additive="repl">
                                        <p:cTn id="635" dur="500"/>
                                        <p:tgtEl>
                                          <p:spTgt spid="519">
                                            <p:txEl>
                                              <p:pRg st="11" end="11"/>
                                            </p:txEl>
                                          </p:spTgt>
                                        </p:tgtEl>
                                      </p:cBhvr>
                                    </p:animEffect>
                                  </p:childTnLst>
                                </p:cTn>
                              </p:par>
                              <p:par>
                                <p:cTn id="636" nodeType="withEffect" fill="hold" presetClass="entr" presetID="3" presetSubtype="10">
                                  <p:stCondLst>
                                    <p:cond delay="0"/>
                                  </p:stCondLst>
                                  <p:childTnLst>
                                    <p:set>
                                      <p:cBhvr>
                                        <p:cTn id="637" dur="1" fill="hold">
                                          <p:stCondLst>
                                            <p:cond delay="0"/>
                                          </p:stCondLst>
                                        </p:cTn>
                                        <p:tgtEl>
                                          <p:spTgt spid="519">
                                            <p:txEl>
                                              <p:pRg st="12" end="12"/>
                                            </p:txEl>
                                          </p:spTgt>
                                        </p:tgtEl>
                                        <p:attrNameLst>
                                          <p:attrName>style.visibility</p:attrName>
                                        </p:attrNameLst>
                                      </p:cBhvr>
                                      <p:to>
                                        <p:strVal val="visible"/>
                                      </p:to>
                                    </p:set>
                                    <p:animEffect filter="blinds(horizontal)" transition="in">
                                      <p:cBhvr additive="repl">
                                        <p:cTn id="638" dur="500"/>
                                        <p:tgtEl>
                                          <p:spTgt spid="519">
                                            <p:txEl>
                                              <p:pRg st="12" end="12"/>
                                            </p:txEl>
                                          </p:spTgt>
                                        </p:tgtEl>
                                      </p:cBhvr>
                                    </p:animEffect>
                                  </p:childTnLst>
                                </p:cTn>
                              </p:par>
                              <p:par>
                                <p:cTn id="639" nodeType="withEffect" fill="hold" presetClass="entr" presetID="3" presetSubtype="10">
                                  <p:stCondLst>
                                    <p:cond delay="0"/>
                                  </p:stCondLst>
                                  <p:childTnLst>
                                    <p:set>
                                      <p:cBhvr>
                                        <p:cTn id="640" dur="1" fill="hold">
                                          <p:stCondLst>
                                            <p:cond delay="0"/>
                                          </p:stCondLst>
                                        </p:cTn>
                                        <p:tgtEl>
                                          <p:spTgt spid="519">
                                            <p:txEl>
                                              <p:pRg st="13" end="13"/>
                                            </p:txEl>
                                          </p:spTgt>
                                        </p:tgtEl>
                                        <p:attrNameLst>
                                          <p:attrName>style.visibility</p:attrName>
                                        </p:attrNameLst>
                                      </p:cBhvr>
                                      <p:to>
                                        <p:strVal val="visible"/>
                                      </p:to>
                                    </p:set>
                                    <p:animEffect filter="blinds(horizontal)" transition="in">
                                      <p:cBhvr additive="repl">
                                        <p:cTn id="641" dur="500"/>
                                        <p:tgtEl>
                                          <p:spTgt spid="519">
                                            <p:txEl>
                                              <p:pRg st="13" end="13"/>
                                            </p:txEl>
                                          </p:spTgt>
                                        </p:tgtEl>
                                      </p:cBhvr>
                                    </p:animEffect>
                                  </p:childTnLst>
                                </p:cTn>
                              </p:par>
                            </p:childTnLst>
                          </p:cTn>
                        </p:par>
                      </p:childTnLst>
                    </p:cTn>
                  </p:par>
                  <p:par>
                    <p:cTn id="642" fill="hold">
                      <p:stCondLst>
                        <p:cond delay="indefinite"/>
                      </p:stCondLst>
                      <p:childTnLst>
                        <p:par>
                          <p:cTn id="643" fill="hold">
                            <p:stCondLst>
                              <p:cond delay="0"/>
                            </p:stCondLst>
                            <p:childTnLst>
                              <p:par>
                                <p:cTn id="644" nodeType="clickEffect" fill="hold" presetClass="entr" presetID="3" presetSubtype="10">
                                  <p:stCondLst>
                                    <p:cond delay="0"/>
                                  </p:stCondLst>
                                  <p:childTnLst>
                                    <p:set>
                                      <p:cBhvr>
                                        <p:cTn id="645" dur="1" fill="hold">
                                          <p:stCondLst>
                                            <p:cond delay="0"/>
                                          </p:stCondLst>
                                        </p:cTn>
                                        <p:tgtEl>
                                          <p:spTgt spid="519">
                                            <p:txEl>
                                              <p:pRg st="14" end="14"/>
                                            </p:txEl>
                                          </p:spTgt>
                                        </p:tgtEl>
                                        <p:attrNameLst>
                                          <p:attrName>style.visibility</p:attrName>
                                        </p:attrNameLst>
                                      </p:cBhvr>
                                      <p:to>
                                        <p:strVal val="visible"/>
                                      </p:to>
                                    </p:set>
                                    <p:animEffect filter="blinds(horizontal)" transition="in">
                                      <p:cBhvr additive="repl">
                                        <p:cTn id="646" dur="500"/>
                                        <p:tgtEl>
                                          <p:spTgt spid="519">
                                            <p:txEl>
                                              <p:pRg st="14" end="14"/>
                                            </p:txEl>
                                          </p:spTgt>
                                        </p:tgtEl>
                                      </p:cBhvr>
                                    </p:animEffect>
                                  </p:childTnLst>
                                </p:cTn>
                              </p:par>
                              <p:par>
                                <p:cTn id="647" nodeType="withEffect" fill="hold" presetClass="entr" presetID="3" presetSubtype="10">
                                  <p:stCondLst>
                                    <p:cond delay="0"/>
                                  </p:stCondLst>
                                  <p:childTnLst>
                                    <p:set>
                                      <p:cBhvr>
                                        <p:cTn id="648" dur="1" fill="hold">
                                          <p:stCondLst>
                                            <p:cond delay="0"/>
                                          </p:stCondLst>
                                        </p:cTn>
                                        <p:tgtEl>
                                          <p:spTgt spid="519">
                                            <p:txEl>
                                              <p:pRg st="15" end="15"/>
                                            </p:txEl>
                                          </p:spTgt>
                                        </p:tgtEl>
                                        <p:attrNameLst>
                                          <p:attrName>style.visibility</p:attrName>
                                        </p:attrNameLst>
                                      </p:cBhvr>
                                      <p:to>
                                        <p:strVal val="visible"/>
                                      </p:to>
                                    </p:set>
                                    <p:animEffect filter="blinds(horizontal)" transition="in">
                                      <p:cBhvr additive="repl">
                                        <p:cTn id="649" dur="500"/>
                                        <p:tgtEl>
                                          <p:spTgt spid="519">
                                            <p:txEl>
                                              <p:pRg st="15" end="15"/>
                                            </p:txEl>
                                          </p:spTgt>
                                        </p:tgtEl>
                                      </p:cBhvr>
                                    </p:animEffect>
                                  </p:childTnLst>
                                </p:cTn>
                              </p:par>
                              <p:par>
                                <p:cTn id="650" nodeType="withEffect" fill="hold" presetClass="entr" presetID="3" presetSubtype="10">
                                  <p:stCondLst>
                                    <p:cond delay="0"/>
                                  </p:stCondLst>
                                  <p:childTnLst>
                                    <p:set>
                                      <p:cBhvr>
                                        <p:cTn id="651" dur="1" fill="hold">
                                          <p:stCondLst>
                                            <p:cond delay="0"/>
                                          </p:stCondLst>
                                        </p:cTn>
                                        <p:tgtEl>
                                          <p:spTgt spid="519">
                                            <p:txEl>
                                              <p:pRg st="16" end="16"/>
                                            </p:txEl>
                                          </p:spTgt>
                                        </p:tgtEl>
                                        <p:attrNameLst>
                                          <p:attrName>style.visibility</p:attrName>
                                        </p:attrNameLst>
                                      </p:cBhvr>
                                      <p:to>
                                        <p:strVal val="visible"/>
                                      </p:to>
                                    </p:set>
                                    <p:animEffect filter="blinds(horizontal)" transition="in">
                                      <p:cBhvr additive="repl">
                                        <p:cTn id="652" dur="500"/>
                                        <p:tgtEl>
                                          <p:spTgt spid="519">
                                            <p:txEl>
                                              <p:pRg st="16" end="16"/>
                                            </p:txEl>
                                          </p:spTgt>
                                        </p:tgtEl>
                                      </p:cBhvr>
                                    </p:animEffect>
                                  </p:childTnLst>
                                </p:cTn>
                              </p:par>
                              <p:par>
                                <p:cTn id="653" nodeType="withEffect" fill="hold" presetClass="entr" presetID="3" presetSubtype="10">
                                  <p:stCondLst>
                                    <p:cond delay="0"/>
                                  </p:stCondLst>
                                  <p:childTnLst>
                                    <p:set>
                                      <p:cBhvr>
                                        <p:cTn id="654" dur="1" fill="hold">
                                          <p:stCondLst>
                                            <p:cond delay="0"/>
                                          </p:stCondLst>
                                        </p:cTn>
                                        <p:tgtEl>
                                          <p:spTgt spid="519">
                                            <p:txEl>
                                              <p:pRg st="17" end="17"/>
                                            </p:txEl>
                                          </p:spTgt>
                                        </p:tgtEl>
                                        <p:attrNameLst>
                                          <p:attrName>style.visibility</p:attrName>
                                        </p:attrNameLst>
                                      </p:cBhvr>
                                      <p:to>
                                        <p:strVal val="visible"/>
                                      </p:to>
                                    </p:set>
                                    <p:animEffect filter="blinds(horizontal)" transition="in">
                                      <p:cBhvr additive="repl">
                                        <p:cTn id="655" dur="500"/>
                                        <p:tgtEl>
                                          <p:spTgt spid="519">
                                            <p:txEl>
                                              <p:pRg st="17" end="17"/>
                                            </p:txEl>
                                          </p:spTgt>
                                        </p:tgtEl>
                                      </p:cBhvr>
                                    </p:animEffect>
                                  </p:childTnLst>
                                </p:cTn>
                              </p:par>
                              <p:par>
                                <p:cTn id="656" nodeType="withEffect" fill="hold" presetClass="entr" presetID="3" presetSubtype="10">
                                  <p:stCondLst>
                                    <p:cond delay="0"/>
                                  </p:stCondLst>
                                  <p:childTnLst>
                                    <p:set>
                                      <p:cBhvr>
                                        <p:cTn id="657" dur="1" fill="hold">
                                          <p:stCondLst>
                                            <p:cond delay="0"/>
                                          </p:stCondLst>
                                        </p:cTn>
                                        <p:tgtEl>
                                          <p:spTgt spid="519">
                                            <p:txEl>
                                              <p:pRg st="18" end="18"/>
                                            </p:txEl>
                                          </p:spTgt>
                                        </p:tgtEl>
                                        <p:attrNameLst>
                                          <p:attrName>style.visibility</p:attrName>
                                        </p:attrNameLst>
                                      </p:cBhvr>
                                      <p:to>
                                        <p:strVal val="visible"/>
                                      </p:to>
                                    </p:set>
                                    <p:animEffect filter="blinds(horizontal)" transition="in">
                                      <p:cBhvr additive="repl">
                                        <p:cTn id="658" dur="500"/>
                                        <p:tgtEl>
                                          <p:spTgt spid="519">
                                            <p:txEl>
                                              <p:pRg st="18" end="18"/>
                                            </p:txEl>
                                          </p:spTgt>
                                        </p:tgtEl>
                                      </p:cBhvr>
                                    </p:animEffect>
                                  </p:childTnLst>
                                </p:cTn>
                              </p:par>
                              <p:par>
                                <p:cTn id="659" nodeType="withEffect" fill="hold" presetClass="entr" presetID="3" presetSubtype="10">
                                  <p:stCondLst>
                                    <p:cond delay="0"/>
                                  </p:stCondLst>
                                  <p:childTnLst>
                                    <p:set>
                                      <p:cBhvr>
                                        <p:cTn id="660" dur="1" fill="hold">
                                          <p:stCondLst>
                                            <p:cond delay="0"/>
                                          </p:stCondLst>
                                        </p:cTn>
                                        <p:tgtEl>
                                          <p:spTgt spid="519">
                                            <p:txEl>
                                              <p:pRg st="19" end="19"/>
                                            </p:txEl>
                                          </p:spTgt>
                                        </p:tgtEl>
                                        <p:attrNameLst>
                                          <p:attrName>style.visibility</p:attrName>
                                        </p:attrNameLst>
                                      </p:cBhvr>
                                      <p:to>
                                        <p:strVal val="visible"/>
                                      </p:to>
                                    </p:set>
                                    <p:animEffect filter="blinds(horizontal)" transition="in">
                                      <p:cBhvr additive="repl">
                                        <p:cTn id="661" dur="500"/>
                                        <p:tgtEl>
                                          <p:spTgt spid="519">
                                            <p:txEl>
                                              <p:pRg st="19" end="19"/>
                                            </p:txEl>
                                          </p:spTgt>
                                        </p:tgtEl>
                                      </p:cBhvr>
                                    </p:animEffect>
                                  </p:childTnLst>
                                </p:cTn>
                              </p:par>
                              <p:par>
                                <p:cTn id="662" nodeType="withEffect" fill="hold" presetClass="entr" presetID="3" presetSubtype="10">
                                  <p:stCondLst>
                                    <p:cond delay="0"/>
                                  </p:stCondLst>
                                  <p:childTnLst>
                                    <p:set>
                                      <p:cBhvr>
                                        <p:cTn id="663" dur="1" fill="hold">
                                          <p:stCondLst>
                                            <p:cond delay="0"/>
                                          </p:stCondLst>
                                        </p:cTn>
                                        <p:tgtEl>
                                          <p:spTgt spid="519">
                                            <p:txEl>
                                              <p:pRg st="20" end="20"/>
                                            </p:txEl>
                                          </p:spTgt>
                                        </p:tgtEl>
                                        <p:attrNameLst>
                                          <p:attrName>style.visibility</p:attrName>
                                        </p:attrNameLst>
                                      </p:cBhvr>
                                      <p:to>
                                        <p:strVal val="visible"/>
                                      </p:to>
                                    </p:set>
                                    <p:animEffect filter="blinds(horizontal)" transition="in">
                                      <p:cBhvr additive="repl">
                                        <p:cTn id="664" dur="500"/>
                                        <p:tgtEl>
                                          <p:spTgt spid="519">
                                            <p:txEl>
                                              <p:pRg st="20" end="20"/>
                                            </p:txEl>
                                          </p:spTgt>
                                        </p:tgtEl>
                                      </p:cBhvr>
                                    </p:animEffect>
                                  </p:childTnLst>
                                </p:cTn>
                              </p:par>
                              <p:par>
                                <p:cTn id="665" nodeType="withEffect" fill="hold" presetClass="entr" presetID="3" presetSubtype="10">
                                  <p:stCondLst>
                                    <p:cond delay="0"/>
                                  </p:stCondLst>
                                  <p:childTnLst>
                                    <p:set>
                                      <p:cBhvr>
                                        <p:cTn id="666" dur="1" fill="hold">
                                          <p:stCondLst>
                                            <p:cond delay="0"/>
                                          </p:stCondLst>
                                        </p:cTn>
                                        <p:tgtEl>
                                          <p:spTgt spid="519">
                                            <p:txEl>
                                              <p:pRg st="21" end="21"/>
                                            </p:txEl>
                                          </p:spTgt>
                                        </p:tgtEl>
                                        <p:attrNameLst>
                                          <p:attrName>style.visibility</p:attrName>
                                        </p:attrNameLst>
                                      </p:cBhvr>
                                      <p:to>
                                        <p:strVal val="visible"/>
                                      </p:to>
                                    </p:set>
                                    <p:animEffect filter="blinds(horizontal)" transition="in">
                                      <p:cBhvr additive="repl">
                                        <p:cTn id="667" dur="500"/>
                                        <p:tgtEl>
                                          <p:spTgt spid="519">
                                            <p:txEl>
                                              <p:pRg st="21" end="21"/>
                                            </p:txEl>
                                          </p:spTgt>
                                        </p:tgtEl>
                                      </p:cBhvr>
                                    </p:animEffect>
                                  </p:childTnLst>
                                </p:cTn>
                              </p:par>
                            </p:childTnLst>
                          </p:cTn>
                        </p:par>
                      </p:childTnLst>
                    </p:cTn>
                  </p:par>
                  <p:par>
                    <p:cTn id="668" fill="hold">
                      <p:stCondLst>
                        <p:cond delay="indefinite"/>
                      </p:stCondLst>
                      <p:childTnLst>
                        <p:par>
                          <p:cTn id="669" fill="hold">
                            <p:stCondLst>
                              <p:cond delay="0"/>
                            </p:stCondLst>
                            <p:childTnLst>
                              <p:par>
                                <p:cTn id="670" nodeType="clickEffect" fill="hold" presetClass="entr" presetID="3" presetSubtype="10">
                                  <p:stCondLst>
                                    <p:cond delay="0"/>
                                  </p:stCondLst>
                                  <p:childTnLst>
                                    <p:set>
                                      <p:cBhvr>
                                        <p:cTn id="671" dur="1" fill="hold">
                                          <p:stCondLst>
                                            <p:cond delay="0"/>
                                          </p:stCondLst>
                                        </p:cTn>
                                        <p:tgtEl>
                                          <p:spTgt spid="520">
                                            <p:txEl>
                                              <p:pRg st="0" end="0"/>
                                            </p:txEl>
                                          </p:spTgt>
                                        </p:tgtEl>
                                        <p:attrNameLst>
                                          <p:attrName>style.visibility</p:attrName>
                                        </p:attrNameLst>
                                      </p:cBhvr>
                                      <p:to>
                                        <p:strVal val="visible"/>
                                      </p:to>
                                    </p:set>
                                    <p:animEffect filter="blinds(horizontal)" transition="in">
                                      <p:cBhvr additive="repl">
                                        <p:cTn id="672" dur="500"/>
                                        <p:tgtEl>
                                          <p:spTgt spid="520">
                                            <p:txEl>
                                              <p:pRg st="0" end="0"/>
                                            </p:txEl>
                                          </p:spTgt>
                                        </p:tgtEl>
                                      </p:cBhvr>
                                    </p:animEffect>
                                  </p:childTnLst>
                                </p:cTn>
                              </p:par>
                              <p:par>
                                <p:cTn id="673" nodeType="withEffect" fill="hold" presetClass="entr" presetID="3" presetSubtype="10">
                                  <p:stCondLst>
                                    <p:cond delay="0"/>
                                  </p:stCondLst>
                                  <p:childTnLst>
                                    <p:set>
                                      <p:cBhvr>
                                        <p:cTn id="674" dur="1" fill="hold">
                                          <p:stCondLst>
                                            <p:cond delay="0"/>
                                          </p:stCondLst>
                                        </p:cTn>
                                        <p:tgtEl>
                                          <p:spTgt spid="520">
                                            <p:txEl>
                                              <p:pRg st="1" end="1"/>
                                            </p:txEl>
                                          </p:spTgt>
                                        </p:tgtEl>
                                        <p:attrNameLst>
                                          <p:attrName>style.visibility</p:attrName>
                                        </p:attrNameLst>
                                      </p:cBhvr>
                                      <p:to>
                                        <p:strVal val="visible"/>
                                      </p:to>
                                    </p:set>
                                    <p:animEffect filter="blinds(horizontal)" transition="in">
                                      <p:cBhvr additive="repl">
                                        <p:cTn id="675" dur="500"/>
                                        <p:tgtEl>
                                          <p:spTgt spid="520">
                                            <p:txEl>
                                              <p:pRg st="1" end="1"/>
                                            </p:txEl>
                                          </p:spTgt>
                                        </p:tgtEl>
                                      </p:cBhvr>
                                    </p:animEffect>
                                  </p:childTnLst>
                                </p:cTn>
                              </p:par>
                              <p:par>
                                <p:cTn id="676" nodeType="withEffect" fill="hold" presetClass="entr" presetID="3" presetSubtype="10">
                                  <p:stCondLst>
                                    <p:cond delay="0"/>
                                  </p:stCondLst>
                                  <p:childTnLst>
                                    <p:set>
                                      <p:cBhvr>
                                        <p:cTn id="677" dur="1" fill="hold">
                                          <p:stCondLst>
                                            <p:cond delay="0"/>
                                          </p:stCondLst>
                                        </p:cTn>
                                        <p:tgtEl>
                                          <p:spTgt spid="520">
                                            <p:txEl>
                                              <p:pRg st="2" end="2"/>
                                            </p:txEl>
                                          </p:spTgt>
                                        </p:tgtEl>
                                        <p:attrNameLst>
                                          <p:attrName>style.visibility</p:attrName>
                                        </p:attrNameLst>
                                      </p:cBhvr>
                                      <p:to>
                                        <p:strVal val="visible"/>
                                      </p:to>
                                    </p:set>
                                    <p:animEffect filter="blinds(horizontal)" transition="in">
                                      <p:cBhvr additive="repl">
                                        <p:cTn id="678" dur="500"/>
                                        <p:tgtEl>
                                          <p:spTgt spid="520">
                                            <p:txEl>
                                              <p:pRg st="2" end="2"/>
                                            </p:txEl>
                                          </p:spTgt>
                                        </p:tgtEl>
                                      </p:cBhvr>
                                    </p:animEffect>
                                  </p:childTnLst>
                                </p:cTn>
                              </p:par>
                              <p:par>
                                <p:cTn id="679" nodeType="withEffect" fill="hold" presetClass="entr" presetID="3" presetSubtype="10">
                                  <p:stCondLst>
                                    <p:cond delay="0"/>
                                  </p:stCondLst>
                                  <p:childTnLst>
                                    <p:set>
                                      <p:cBhvr>
                                        <p:cTn id="680" dur="1" fill="hold">
                                          <p:stCondLst>
                                            <p:cond delay="0"/>
                                          </p:stCondLst>
                                        </p:cTn>
                                        <p:tgtEl>
                                          <p:spTgt spid="520">
                                            <p:txEl>
                                              <p:pRg st="3" end="3"/>
                                            </p:txEl>
                                          </p:spTgt>
                                        </p:tgtEl>
                                        <p:attrNameLst>
                                          <p:attrName>style.visibility</p:attrName>
                                        </p:attrNameLst>
                                      </p:cBhvr>
                                      <p:to>
                                        <p:strVal val="visible"/>
                                      </p:to>
                                    </p:set>
                                    <p:animEffect filter="blinds(horizontal)" transition="in">
                                      <p:cBhvr additive="repl">
                                        <p:cTn id="681" dur="500"/>
                                        <p:tgtEl>
                                          <p:spTgt spid="520">
                                            <p:txEl>
                                              <p:pRg st="3" end="3"/>
                                            </p:txEl>
                                          </p:spTgt>
                                        </p:tgtEl>
                                      </p:cBhvr>
                                    </p:animEffect>
                                  </p:childTnLst>
                                </p:cTn>
                              </p:par>
                              <p:par>
                                <p:cTn id="682" nodeType="withEffect" fill="hold" presetClass="entr" presetID="3" presetSubtype="10">
                                  <p:stCondLst>
                                    <p:cond delay="0"/>
                                  </p:stCondLst>
                                  <p:childTnLst>
                                    <p:set>
                                      <p:cBhvr>
                                        <p:cTn id="683" dur="1" fill="hold">
                                          <p:stCondLst>
                                            <p:cond delay="0"/>
                                          </p:stCondLst>
                                        </p:cTn>
                                        <p:tgtEl>
                                          <p:spTgt spid="520">
                                            <p:txEl>
                                              <p:pRg st="4" end="4"/>
                                            </p:txEl>
                                          </p:spTgt>
                                        </p:tgtEl>
                                        <p:attrNameLst>
                                          <p:attrName>style.visibility</p:attrName>
                                        </p:attrNameLst>
                                      </p:cBhvr>
                                      <p:to>
                                        <p:strVal val="visible"/>
                                      </p:to>
                                    </p:set>
                                    <p:animEffect filter="blinds(horizontal)" transition="in">
                                      <p:cBhvr additive="repl">
                                        <p:cTn id="684" dur="500"/>
                                        <p:tgtEl>
                                          <p:spTgt spid="520">
                                            <p:txEl>
                                              <p:pRg st="4" end="4"/>
                                            </p:txEl>
                                          </p:spTgt>
                                        </p:tgtEl>
                                      </p:cBhvr>
                                    </p:animEffect>
                                  </p:childTnLst>
                                </p:cTn>
                              </p:par>
                              <p:par>
                                <p:cTn id="685" nodeType="withEffect" fill="hold" presetClass="entr" presetID="3" presetSubtype="10">
                                  <p:stCondLst>
                                    <p:cond delay="0"/>
                                  </p:stCondLst>
                                  <p:childTnLst>
                                    <p:set>
                                      <p:cBhvr>
                                        <p:cTn id="686" dur="1" fill="hold">
                                          <p:stCondLst>
                                            <p:cond delay="0"/>
                                          </p:stCondLst>
                                        </p:cTn>
                                        <p:tgtEl>
                                          <p:spTgt spid="520">
                                            <p:txEl>
                                              <p:pRg st="5" end="5"/>
                                            </p:txEl>
                                          </p:spTgt>
                                        </p:tgtEl>
                                        <p:attrNameLst>
                                          <p:attrName>style.visibility</p:attrName>
                                        </p:attrNameLst>
                                      </p:cBhvr>
                                      <p:to>
                                        <p:strVal val="visible"/>
                                      </p:to>
                                    </p:set>
                                    <p:animEffect filter="blinds(horizontal)" transition="in">
                                      <p:cBhvr additive="repl">
                                        <p:cTn id="687" dur="500"/>
                                        <p:tgtEl>
                                          <p:spTgt spid="520">
                                            <p:txEl>
                                              <p:pRg st="5" end="5"/>
                                            </p:txEl>
                                          </p:spTgt>
                                        </p:tgtEl>
                                      </p:cBhvr>
                                    </p:animEffect>
                                  </p:childTnLst>
                                </p:cTn>
                              </p:par>
                              <p:par>
                                <p:cTn id="688" nodeType="withEffect" fill="hold" presetClass="entr" presetID="3" presetSubtype="10">
                                  <p:stCondLst>
                                    <p:cond delay="0"/>
                                  </p:stCondLst>
                                  <p:childTnLst>
                                    <p:set>
                                      <p:cBhvr>
                                        <p:cTn id="689" dur="1" fill="hold">
                                          <p:stCondLst>
                                            <p:cond delay="0"/>
                                          </p:stCondLst>
                                        </p:cTn>
                                        <p:tgtEl>
                                          <p:spTgt spid="520">
                                            <p:txEl>
                                              <p:pRg st="6" end="6"/>
                                            </p:txEl>
                                          </p:spTgt>
                                        </p:tgtEl>
                                        <p:attrNameLst>
                                          <p:attrName>style.visibility</p:attrName>
                                        </p:attrNameLst>
                                      </p:cBhvr>
                                      <p:to>
                                        <p:strVal val="visible"/>
                                      </p:to>
                                    </p:set>
                                    <p:animEffect filter="blinds(horizontal)" transition="in">
                                      <p:cBhvr additive="repl">
                                        <p:cTn id="690" dur="500"/>
                                        <p:tgtEl>
                                          <p:spTgt spid="520">
                                            <p:txEl>
                                              <p:pRg st="6" end="6"/>
                                            </p:txEl>
                                          </p:spTgt>
                                        </p:tgtEl>
                                      </p:cBhvr>
                                    </p:animEffect>
                                  </p:childTnLst>
                                </p:cTn>
                              </p:par>
                            </p:childTnLst>
                          </p:cTn>
                        </p:par>
                      </p:childTnLst>
                    </p:cTn>
                  </p:par>
                  <p:par>
                    <p:cTn id="691" fill="hold">
                      <p:stCondLst>
                        <p:cond delay="indefinite"/>
                      </p:stCondLst>
                      <p:childTnLst>
                        <p:par>
                          <p:cTn id="692" fill="hold">
                            <p:stCondLst>
                              <p:cond delay="0"/>
                            </p:stCondLst>
                            <p:childTnLst>
                              <p:par>
                                <p:cTn id="693" nodeType="clickEffect" fill="hold" presetClass="entr" presetID="3" presetSubtype="10">
                                  <p:stCondLst>
                                    <p:cond delay="0"/>
                                  </p:stCondLst>
                                  <p:childTnLst>
                                    <p:set>
                                      <p:cBhvr>
                                        <p:cTn id="694" dur="1" fill="hold">
                                          <p:stCondLst>
                                            <p:cond delay="0"/>
                                          </p:stCondLst>
                                        </p:cTn>
                                        <p:tgtEl>
                                          <p:spTgt spid="520">
                                            <p:txEl>
                                              <p:pRg st="7" end="7"/>
                                            </p:txEl>
                                          </p:spTgt>
                                        </p:tgtEl>
                                        <p:attrNameLst>
                                          <p:attrName>style.visibility</p:attrName>
                                        </p:attrNameLst>
                                      </p:cBhvr>
                                      <p:to>
                                        <p:strVal val="visible"/>
                                      </p:to>
                                    </p:set>
                                    <p:animEffect filter="blinds(horizontal)" transition="in">
                                      <p:cBhvr additive="repl">
                                        <p:cTn id="695" dur="500"/>
                                        <p:tgtEl>
                                          <p:spTgt spid="520">
                                            <p:txEl>
                                              <p:pRg st="7" end="7"/>
                                            </p:txEl>
                                          </p:spTgt>
                                        </p:tgtEl>
                                      </p:cBhvr>
                                    </p:animEffect>
                                  </p:childTnLst>
                                </p:cTn>
                              </p:par>
                              <p:par>
                                <p:cTn id="696" nodeType="withEffect" fill="hold" presetClass="entr" presetID="3" presetSubtype="10">
                                  <p:stCondLst>
                                    <p:cond delay="0"/>
                                  </p:stCondLst>
                                  <p:childTnLst>
                                    <p:set>
                                      <p:cBhvr>
                                        <p:cTn id="697" dur="1" fill="hold">
                                          <p:stCondLst>
                                            <p:cond delay="0"/>
                                          </p:stCondLst>
                                        </p:cTn>
                                        <p:tgtEl>
                                          <p:spTgt spid="520">
                                            <p:txEl>
                                              <p:pRg st="8" end="8"/>
                                            </p:txEl>
                                          </p:spTgt>
                                        </p:tgtEl>
                                        <p:attrNameLst>
                                          <p:attrName>style.visibility</p:attrName>
                                        </p:attrNameLst>
                                      </p:cBhvr>
                                      <p:to>
                                        <p:strVal val="visible"/>
                                      </p:to>
                                    </p:set>
                                    <p:animEffect filter="blinds(horizontal)" transition="in">
                                      <p:cBhvr additive="repl">
                                        <p:cTn id="698" dur="500"/>
                                        <p:tgtEl>
                                          <p:spTgt spid="520">
                                            <p:txEl>
                                              <p:pRg st="8" end="8"/>
                                            </p:txEl>
                                          </p:spTgt>
                                        </p:tgtEl>
                                      </p:cBhvr>
                                    </p:animEffect>
                                  </p:childTnLst>
                                </p:cTn>
                              </p:par>
                            </p:childTnLst>
                          </p:cTn>
                        </p:par>
                      </p:childTnLst>
                    </p:cTn>
                  </p:par>
                  <p:par>
                    <p:cTn id="699" fill="hold">
                      <p:stCondLst>
                        <p:cond delay="indefinite"/>
                      </p:stCondLst>
                      <p:childTnLst>
                        <p:par>
                          <p:cTn id="700" fill="hold">
                            <p:stCondLst>
                              <p:cond delay="0"/>
                            </p:stCondLst>
                            <p:childTnLst>
                              <p:par>
                                <p:cTn id="701" nodeType="clickEffect" fill="hold" presetClass="entr" presetID="3" presetSubtype="10">
                                  <p:stCondLst>
                                    <p:cond delay="0"/>
                                  </p:stCondLst>
                                  <p:childTnLst>
                                    <p:set>
                                      <p:cBhvr>
                                        <p:cTn id="702" dur="1" fill="hold">
                                          <p:stCondLst>
                                            <p:cond delay="0"/>
                                          </p:stCondLst>
                                        </p:cTn>
                                        <p:tgtEl>
                                          <p:spTgt spid="520">
                                            <p:txEl>
                                              <p:pRg st="9" end="9"/>
                                            </p:txEl>
                                          </p:spTgt>
                                        </p:tgtEl>
                                        <p:attrNameLst>
                                          <p:attrName>style.visibility</p:attrName>
                                        </p:attrNameLst>
                                      </p:cBhvr>
                                      <p:to>
                                        <p:strVal val="visible"/>
                                      </p:to>
                                    </p:set>
                                    <p:animEffect filter="blinds(horizontal)" transition="in">
                                      <p:cBhvr additive="repl">
                                        <p:cTn id="703" dur="500"/>
                                        <p:tgtEl>
                                          <p:spTgt spid="520">
                                            <p:txEl>
                                              <p:pRg st="9" end="9"/>
                                            </p:txEl>
                                          </p:spTgt>
                                        </p:tgtEl>
                                      </p:cBhvr>
                                    </p:animEffect>
                                  </p:childTnLst>
                                </p:cTn>
                              </p:par>
                              <p:par>
                                <p:cTn id="704" nodeType="withEffect" fill="hold" presetClass="entr" presetID="3" presetSubtype="10">
                                  <p:stCondLst>
                                    <p:cond delay="0"/>
                                  </p:stCondLst>
                                  <p:childTnLst>
                                    <p:set>
                                      <p:cBhvr>
                                        <p:cTn id="705" dur="1" fill="hold">
                                          <p:stCondLst>
                                            <p:cond delay="0"/>
                                          </p:stCondLst>
                                        </p:cTn>
                                        <p:tgtEl>
                                          <p:spTgt spid="520">
                                            <p:txEl>
                                              <p:pRg st="10" end="10"/>
                                            </p:txEl>
                                          </p:spTgt>
                                        </p:tgtEl>
                                        <p:attrNameLst>
                                          <p:attrName>style.visibility</p:attrName>
                                        </p:attrNameLst>
                                      </p:cBhvr>
                                      <p:to>
                                        <p:strVal val="visible"/>
                                      </p:to>
                                    </p:set>
                                    <p:animEffect filter="blinds(horizontal)" transition="in">
                                      <p:cBhvr additive="repl">
                                        <p:cTn id="706" dur="500"/>
                                        <p:tgtEl>
                                          <p:spTgt spid="520">
                                            <p:txEl>
                                              <p:pRg st="10" end="10"/>
                                            </p:txEl>
                                          </p:spTgt>
                                        </p:tgtEl>
                                      </p:cBhvr>
                                    </p:animEffect>
                                  </p:childTnLst>
                                </p:cTn>
                              </p:par>
                            </p:childTnLst>
                          </p:cTn>
                        </p:par>
                      </p:childTnLst>
                    </p:cTn>
                  </p:par>
                  <p:par>
                    <p:cTn id="707" fill="hold">
                      <p:stCondLst>
                        <p:cond delay="indefinite"/>
                      </p:stCondLst>
                      <p:childTnLst>
                        <p:par>
                          <p:cTn id="708" fill="hold">
                            <p:stCondLst>
                              <p:cond delay="0"/>
                            </p:stCondLst>
                            <p:childTnLst>
                              <p:par>
                                <p:cTn id="709" nodeType="clickEffect" fill="hold" presetClass="entr" presetID="3" presetSubtype="10">
                                  <p:stCondLst>
                                    <p:cond delay="0"/>
                                  </p:stCondLst>
                                  <p:childTnLst>
                                    <p:set>
                                      <p:cBhvr>
                                        <p:cTn id="710" dur="1" fill="hold">
                                          <p:stCondLst>
                                            <p:cond delay="0"/>
                                          </p:stCondLst>
                                        </p:cTn>
                                        <p:tgtEl>
                                          <p:spTgt spid="520">
                                            <p:txEl>
                                              <p:pRg st="11" end="11"/>
                                            </p:txEl>
                                          </p:spTgt>
                                        </p:tgtEl>
                                        <p:attrNameLst>
                                          <p:attrName>style.visibility</p:attrName>
                                        </p:attrNameLst>
                                      </p:cBhvr>
                                      <p:to>
                                        <p:strVal val="visible"/>
                                      </p:to>
                                    </p:set>
                                    <p:animEffect filter="blinds(horizontal)" transition="in">
                                      <p:cBhvr additive="repl">
                                        <p:cTn id="711" dur="500"/>
                                        <p:tgtEl>
                                          <p:spTgt spid="520">
                                            <p:txEl>
                                              <p:pRg st="11" end="11"/>
                                            </p:txEl>
                                          </p:spTgt>
                                        </p:tgtEl>
                                      </p:cBhvr>
                                    </p:animEffect>
                                  </p:childTnLst>
                                </p:cTn>
                              </p:par>
                              <p:par>
                                <p:cTn id="712" nodeType="withEffect" fill="hold" presetClass="entr" presetID="3" presetSubtype="10">
                                  <p:stCondLst>
                                    <p:cond delay="0"/>
                                  </p:stCondLst>
                                  <p:childTnLst>
                                    <p:set>
                                      <p:cBhvr>
                                        <p:cTn id="713" dur="1" fill="hold">
                                          <p:stCondLst>
                                            <p:cond delay="0"/>
                                          </p:stCondLst>
                                        </p:cTn>
                                        <p:tgtEl>
                                          <p:spTgt spid="520">
                                            <p:txEl>
                                              <p:pRg st="12" end="12"/>
                                            </p:txEl>
                                          </p:spTgt>
                                        </p:tgtEl>
                                        <p:attrNameLst>
                                          <p:attrName>style.visibility</p:attrName>
                                        </p:attrNameLst>
                                      </p:cBhvr>
                                      <p:to>
                                        <p:strVal val="visible"/>
                                      </p:to>
                                    </p:set>
                                    <p:animEffect filter="blinds(horizontal)" transition="in">
                                      <p:cBhvr additive="repl">
                                        <p:cTn id="714" dur="500"/>
                                        <p:tgtEl>
                                          <p:spTgt spid="520">
                                            <p:txEl>
                                              <p:pRg st="12" end="12"/>
                                            </p:txEl>
                                          </p:spTgt>
                                        </p:tgtEl>
                                      </p:cBhvr>
                                    </p:animEffect>
                                  </p:childTnLst>
                                </p:cTn>
                              </p:par>
                              <p:par>
                                <p:cTn id="715" nodeType="withEffect" fill="hold" presetClass="entr" presetID="3" presetSubtype="10">
                                  <p:stCondLst>
                                    <p:cond delay="0"/>
                                  </p:stCondLst>
                                  <p:childTnLst>
                                    <p:set>
                                      <p:cBhvr>
                                        <p:cTn id="716" dur="1" fill="hold">
                                          <p:stCondLst>
                                            <p:cond delay="0"/>
                                          </p:stCondLst>
                                        </p:cTn>
                                        <p:tgtEl>
                                          <p:spTgt spid="520">
                                            <p:txEl>
                                              <p:pRg st="13" end="13"/>
                                            </p:txEl>
                                          </p:spTgt>
                                        </p:tgtEl>
                                        <p:attrNameLst>
                                          <p:attrName>style.visibility</p:attrName>
                                        </p:attrNameLst>
                                      </p:cBhvr>
                                      <p:to>
                                        <p:strVal val="visible"/>
                                      </p:to>
                                    </p:set>
                                    <p:animEffect filter="blinds(horizontal)" transition="in">
                                      <p:cBhvr additive="repl">
                                        <p:cTn id="717" dur="500"/>
                                        <p:tgtEl>
                                          <p:spTgt spid="520">
                                            <p:txEl>
                                              <p:pRg st="13" end="13"/>
                                            </p:txEl>
                                          </p:spTgt>
                                        </p:tgtEl>
                                      </p:cBhvr>
                                    </p:animEffect>
                                  </p:childTnLst>
                                </p:cTn>
                              </p:par>
                              <p:par>
                                <p:cTn id="718" nodeType="withEffect" fill="hold" presetClass="entr" presetID="3" presetSubtype="10">
                                  <p:stCondLst>
                                    <p:cond delay="0"/>
                                  </p:stCondLst>
                                  <p:childTnLst>
                                    <p:set>
                                      <p:cBhvr>
                                        <p:cTn id="719" dur="1" fill="hold">
                                          <p:stCondLst>
                                            <p:cond delay="0"/>
                                          </p:stCondLst>
                                        </p:cTn>
                                        <p:tgtEl>
                                          <p:spTgt spid="520">
                                            <p:txEl>
                                              <p:pRg st="14" end="14"/>
                                            </p:txEl>
                                          </p:spTgt>
                                        </p:tgtEl>
                                        <p:attrNameLst>
                                          <p:attrName>style.visibility</p:attrName>
                                        </p:attrNameLst>
                                      </p:cBhvr>
                                      <p:to>
                                        <p:strVal val="visible"/>
                                      </p:to>
                                    </p:set>
                                    <p:animEffect filter="blinds(horizontal)" transition="in">
                                      <p:cBhvr additive="repl">
                                        <p:cTn id="720" dur="500"/>
                                        <p:tgtEl>
                                          <p:spTgt spid="520">
                                            <p:txEl>
                                              <p:pRg st="14" end="14"/>
                                            </p:txEl>
                                          </p:spTgt>
                                        </p:tgtEl>
                                      </p:cBhvr>
                                    </p:animEffect>
                                  </p:childTnLst>
                                </p:cTn>
                              </p:par>
                              <p:par>
                                <p:cTn id="721" nodeType="withEffect" fill="hold" presetClass="entr" presetID="3" presetSubtype="10">
                                  <p:stCondLst>
                                    <p:cond delay="0"/>
                                  </p:stCondLst>
                                  <p:childTnLst>
                                    <p:set>
                                      <p:cBhvr>
                                        <p:cTn id="722" dur="1" fill="hold">
                                          <p:stCondLst>
                                            <p:cond delay="0"/>
                                          </p:stCondLst>
                                        </p:cTn>
                                        <p:tgtEl>
                                          <p:spTgt spid="520">
                                            <p:txEl>
                                              <p:pRg st="15" end="15"/>
                                            </p:txEl>
                                          </p:spTgt>
                                        </p:tgtEl>
                                        <p:attrNameLst>
                                          <p:attrName>style.visibility</p:attrName>
                                        </p:attrNameLst>
                                      </p:cBhvr>
                                      <p:to>
                                        <p:strVal val="visible"/>
                                      </p:to>
                                    </p:set>
                                    <p:animEffect filter="blinds(horizontal)" transition="in">
                                      <p:cBhvr additive="repl">
                                        <p:cTn id="723" dur="500"/>
                                        <p:tgtEl>
                                          <p:spTgt spid="520">
                                            <p:txEl>
                                              <p:pRg st="15" end="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itle 1"/>
          <p:cNvSpPr/>
          <p:nvPr/>
        </p:nvSpPr>
        <p:spPr>
          <a:xfrm>
            <a:off x="1858680" y="267480"/>
            <a:ext cx="5316120" cy="666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  </a:t>
            </a:r>
            <a:r>
              <a:rPr b="0" lang="en-US" sz="4400" spc="-1" strike="noStrike">
                <a:solidFill>
                  <a:srgbClr val="00b050"/>
                </a:solidFill>
                <a:latin typeface="Calibri"/>
                <a:ea typeface="DejaVu Sans"/>
              </a:rPr>
              <a:t>Arrays Vs Linked Lists</a:t>
            </a:r>
            <a:endParaRPr b="0" lang="en-IN" sz="4400" spc="-1" strike="noStrike">
              <a:solidFill>
                <a:srgbClr val="000000"/>
              </a:solidFill>
              <a:latin typeface="Arial"/>
            </a:endParaRPr>
          </a:p>
        </p:txBody>
      </p:sp>
      <p:graphicFrame>
        <p:nvGraphicFramePr>
          <p:cNvPr id="525" name="Group 82"/>
          <p:cNvGraphicFramePr/>
          <p:nvPr/>
        </p:nvGraphicFramePr>
        <p:xfrm>
          <a:off x="304920" y="1447920"/>
          <a:ext cx="8424000" cy="4897080"/>
        </p:xfrm>
        <a:graphic>
          <a:graphicData uri="http://schemas.openxmlformats.org/drawingml/2006/table">
            <a:tbl>
              <a:tblPr/>
              <a:tblGrid>
                <a:gridCol w="4213080"/>
                <a:gridCol w="4211280"/>
              </a:tblGrid>
              <a:tr h="566640">
                <a:tc>
                  <a:txBody>
                    <a:bodyPr lIns="90000" rIns="90000" anchor="t">
                      <a:noAutofit/>
                    </a:bodyPr>
                    <a:p>
                      <a:pPr algn="ctr">
                        <a:lnSpc>
                          <a:spcPct val="100000"/>
                        </a:lnSpc>
                        <a:tabLst>
                          <a:tab algn="l" pos="0"/>
                        </a:tabLst>
                      </a:pPr>
                      <a:r>
                        <a:rPr b="1" lang="en-US" sz="1600" spc="-1" strike="noStrike">
                          <a:solidFill>
                            <a:srgbClr val="000000"/>
                          </a:solidFill>
                          <a:latin typeface="Times New Roman"/>
                        </a:rPr>
                        <a:t>Arrays</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99"/>
                    </a:solidFill>
                  </a:tcPr>
                </a:tc>
                <a:tc>
                  <a:txBody>
                    <a:bodyPr lIns="90000" rIns="90000" anchor="t">
                      <a:noAutofit/>
                    </a:bodyPr>
                    <a:p>
                      <a:pPr algn="ctr">
                        <a:lnSpc>
                          <a:spcPct val="100000"/>
                        </a:lnSpc>
                        <a:tabLst>
                          <a:tab algn="l" pos="0"/>
                        </a:tabLst>
                      </a:pPr>
                      <a:r>
                        <a:rPr b="1" lang="en-US" sz="1600" spc="-1" strike="noStrike">
                          <a:solidFill>
                            <a:srgbClr val="000000"/>
                          </a:solidFill>
                          <a:latin typeface="Times New Roman"/>
                        </a:rPr>
                        <a:t>Linked list</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99"/>
                    </a:solidFill>
                  </a:tcPr>
                </a:tc>
              </a:tr>
              <a:tr h="500040">
                <a:tc>
                  <a:txBody>
                    <a:bodyPr lIns="90000" rIns="90000" anchor="t">
                      <a:noAutofit/>
                    </a:bodyPr>
                    <a:p>
                      <a:pPr>
                        <a:lnSpc>
                          <a:spcPct val="100000"/>
                        </a:lnSpc>
                        <a:tabLst>
                          <a:tab algn="l" pos="0"/>
                        </a:tabLst>
                      </a:pPr>
                      <a:r>
                        <a:rPr b="0" lang="en-US" sz="1600" spc="-1" strike="noStrike">
                          <a:solidFill>
                            <a:srgbClr val="000000"/>
                          </a:solidFill>
                          <a:latin typeface="Times New Roman"/>
                        </a:rPr>
                        <a:t>Fixed size:  Resizing is expensive</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ccffff"/>
                    </a:solidFill>
                  </a:tcPr>
                </a:tc>
                <a:tc>
                  <a:txBody>
                    <a:bodyPr lIns="90000" rIns="90000" anchor="t">
                      <a:noAutofit/>
                    </a:bodyPr>
                    <a:p>
                      <a:pPr>
                        <a:lnSpc>
                          <a:spcPct val="100000"/>
                        </a:lnSpc>
                        <a:tabLst>
                          <a:tab algn="l" pos="0"/>
                        </a:tabLst>
                      </a:pPr>
                      <a:r>
                        <a:rPr b="0" lang="en-US" sz="1600" spc="-1" strike="noStrike">
                          <a:solidFill>
                            <a:srgbClr val="000000"/>
                          </a:solidFill>
                          <a:latin typeface="Times New Roman"/>
                        </a:rPr>
                        <a:t>Dynamic size</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ccffff"/>
                    </a:solidFill>
                  </a:tcPr>
                </a:tc>
              </a:tr>
              <a:tr h="831600">
                <a:tc>
                  <a:txBody>
                    <a:bodyPr lIns="90000" rIns="90000" anchor="t">
                      <a:noAutofit/>
                    </a:bodyPr>
                    <a:p>
                      <a:pPr>
                        <a:lnSpc>
                          <a:spcPct val="100000"/>
                        </a:lnSpc>
                        <a:tabLst>
                          <a:tab algn="l" pos="0"/>
                        </a:tabLst>
                      </a:pPr>
                      <a:r>
                        <a:rPr b="0" lang="en-US" sz="1600" spc="-1" strike="noStrike">
                          <a:solidFill>
                            <a:srgbClr val="000000"/>
                          </a:solidFill>
                          <a:latin typeface="Times New Roman"/>
                        </a:rPr>
                        <a:t>Insertions and Deletions are inefficient: Elements are usually shifted</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ccffff"/>
                    </a:solidFill>
                  </a:tcPr>
                </a:tc>
                <a:tc>
                  <a:txBody>
                    <a:bodyPr lIns="90000" rIns="90000" anchor="t">
                      <a:noAutofit/>
                    </a:bodyPr>
                    <a:p>
                      <a:pPr>
                        <a:lnSpc>
                          <a:spcPct val="100000"/>
                        </a:lnSpc>
                        <a:tabLst>
                          <a:tab algn="l" pos="0"/>
                        </a:tabLst>
                      </a:pPr>
                      <a:r>
                        <a:rPr b="0" lang="en-US" sz="1600" spc="-1" strike="noStrike">
                          <a:solidFill>
                            <a:srgbClr val="000000"/>
                          </a:solidFill>
                          <a:latin typeface="Times New Roman"/>
                        </a:rPr>
                        <a:t>Insertions and Deletions are efficient: No shifting</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ccffff"/>
                    </a:solidFill>
                  </a:tcPr>
                </a:tc>
              </a:tr>
              <a:tr h="1164960">
                <a:tc>
                  <a:txBody>
                    <a:bodyPr lIns="90000" rIns="90000" anchor="t">
                      <a:noAutofit/>
                    </a:bodyPr>
                    <a:p>
                      <a:pPr>
                        <a:lnSpc>
                          <a:spcPct val="100000"/>
                        </a:lnSpc>
                        <a:tabLst>
                          <a:tab algn="l" pos="0"/>
                        </a:tabLst>
                      </a:pPr>
                      <a:r>
                        <a:rPr b="0" lang="en-US" sz="1600" spc="-1" strike="noStrike">
                          <a:solidFill>
                            <a:srgbClr val="000000"/>
                          </a:solidFill>
                          <a:latin typeface="Times New Roman"/>
                        </a:rPr>
                        <a:t>Random access i.e., efficient indexing</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ffcc99"/>
                    </a:solidFill>
                  </a:tcPr>
                </a:tc>
                <a:tc>
                  <a:txBody>
                    <a:bodyPr lIns="90000" rIns="90000" anchor="t">
                      <a:noAutofit/>
                    </a:bodyPr>
                    <a:p>
                      <a:pPr>
                        <a:lnSpc>
                          <a:spcPct val="100000"/>
                        </a:lnSpc>
                        <a:tabLst>
                          <a:tab algn="l" pos="0"/>
                        </a:tabLst>
                      </a:pPr>
                      <a:r>
                        <a:rPr b="0" lang="en-US" sz="1600" spc="-1" strike="noStrike">
                          <a:solidFill>
                            <a:srgbClr val="000000"/>
                          </a:solidFill>
                          <a:latin typeface="Times New Roman"/>
                        </a:rPr>
                        <a:t>No random access</a:t>
                      </a:r>
                      <a:endParaRPr b="0" lang="en-IN" sz="1600" spc="-1" strike="noStrike">
                        <a:solidFill>
                          <a:srgbClr val="000000"/>
                        </a:solidFill>
                        <a:latin typeface="Arial"/>
                      </a:endParaRPr>
                    </a:p>
                    <a:p>
                      <a:pPr>
                        <a:lnSpc>
                          <a:spcPct val="100000"/>
                        </a:lnSpc>
                        <a:tabLst>
                          <a:tab algn="l" pos="0"/>
                        </a:tabLst>
                      </a:pPr>
                      <a:r>
                        <a:rPr b="0" lang="en-US" sz="1600" spc="-1" strike="noStrike">
                          <a:solidFill>
                            <a:srgbClr val="000000"/>
                          </a:solidFill>
                          <a:latin typeface="Wingdings"/>
                        </a:rPr>
                        <a:t></a:t>
                      </a:r>
                      <a:r>
                        <a:rPr b="0" lang="en-US" sz="1600" spc="-1" strike="noStrike">
                          <a:solidFill>
                            <a:srgbClr val="000000"/>
                          </a:solidFill>
                          <a:latin typeface="Times New Roman"/>
                        </a:rPr>
                        <a:t> </a:t>
                      </a:r>
                      <a:r>
                        <a:rPr b="0" lang="en-US" sz="1600" spc="-1" strike="noStrike">
                          <a:solidFill>
                            <a:srgbClr val="000000"/>
                          </a:solidFill>
                          <a:latin typeface="Times New Roman"/>
                        </a:rPr>
                        <a:t>Not suitable for operations requiring</a:t>
                      </a:r>
                      <a:endParaRPr b="0" lang="en-IN" sz="1600" spc="-1" strike="noStrike">
                        <a:solidFill>
                          <a:srgbClr val="000000"/>
                        </a:solidFill>
                        <a:latin typeface="Arial"/>
                      </a:endParaRPr>
                    </a:p>
                    <a:p>
                      <a:pPr>
                        <a:lnSpc>
                          <a:spcPct val="100000"/>
                        </a:lnSpc>
                        <a:tabLst>
                          <a:tab algn="l" pos="0"/>
                        </a:tabLst>
                      </a:pPr>
                      <a:r>
                        <a:rPr b="0" lang="en-US" sz="1600" spc="-1" strike="noStrike">
                          <a:solidFill>
                            <a:srgbClr val="000000"/>
                          </a:solidFill>
                          <a:latin typeface="Times New Roman"/>
                        </a:rPr>
                        <a:t>     </a:t>
                      </a:r>
                      <a:r>
                        <a:rPr b="0" lang="en-US" sz="1600" spc="-1" strike="noStrike">
                          <a:solidFill>
                            <a:srgbClr val="000000"/>
                          </a:solidFill>
                          <a:latin typeface="Times New Roman"/>
                        </a:rPr>
                        <a:t>accessing elements by index such as sorting</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ffcc99"/>
                    </a:solidFill>
                  </a:tcPr>
                </a:tc>
              </a:tr>
              <a:tr h="1001520">
                <a:tc>
                  <a:txBody>
                    <a:bodyPr lIns="90000" rIns="90000" anchor="t">
                      <a:noAutofit/>
                    </a:bodyPr>
                    <a:p>
                      <a:pPr>
                        <a:lnSpc>
                          <a:spcPct val="100000"/>
                        </a:lnSpc>
                        <a:tabLst>
                          <a:tab algn="l" pos="0"/>
                        </a:tabLst>
                      </a:pPr>
                      <a:r>
                        <a:rPr b="0" lang="en-US" sz="1600" spc="-1" strike="noStrike">
                          <a:solidFill>
                            <a:srgbClr val="000000"/>
                          </a:solidFill>
                          <a:latin typeface="Times New Roman"/>
                        </a:rPr>
                        <a:t>No memory waste if the array is full or almost full; otherwise may result in much memory waste.</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ffcc99"/>
                    </a:solidFill>
                  </a:tcPr>
                </a:tc>
                <a:tc>
                  <a:txBody>
                    <a:bodyPr lIns="90000" rIns="90000" anchor="t">
                      <a:noAutofit/>
                    </a:bodyPr>
                    <a:p>
                      <a:pPr>
                        <a:lnSpc>
                          <a:spcPct val="100000"/>
                        </a:lnSpc>
                        <a:tabLst>
                          <a:tab algn="l" pos="0"/>
                        </a:tabLst>
                      </a:pPr>
                      <a:r>
                        <a:rPr b="0" lang="en-US" sz="1600" spc="-1" strike="noStrike">
                          <a:solidFill>
                            <a:srgbClr val="000000"/>
                          </a:solidFill>
                          <a:latin typeface="Times New Roman"/>
                        </a:rPr>
                        <a:t>Since memory is allocated dynamically(acc. to our need) there is no waste of memory.</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ffcc99"/>
                    </a:solidFill>
                  </a:tcPr>
                </a:tc>
              </a:tr>
              <a:tr h="832320">
                <a:tc>
                  <a:txBody>
                    <a:bodyPr lIns="90000" rIns="90000" anchor="t">
                      <a:noAutofit/>
                    </a:bodyPr>
                    <a:p>
                      <a:pPr>
                        <a:lnSpc>
                          <a:spcPct val="100000"/>
                        </a:lnSpc>
                        <a:tabLst>
                          <a:tab algn="l" pos="0"/>
                        </a:tabLst>
                      </a:pPr>
                      <a:r>
                        <a:rPr b="0" lang="en-US" sz="1600" spc="-1" strike="noStrike">
                          <a:solidFill>
                            <a:srgbClr val="000000"/>
                          </a:solidFill>
                          <a:latin typeface="Times New Roman"/>
                        </a:rPr>
                        <a:t>Sequential access is faster  [Reason: Elements in contiguous memory locations]</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ffcc99"/>
                    </a:solidFill>
                  </a:tcPr>
                </a:tc>
                <a:tc>
                  <a:txBody>
                    <a:bodyPr lIns="90000" rIns="90000" anchor="t">
                      <a:noAutofit/>
                    </a:bodyPr>
                    <a:p>
                      <a:pPr>
                        <a:lnSpc>
                          <a:spcPct val="100000"/>
                        </a:lnSpc>
                        <a:tabLst>
                          <a:tab algn="l" pos="0"/>
                        </a:tabLst>
                      </a:pPr>
                      <a:r>
                        <a:rPr b="0" lang="en-US" sz="1600" spc="-1" strike="noStrike">
                          <a:solidFill>
                            <a:srgbClr val="000000"/>
                          </a:solidFill>
                          <a:latin typeface="Times New Roman"/>
                        </a:rPr>
                        <a:t>Sequential access is slow [Reason: Elements not in contiguous memory locations]</a:t>
                      </a:r>
                      <a:endParaRPr b="0" lang="en-IN" sz="1600" spc="-1" strike="noStrike">
                        <a:solidFill>
                          <a:srgbClr val="000000"/>
                        </a:solidFill>
                        <a:latin typeface="Arial"/>
                      </a:endParaRPr>
                    </a:p>
                  </a:txBody>
                  <a:tcPr anchor="t" marL="90000" marR="90000">
                    <a:lnL w="12240">
                      <a:solidFill>
                        <a:srgbClr val="000000"/>
                      </a:solidFill>
                    </a:lnL>
                    <a:lnR w="12240">
                      <a:solidFill>
                        <a:srgbClr val="000000"/>
                      </a:solidFill>
                    </a:lnR>
                    <a:lnT w="12240">
                      <a:solidFill>
                        <a:srgbClr val="000000"/>
                      </a:solidFill>
                    </a:lnT>
                    <a:lnB w="12240">
                      <a:solidFill>
                        <a:srgbClr val="000000"/>
                      </a:solidFill>
                    </a:lnB>
                    <a:solidFill>
                      <a:srgbClr val="ffcc99"/>
                    </a:solidFill>
                  </a:tcPr>
                </a:tc>
              </a:tr>
            </a:tbl>
          </a:graphicData>
        </a:graphic>
      </p:graphicFrame>
      <p:pic>
        <p:nvPicPr>
          <p:cNvPr id="526"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Rectangle 2"/>
          <p:cNvSpPr/>
          <p:nvPr/>
        </p:nvSpPr>
        <p:spPr>
          <a:xfrm>
            <a:off x="838080" y="0"/>
            <a:ext cx="7771320" cy="965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b050"/>
                </a:solidFill>
                <a:latin typeface="Calibri"/>
                <a:ea typeface="DejaVu Sans"/>
              </a:rPr>
              <a:t>Doubly-Linked Lists</a:t>
            </a:r>
            <a:endParaRPr b="0" lang="en-IN" sz="4400" spc="-1" strike="noStrike">
              <a:solidFill>
                <a:srgbClr val="000000"/>
              </a:solidFill>
              <a:latin typeface="Arial"/>
            </a:endParaRPr>
          </a:p>
        </p:txBody>
      </p:sp>
      <p:sp>
        <p:nvSpPr>
          <p:cNvPr id="528" name="Rectangle 3"/>
          <p:cNvSpPr/>
          <p:nvPr/>
        </p:nvSpPr>
        <p:spPr>
          <a:xfrm>
            <a:off x="533520" y="990720"/>
            <a:ext cx="8304840" cy="1218240"/>
          </a:xfrm>
          <a:prstGeom prst="rect">
            <a:avLst/>
          </a:prstGeom>
          <a:noFill/>
          <a:ln w="0">
            <a:noFill/>
          </a:ln>
        </p:spPr>
        <p:style>
          <a:lnRef idx="0"/>
          <a:fillRef idx="0"/>
          <a:effectRef idx="0"/>
          <a:fontRef idx="minor"/>
        </p:style>
        <p:txBody>
          <a:bodyPr lIns="90000" rIns="90000" tIns="45000" bIns="45000" anchor="t">
            <a:normAutofit/>
          </a:bodyPr>
          <a:p>
            <a:pPr marL="264960" indent="-264600" algn="just">
              <a:lnSpc>
                <a:spcPct val="110000"/>
              </a:lnSpc>
              <a:spcBef>
                <a:spcPts val="400"/>
              </a:spcBef>
              <a:buClr>
                <a:srgbClr val="0d0d0d"/>
              </a:buClr>
              <a:buFont typeface="Wingdings" charset="2"/>
              <a:buChar char=""/>
            </a:pPr>
            <a:r>
              <a:rPr b="1" lang="en-US" sz="2000" spc="-1" strike="noStrike">
                <a:solidFill>
                  <a:srgbClr val="0d0d0d"/>
                </a:solidFill>
                <a:latin typeface="Times New Roman"/>
                <a:ea typeface="DejaVu Sans"/>
              </a:rPr>
              <a:t>It is a way of going </a:t>
            </a:r>
            <a:r>
              <a:rPr b="1" i="1" lang="en-US" sz="2000" spc="-1" strike="noStrike" u="sng">
                <a:solidFill>
                  <a:srgbClr val="0d0d0d"/>
                </a:solidFill>
                <a:uFillTx/>
                <a:latin typeface="Times New Roman"/>
                <a:ea typeface="DejaVu Sans"/>
              </a:rPr>
              <a:t>both</a:t>
            </a:r>
            <a:r>
              <a:rPr b="1" lang="en-US" sz="2000" spc="-1" strike="noStrike">
                <a:solidFill>
                  <a:srgbClr val="0d0d0d"/>
                </a:solidFill>
                <a:latin typeface="Times New Roman"/>
                <a:ea typeface="DejaVu Sans"/>
              </a:rPr>
              <a:t> directions in a linked list, </a:t>
            </a:r>
            <a:r>
              <a:rPr b="1" i="1" lang="en-US" sz="2000" spc="-1" strike="noStrike" u="sng">
                <a:solidFill>
                  <a:srgbClr val="0d0d0d"/>
                </a:solidFill>
                <a:uFillTx/>
                <a:latin typeface="Times New Roman"/>
                <a:ea typeface="DejaVu Sans"/>
              </a:rPr>
              <a:t>forward</a:t>
            </a:r>
            <a:r>
              <a:rPr b="1" lang="en-US" sz="2000" spc="-1" strike="noStrike">
                <a:solidFill>
                  <a:srgbClr val="0d0d0d"/>
                </a:solidFill>
                <a:latin typeface="Times New Roman"/>
                <a:ea typeface="DejaVu Sans"/>
              </a:rPr>
              <a:t> and </a:t>
            </a:r>
            <a:r>
              <a:rPr b="1" i="1" lang="en-US" sz="2000" spc="-1" strike="noStrike" u="sng">
                <a:solidFill>
                  <a:srgbClr val="0d0d0d"/>
                </a:solidFill>
                <a:uFillTx/>
                <a:latin typeface="Times New Roman"/>
                <a:ea typeface="DejaVu Sans"/>
              </a:rPr>
              <a:t>reverse</a:t>
            </a:r>
            <a:r>
              <a:rPr b="1" lang="en-US" sz="2000" spc="-1" strike="noStrike">
                <a:solidFill>
                  <a:srgbClr val="0d0d0d"/>
                </a:solidFill>
                <a:latin typeface="Times New Roman"/>
                <a:ea typeface="DejaVu Sans"/>
              </a:rPr>
              <a:t>.</a:t>
            </a:r>
            <a:endParaRPr b="0" lang="en-IN" sz="2000" spc="-1" strike="noStrike">
              <a:solidFill>
                <a:srgbClr val="000000"/>
              </a:solidFill>
              <a:latin typeface="Arial"/>
            </a:endParaRPr>
          </a:p>
          <a:p>
            <a:pPr marL="264960" indent="-264600" algn="just">
              <a:lnSpc>
                <a:spcPct val="110000"/>
              </a:lnSpc>
              <a:spcBef>
                <a:spcPts val="400"/>
              </a:spcBef>
              <a:buClr>
                <a:srgbClr val="0d0d0d"/>
              </a:buClr>
              <a:buFont typeface="Wingdings" charset="2"/>
              <a:buChar char=""/>
            </a:pPr>
            <a:r>
              <a:rPr b="1" lang="en-US" sz="2000" spc="-1" strike="noStrike">
                <a:solidFill>
                  <a:srgbClr val="0d0d0d"/>
                </a:solidFill>
                <a:latin typeface="Times New Roman"/>
                <a:ea typeface="DejaVu Sans"/>
              </a:rPr>
              <a:t> </a:t>
            </a:r>
            <a:r>
              <a:rPr b="1" lang="en-US" sz="2000" spc="-1" strike="noStrike">
                <a:solidFill>
                  <a:srgbClr val="0d0d0d"/>
                </a:solidFill>
                <a:latin typeface="Times New Roman"/>
                <a:ea typeface="DejaVu Sans"/>
              </a:rPr>
              <a:t>Many applications require a quick access to the </a:t>
            </a:r>
            <a:r>
              <a:rPr b="1" i="1" lang="en-US" sz="2000" spc="-1" strike="noStrike" u="sng">
                <a:solidFill>
                  <a:srgbClr val="0d0d0d"/>
                </a:solidFill>
                <a:uFillTx/>
                <a:latin typeface="Times New Roman"/>
                <a:ea typeface="DejaVu Sans"/>
              </a:rPr>
              <a:t>predecessor</a:t>
            </a:r>
            <a:r>
              <a:rPr b="1" lang="en-US" sz="2000" spc="-1" strike="noStrike">
                <a:solidFill>
                  <a:srgbClr val="0d0d0d"/>
                </a:solidFill>
                <a:latin typeface="Times New Roman"/>
                <a:ea typeface="DejaVu Sans"/>
              </a:rPr>
              <a:t> node of some node in list.</a:t>
            </a:r>
            <a:endParaRPr b="0" lang="en-IN" sz="2000" spc="-1" strike="noStrike">
              <a:solidFill>
                <a:srgbClr val="000000"/>
              </a:solidFill>
              <a:latin typeface="Arial"/>
            </a:endParaRPr>
          </a:p>
        </p:txBody>
      </p:sp>
      <p:sp>
        <p:nvSpPr>
          <p:cNvPr id="529" name="Rectangle 3"/>
          <p:cNvSpPr/>
          <p:nvPr/>
        </p:nvSpPr>
        <p:spPr>
          <a:xfrm>
            <a:off x="914400" y="2133720"/>
            <a:ext cx="70855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800080"/>
                </a:solidFill>
                <a:latin typeface="Calibri"/>
                <a:ea typeface="DejaVu Sans"/>
              </a:rPr>
              <a:t>A node in a doubly-linked list store two references:</a:t>
            </a:r>
            <a:r>
              <a:rPr b="0" lang="en-US" sz="1800" spc="-1" strike="noStrike">
                <a:solidFill>
                  <a:srgbClr val="0000ff"/>
                </a:solidFill>
                <a:latin typeface="Calibri"/>
                <a:ea typeface="DejaVu Sans"/>
              </a:rPr>
              <a:t> </a:t>
            </a:r>
            <a:endParaRPr b="0" lang="en-IN" sz="1800" spc="-1" strike="noStrike">
              <a:solidFill>
                <a:srgbClr val="000000"/>
              </a:solidFill>
              <a:latin typeface="Arial"/>
            </a:endParaRPr>
          </a:p>
          <a:p>
            <a:pPr lvl="1" marL="457200" indent="-216000">
              <a:lnSpc>
                <a:spcPct val="100000"/>
              </a:lnSpc>
              <a:buClr>
                <a:srgbClr val="000000"/>
              </a:buClr>
              <a:buFont typeface="Symbol"/>
              <a:buChar char=""/>
            </a:pPr>
            <a:r>
              <a:rPr b="0" lang="en-US" sz="1800" spc="-1" strike="noStrike">
                <a:solidFill>
                  <a:srgbClr val="000000"/>
                </a:solidFill>
                <a:latin typeface="Calibri"/>
                <a:ea typeface="DejaVu Sans"/>
              </a:rPr>
              <a:t>A </a:t>
            </a:r>
            <a:r>
              <a:rPr b="1" i="1" lang="en-US" sz="1800" spc="-1" strike="noStrike">
                <a:solidFill>
                  <a:srgbClr val="800080"/>
                </a:solidFill>
                <a:latin typeface="Calibri"/>
                <a:ea typeface="DejaVu Sans"/>
              </a:rPr>
              <a:t>next</a:t>
            </a:r>
            <a:r>
              <a:rPr b="0" lang="en-US" sz="1800" spc="-1" strike="noStrike">
                <a:solidFill>
                  <a:srgbClr val="000000"/>
                </a:solidFill>
                <a:latin typeface="Calibri"/>
                <a:ea typeface="DejaVu Sans"/>
              </a:rPr>
              <a:t> link; that points to the </a:t>
            </a:r>
            <a:r>
              <a:rPr b="0" lang="en-US" sz="1800" spc="-1" strike="noStrike">
                <a:solidFill>
                  <a:srgbClr val="800080"/>
                </a:solidFill>
                <a:latin typeface="Calibri"/>
                <a:ea typeface="DejaVu Sans"/>
              </a:rPr>
              <a:t>next</a:t>
            </a:r>
            <a:r>
              <a:rPr b="0" lang="en-US" sz="1800" spc="-1" strike="noStrike">
                <a:solidFill>
                  <a:srgbClr val="000000"/>
                </a:solidFill>
                <a:latin typeface="Calibri"/>
                <a:ea typeface="DejaVu Sans"/>
              </a:rPr>
              <a:t> node in the list, and</a:t>
            </a:r>
            <a:endParaRPr b="0" lang="en-IN" sz="1800" spc="-1" strike="noStrike">
              <a:solidFill>
                <a:srgbClr val="000000"/>
              </a:solidFill>
              <a:latin typeface="Arial"/>
            </a:endParaRPr>
          </a:p>
          <a:p>
            <a:pPr lvl="1" marL="457200" indent="-216000">
              <a:lnSpc>
                <a:spcPct val="100000"/>
              </a:lnSpc>
              <a:buClr>
                <a:srgbClr val="000000"/>
              </a:buClr>
              <a:buFont typeface="Symbol"/>
              <a:buChar char=""/>
            </a:pPr>
            <a:r>
              <a:rPr b="0" lang="en-US" sz="1800" spc="-1" strike="noStrike">
                <a:solidFill>
                  <a:srgbClr val="000000"/>
                </a:solidFill>
                <a:latin typeface="Calibri"/>
                <a:ea typeface="DejaVu Sans"/>
              </a:rPr>
              <a:t>A </a:t>
            </a:r>
            <a:r>
              <a:rPr b="1" i="1" lang="en-US" sz="1800" spc="-1" strike="noStrike">
                <a:solidFill>
                  <a:srgbClr val="800080"/>
                </a:solidFill>
                <a:latin typeface="Calibri"/>
                <a:ea typeface="DejaVu Sans"/>
              </a:rPr>
              <a:t>prev</a:t>
            </a:r>
            <a:r>
              <a:rPr b="0" lang="en-US" sz="1800" spc="-1" strike="noStrike">
                <a:solidFill>
                  <a:srgbClr val="000000"/>
                </a:solidFill>
                <a:latin typeface="Calibri"/>
                <a:ea typeface="DejaVu Sans"/>
              </a:rPr>
              <a:t> link; that points to the </a:t>
            </a:r>
            <a:r>
              <a:rPr b="0" lang="en-US" sz="1800" spc="-1" strike="noStrike">
                <a:solidFill>
                  <a:srgbClr val="800080"/>
                </a:solidFill>
                <a:latin typeface="Calibri"/>
                <a:ea typeface="DejaVu Sans"/>
              </a:rPr>
              <a:t>previous</a:t>
            </a:r>
            <a:r>
              <a:rPr b="0" lang="en-US" sz="1800" spc="-1" strike="noStrike">
                <a:solidFill>
                  <a:srgbClr val="000000"/>
                </a:solidFill>
                <a:latin typeface="Calibri"/>
                <a:ea typeface="DejaVu Sans"/>
              </a:rPr>
              <a:t> node in the list.</a:t>
            </a:r>
            <a:endParaRPr b="0" lang="en-IN" sz="1800" spc="-1" strike="noStrike">
              <a:solidFill>
                <a:srgbClr val="000000"/>
              </a:solidFill>
              <a:latin typeface="Arial"/>
            </a:endParaRPr>
          </a:p>
        </p:txBody>
      </p:sp>
      <p:sp>
        <p:nvSpPr>
          <p:cNvPr id="530" name="Rectangle 4"/>
          <p:cNvSpPr/>
          <p:nvPr/>
        </p:nvSpPr>
        <p:spPr>
          <a:xfrm>
            <a:off x="4226040" y="5105520"/>
            <a:ext cx="497520" cy="497520"/>
          </a:xfrm>
          <a:prstGeom prst="rect">
            <a:avLst/>
          </a:prstGeom>
          <a:solidFill>
            <a:schemeClr val="accent1"/>
          </a:solidFill>
          <a:ln w="2857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31" name="Rectangle 5"/>
          <p:cNvSpPr/>
          <p:nvPr/>
        </p:nvSpPr>
        <p:spPr>
          <a:xfrm>
            <a:off x="4724280" y="5105520"/>
            <a:ext cx="497520" cy="497520"/>
          </a:xfrm>
          <a:prstGeom prst="rect">
            <a:avLst/>
          </a:prstGeom>
          <a:solidFill>
            <a:schemeClr val="accent1"/>
          </a:solidFill>
          <a:ln w="2857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32" name="Rectangle 6"/>
          <p:cNvSpPr/>
          <p:nvPr/>
        </p:nvSpPr>
        <p:spPr>
          <a:xfrm>
            <a:off x="5222880" y="5105520"/>
            <a:ext cx="497520" cy="497520"/>
          </a:xfrm>
          <a:prstGeom prst="rect">
            <a:avLst/>
          </a:prstGeom>
          <a:solidFill>
            <a:schemeClr val="accent1"/>
          </a:solidFill>
          <a:ln w="2857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33" name="AutoShape 7"/>
          <p:cNvSpPr/>
          <p:nvPr/>
        </p:nvSpPr>
        <p:spPr>
          <a:xfrm rot="10800000">
            <a:off x="3728520" y="4982760"/>
            <a:ext cx="746640" cy="371880"/>
          </a:xfrm>
          <a:prstGeom prst="curvedConnector3">
            <a:avLst>
              <a:gd name="adj1" fmla="val 49894"/>
            </a:avLst>
          </a:prstGeom>
          <a:noFill/>
          <a:ln w="28575">
            <a:solidFill>
              <a:srgbClr val="000000"/>
            </a:solidFill>
            <a:round/>
            <a:headEnd len="med" type="oval" w="me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34" name="AutoShape 8"/>
          <p:cNvSpPr/>
          <p:nvPr/>
        </p:nvSpPr>
        <p:spPr>
          <a:xfrm flipV="1">
            <a:off x="5472000" y="4980240"/>
            <a:ext cx="746640" cy="371880"/>
          </a:xfrm>
          <a:prstGeom prst="curvedConnector3">
            <a:avLst>
              <a:gd name="adj1" fmla="val 49894"/>
            </a:avLst>
          </a:prstGeom>
          <a:noFill/>
          <a:ln w="28575">
            <a:solidFill>
              <a:srgbClr val="000000"/>
            </a:solidFill>
            <a:round/>
            <a:headEnd len="med" type="oval" w="me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35" name="AutoShape 9"/>
          <p:cNvSpPr/>
          <p:nvPr/>
        </p:nvSpPr>
        <p:spPr>
          <a:xfrm flipH="1" rot="16200000">
            <a:off x="4708080" y="5621040"/>
            <a:ext cx="538560" cy="5400"/>
          </a:xfrm>
          <a:prstGeom prst="curvedConnector3">
            <a:avLst>
              <a:gd name="adj1" fmla="val 50000"/>
            </a:avLst>
          </a:prstGeom>
          <a:noFill/>
          <a:ln w="28575">
            <a:solidFill>
              <a:srgbClr val="1f497d"/>
            </a:solidFill>
            <a:round/>
            <a:headEnd len="med" type="oval" w="med"/>
            <a:tailEnd len="med" type="triangle" w="med"/>
          </a:ln>
        </p:spPr>
        <p:style>
          <a:lnRef idx="0"/>
          <a:fillRef idx="0"/>
          <a:effectRef idx="0"/>
          <a:fontRef idx="minor"/>
        </p:style>
        <p:txBody>
          <a:bodyPr lIns="90000" rIns="90000" tIns="-38880" bIns="-38880" anchor="t">
            <a:noAutofit/>
          </a:bodyPr>
          <a:p>
            <a:pPr>
              <a:lnSpc>
                <a:spcPct val="100000"/>
              </a:lnSpc>
            </a:pPr>
            <a:endParaRPr b="0" lang="en-IN" sz="1800" spc="-1" strike="noStrike">
              <a:solidFill>
                <a:srgbClr val="000000"/>
              </a:solidFill>
              <a:latin typeface="Arial"/>
              <a:ea typeface="DejaVu Sans"/>
            </a:endParaRPr>
          </a:p>
        </p:txBody>
      </p:sp>
      <p:sp>
        <p:nvSpPr>
          <p:cNvPr id="536" name="Text Box 10"/>
          <p:cNvSpPr/>
          <p:nvPr/>
        </p:nvSpPr>
        <p:spPr>
          <a:xfrm>
            <a:off x="3645000" y="4584600"/>
            <a:ext cx="671400" cy="394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0" lang="en-US" sz="2000" spc="-1" strike="noStrike">
                <a:solidFill>
                  <a:srgbClr val="000000"/>
                </a:solidFill>
                <a:latin typeface="Tahoma"/>
                <a:ea typeface="DejaVu Sans"/>
              </a:rPr>
              <a:t>prev</a:t>
            </a:r>
            <a:endParaRPr b="0" lang="en-IN" sz="2000" spc="-1" strike="noStrike">
              <a:solidFill>
                <a:srgbClr val="000000"/>
              </a:solidFill>
              <a:latin typeface="Arial"/>
            </a:endParaRPr>
          </a:p>
        </p:txBody>
      </p:sp>
      <p:sp>
        <p:nvSpPr>
          <p:cNvPr id="537" name="Text Box 11"/>
          <p:cNvSpPr/>
          <p:nvPr/>
        </p:nvSpPr>
        <p:spPr>
          <a:xfrm>
            <a:off x="5575680" y="4584600"/>
            <a:ext cx="668160" cy="394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0" lang="en-US" sz="2000" spc="-1" strike="noStrike">
                <a:solidFill>
                  <a:srgbClr val="000000"/>
                </a:solidFill>
                <a:latin typeface="Tahoma"/>
                <a:ea typeface="DejaVu Sans"/>
              </a:rPr>
              <a:t>next</a:t>
            </a:r>
            <a:endParaRPr b="0" lang="en-IN" sz="2000" spc="-1" strike="noStrike">
              <a:solidFill>
                <a:srgbClr val="000000"/>
              </a:solidFill>
              <a:latin typeface="Arial"/>
            </a:endParaRPr>
          </a:p>
        </p:txBody>
      </p:sp>
      <p:sp>
        <p:nvSpPr>
          <p:cNvPr id="538" name="Text Box 12"/>
          <p:cNvSpPr/>
          <p:nvPr/>
        </p:nvSpPr>
        <p:spPr>
          <a:xfrm>
            <a:off x="4619880" y="5894280"/>
            <a:ext cx="720000" cy="394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0" lang="en-US" sz="2000" spc="-1" strike="noStrike">
                <a:solidFill>
                  <a:srgbClr val="1f497d"/>
                </a:solidFill>
                <a:latin typeface="Tahoma"/>
                <a:ea typeface="DejaVu Sans"/>
              </a:rPr>
              <a:t>elem</a:t>
            </a:r>
            <a:endParaRPr b="0" lang="en-IN" sz="2000" spc="-1" strike="noStrike">
              <a:solidFill>
                <a:srgbClr val="000000"/>
              </a:solidFill>
              <a:latin typeface="Arial"/>
            </a:endParaRPr>
          </a:p>
        </p:txBody>
      </p:sp>
      <p:sp>
        <p:nvSpPr>
          <p:cNvPr id="539" name="Text Box 51"/>
          <p:cNvSpPr/>
          <p:nvPr/>
        </p:nvSpPr>
        <p:spPr>
          <a:xfrm>
            <a:off x="5791320" y="5943600"/>
            <a:ext cx="735120" cy="394560"/>
          </a:xfrm>
          <a:prstGeom prst="rect">
            <a:avLst/>
          </a:prstGeom>
          <a:noFill/>
          <a:ln w="9525">
            <a:noFill/>
          </a:ln>
        </p:spPr>
        <p:style>
          <a:lnRef idx="0"/>
          <a:fillRef idx="0"/>
          <a:effectRef idx="0"/>
          <a:fontRef idx="minor"/>
        </p:style>
        <p:txBody>
          <a:bodyPr wrap="none" lIns="90000" rIns="90000" tIns="45000" bIns="45000" anchor="t">
            <a:spAutoFit/>
          </a:bodyPr>
          <a:p>
            <a:pPr algn="ctr">
              <a:lnSpc>
                <a:spcPct val="100000"/>
              </a:lnSpc>
            </a:pPr>
            <a:r>
              <a:rPr b="0" lang="en-US" sz="2000" spc="-1" strike="noStrike">
                <a:solidFill>
                  <a:srgbClr val="800080"/>
                </a:solidFill>
                <a:latin typeface="Tahoma"/>
                <a:ea typeface="DejaVu Sans"/>
              </a:rPr>
              <a:t>node</a:t>
            </a:r>
            <a:endParaRPr b="0" lang="en-IN" sz="2000" spc="-1" strike="noStrike">
              <a:solidFill>
                <a:srgbClr val="000000"/>
              </a:solidFill>
              <a:latin typeface="Arial"/>
            </a:endParaRPr>
          </a:p>
        </p:txBody>
      </p:sp>
      <p:sp>
        <p:nvSpPr>
          <p:cNvPr id="540" name="AutoShape 52"/>
          <p:cNvSpPr/>
          <p:nvPr/>
        </p:nvSpPr>
        <p:spPr>
          <a:xfrm>
            <a:off x="3352680" y="4495680"/>
            <a:ext cx="3199320" cy="1904040"/>
          </a:xfrm>
          <a:prstGeom prst="roundRect">
            <a:avLst>
              <a:gd name="adj" fmla="val 16667"/>
            </a:avLst>
          </a:prstGeom>
          <a:noFill/>
          <a:ln w="9525">
            <a:solidFill>
              <a:srgbClr val="000000"/>
            </a:solidFill>
            <a:prstDash val="lgDash"/>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pic>
        <p:nvPicPr>
          <p:cNvPr id="541" name="Shape 297" descr=""/>
          <p:cNvPicPr/>
          <p:nvPr/>
        </p:nvPicPr>
        <p:blipFill>
          <a:blip r:embed="rId1"/>
          <a:stretch/>
        </p:blipFill>
        <p:spPr>
          <a:xfrm>
            <a:off x="304920" y="228600"/>
            <a:ext cx="951120" cy="860400"/>
          </a:xfrm>
          <a:prstGeom prst="rect">
            <a:avLst/>
          </a:prstGeom>
          <a:ln w="0">
            <a:noFill/>
          </a:ln>
        </p:spPr>
      </p:pic>
      <p:sp>
        <p:nvSpPr>
          <p:cNvPr id="542" name="Rectangle 23"/>
          <p:cNvSpPr/>
          <p:nvPr/>
        </p:nvSpPr>
        <p:spPr>
          <a:xfrm>
            <a:off x="380880" y="3048120"/>
            <a:ext cx="799992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Advantages:</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Convenient to traverse the list backwards.</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Simplifies insertion and deletion because you no longer have to refer to the previous node.</a:t>
            </a:r>
            <a:endParaRPr b="0" lang="en-IN"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Disadvantage:</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Increase in space requirements.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itle 1"/>
          <p:cNvSpPr/>
          <p:nvPr/>
        </p:nvSpPr>
        <p:spPr>
          <a:xfrm>
            <a:off x="1981080" y="274680"/>
            <a:ext cx="6704640" cy="638640"/>
          </a:xfrm>
          <a:prstGeom prst="rect">
            <a:avLst/>
          </a:prstGeom>
          <a:noFill/>
          <a:ln w="0">
            <a:noFill/>
          </a:ln>
        </p:spPr>
        <p:style>
          <a:lnRef idx="0"/>
          <a:fillRef idx="0"/>
          <a:effectRef idx="0"/>
          <a:fontRef idx="minor"/>
        </p:style>
        <p:txBody>
          <a:bodyPr lIns="90000" rIns="90000" tIns="45000" bIns="45000" anchor="ctr">
            <a:normAutofit fontScale="81000"/>
          </a:bodyPr>
          <a:p>
            <a:pPr algn="ctr">
              <a:lnSpc>
                <a:spcPct val="100000"/>
              </a:lnSpc>
            </a:pPr>
            <a:r>
              <a:rPr b="0" lang="en-US" sz="4400" spc="-1" strike="noStrike">
                <a:solidFill>
                  <a:srgbClr val="00b050"/>
                </a:solidFill>
                <a:latin typeface="Calibri"/>
                <a:ea typeface="DejaVu Sans"/>
              </a:rPr>
              <a:t>Doubly Link List creation</a:t>
            </a:r>
            <a:endParaRPr b="0" lang="en-IN" sz="4400" spc="-1" strike="noStrike">
              <a:solidFill>
                <a:srgbClr val="000000"/>
              </a:solidFill>
              <a:latin typeface="Arial"/>
            </a:endParaRPr>
          </a:p>
        </p:txBody>
      </p:sp>
      <p:sp>
        <p:nvSpPr>
          <p:cNvPr id="544" name="Content Placeholder 2"/>
          <p:cNvSpPr/>
          <p:nvPr/>
        </p:nvSpPr>
        <p:spPr>
          <a:xfrm>
            <a:off x="1207800" y="1958040"/>
            <a:ext cx="2372400" cy="2460600"/>
          </a:xfrm>
          <a:prstGeom prst="rect">
            <a:avLst/>
          </a:prstGeom>
          <a:noFill/>
          <a:ln w="0">
            <a:noFill/>
          </a:ln>
        </p:spPr>
        <p:style>
          <a:lnRef idx="0"/>
          <a:fillRef idx="0"/>
          <a:effectRef idx="0"/>
          <a:fontRef idx="minor"/>
        </p:style>
        <p:txBody>
          <a:bodyPr lIns="90000" rIns="90000" tIns="45000" bIns="45000" anchor="t">
            <a:normAutofit/>
          </a:bodyPr>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struct  node</a:t>
            </a:r>
            <a:r>
              <a:rPr b="0" lang="en-US" sz="2000" spc="-1" strike="noStrike">
                <a:solidFill>
                  <a:srgbClr val="000000"/>
                </a:solidFill>
                <a:latin typeface="Times New Roman"/>
                <a:ea typeface="DejaVu Sans"/>
              </a:rPr>
              <a:t>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char data[20];</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node *next,*prev;</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a:t>
            </a:r>
            <a:endParaRPr b="0" lang="en-IN" sz="2000" spc="-1" strike="noStrike">
              <a:solidFill>
                <a:srgbClr val="000000"/>
              </a:solidFill>
              <a:latin typeface="Arial"/>
            </a:endParaRPr>
          </a:p>
          <a:p>
            <a:pPr marL="343080" indent="-342720">
              <a:lnSpc>
                <a:spcPct val="100000"/>
              </a:lnSpc>
              <a:spcBef>
                <a:spcPts val="641"/>
              </a:spcBef>
              <a:tabLst>
                <a:tab algn="l" pos="0"/>
              </a:tabLst>
            </a:pPr>
            <a:endParaRPr b="0" lang="en-IN" sz="2000" spc="-1" strike="noStrike">
              <a:solidFill>
                <a:srgbClr val="000000"/>
              </a:solidFill>
              <a:latin typeface="Arial"/>
            </a:endParaRPr>
          </a:p>
        </p:txBody>
      </p:sp>
      <p:pic>
        <p:nvPicPr>
          <p:cNvPr id="545" name="Shape 297" descr=""/>
          <p:cNvPicPr/>
          <p:nvPr/>
        </p:nvPicPr>
        <p:blipFill>
          <a:blip r:embed="rId1"/>
          <a:stretch/>
        </p:blipFill>
        <p:spPr>
          <a:xfrm>
            <a:off x="304920" y="228600"/>
            <a:ext cx="951120" cy="860400"/>
          </a:xfrm>
          <a:prstGeom prst="rect">
            <a:avLst/>
          </a:prstGeom>
          <a:ln w="0">
            <a:noFill/>
          </a:ln>
        </p:spPr>
      </p:pic>
      <p:sp>
        <p:nvSpPr>
          <p:cNvPr id="546" name="Content Placeholder 2"/>
          <p:cNvSpPr/>
          <p:nvPr/>
        </p:nvSpPr>
        <p:spPr>
          <a:xfrm>
            <a:off x="4572000" y="1281600"/>
            <a:ext cx="3885120" cy="488952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Algorithm Create(*H)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temp=H;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repeat till choice =y</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//allocate memory for new node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temp-&gt;next=curr;</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curr-&gt;prev=temp;</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curr-&gt;next=NULL;</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temp=curr;</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Read choice;</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a:t>
            </a:r>
            <a:endParaRPr b="0" lang="en-IN" sz="2000" spc="-1" strike="noStrike">
              <a:solidFill>
                <a:srgbClr val="000000"/>
              </a:solidFill>
              <a:latin typeface="Arial"/>
            </a:endParaRPr>
          </a:p>
        </p:txBody>
      </p:sp>
      <p:sp>
        <p:nvSpPr>
          <p:cNvPr id="547" name="Rounded Rectangle 5"/>
          <p:cNvSpPr/>
          <p:nvPr/>
        </p:nvSpPr>
        <p:spPr>
          <a:xfrm>
            <a:off x="762120" y="1523880"/>
            <a:ext cx="3199320" cy="3504240"/>
          </a:xfrm>
          <a:prstGeom prst="roundRect">
            <a:avLst>
              <a:gd name="adj" fmla="val 16667"/>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48" name="Rounded Rectangle 6"/>
          <p:cNvSpPr/>
          <p:nvPr/>
        </p:nvSpPr>
        <p:spPr>
          <a:xfrm>
            <a:off x="4027320" y="1090080"/>
            <a:ext cx="4429800" cy="5309640"/>
          </a:xfrm>
          <a:prstGeom prst="roundRect">
            <a:avLst>
              <a:gd name="adj" fmla="val 16667"/>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Rectangle 2"/>
          <p:cNvSpPr/>
          <p:nvPr/>
        </p:nvSpPr>
        <p:spPr>
          <a:xfrm>
            <a:off x="2887200" y="290880"/>
            <a:ext cx="3762720" cy="815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Insertion</a:t>
            </a:r>
            <a:endParaRPr b="0" lang="en-IN" sz="4400" spc="-1" strike="noStrike">
              <a:solidFill>
                <a:srgbClr val="000000"/>
              </a:solidFill>
              <a:latin typeface="Arial"/>
            </a:endParaRPr>
          </a:p>
        </p:txBody>
      </p:sp>
      <p:sp>
        <p:nvSpPr>
          <p:cNvPr id="550" name="Rectangle 3"/>
          <p:cNvSpPr/>
          <p:nvPr/>
        </p:nvSpPr>
        <p:spPr>
          <a:xfrm>
            <a:off x="685800" y="4114800"/>
            <a:ext cx="7771320" cy="198000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90000"/>
              </a:lnSpc>
              <a:spcBef>
                <a:spcPts val="360"/>
              </a:spcBef>
              <a:tabLst>
                <a:tab algn="l" pos="0"/>
              </a:tabLst>
            </a:pPr>
            <a:r>
              <a:rPr b="0" lang="en-US" sz="1800" spc="-1" strike="noStrike">
                <a:solidFill>
                  <a:srgbClr val="000000"/>
                </a:solidFill>
                <a:latin typeface="Courier New"/>
                <a:ea typeface="DejaVu Sans"/>
              </a:rPr>
              <a:t>newNode = new Node(x);</a:t>
            </a:r>
            <a:endParaRPr b="0" lang="en-IN" sz="1800" spc="-1" strike="noStrike">
              <a:solidFill>
                <a:srgbClr val="000000"/>
              </a:solidFill>
              <a:latin typeface="Arial"/>
            </a:endParaRPr>
          </a:p>
          <a:p>
            <a:pPr marL="343080" indent="-342720">
              <a:lnSpc>
                <a:spcPct val="90000"/>
              </a:lnSpc>
              <a:spcBef>
                <a:spcPts val="360"/>
              </a:spcBef>
              <a:tabLst>
                <a:tab algn="l" pos="0"/>
              </a:tabLst>
            </a:pPr>
            <a:r>
              <a:rPr b="0" lang="en-US" sz="1800" spc="-1" strike="noStrike">
                <a:solidFill>
                  <a:srgbClr val="000000"/>
                </a:solidFill>
                <a:latin typeface="Courier New"/>
                <a:ea typeface="DejaVu Sans"/>
              </a:rPr>
              <a:t>newNode-&gt;prev = current;</a:t>
            </a:r>
            <a:endParaRPr b="0" lang="en-IN" sz="1800" spc="-1" strike="noStrike">
              <a:solidFill>
                <a:srgbClr val="000000"/>
              </a:solidFill>
              <a:latin typeface="Arial"/>
            </a:endParaRPr>
          </a:p>
          <a:p>
            <a:pPr marL="343080" indent="-342720">
              <a:lnSpc>
                <a:spcPct val="90000"/>
              </a:lnSpc>
              <a:spcBef>
                <a:spcPts val="360"/>
              </a:spcBef>
              <a:tabLst>
                <a:tab algn="l" pos="0"/>
              </a:tabLst>
            </a:pPr>
            <a:r>
              <a:rPr b="0" lang="en-US" sz="1800" spc="-1" strike="noStrike">
                <a:solidFill>
                  <a:srgbClr val="000000"/>
                </a:solidFill>
                <a:latin typeface="Courier New"/>
                <a:ea typeface="DejaVu Sans"/>
              </a:rPr>
              <a:t>newNode-&gt;next = current-&gt;next;</a:t>
            </a:r>
            <a:endParaRPr b="0" lang="en-IN" sz="1800" spc="-1" strike="noStrike">
              <a:solidFill>
                <a:srgbClr val="000000"/>
              </a:solidFill>
              <a:latin typeface="Arial"/>
            </a:endParaRPr>
          </a:p>
          <a:p>
            <a:pPr marL="343080" indent="-342720">
              <a:lnSpc>
                <a:spcPct val="90000"/>
              </a:lnSpc>
              <a:spcBef>
                <a:spcPts val="360"/>
              </a:spcBef>
              <a:tabLst>
                <a:tab algn="l" pos="0"/>
              </a:tabLst>
            </a:pPr>
            <a:r>
              <a:rPr b="0" lang="en-US" sz="1800" spc="-1" strike="noStrike">
                <a:solidFill>
                  <a:srgbClr val="000000"/>
                </a:solidFill>
                <a:latin typeface="Courier New"/>
                <a:ea typeface="DejaVu Sans"/>
              </a:rPr>
              <a:t>newNode-&gt;prev-&gt;next = newNode;</a:t>
            </a:r>
            <a:endParaRPr b="0" lang="en-IN" sz="1800" spc="-1" strike="noStrike">
              <a:solidFill>
                <a:srgbClr val="000000"/>
              </a:solidFill>
              <a:latin typeface="Arial"/>
            </a:endParaRPr>
          </a:p>
          <a:p>
            <a:pPr marL="343080" indent="-342720">
              <a:lnSpc>
                <a:spcPct val="90000"/>
              </a:lnSpc>
              <a:spcBef>
                <a:spcPts val="360"/>
              </a:spcBef>
              <a:tabLst>
                <a:tab algn="l" pos="0"/>
              </a:tabLst>
            </a:pPr>
            <a:r>
              <a:rPr b="0" lang="en-US" sz="1800" spc="-1" strike="noStrike">
                <a:solidFill>
                  <a:srgbClr val="000000"/>
                </a:solidFill>
                <a:latin typeface="Courier New"/>
                <a:ea typeface="DejaVu Sans"/>
              </a:rPr>
              <a:t>newNode-&gt;next-&gt;prev = newNode;</a:t>
            </a:r>
            <a:endParaRPr b="0" lang="en-IN" sz="1800" spc="-1" strike="noStrike">
              <a:solidFill>
                <a:srgbClr val="000000"/>
              </a:solidFill>
              <a:latin typeface="Arial"/>
            </a:endParaRPr>
          </a:p>
          <a:p>
            <a:pPr marL="343080" indent="-342720">
              <a:lnSpc>
                <a:spcPct val="90000"/>
              </a:lnSpc>
              <a:spcBef>
                <a:spcPts val="360"/>
              </a:spcBef>
              <a:tabLst>
                <a:tab algn="l" pos="0"/>
              </a:tabLst>
            </a:pPr>
            <a:r>
              <a:rPr b="0" lang="en-US" sz="1800" spc="-1" strike="noStrike">
                <a:solidFill>
                  <a:srgbClr val="000000"/>
                </a:solidFill>
                <a:latin typeface="Courier New"/>
                <a:ea typeface="DejaVu Sans"/>
              </a:rPr>
              <a:t>current = newNode;</a:t>
            </a:r>
            <a:endParaRPr b="0" lang="en-IN" sz="1800" spc="-1" strike="noStrike">
              <a:solidFill>
                <a:srgbClr val="000000"/>
              </a:solidFill>
              <a:latin typeface="Arial"/>
            </a:endParaRPr>
          </a:p>
        </p:txBody>
      </p:sp>
      <p:grpSp>
        <p:nvGrpSpPr>
          <p:cNvPr id="551" name="Group 6"/>
          <p:cNvGrpSpPr/>
          <p:nvPr/>
        </p:nvGrpSpPr>
        <p:grpSpPr>
          <a:xfrm>
            <a:off x="1228680" y="2230200"/>
            <a:ext cx="1692720" cy="596880"/>
            <a:chOff x="1228680" y="2230200"/>
            <a:chExt cx="1692720" cy="596880"/>
          </a:xfrm>
        </p:grpSpPr>
        <p:sp>
          <p:nvSpPr>
            <p:cNvPr id="552" name="Rectangle 7"/>
            <p:cNvSpPr/>
            <p:nvPr/>
          </p:nvSpPr>
          <p:spPr>
            <a:xfrm>
              <a:off x="1228680" y="2230560"/>
              <a:ext cx="1692720" cy="59580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53" name="Line 8"/>
            <p:cNvSpPr/>
            <p:nvPr/>
          </p:nvSpPr>
          <p:spPr>
            <a:xfrm>
              <a:off x="1690560" y="2230200"/>
              <a:ext cx="360" cy="5968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54" name="Line 9"/>
            <p:cNvSpPr/>
            <p:nvPr/>
          </p:nvSpPr>
          <p:spPr>
            <a:xfrm>
              <a:off x="2460600" y="2230200"/>
              <a:ext cx="360" cy="5968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grpSp>
        <p:nvGrpSpPr>
          <p:cNvPr id="555" name="Group 10"/>
          <p:cNvGrpSpPr/>
          <p:nvPr/>
        </p:nvGrpSpPr>
        <p:grpSpPr>
          <a:xfrm>
            <a:off x="3538440" y="2230200"/>
            <a:ext cx="1691280" cy="596880"/>
            <a:chOff x="3538440" y="2230200"/>
            <a:chExt cx="1691280" cy="596880"/>
          </a:xfrm>
        </p:grpSpPr>
        <p:sp>
          <p:nvSpPr>
            <p:cNvPr id="556" name="Rectangle 11"/>
            <p:cNvSpPr/>
            <p:nvPr/>
          </p:nvSpPr>
          <p:spPr>
            <a:xfrm>
              <a:off x="3538440" y="2230560"/>
              <a:ext cx="1691280" cy="59580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57" name="Line 12"/>
            <p:cNvSpPr/>
            <p:nvPr/>
          </p:nvSpPr>
          <p:spPr>
            <a:xfrm>
              <a:off x="3999960" y="2230200"/>
              <a:ext cx="360" cy="5968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58" name="Line 13"/>
            <p:cNvSpPr/>
            <p:nvPr/>
          </p:nvSpPr>
          <p:spPr>
            <a:xfrm>
              <a:off x="4769280" y="2230200"/>
              <a:ext cx="360" cy="5968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grpSp>
        <p:nvGrpSpPr>
          <p:cNvPr id="559" name="Group 14"/>
          <p:cNvGrpSpPr/>
          <p:nvPr/>
        </p:nvGrpSpPr>
        <p:grpSpPr>
          <a:xfrm>
            <a:off x="6000840" y="2230200"/>
            <a:ext cx="1691280" cy="596880"/>
            <a:chOff x="6000840" y="2230200"/>
            <a:chExt cx="1691280" cy="596880"/>
          </a:xfrm>
        </p:grpSpPr>
        <p:sp>
          <p:nvSpPr>
            <p:cNvPr id="560" name="Rectangle 15"/>
            <p:cNvSpPr/>
            <p:nvPr/>
          </p:nvSpPr>
          <p:spPr>
            <a:xfrm>
              <a:off x="6000840" y="2230560"/>
              <a:ext cx="1691280" cy="59580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61" name="Line 16"/>
            <p:cNvSpPr/>
            <p:nvPr/>
          </p:nvSpPr>
          <p:spPr>
            <a:xfrm>
              <a:off x="6462000" y="2230200"/>
              <a:ext cx="360" cy="5968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62" name="Line 17"/>
            <p:cNvSpPr/>
            <p:nvPr/>
          </p:nvSpPr>
          <p:spPr>
            <a:xfrm>
              <a:off x="7231320" y="2230200"/>
              <a:ext cx="360" cy="5968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sp>
        <p:nvSpPr>
          <p:cNvPr id="563" name="Line 23"/>
          <p:cNvSpPr/>
          <p:nvPr/>
        </p:nvSpPr>
        <p:spPr>
          <a:xfrm>
            <a:off x="2614320" y="2379600"/>
            <a:ext cx="92412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564" name="Line 24"/>
          <p:cNvSpPr/>
          <p:nvPr/>
        </p:nvSpPr>
        <p:spPr>
          <a:xfrm flipH="1">
            <a:off x="2922480" y="2528640"/>
            <a:ext cx="92232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565" name="Line 25"/>
          <p:cNvSpPr/>
          <p:nvPr/>
        </p:nvSpPr>
        <p:spPr>
          <a:xfrm>
            <a:off x="4922640" y="2379600"/>
            <a:ext cx="107784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566" name="Line 26"/>
          <p:cNvSpPr/>
          <p:nvPr/>
        </p:nvSpPr>
        <p:spPr>
          <a:xfrm flipH="1">
            <a:off x="5179680" y="2739960"/>
            <a:ext cx="107640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567" name="Text Box 27"/>
          <p:cNvSpPr/>
          <p:nvPr/>
        </p:nvSpPr>
        <p:spPr>
          <a:xfrm>
            <a:off x="682560" y="1298520"/>
            <a:ext cx="1076760" cy="44676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Courier New"/>
                <a:ea typeface="DejaVu Sans"/>
              </a:rPr>
              <a:t>head</a:t>
            </a:r>
            <a:endParaRPr b="0" lang="en-IN" sz="2000" spc="-1" strike="noStrike">
              <a:solidFill>
                <a:srgbClr val="000000"/>
              </a:solidFill>
              <a:latin typeface="Arial"/>
            </a:endParaRPr>
          </a:p>
        </p:txBody>
      </p:sp>
      <p:sp>
        <p:nvSpPr>
          <p:cNvPr id="568" name="Text Box 28"/>
          <p:cNvSpPr/>
          <p:nvPr/>
        </p:nvSpPr>
        <p:spPr>
          <a:xfrm>
            <a:off x="3332160" y="1395360"/>
            <a:ext cx="1845360" cy="44676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Courier New"/>
                <a:ea typeface="DejaVu Sans"/>
              </a:rPr>
              <a:t>current</a:t>
            </a:r>
            <a:endParaRPr b="0" lang="en-IN" sz="2000" spc="-1" strike="noStrike">
              <a:solidFill>
                <a:srgbClr val="000000"/>
              </a:solidFill>
              <a:latin typeface="Arial"/>
            </a:endParaRPr>
          </a:p>
        </p:txBody>
      </p:sp>
      <p:sp>
        <p:nvSpPr>
          <p:cNvPr id="569" name="Line 29"/>
          <p:cNvSpPr/>
          <p:nvPr/>
        </p:nvSpPr>
        <p:spPr>
          <a:xfrm>
            <a:off x="3794040" y="1842840"/>
            <a:ext cx="153720" cy="44928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nvGrpSpPr>
          <p:cNvPr id="570" name="Group 30"/>
          <p:cNvGrpSpPr/>
          <p:nvPr/>
        </p:nvGrpSpPr>
        <p:grpSpPr>
          <a:xfrm>
            <a:off x="4800600" y="3352680"/>
            <a:ext cx="1691280" cy="598320"/>
            <a:chOff x="4800600" y="3352680"/>
            <a:chExt cx="1691280" cy="598320"/>
          </a:xfrm>
        </p:grpSpPr>
        <p:sp>
          <p:nvSpPr>
            <p:cNvPr id="571" name="Rectangle 31"/>
            <p:cNvSpPr/>
            <p:nvPr/>
          </p:nvSpPr>
          <p:spPr>
            <a:xfrm>
              <a:off x="4800600" y="3352680"/>
              <a:ext cx="1691280" cy="59724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72" name="Line 32"/>
            <p:cNvSpPr/>
            <p:nvPr/>
          </p:nvSpPr>
          <p:spPr>
            <a:xfrm>
              <a:off x="5262120" y="3352680"/>
              <a:ext cx="360" cy="59832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73" name="Line 33"/>
            <p:cNvSpPr/>
            <p:nvPr/>
          </p:nvSpPr>
          <p:spPr>
            <a:xfrm>
              <a:off x="6031080" y="3352680"/>
              <a:ext cx="360" cy="59832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grpSp>
        <p:nvGrpSpPr>
          <p:cNvPr id="574" name="Group 34"/>
          <p:cNvGrpSpPr/>
          <p:nvPr/>
        </p:nvGrpSpPr>
        <p:grpSpPr>
          <a:xfrm>
            <a:off x="5333760" y="2590560"/>
            <a:ext cx="460440" cy="298440"/>
            <a:chOff x="5333760" y="2590560"/>
            <a:chExt cx="460440" cy="298440"/>
          </a:xfrm>
        </p:grpSpPr>
        <p:sp>
          <p:nvSpPr>
            <p:cNvPr id="575" name="Line 35"/>
            <p:cNvSpPr/>
            <p:nvPr/>
          </p:nvSpPr>
          <p:spPr>
            <a:xfrm flipH="1">
              <a:off x="5333760" y="2590560"/>
              <a:ext cx="460440" cy="298440"/>
            </a:xfrm>
            <a:prstGeom prst="line">
              <a:avLst/>
            </a:prstGeom>
            <a:ln w="19050">
              <a:solidFill>
                <a:srgbClr val="ff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76" name="Line 36"/>
            <p:cNvSpPr/>
            <p:nvPr/>
          </p:nvSpPr>
          <p:spPr>
            <a:xfrm>
              <a:off x="5333760" y="2590560"/>
              <a:ext cx="460440" cy="298440"/>
            </a:xfrm>
            <a:prstGeom prst="line">
              <a:avLst/>
            </a:prstGeom>
            <a:ln w="19050">
              <a:solidFill>
                <a:srgbClr val="ff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grpSp>
        <p:nvGrpSpPr>
          <p:cNvPr id="577" name="Group 37"/>
          <p:cNvGrpSpPr/>
          <p:nvPr/>
        </p:nvGrpSpPr>
        <p:grpSpPr>
          <a:xfrm>
            <a:off x="5333760" y="2143080"/>
            <a:ext cx="460440" cy="298440"/>
            <a:chOff x="5333760" y="2143080"/>
            <a:chExt cx="460440" cy="298440"/>
          </a:xfrm>
        </p:grpSpPr>
        <p:sp>
          <p:nvSpPr>
            <p:cNvPr id="578" name="Line 38"/>
            <p:cNvSpPr/>
            <p:nvPr/>
          </p:nvSpPr>
          <p:spPr>
            <a:xfrm flipH="1">
              <a:off x="5333760" y="2143080"/>
              <a:ext cx="460440" cy="298440"/>
            </a:xfrm>
            <a:prstGeom prst="line">
              <a:avLst/>
            </a:prstGeom>
            <a:ln w="19050">
              <a:solidFill>
                <a:srgbClr val="ff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79" name="Line 39"/>
            <p:cNvSpPr/>
            <p:nvPr/>
          </p:nvSpPr>
          <p:spPr>
            <a:xfrm>
              <a:off x="5333760" y="2143080"/>
              <a:ext cx="460440" cy="298440"/>
            </a:xfrm>
            <a:prstGeom prst="line">
              <a:avLst/>
            </a:prstGeom>
            <a:ln w="19050">
              <a:solidFill>
                <a:srgbClr val="ff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sp>
        <p:nvSpPr>
          <p:cNvPr id="580" name="Freeform 40"/>
          <p:cNvSpPr/>
          <p:nvPr/>
        </p:nvSpPr>
        <p:spPr>
          <a:xfrm>
            <a:off x="4191120" y="2438280"/>
            <a:ext cx="946800" cy="1141920"/>
          </a:xfrm>
          <a:custGeom>
            <a:avLst/>
            <a:gdLst>
              <a:gd name="textAreaLeft" fmla="*/ 0 w 946800"/>
              <a:gd name="textAreaRight" fmla="*/ 947520 w 946800"/>
              <a:gd name="textAreaTop" fmla="*/ 0 h 1141920"/>
              <a:gd name="textAreaBottom" fmla="*/ 1142640 h 1141920"/>
            </a:gdLst>
            <a:ahLst/>
            <a:rect l="textAreaLeft" t="textAreaTop" r="textAreaRight" b="textAreaBottom"/>
            <a:pathLst>
              <a:path w="1110" h="1800">
                <a:moveTo>
                  <a:pt x="960" y="0"/>
                </a:moveTo>
                <a:cubicBezTo>
                  <a:pt x="1035" y="330"/>
                  <a:pt x="1110" y="660"/>
                  <a:pt x="960" y="900"/>
                </a:cubicBezTo>
                <a:cubicBezTo>
                  <a:pt x="810" y="1140"/>
                  <a:pt x="120" y="1290"/>
                  <a:pt x="60" y="1440"/>
                </a:cubicBezTo>
                <a:cubicBezTo>
                  <a:pt x="0" y="1590"/>
                  <a:pt x="300" y="1695"/>
                  <a:pt x="600" y="1800"/>
                </a:cubicBezTo>
              </a:path>
            </a:pathLst>
          </a:custGeom>
          <a:noFill/>
          <a:ln cap="rnd" w="19050">
            <a:solidFill>
              <a:srgbClr val="0000ff"/>
            </a:solidFill>
            <a:prstDash val="sysDot"/>
            <a:roun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81" name="Freeform 41"/>
          <p:cNvSpPr/>
          <p:nvPr/>
        </p:nvSpPr>
        <p:spPr>
          <a:xfrm>
            <a:off x="3718080" y="2889360"/>
            <a:ext cx="1310040" cy="843480"/>
          </a:xfrm>
          <a:custGeom>
            <a:avLst/>
            <a:gdLst>
              <a:gd name="textAreaLeft" fmla="*/ 0 w 1310040"/>
              <a:gd name="textAreaRight" fmla="*/ 1310760 w 1310040"/>
              <a:gd name="textAreaTop" fmla="*/ 0 h 843480"/>
              <a:gd name="textAreaBottom" fmla="*/ 844200 h 843480"/>
            </a:gdLst>
            <a:ahLst/>
            <a:rect l="textAreaLeft" t="textAreaTop" r="textAreaRight" b="textAreaBottom"/>
            <a:pathLst>
              <a:path w="1350" h="1620">
                <a:moveTo>
                  <a:pt x="1350" y="1620"/>
                </a:moveTo>
                <a:cubicBezTo>
                  <a:pt x="765" y="1545"/>
                  <a:pt x="180" y="1470"/>
                  <a:pt x="90" y="1260"/>
                </a:cubicBezTo>
                <a:cubicBezTo>
                  <a:pt x="0" y="1050"/>
                  <a:pt x="660" y="570"/>
                  <a:pt x="810" y="360"/>
                </a:cubicBezTo>
                <a:cubicBezTo>
                  <a:pt x="960" y="150"/>
                  <a:pt x="975" y="75"/>
                  <a:pt x="990" y="0"/>
                </a:cubicBezTo>
              </a:path>
            </a:pathLst>
          </a:custGeom>
          <a:noFill/>
          <a:ln w="9525">
            <a:solidFill>
              <a:srgbClr val="000000"/>
            </a:solidFill>
            <a:roun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82" name="Freeform 42"/>
          <p:cNvSpPr/>
          <p:nvPr/>
        </p:nvSpPr>
        <p:spPr>
          <a:xfrm>
            <a:off x="6248520" y="2819520"/>
            <a:ext cx="410040" cy="684720"/>
          </a:xfrm>
          <a:custGeom>
            <a:avLst/>
            <a:gdLst>
              <a:gd name="textAreaLeft" fmla="*/ 0 w 410040"/>
              <a:gd name="textAreaRight" fmla="*/ 410760 w 410040"/>
              <a:gd name="textAreaTop" fmla="*/ 0 h 684720"/>
              <a:gd name="textAreaBottom" fmla="*/ 685440 h 684720"/>
            </a:gdLst>
            <a:ahLst/>
            <a:rect l="textAreaLeft" t="textAreaTop" r="textAreaRight" b="textAreaBottom"/>
            <a:pathLst>
              <a:path w="570" h="1260">
                <a:moveTo>
                  <a:pt x="0" y="1260"/>
                </a:moveTo>
                <a:cubicBezTo>
                  <a:pt x="255" y="1185"/>
                  <a:pt x="510" y="1110"/>
                  <a:pt x="540" y="900"/>
                </a:cubicBezTo>
                <a:cubicBezTo>
                  <a:pt x="570" y="690"/>
                  <a:pt x="375" y="345"/>
                  <a:pt x="180" y="0"/>
                </a:cubicBezTo>
              </a:path>
            </a:pathLst>
          </a:custGeom>
          <a:noFill/>
          <a:ln w="9525">
            <a:solidFill>
              <a:srgbClr val="000000"/>
            </a:solidFill>
            <a:roun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83" name="Freeform 43"/>
          <p:cNvSpPr/>
          <p:nvPr/>
        </p:nvSpPr>
        <p:spPr>
          <a:xfrm>
            <a:off x="6256440" y="2590920"/>
            <a:ext cx="794160" cy="1294200"/>
          </a:xfrm>
          <a:custGeom>
            <a:avLst/>
            <a:gdLst>
              <a:gd name="textAreaLeft" fmla="*/ 0 w 794160"/>
              <a:gd name="textAreaRight" fmla="*/ 794880 w 794160"/>
              <a:gd name="textAreaTop" fmla="*/ 0 h 1294200"/>
              <a:gd name="textAreaBottom" fmla="*/ 1294920 h 1294200"/>
            </a:gdLst>
            <a:ahLst/>
            <a:rect l="textAreaLeft" t="textAreaTop" r="textAreaRight" b="textAreaBottom"/>
            <a:pathLst>
              <a:path w="930" h="2160">
                <a:moveTo>
                  <a:pt x="0" y="0"/>
                </a:moveTo>
                <a:cubicBezTo>
                  <a:pt x="435" y="540"/>
                  <a:pt x="870" y="1080"/>
                  <a:pt x="900" y="1440"/>
                </a:cubicBezTo>
                <a:cubicBezTo>
                  <a:pt x="930" y="1800"/>
                  <a:pt x="555" y="1980"/>
                  <a:pt x="180" y="2160"/>
                </a:cubicBezTo>
              </a:path>
            </a:pathLst>
          </a:custGeom>
          <a:noFill/>
          <a:ln cap="rnd" w="19050">
            <a:solidFill>
              <a:srgbClr val="0000ff"/>
            </a:solidFill>
            <a:prstDash val="sysDot"/>
            <a:roun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84" name="Text Box 44"/>
          <p:cNvSpPr/>
          <p:nvPr/>
        </p:nvSpPr>
        <p:spPr>
          <a:xfrm>
            <a:off x="5108400" y="4400640"/>
            <a:ext cx="2288160" cy="34668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Courier New"/>
                <a:ea typeface="DejaVu Sans"/>
              </a:rPr>
              <a:t>newNode</a:t>
            </a:r>
            <a:endParaRPr b="0" lang="en-IN" sz="2000" spc="-1" strike="noStrike">
              <a:solidFill>
                <a:srgbClr val="000000"/>
              </a:solidFill>
              <a:latin typeface="Arial"/>
            </a:endParaRPr>
          </a:p>
        </p:txBody>
      </p:sp>
      <p:sp>
        <p:nvSpPr>
          <p:cNvPr id="585" name="Line 45"/>
          <p:cNvSpPr/>
          <p:nvPr/>
        </p:nvSpPr>
        <p:spPr>
          <a:xfrm flipV="1">
            <a:off x="5570280" y="3951000"/>
            <a:ext cx="360" cy="44928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86" name="Line 47"/>
          <p:cNvSpPr/>
          <p:nvPr/>
        </p:nvSpPr>
        <p:spPr>
          <a:xfrm>
            <a:off x="7467480" y="2438280"/>
            <a:ext cx="609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587" name="Line 48"/>
          <p:cNvSpPr/>
          <p:nvPr/>
        </p:nvSpPr>
        <p:spPr>
          <a:xfrm>
            <a:off x="761760" y="2361960"/>
            <a:ext cx="45720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588" name="Line 50"/>
          <p:cNvSpPr/>
          <p:nvPr/>
        </p:nvSpPr>
        <p:spPr>
          <a:xfrm flipH="1">
            <a:off x="7696080" y="2590560"/>
            <a:ext cx="3808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589" name="Line 51"/>
          <p:cNvSpPr/>
          <p:nvPr/>
        </p:nvSpPr>
        <p:spPr>
          <a:xfrm flipH="1">
            <a:off x="838080" y="2590560"/>
            <a:ext cx="609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pic>
        <p:nvPicPr>
          <p:cNvPr id="590"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Rectangle 2"/>
          <p:cNvSpPr/>
          <p:nvPr/>
        </p:nvSpPr>
        <p:spPr>
          <a:xfrm>
            <a:off x="2084760" y="411480"/>
            <a:ext cx="4870080" cy="632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Deletion</a:t>
            </a:r>
            <a:endParaRPr b="0" lang="en-IN" sz="4400" spc="-1" strike="noStrike">
              <a:solidFill>
                <a:srgbClr val="000000"/>
              </a:solidFill>
              <a:latin typeface="Arial"/>
            </a:endParaRPr>
          </a:p>
        </p:txBody>
      </p:sp>
      <p:sp>
        <p:nvSpPr>
          <p:cNvPr id="592" name="Rectangle 3"/>
          <p:cNvSpPr/>
          <p:nvPr/>
        </p:nvSpPr>
        <p:spPr>
          <a:xfrm>
            <a:off x="685800" y="3657600"/>
            <a:ext cx="7771320" cy="243720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00"/>
              </a:spcBef>
              <a:tabLst>
                <a:tab algn="l" pos="0"/>
              </a:tabLst>
            </a:pPr>
            <a:r>
              <a:rPr b="0" lang="en-US" sz="2000" spc="-1" strike="noStrike">
                <a:solidFill>
                  <a:srgbClr val="000000"/>
                </a:solidFill>
                <a:latin typeface="Courier New"/>
                <a:ea typeface="DejaVu Sans"/>
              </a:rPr>
              <a:t>oldNode = current;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ourier New"/>
                <a:ea typeface="DejaVu Sans"/>
              </a:rPr>
              <a:t>oldNode-&gt;prev-&gt;next = oldNode-&gt;next;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ourier New"/>
                <a:ea typeface="DejaVu Sans"/>
              </a:rPr>
              <a:t>oldNode-&gt;next-&gt;prev = oldNode-&gt;prev;</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ourier New"/>
                <a:ea typeface="DejaVu Sans"/>
              </a:rPr>
              <a:t>delete oldNode;</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ourier New"/>
                <a:ea typeface="DejaVu Sans"/>
              </a:rPr>
              <a:t>current = head;</a:t>
            </a: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p:txBody>
      </p:sp>
      <p:sp>
        <p:nvSpPr>
          <p:cNvPr id="593" name="Line 4"/>
          <p:cNvSpPr/>
          <p:nvPr/>
        </p:nvSpPr>
        <p:spPr>
          <a:xfrm flipH="1">
            <a:off x="4657680" y="1699920"/>
            <a:ext cx="274680" cy="62712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94" name="Text Box 5"/>
          <p:cNvSpPr/>
          <p:nvPr/>
        </p:nvSpPr>
        <p:spPr>
          <a:xfrm>
            <a:off x="4572000" y="1295280"/>
            <a:ext cx="1294200" cy="46872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Courier New"/>
                <a:ea typeface="DejaVu Sans"/>
              </a:rPr>
              <a:t>current</a:t>
            </a:r>
            <a:endParaRPr b="0" lang="en-IN" sz="2000" spc="-1" strike="noStrike">
              <a:solidFill>
                <a:srgbClr val="000000"/>
              </a:solidFill>
              <a:latin typeface="Arial"/>
            </a:endParaRPr>
          </a:p>
        </p:txBody>
      </p:sp>
      <p:grpSp>
        <p:nvGrpSpPr>
          <p:cNvPr id="595" name="Group 7"/>
          <p:cNvGrpSpPr/>
          <p:nvPr/>
        </p:nvGrpSpPr>
        <p:grpSpPr>
          <a:xfrm>
            <a:off x="1770120" y="2327040"/>
            <a:ext cx="1511640" cy="625680"/>
            <a:chOff x="1770120" y="2327040"/>
            <a:chExt cx="1511640" cy="625680"/>
          </a:xfrm>
        </p:grpSpPr>
        <p:sp>
          <p:nvSpPr>
            <p:cNvPr id="596" name="Rectangle 8"/>
            <p:cNvSpPr/>
            <p:nvPr/>
          </p:nvSpPr>
          <p:spPr>
            <a:xfrm>
              <a:off x="1770120" y="2327400"/>
              <a:ext cx="1511640" cy="62424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97" name="Line 9"/>
            <p:cNvSpPr/>
            <p:nvPr/>
          </p:nvSpPr>
          <p:spPr>
            <a:xfrm>
              <a:off x="2182320" y="2327040"/>
              <a:ext cx="360" cy="6256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598" name="Line 10"/>
            <p:cNvSpPr/>
            <p:nvPr/>
          </p:nvSpPr>
          <p:spPr>
            <a:xfrm>
              <a:off x="2870280" y="2327040"/>
              <a:ext cx="360" cy="6256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grpSp>
        <p:nvGrpSpPr>
          <p:cNvPr id="599" name="Group 11"/>
          <p:cNvGrpSpPr/>
          <p:nvPr/>
        </p:nvGrpSpPr>
        <p:grpSpPr>
          <a:xfrm>
            <a:off x="3832200" y="2327040"/>
            <a:ext cx="1511640" cy="625680"/>
            <a:chOff x="3832200" y="2327040"/>
            <a:chExt cx="1511640" cy="625680"/>
          </a:xfrm>
        </p:grpSpPr>
        <p:sp>
          <p:nvSpPr>
            <p:cNvPr id="600" name="Rectangle 12"/>
            <p:cNvSpPr/>
            <p:nvPr/>
          </p:nvSpPr>
          <p:spPr>
            <a:xfrm>
              <a:off x="3832200" y="2327400"/>
              <a:ext cx="1511640" cy="62424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601" name="Line 13"/>
            <p:cNvSpPr/>
            <p:nvPr/>
          </p:nvSpPr>
          <p:spPr>
            <a:xfrm>
              <a:off x="4244760" y="2327040"/>
              <a:ext cx="360" cy="6256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02" name="Line 14"/>
            <p:cNvSpPr/>
            <p:nvPr/>
          </p:nvSpPr>
          <p:spPr>
            <a:xfrm>
              <a:off x="4932360" y="2327040"/>
              <a:ext cx="360" cy="6256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grpSp>
        <p:nvGrpSpPr>
          <p:cNvPr id="603" name="Group 15"/>
          <p:cNvGrpSpPr/>
          <p:nvPr/>
        </p:nvGrpSpPr>
        <p:grpSpPr>
          <a:xfrm>
            <a:off x="6032520" y="2327040"/>
            <a:ext cx="1510200" cy="625680"/>
            <a:chOff x="6032520" y="2327040"/>
            <a:chExt cx="1510200" cy="625680"/>
          </a:xfrm>
        </p:grpSpPr>
        <p:sp>
          <p:nvSpPr>
            <p:cNvPr id="604" name="Rectangle 16"/>
            <p:cNvSpPr/>
            <p:nvPr/>
          </p:nvSpPr>
          <p:spPr>
            <a:xfrm>
              <a:off x="6032520" y="2327400"/>
              <a:ext cx="1510200" cy="624240"/>
            </a:xfrm>
            <a:prstGeom prst="rect">
              <a:avLst/>
            </a:prstGeom>
            <a:solidFill>
              <a:srgbClr val="ffff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605" name="Line 17"/>
            <p:cNvSpPr/>
            <p:nvPr/>
          </p:nvSpPr>
          <p:spPr>
            <a:xfrm>
              <a:off x="6444360" y="2327040"/>
              <a:ext cx="360" cy="6256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06" name="Line 18"/>
            <p:cNvSpPr/>
            <p:nvPr/>
          </p:nvSpPr>
          <p:spPr>
            <a:xfrm>
              <a:off x="7131600" y="2327040"/>
              <a:ext cx="360" cy="6256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sp>
        <p:nvSpPr>
          <p:cNvPr id="607" name="Line 24"/>
          <p:cNvSpPr/>
          <p:nvPr/>
        </p:nvSpPr>
        <p:spPr>
          <a:xfrm>
            <a:off x="3008160" y="2482560"/>
            <a:ext cx="82404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08" name="Line 25"/>
          <p:cNvSpPr/>
          <p:nvPr/>
        </p:nvSpPr>
        <p:spPr>
          <a:xfrm flipH="1">
            <a:off x="3282840" y="2796840"/>
            <a:ext cx="8236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09" name="Line 26"/>
          <p:cNvSpPr/>
          <p:nvPr/>
        </p:nvSpPr>
        <p:spPr>
          <a:xfrm>
            <a:off x="5068800" y="2482560"/>
            <a:ext cx="9633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10" name="Line 27"/>
          <p:cNvSpPr/>
          <p:nvPr/>
        </p:nvSpPr>
        <p:spPr>
          <a:xfrm flipH="1">
            <a:off x="5344920" y="2796840"/>
            <a:ext cx="96192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11" name="Text Box 28"/>
          <p:cNvSpPr/>
          <p:nvPr/>
        </p:nvSpPr>
        <p:spPr>
          <a:xfrm>
            <a:off x="1371600" y="1371600"/>
            <a:ext cx="1418040" cy="46872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Courier New"/>
                <a:ea typeface="DejaVu Sans"/>
              </a:rPr>
              <a:t>head</a:t>
            </a:r>
            <a:endParaRPr b="0" lang="en-IN" sz="2000" spc="-1" strike="noStrike">
              <a:solidFill>
                <a:srgbClr val="000000"/>
              </a:solidFill>
              <a:latin typeface="Arial"/>
            </a:endParaRPr>
          </a:p>
        </p:txBody>
      </p:sp>
      <p:sp>
        <p:nvSpPr>
          <p:cNvPr id="612" name="Freeform 29"/>
          <p:cNvSpPr/>
          <p:nvPr/>
        </p:nvSpPr>
        <p:spPr>
          <a:xfrm>
            <a:off x="3008160" y="1987560"/>
            <a:ext cx="3023280" cy="494280"/>
          </a:xfrm>
          <a:custGeom>
            <a:avLst/>
            <a:gdLst>
              <a:gd name="textAreaLeft" fmla="*/ 0 w 3023280"/>
              <a:gd name="textAreaRight" fmla="*/ 3024000 w 3023280"/>
              <a:gd name="textAreaTop" fmla="*/ 0 h 494280"/>
              <a:gd name="textAreaBottom" fmla="*/ 495000 h 494280"/>
            </a:gdLst>
            <a:ahLst/>
            <a:rect l="textAreaLeft" t="textAreaTop" r="textAreaRight" b="textAreaBottom"/>
            <a:pathLst>
              <a:path w="3960" h="570">
                <a:moveTo>
                  <a:pt x="0" y="570"/>
                </a:moveTo>
                <a:cubicBezTo>
                  <a:pt x="660" y="315"/>
                  <a:pt x="1320" y="60"/>
                  <a:pt x="1980" y="30"/>
                </a:cubicBezTo>
                <a:cubicBezTo>
                  <a:pt x="2640" y="0"/>
                  <a:pt x="3630" y="330"/>
                  <a:pt x="3960" y="390"/>
                </a:cubicBezTo>
              </a:path>
            </a:pathLst>
          </a:custGeom>
          <a:noFill/>
          <a:ln w="28575">
            <a:solidFill>
              <a:srgbClr val="0000ff"/>
            </a:solidFill>
            <a:prstDash val="sysDot"/>
            <a:roun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nvGrpSpPr>
          <p:cNvPr id="613" name="Group 30"/>
          <p:cNvGrpSpPr/>
          <p:nvPr/>
        </p:nvGrpSpPr>
        <p:grpSpPr>
          <a:xfrm>
            <a:off x="3282840" y="2327040"/>
            <a:ext cx="412560" cy="312840"/>
            <a:chOff x="3282840" y="2327040"/>
            <a:chExt cx="412560" cy="312840"/>
          </a:xfrm>
        </p:grpSpPr>
        <p:sp>
          <p:nvSpPr>
            <p:cNvPr id="614" name="Line 31"/>
            <p:cNvSpPr/>
            <p:nvPr/>
          </p:nvSpPr>
          <p:spPr>
            <a:xfrm flipH="1">
              <a:off x="3282840" y="2327040"/>
              <a:ext cx="412560" cy="312840"/>
            </a:xfrm>
            <a:prstGeom prst="line">
              <a:avLst/>
            </a:prstGeom>
            <a:ln w="19050">
              <a:solidFill>
                <a:srgbClr val="ff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15" name="Line 32"/>
            <p:cNvSpPr/>
            <p:nvPr/>
          </p:nvSpPr>
          <p:spPr>
            <a:xfrm>
              <a:off x="3282840" y="2327040"/>
              <a:ext cx="412560" cy="312840"/>
            </a:xfrm>
            <a:prstGeom prst="line">
              <a:avLst/>
            </a:prstGeom>
            <a:ln w="19050">
              <a:solidFill>
                <a:srgbClr val="ff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grpSp>
        <p:nvGrpSpPr>
          <p:cNvPr id="616" name="Group 33"/>
          <p:cNvGrpSpPr/>
          <p:nvPr/>
        </p:nvGrpSpPr>
        <p:grpSpPr>
          <a:xfrm>
            <a:off x="5481360" y="2639880"/>
            <a:ext cx="412920" cy="312840"/>
            <a:chOff x="5481360" y="2639880"/>
            <a:chExt cx="412920" cy="312840"/>
          </a:xfrm>
        </p:grpSpPr>
        <p:sp>
          <p:nvSpPr>
            <p:cNvPr id="617" name="Line 34"/>
            <p:cNvSpPr/>
            <p:nvPr/>
          </p:nvSpPr>
          <p:spPr>
            <a:xfrm flipH="1">
              <a:off x="5481360" y="2639880"/>
              <a:ext cx="412920" cy="312840"/>
            </a:xfrm>
            <a:prstGeom prst="line">
              <a:avLst/>
            </a:prstGeom>
            <a:ln w="19050">
              <a:solidFill>
                <a:srgbClr val="ff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18" name="Line 35"/>
            <p:cNvSpPr/>
            <p:nvPr/>
          </p:nvSpPr>
          <p:spPr>
            <a:xfrm>
              <a:off x="5481360" y="2639880"/>
              <a:ext cx="412920" cy="312840"/>
            </a:xfrm>
            <a:prstGeom prst="line">
              <a:avLst/>
            </a:prstGeom>
            <a:ln w="19050">
              <a:solidFill>
                <a:srgbClr val="ff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sp>
        <p:nvSpPr>
          <p:cNvPr id="619" name="Freeform 36"/>
          <p:cNvSpPr/>
          <p:nvPr/>
        </p:nvSpPr>
        <p:spPr>
          <a:xfrm>
            <a:off x="3144960" y="2797200"/>
            <a:ext cx="3161160" cy="494280"/>
          </a:xfrm>
          <a:custGeom>
            <a:avLst/>
            <a:gdLst>
              <a:gd name="textAreaLeft" fmla="*/ 0 w 3161160"/>
              <a:gd name="textAreaRight" fmla="*/ 3161880 w 3161160"/>
              <a:gd name="textAreaTop" fmla="*/ 0 h 494280"/>
              <a:gd name="textAreaBottom" fmla="*/ 495000 h 494280"/>
            </a:gdLst>
            <a:ahLst/>
            <a:rect l="textAreaLeft" t="textAreaTop" r="textAreaRight" b="textAreaBottom"/>
            <a:pathLst>
              <a:path w="4140" h="570">
                <a:moveTo>
                  <a:pt x="4140" y="0"/>
                </a:moveTo>
                <a:cubicBezTo>
                  <a:pt x="3405" y="255"/>
                  <a:pt x="2670" y="510"/>
                  <a:pt x="1980" y="540"/>
                </a:cubicBezTo>
                <a:cubicBezTo>
                  <a:pt x="1290" y="570"/>
                  <a:pt x="645" y="375"/>
                  <a:pt x="0" y="180"/>
                </a:cubicBezTo>
              </a:path>
            </a:pathLst>
          </a:custGeom>
          <a:noFill/>
          <a:ln w="28575">
            <a:solidFill>
              <a:srgbClr val="0000ff"/>
            </a:solidFill>
            <a:prstDash val="sysDot"/>
            <a:round/>
            <a:tailEnd len="med" type="triangle" w="me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620" name="Line 38"/>
          <p:cNvSpPr/>
          <p:nvPr/>
        </p:nvSpPr>
        <p:spPr>
          <a:xfrm>
            <a:off x="2133360" y="1676160"/>
            <a:ext cx="228600" cy="60984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21" name="Line 39"/>
          <p:cNvSpPr/>
          <p:nvPr/>
        </p:nvSpPr>
        <p:spPr>
          <a:xfrm>
            <a:off x="1295280" y="2514600"/>
            <a:ext cx="45720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22" name="Line 40"/>
          <p:cNvSpPr/>
          <p:nvPr/>
        </p:nvSpPr>
        <p:spPr>
          <a:xfrm flipH="1">
            <a:off x="1371600" y="2743200"/>
            <a:ext cx="609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23" name="Line 41"/>
          <p:cNvSpPr/>
          <p:nvPr/>
        </p:nvSpPr>
        <p:spPr>
          <a:xfrm flipH="1">
            <a:off x="7543800" y="2819160"/>
            <a:ext cx="3808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24" name="Line 42"/>
          <p:cNvSpPr/>
          <p:nvPr/>
        </p:nvSpPr>
        <p:spPr>
          <a:xfrm>
            <a:off x="7315200" y="2514600"/>
            <a:ext cx="5331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pic>
        <p:nvPicPr>
          <p:cNvPr id="625"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Rectangle 2"/>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tr-TR" sz="4400" spc="-1" strike="noStrike">
                <a:solidFill>
                  <a:srgbClr val="00b050"/>
                </a:solidFill>
                <a:latin typeface="Calibri"/>
                <a:ea typeface="DejaVu Sans"/>
              </a:rPr>
              <a:t>Circular Linked Lists</a:t>
            </a:r>
            <a:endParaRPr b="0" lang="en-IN" sz="4400" spc="-1" strike="noStrike">
              <a:solidFill>
                <a:srgbClr val="000000"/>
              </a:solidFill>
              <a:latin typeface="Arial"/>
            </a:endParaRPr>
          </a:p>
        </p:txBody>
      </p:sp>
      <p:pic>
        <p:nvPicPr>
          <p:cNvPr id="627" name="Picture 3" descr=""/>
          <p:cNvPicPr/>
          <p:nvPr/>
        </p:nvPicPr>
        <p:blipFill>
          <a:blip r:embed="rId1"/>
          <a:stretch/>
        </p:blipFill>
        <p:spPr>
          <a:xfrm>
            <a:off x="468360" y="2205000"/>
            <a:ext cx="8228520" cy="3421440"/>
          </a:xfrm>
          <a:prstGeom prst="rect">
            <a:avLst/>
          </a:prstGeom>
          <a:ln w="0">
            <a:noFill/>
          </a:ln>
        </p:spPr>
      </p:pic>
      <p:pic>
        <p:nvPicPr>
          <p:cNvPr id="628" name="Shape 297" descr=""/>
          <p:cNvPicPr/>
          <p:nvPr/>
        </p:nvPicPr>
        <p:blipFill>
          <a:blip r:embed="rId2"/>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ontent Placeholder 2"/>
          <p:cNvSpPr/>
          <p:nvPr/>
        </p:nvSpPr>
        <p:spPr>
          <a:xfrm>
            <a:off x="1371600" y="304920"/>
            <a:ext cx="7542720" cy="6552000"/>
          </a:xfrm>
          <a:prstGeom prst="rect">
            <a:avLst/>
          </a:prstGeom>
          <a:noFill/>
          <a:ln w="0">
            <a:noFill/>
          </a:ln>
        </p:spPr>
        <p:style>
          <a:lnRef idx="0"/>
          <a:fillRef idx="0"/>
          <a:effectRef idx="0"/>
          <a:fontRef idx="minor"/>
        </p:style>
        <p:txBody>
          <a:bodyPr lIns="90000" rIns="90000" tIns="45000" bIns="45000" anchor="t">
            <a:normAutofit/>
          </a:bodyPr>
          <a:p>
            <a:pPr marL="343080" indent="-342720">
              <a:lnSpc>
                <a:spcPct val="100000"/>
              </a:lnSpc>
              <a:spcBef>
                <a:spcPts val="400"/>
              </a:spcBef>
              <a:tabLst>
                <a:tab algn="l" pos="0"/>
              </a:tabLst>
            </a:pPr>
            <a:r>
              <a:rPr b="0" lang="en-US" sz="2000" spc="-1" strike="noStrike">
                <a:solidFill>
                  <a:srgbClr val="000000"/>
                </a:solidFill>
                <a:latin typeface="Calibri"/>
                <a:ea typeface="DejaVu Sans"/>
              </a:rPr>
              <a:t>Allocation of memory for head node using constructor </a:t>
            </a: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head=(struct node *)malloc(sizeof(struct node));</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ff0000"/>
                </a:solidFill>
                <a:latin typeface="Calibri"/>
                <a:ea typeface="DejaVu Sans"/>
              </a:rPr>
              <a:t>head-&gt;next=head;</a:t>
            </a: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//Creation of Link List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Algorithm create(*H)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temp=H;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repeat untill choice =‘y’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allocate memory to curr;</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accept curr-&gt;data;</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ff0000"/>
                </a:solidFill>
                <a:latin typeface="Calibri"/>
                <a:ea typeface="DejaVu Sans"/>
              </a:rPr>
              <a:t>curr-&gt;next=H;</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temp-&gt;next=curr;</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temp=curr;      //temp=temp-&gt;next</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Read choice;</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Calibri"/>
                <a:ea typeface="DejaVu Sans"/>
              </a:rPr>
              <a:t>}</a:t>
            </a: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p:txBody>
      </p:sp>
      <p:pic>
        <p:nvPicPr>
          <p:cNvPr id="630" name="Shape 297" descr=""/>
          <p:cNvPicPr/>
          <p:nvPr/>
        </p:nvPicPr>
        <p:blipFill>
          <a:blip r:embed="rId1"/>
          <a:stretch/>
        </p:blipFill>
        <p:spPr>
          <a:xfrm>
            <a:off x="304920" y="228600"/>
            <a:ext cx="951120" cy="860400"/>
          </a:xfrm>
          <a:prstGeom prst="rect">
            <a:avLst/>
          </a:prstGeom>
          <a:ln w="0">
            <a:noFill/>
          </a:ln>
        </p:spPr>
      </p:pic>
      <p:sp>
        <p:nvSpPr>
          <p:cNvPr id="631" name="Rectangle 1"/>
          <p:cNvSpPr/>
          <p:nvPr/>
        </p:nvSpPr>
        <p:spPr>
          <a:xfrm>
            <a:off x="1371600" y="304920"/>
            <a:ext cx="6247440" cy="655200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724" dur="indefinite" restart="never" nodeType="tmRoot">
          <p:childTnLst>
            <p:seq>
              <p:cTn id="725" dur="indefinite" nodeType="mainSeq">
                <p:childTnLst>
                  <p:par>
                    <p:cTn id="726" fill="hold">
                      <p:stCondLst>
                        <p:cond delay="indefinite"/>
                      </p:stCondLst>
                      <p:childTnLst>
                        <p:par>
                          <p:cTn id="727" fill="hold">
                            <p:stCondLst>
                              <p:cond delay="0"/>
                            </p:stCondLst>
                            <p:childTnLst>
                              <p:par>
                                <p:cTn id="728" nodeType="clickEffect" fill="hold" presetClass="entr" presetID="22" presetSubtype="4">
                                  <p:stCondLst>
                                    <p:cond delay="0"/>
                                  </p:stCondLst>
                                  <p:childTnLst>
                                    <p:set>
                                      <p:cBhvr>
                                        <p:cTn id="729" dur="1" fill="hold">
                                          <p:stCondLst>
                                            <p:cond delay="0"/>
                                          </p:stCondLst>
                                        </p:cTn>
                                        <p:tgtEl>
                                          <p:spTgt spid="629">
                                            <p:txEl>
                                              <p:pRg st="0" end="0"/>
                                            </p:txEl>
                                          </p:spTgt>
                                        </p:tgtEl>
                                        <p:attrNameLst>
                                          <p:attrName>style.visibility</p:attrName>
                                        </p:attrNameLst>
                                      </p:cBhvr>
                                      <p:to>
                                        <p:strVal val="visible"/>
                                      </p:to>
                                    </p:set>
                                    <p:animEffect filter="wipe(down)" transition="in">
                                      <p:cBhvr additive="repl">
                                        <p:cTn id="730" dur="500"/>
                                        <p:tgtEl>
                                          <p:spTgt spid="629">
                                            <p:txEl>
                                              <p:pRg st="0" end="0"/>
                                            </p:txEl>
                                          </p:spTgt>
                                        </p:tgtEl>
                                      </p:cBhvr>
                                    </p:animEffect>
                                  </p:childTnLst>
                                </p:cTn>
                              </p:par>
                            </p:childTnLst>
                          </p:cTn>
                        </p:par>
                      </p:childTnLst>
                    </p:cTn>
                  </p:par>
                  <p:par>
                    <p:cTn id="731" fill="hold">
                      <p:stCondLst>
                        <p:cond delay="indefinite"/>
                      </p:stCondLst>
                      <p:childTnLst>
                        <p:par>
                          <p:cTn id="732" fill="hold">
                            <p:stCondLst>
                              <p:cond delay="0"/>
                            </p:stCondLst>
                            <p:childTnLst>
                              <p:par>
                                <p:cTn id="733" nodeType="clickEffect" fill="hold" presetClass="entr" presetID="22" presetSubtype="4">
                                  <p:stCondLst>
                                    <p:cond delay="0"/>
                                  </p:stCondLst>
                                  <p:childTnLst>
                                    <p:set>
                                      <p:cBhvr>
                                        <p:cTn id="734" dur="1" fill="hold">
                                          <p:stCondLst>
                                            <p:cond delay="0"/>
                                          </p:stCondLst>
                                        </p:cTn>
                                        <p:tgtEl>
                                          <p:spTgt spid="629">
                                            <p:txEl>
                                              <p:pRg st="5" end="5"/>
                                            </p:txEl>
                                          </p:spTgt>
                                        </p:tgtEl>
                                        <p:attrNameLst>
                                          <p:attrName>style.visibility</p:attrName>
                                        </p:attrNameLst>
                                      </p:cBhvr>
                                      <p:to>
                                        <p:strVal val="visible"/>
                                      </p:to>
                                    </p:set>
                                    <p:animEffect filter="wipe(down)" transition="in">
                                      <p:cBhvr additive="repl">
                                        <p:cTn id="735" dur="500"/>
                                        <p:tgtEl>
                                          <p:spTgt spid="629">
                                            <p:txEl>
                                              <p:pRg st="5" end="5"/>
                                            </p:txEl>
                                          </p:spTgt>
                                        </p:tgtEl>
                                      </p:cBhvr>
                                    </p:animEffect>
                                  </p:childTnLst>
                                </p:cTn>
                              </p:par>
                            </p:childTnLst>
                          </p:cTn>
                        </p:par>
                      </p:childTnLst>
                    </p:cTn>
                  </p:par>
                  <p:par>
                    <p:cTn id="736" fill="hold">
                      <p:stCondLst>
                        <p:cond delay="indefinite"/>
                      </p:stCondLst>
                      <p:childTnLst>
                        <p:par>
                          <p:cTn id="737" fill="hold">
                            <p:stCondLst>
                              <p:cond delay="0"/>
                            </p:stCondLst>
                            <p:childTnLst>
                              <p:par>
                                <p:cTn id="738" nodeType="clickEffect" fill="hold" presetClass="entr" presetID="22" presetSubtype="4">
                                  <p:stCondLst>
                                    <p:cond delay="0"/>
                                  </p:stCondLst>
                                  <p:childTnLst>
                                    <p:set>
                                      <p:cBhvr>
                                        <p:cTn id="739" dur="1" fill="hold">
                                          <p:stCondLst>
                                            <p:cond delay="0"/>
                                          </p:stCondLst>
                                        </p:cTn>
                                        <p:tgtEl>
                                          <p:spTgt spid="629">
                                            <p:txEl>
                                              <p:pRg st="6" end="6"/>
                                            </p:txEl>
                                          </p:spTgt>
                                        </p:tgtEl>
                                        <p:attrNameLst>
                                          <p:attrName>style.visibility</p:attrName>
                                        </p:attrNameLst>
                                      </p:cBhvr>
                                      <p:to>
                                        <p:strVal val="visible"/>
                                      </p:to>
                                    </p:set>
                                    <p:animEffect filter="wipe(down)" transition="in">
                                      <p:cBhvr additive="repl">
                                        <p:cTn id="740" dur="500"/>
                                        <p:tgtEl>
                                          <p:spTgt spid="629">
                                            <p:txEl>
                                              <p:pRg st="6" end="6"/>
                                            </p:txEl>
                                          </p:spTgt>
                                        </p:tgtEl>
                                      </p:cBhvr>
                                    </p:animEffect>
                                  </p:childTnLst>
                                </p:cTn>
                              </p:par>
                            </p:childTnLst>
                          </p:cTn>
                        </p:par>
                      </p:childTnLst>
                    </p:cTn>
                  </p:par>
                  <p:par>
                    <p:cTn id="741" fill="hold">
                      <p:stCondLst>
                        <p:cond delay="indefinite"/>
                      </p:stCondLst>
                      <p:childTnLst>
                        <p:par>
                          <p:cTn id="742" fill="hold">
                            <p:stCondLst>
                              <p:cond delay="0"/>
                            </p:stCondLst>
                            <p:childTnLst>
                              <p:par>
                                <p:cTn id="743" nodeType="clickEffect" fill="hold" presetClass="entr" presetID="22" presetSubtype="4">
                                  <p:stCondLst>
                                    <p:cond delay="0"/>
                                  </p:stCondLst>
                                  <p:childTnLst>
                                    <p:set>
                                      <p:cBhvr>
                                        <p:cTn id="744" dur="1" fill="hold">
                                          <p:stCondLst>
                                            <p:cond delay="0"/>
                                          </p:stCondLst>
                                        </p:cTn>
                                        <p:tgtEl>
                                          <p:spTgt spid="629">
                                            <p:txEl>
                                              <p:pRg st="7" end="7"/>
                                            </p:txEl>
                                          </p:spTgt>
                                        </p:tgtEl>
                                        <p:attrNameLst>
                                          <p:attrName>style.visibility</p:attrName>
                                        </p:attrNameLst>
                                      </p:cBhvr>
                                      <p:to>
                                        <p:strVal val="visible"/>
                                      </p:to>
                                    </p:set>
                                    <p:animEffect filter="wipe(down)" transition="in">
                                      <p:cBhvr additive="repl">
                                        <p:cTn id="745" dur="500"/>
                                        <p:tgtEl>
                                          <p:spTgt spid="629">
                                            <p:txEl>
                                              <p:pRg st="7" end="7"/>
                                            </p:txEl>
                                          </p:spTgt>
                                        </p:tgtEl>
                                      </p:cBhvr>
                                    </p:animEffect>
                                  </p:childTnLst>
                                </p:cTn>
                              </p:par>
                            </p:childTnLst>
                          </p:cTn>
                        </p:par>
                      </p:childTnLst>
                    </p:cTn>
                  </p:par>
                  <p:par>
                    <p:cTn id="746" fill="hold">
                      <p:stCondLst>
                        <p:cond delay="indefinite"/>
                      </p:stCondLst>
                      <p:childTnLst>
                        <p:par>
                          <p:cTn id="747" fill="hold">
                            <p:stCondLst>
                              <p:cond delay="0"/>
                            </p:stCondLst>
                            <p:childTnLst>
                              <p:par>
                                <p:cTn id="748" nodeType="clickEffect" fill="hold" presetClass="entr" presetID="22" presetSubtype="4">
                                  <p:stCondLst>
                                    <p:cond delay="0"/>
                                  </p:stCondLst>
                                  <p:childTnLst>
                                    <p:set>
                                      <p:cBhvr>
                                        <p:cTn id="749" dur="1" fill="hold">
                                          <p:stCondLst>
                                            <p:cond delay="0"/>
                                          </p:stCondLst>
                                        </p:cTn>
                                        <p:tgtEl>
                                          <p:spTgt spid="629">
                                            <p:txEl>
                                              <p:pRg st="8" end="8"/>
                                            </p:txEl>
                                          </p:spTgt>
                                        </p:tgtEl>
                                        <p:attrNameLst>
                                          <p:attrName>style.visibility</p:attrName>
                                        </p:attrNameLst>
                                      </p:cBhvr>
                                      <p:to>
                                        <p:strVal val="visible"/>
                                      </p:to>
                                    </p:set>
                                    <p:animEffect filter="wipe(down)" transition="in">
                                      <p:cBhvr additive="repl">
                                        <p:cTn id="750" dur="500"/>
                                        <p:tgtEl>
                                          <p:spTgt spid="629">
                                            <p:txEl>
                                              <p:pRg st="8" end="8"/>
                                            </p:txEl>
                                          </p:spTgt>
                                        </p:tgtEl>
                                      </p:cBhvr>
                                    </p:animEffect>
                                  </p:childTnLst>
                                </p:cTn>
                              </p:par>
                            </p:childTnLst>
                          </p:cTn>
                        </p:par>
                      </p:childTnLst>
                    </p:cTn>
                  </p:par>
                  <p:par>
                    <p:cTn id="751" fill="hold">
                      <p:stCondLst>
                        <p:cond delay="indefinite"/>
                      </p:stCondLst>
                      <p:childTnLst>
                        <p:par>
                          <p:cTn id="752" fill="hold">
                            <p:stCondLst>
                              <p:cond delay="0"/>
                            </p:stCondLst>
                            <p:childTnLst>
                              <p:par>
                                <p:cTn id="753" nodeType="clickEffect" fill="hold" presetClass="entr" presetID="22" presetSubtype="4">
                                  <p:stCondLst>
                                    <p:cond delay="0"/>
                                  </p:stCondLst>
                                  <p:childTnLst>
                                    <p:set>
                                      <p:cBhvr>
                                        <p:cTn id="754" dur="1" fill="hold">
                                          <p:stCondLst>
                                            <p:cond delay="0"/>
                                          </p:stCondLst>
                                        </p:cTn>
                                        <p:tgtEl>
                                          <p:spTgt spid="629">
                                            <p:txEl>
                                              <p:pRg st="9" end="9"/>
                                            </p:txEl>
                                          </p:spTgt>
                                        </p:tgtEl>
                                        <p:attrNameLst>
                                          <p:attrName>style.visibility</p:attrName>
                                        </p:attrNameLst>
                                      </p:cBhvr>
                                      <p:to>
                                        <p:strVal val="visible"/>
                                      </p:to>
                                    </p:set>
                                    <p:animEffect filter="wipe(down)" transition="in">
                                      <p:cBhvr additive="repl">
                                        <p:cTn id="755" dur="500"/>
                                        <p:tgtEl>
                                          <p:spTgt spid="629">
                                            <p:txEl>
                                              <p:pRg st="9" end="9"/>
                                            </p:txEl>
                                          </p:spTgt>
                                        </p:tgtEl>
                                      </p:cBhvr>
                                    </p:animEffect>
                                  </p:childTnLst>
                                </p:cTn>
                              </p:par>
                            </p:childTnLst>
                          </p:cTn>
                        </p:par>
                      </p:childTnLst>
                    </p:cTn>
                  </p:par>
                  <p:par>
                    <p:cTn id="756" fill="hold">
                      <p:stCondLst>
                        <p:cond delay="indefinite"/>
                      </p:stCondLst>
                      <p:childTnLst>
                        <p:par>
                          <p:cTn id="757" fill="hold">
                            <p:stCondLst>
                              <p:cond delay="0"/>
                            </p:stCondLst>
                            <p:childTnLst>
                              <p:par>
                                <p:cTn id="758" nodeType="clickEffect" fill="hold" presetClass="entr" presetID="22" presetSubtype="4">
                                  <p:stCondLst>
                                    <p:cond delay="0"/>
                                  </p:stCondLst>
                                  <p:childTnLst>
                                    <p:set>
                                      <p:cBhvr>
                                        <p:cTn id="759" dur="1" fill="hold">
                                          <p:stCondLst>
                                            <p:cond delay="0"/>
                                          </p:stCondLst>
                                        </p:cTn>
                                        <p:tgtEl>
                                          <p:spTgt spid="629">
                                            <p:txEl>
                                              <p:pRg st="10" end="10"/>
                                            </p:txEl>
                                          </p:spTgt>
                                        </p:tgtEl>
                                        <p:attrNameLst>
                                          <p:attrName>style.visibility</p:attrName>
                                        </p:attrNameLst>
                                      </p:cBhvr>
                                      <p:to>
                                        <p:strVal val="visible"/>
                                      </p:to>
                                    </p:set>
                                    <p:animEffect filter="wipe(down)" transition="in">
                                      <p:cBhvr additive="repl">
                                        <p:cTn id="760" dur="500"/>
                                        <p:tgtEl>
                                          <p:spTgt spid="629">
                                            <p:txEl>
                                              <p:pRg st="10" end="10"/>
                                            </p:txEl>
                                          </p:spTgt>
                                        </p:tgtEl>
                                      </p:cBhvr>
                                    </p:animEffect>
                                  </p:childTnLst>
                                </p:cTn>
                              </p:par>
                            </p:childTnLst>
                          </p:cTn>
                        </p:par>
                      </p:childTnLst>
                    </p:cTn>
                  </p:par>
                  <p:par>
                    <p:cTn id="761" fill="hold">
                      <p:stCondLst>
                        <p:cond delay="indefinite"/>
                      </p:stCondLst>
                      <p:childTnLst>
                        <p:par>
                          <p:cTn id="762" fill="hold">
                            <p:stCondLst>
                              <p:cond delay="0"/>
                            </p:stCondLst>
                            <p:childTnLst>
                              <p:par>
                                <p:cTn id="763" nodeType="clickEffect" fill="hold" presetClass="entr" presetID="22" presetSubtype="4">
                                  <p:stCondLst>
                                    <p:cond delay="0"/>
                                  </p:stCondLst>
                                  <p:childTnLst>
                                    <p:set>
                                      <p:cBhvr>
                                        <p:cTn id="764" dur="1" fill="hold">
                                          <p:stCondLst>
                                            <p:cond delay="0"/>
                                          </p:stCondLst>
                                        </p:cTn>
                                        <p:tgtEl>
                                          <p:spTgt spid="629">
                                            <p:txEl>
                                              <p:pRg st="11" end="11"/>
                                            </p:txEl>
                                          </p:spTgt>
                                        </p:tgtEl>
                                        <p:attrNameLst>
                                          <p:attrName>style.visibility</p:attrName>
                                        </p:attrNameLst>
                                      </p:cBhvr>
                                      <p:to>
                                        <p:strVal val="visible"/>
                                      </p:to>
                                    </p:set>
                                    <p:animEffect filter="wipe(down)" transition="in">
                                      <p:cBhvr additive="repl">
                                        <p:cTn id="765" dur="500"/>
                                        <p:tgtEl>
                                          <p:spTgt spid="629">
                                            <p:txEl>
                                              <p:pRg st="11" end="11"/>
                                            </p:txEl>
                                          </p:spTgt>
                                        </p:tgtEl>
                                      </p:cBhvr>
                                    </p:animEffect>
                                  </p:childTnLst>
                                </p:cTn>
                              </p:par>
                            </p:childTnLst>
                          </p:cTn>
                        </p:par>
                      </p:childTnLst>
                    </p:cTn>
                  </p:par>
                  <p:par>
                    <p:cTn id="766" fill="hold">
                      <p:stCondLst>
                        <p:cond delay="indefinite"/>
                      </p:stCondLst>
                      <p:childTnLst>
                        <p:par>
                          <p:cTn id="767" fill="hold">
                            <p:stCondLst>
                              <p:cond delay="0"/>
                            </p:stCondLst>
                            <p:childTnLst>
                              <p:par>
                                <p:cTn id="768" nodeType="clickEffect" fill="hold" presetClass="entr" presetID="22" presetSubtype="4">
                                  <p:stCondLst>
                                    <p:cond delay="0"/>
                                  </p:stCondLst>
                                  <p:childTnLst>
                                    <p:set>
                                      <p:cBhvr>
                                        <p:cTn id="769" dur="1" fill="hold">
                                          <p:stCondLst>
                                            <p:cond delay="0"/>
                                          </p:stCondLst>
                                        </p:cTn>
                                        <p:tgtEl>
                                          <p:spTgt spid="629">
                                            <p:txEl>
                                              <p:pRg st="12" end="12"/>
                                            </p:txEl>
                                          </p:spTgt>
                                        </p:tgtEl>
                                        <p:attrNameLst>
                                          <p:attrName>style.visibility</p:attrName>
                                        </p:attrNameLst>
                                      </p:cBhvr>
                                      <p:to>
                                        <p:strVal val="visible"/>
                                      </p:to>
                                    </p:set>
                                    <p:animEffect filter="wipe(down)" transition="in">
                                      <p:cBhvr additive="repl">
                                        <p:cTn id="770" dur="500"/>
                                        <p:tgtEl>
                                          <p:spTgt spid="629">
                                            <p:txEl>
                                              <p:pRg st="12" end="12"/>
                                            </p:txEl>
                                          </p:spTgt>
                                        </p:tgtEl>
                                      </p:cBhvr>
                                    </p:animEffect>
                                  </p:childTnLst>
                                </p:cTn>
                              </p:par>
                            </p:childTnLst>
                          </p:cTn>
                        </p:par>
                      </p:childTnLst>
                    </p:cTn>
                  </p:par>
                  <p:par>
                    <p:cTn id="771" fill="hold">
                      <p:stCondLst>
                        <p:cond delay="indefinite"/>
                      </p:stCondLst>
                      <p:childTnLst>
                        <p:par>
                          <p:cTn id="772" fill="hold">
                            <p:stCondLst>
                              <p:cond delay="0"/>
                            </p:stCondLst>
                            <p:childTnLst>
                              <p:par>
                                <p:cTn id="773" nodeType="clickEffect" fill="hold" presetClass="entr" presetID="22" presetSubtype="4">
                                  <p:stCondLst>
                                    <p:cond delay="0"/>
                                  </p:stCondLst>
                                  <p:childTnLst>
                                    <p:set>
                                      <p:cBhvr>
                                        <p:cTn id="774" dur="1" fill="hold">
                                          <p:stCondLst>
                                            <p:cond delay="0"/>
                                          </p:stCondLst>
                                        </p:cTn>
                                        <p:tgtEl>
                                          <p:spTgt spid="629">
                                            <p:txEl>
                                              <p:pRg st="13" end="13"/>
                                            </p:txEl>
                                          </p:spTgt>
                                        </p:tgtEl>
                                        <p:attrNameLst>
                                          <p:attrName>style.visibility</p:attrName>
                                        </p:attrNameLst>
                                      </p:cBhvr>
                                      <p:to>
                                        <p:strVal val="visible"/>
                                      </p:to>
                                    </p:set>
                                    <p:animEffect filter="wipe(down)" transition="in">
                                      <p:cBhvr additive="repl">
                                        <p:cTn id="775" dur="500"/>
                                        <p:tgtEl>
                                          <p:spTgt spid="629">
                                            <p:txEl>
                                              <p:pRg st="13" end="13"/>
                                            </p:txEl>
                                          </p:spTgt>
                                        </p:tgtEl>
                                      </p:cBhvr>
                                    </p:animEffect>
                                  </p:childTnLst>
                                </p:cTn>
                              </p:par>
                            </p:childTnLst>
                          </p:cTn>
                        </p:par>
                      </p:childTnLst>
                    </p:cTn>
                  </p:par>
                  <p:par>
                    <p:cTn id="776" fill="hold">
                      <p:stCondLst>
                        <p:cond delay="indefinite"/>
                      </p:stCondLst>
                      <p:childTnLst>
                        <p:par>
                          <p:cTn id="777" fill="hold">
                            <p:stCondLst>
                              <p:cond delay="0"/>
                            </p:stCondLst>
                            <p:childTnLst>
                              <p:par>
                                <p:cTn id="778" nodeType="clickEffect" fill="hold" presetClass="entr" presetID="22" presetSubtype="4">
                                  <p:stCondLst>
                                    <p:cond delay="0"/>
                                  </p:stCondLst>
                                  <p:childTnLst>
                                    <p:set>
                                      <p:cBhvr>
                                        <p:cTn id="779" dur="1" fill="hold">
                                          <p:stCondLst>
                                            <p:cond delay="0"/>
                                          </p:stCondLst>
                                        </p:cTn>
                                        <p:tgtEl>
                                          <p:spTgt spid="629">
                                            <p:txEl>
                                              <p:pRg st="14" end="14"/>
                                            </p:txEl>
                                          </p:spTgt>
                                        </p:tgtEl>
                                        <p:attrNameLst>
                                          <p:attrName>style.visibility</p:attrName>
                                        </p:attrNameLst>
                                      </p:cBhvr>
                                      <p:to>
                                        <p:strVal val="visible"/>
                                      </p:to>
                                    </p:set>
                                    <p:animEffect filter="wipe(down)" transition="in">
                                      <p:cBhvr additive="repl">
                                        <p:cTn id="780" dur="500"/>
                                        <p:tgtEl>
                                          <p:spTgt spid="629">
                                            <p:txEl>
                                              <p:pRg st="14" end="14"/>
                                            </p:txEl>
                                          </p:spTgt>
                                        </p:tgtEl>
                                      </p:cBhvr>
                                    </p:animEffect>
                                  </p:childTnLst>
                                </p:cTn>
                              </p:par>
                            </p:childTnLst>
                          </p:cTn>
                        </p:par>
                      </p:childTnLst>
                    </p:cTn>
                  </p:par>
                  <p:par>
                    <p:cTn id="781" fill="hold">
                      <p:stCondLst>
                        <p:cond delay="indefinite"/>
                      </p:stCondLst>
                      <p:childTnLst>
                        <p:par>
                          <p:cTn id="782" fill="hold">
                            <p:stCondLst>
                              <p:cond delay="0"/>
                            </p:stCondLst>
                            <p:childTnLst>
                              <p:par>
                                <p:cTn id="783" nodeType="clickEffect" fill="hold" presetClass="entr" presetID="22" presetSubtype="4">
                                  <p:stCondLst>
                                    <p:cond delay="0"/>
                                  </p:stCondLst>
                                  <p:childTnLst>
                                    <p:set>
                                      <p:cBhvr>
                                        <p:cTn id="784" dur="1" fill="hold">
                                          <p:stCondLst>
                                            <p:cond delay="0"/>
                                          </p:stCondLst>
                                        </p:cTn>
                                        <p:tgtEl>
                                          <p:spTgt spid="629">
                                            <p:txEl>
                                              <p:pRg st="15" end="15"/>
                                            </p:txEl>
                                          </p:spTgt>
                                        </p:tgtEl>
                                        <p:attrNameLst>
                                          <p:attrName>style.visibility</p:attrName>
                                        </p:attrNameLst>
                                      </p:cBhvr>
                                      <p:to>
                                        <p:strVal val="visible"/>
                                      </p:to>
                                    </p:set>
                                    <p:animEffect filter="wipe(down)" transition="in">
                                      <p:cBhvr additive="repl">
                                        <p:cTn id="785" dur="500"/>
                                        <p:tgtEl>
                                          <p:spTgt spid="629">
                                            <p:txEl>
                                              <p:pRg st="15" end="15"/>
                                            </p:txEl>
                                          </p:spTgt>
                                        </p:tgtEl>
                                      </p:cBhvr>
                                    </p:animEffect>
                                  </p:childTnLst>
                                </p:cTn>
                              </p:par>
                            </p:childTnLst>
                          </p:cTn>
                        </p:par>
                      </p:childTnLst>
                    </p:cTn>
                  </p:par>
                  <p:par>
                    <p:cTn id="786" fill="hold">
                      <p:stCondLst>
                        <p:cond delay="indefinite"/>
                      </p:stCondLst>
                      <p:childTnLst>
                        <p:par>
                          <p:cTn id="787" fill="hold">
                            <p:stCondLst>
                              <p:cond delay="0"/>
                            </p:stCondLst>
                            <p:childTnLst>
                              <p:par>
                                <p:cTn id="788" nodeType="clickEffect" fill="hold" presetClass="entr" presetID="22" presetSubtype="4">
                                  <p:stCondLst>
                                    <p:cond delay="0"/>
                                  </p:stCondLst>
                                  <p:childTnLst>
                                    <p:set>
                                      <p:cBhvr>
                                        <p:cTn id="789" dur="1" fill="hold">
                                          <p:stCondLst>
                                            <p:cond delay="0"/>
                                          </p:stCondLst>
                                        </p:cTn>
                                        <p:tgtEl>
                                          <p:spTgt spid="629">
                                            <p:txEl>
                                              <p:pRg st="16" end="16"/>
                                            </p:txEl>
                                          </p:spTgt>
                                        </p:tgtEl>
                                        <p:attrNameLst>
                                          <p:attrName>style.visibility</p:attrName>
                                        </p:attrNameLst>
                                      </p:cBhvr>
                                      <p:to>
                                        <p:strVal val="visible"/>
                                      </p:to>
                                    </p:set>
                                    <p:animEffect filter="wipe(down)" transition="in">
                                      <p:cBhvr additive="repl">
                                        <p:cTn id="790" dur="500"/>
                                        <p:tgtEl>
                                          <p:spTgt spid="629">
                                            <p:txEl>
                                              <p:pRg st="16" end="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Rectangle 2"/>
          <p:cNvSpPr/>
          <p:nvPr/>
        </p:nvSpPr>
        <p:spPr>
          <a:xfrm>
            <a:off x="1219320" y="380880"/>
            <a:ext cx="7614000" cy="887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00b050"/>
                </a:solidFill>
                <a:latin typeface="Calibri"/>
                <a:ea typeface="DejaVu Sans"/>
              </a:rPr>
              <a:t>Advantages over Singly-linked Lists</a:t>
            </a:r>
            <a:endParaRPr b="0" lang="en-IN" sz="4000" spc="-1" strike="noStrike">
              <a:solidFill>
                <a:srgbClr val="000000"/>
              </a:solidFill>
              <a:latin typeface="Arial"/>
            </a:endParaRPr>
          </a:p>
        </p:txBody>
      </p:sp>
      <p:sp>
        <p:nvSpPr>
          <p:cNvPr id="633" name="Rectangle 3"/>
          <p:cNvSpPr/>
          <p:nvPr/>
        </p:nvSpPr>
        <p:spPr>
          <a:xfrm>
            <a:off x="324000" y="1268280"/>
            <a:ext cx="8539560" cy="525528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641"/>
              </a:spcBef>
              <a:buClr>
                <a:srgbClr val="800080"/>
              </a:buClr>
              <a:buFont typeface="Arial"/>
              <a:buChar char="•"/>
            </a:pPr>
            <a:r>
              <a:rPr b="0" lang="en-US" sz="3200" spc="-1" strike="noStrike">
                <a:solidFill>
                  <a:srgbClr val="800080"/>
                </a:solidFill>
                <a:latin typeface="Calibri"/>
                <a:ea typeface="DejaVu Sans"/>
              </a:rPr>
              <a:t>Quick update operations: </a:t>
            </a:r>
            <a:endParaRPr b="0" lang="en-IN" sz="3200" spc="-1" strike="noStrike">
              <a:solidFill>
                <a:srgbClr val="000000"/>
              </a:solidFill>
              <a:latin typeface="Arial"/>
            </a:endParaRPr>
          </a:p>
          <a:p>
            <a:pPr marL="343080" indent="-34272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such as: insertions, deletions at </a:t>
            </a:r>
            <a:r>
              <a:rPr b="0" i="1" lang="en-US" sz="3200" spc="-1" strike="noStrike">
                <a:solidFill>
                  <a:srgbClr val="800080"/>
                </a:solidFill>
                <a:latin typeface="Calibri"/>
                <a:ea typeface="DejaVu Sans"/>
              </a:rPr>
              <a:t>both</a:t>
            </a:r>
            <a:r>
              <a:rPr b="0" lang="en-US" sz="3200" spc="-1" strike="noStrike">
                <a:solidFill>
                  <a:srgbClr val="000000"/>
                </a:solidFill>
                <a:latin typeface="Calibri"/>
                <a:ea typeface="DejaVu Sans"/>
              </a:rPr>
              <a:t> ends (head and tail), and also at the </a:t>
            </a:r>
            <a:r>
              <a:rPr b="0" lang="en-US" sz="3200" spc="-1" strike="noStrike">
                <a:solidFill>
                  <a:srgbClr val="800080"/>
                </a:solidFill>
                <a:latin typeface="Calibri"/>
                <a:ea typeface="DejaVu Sans"/>
              </a:rPr>
              <a:t>middle</a:t>
            </a:r>
            <a:r>
              <a:rPr b="0" lang="en-US" sz="3200" spc="-1" strike="noStrike">
                <a:solidFill>
                  <a:srgbClr val="000000"/>
                </a:solidFill>
                <a:latin typeface="Calibri"/>
                <a:ea typeface="DejaVu Sans"/>
              </a:rPr>
              <a:t> of the list.</a:t>
            </a:r>
            <a:endParaRPr b="0" lang="en-IN" sz="3200" spc="-1" strike="noStrike">
              <a:solidFill>
                <a:srgbClr val="000000"/>
              </a:solidFill>
              <a:latin typeface="Arial"/>
            </a:endParaRPr>
          </a:p>
          <a:p>
            <a:pPr marL="343080" indent="-342720">
              <a:lnSpc>
                <a:spcPct val="100000"/>
              </a:lnSpc>
              <a:spcBef>
                <a:spcPts val="641"/>
              </a:spcBef>
              <a:buClr>
                <a:srgbClr val="800080"/>
              </a:buClr>
              <a:buFont typeface="Arial"/>
              <a:buChar char="•"/>
              <a:tabLst>
                <a:tab algn="l" pos="0"/>
              </a:tabLst>
            </a:pPr>
            <a:r>
              <a:rPr b="0" lang="en-US" sz="3200" spc="-1" strike="noStrike">
                <a:solidFill>
                  <a:srgbClr val="800080"/>
                </a:solidFill>
                <a:latin typeface="Calibri"/>
                <a:ea typeface="DejaVu Sans"/>
              </a:rPr>
              <a:t>A node in a doubly-linked list store two references:</a:t>
            </a:r>
            <a:r>
              <a:rPr b="0" lang="en-US" sz="3200" spc="-1" strike="noStrike">
                <a:solidFill>
                  <a:srgbClr val="0000ff"/>
                </a:solidFill>
                <a:latin typeface="Calibri"/>
                <a:ea typeface="DejaVu Sans"/>
              </a:rPr>
              <a:t> </a:t>
            </a:r>
            <a:endParaRPr b="0" lang="en-IN" sz="3200" spc="-1" strike="noStrike">
              <a:solidFill>
                <a:srgbClr val="000000"/>
              </a:solidFill>
              <a:latin typeface="Arial"/>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ea typeface="DejaVu Sans"/>
              </a:rPr>
              <a:t>A </a:t>
            </a:r>
            <a:r>
              <a:rPr b="1" i="1" lang="en-US" sz="2800" spc="-1" strike="noStrike">
                <a:solidFill>
                  <a:srgbClr val="800080"/>
                </a:solidFill>
                <a:latin typeface="Calibri"/>
                <a:ea typeface="DejaVu Sans"/>
              </a:rPr>
              <a:t>next</a:t>
            </a:r>
            <a:r>
              <a:rPr b="0" lang="en-US" sz="2800" spc="-1" strike="noStrike">
                <a:solidFill>
                  <a:srgbClr val="000000"/>
                </a:solidFill>
                <a:latin typeface="Calibri"/>
                <a:ea typeface="DejaVu Sans"/>
              </a:rPr>
              <a:t> link; that points to the </a:t>
            </a:r>
            <a:r>
              <a:rPr b="0" lang="en-US" sz="2800" spc="-1" strike="noStrike">
                <a:solidFill>
                  <a:srgbClr val="800080"/>
                </a:solidFill>
                <a:latin typeface="Calibri"/>
                <a:ea typeface="DejaVu Sans"/>
              </a:rPr>
              <a:t>next</a:t>
            </a:r>
            <a:r>
              <a:rPr b="0" lang="en-US" sz="2800" spc="-1" strike="noStrike">
                <a:solidFill>
                  <a:srgbClr val="000000"/>
                </a:solidFill>
                <a:latin typeface="Calibri"/>
                <a:ea typeface="DejaVu Sans"/>
              </a:rPr>
              <a:t> node in the list, and</a:t>
            </a:r>
            <a:endParaRPr b="0" lang="en-IN" sz="2800" spc="-1" strike="noStrike">
              <a:solidFill>
                <a:srgbClr val="000000"/>
              </a:solidFill>
              <a:latin typeface="Arial"/>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ea typeface="DejaVu Sans"/>
              </a:rPr>
              <a:t>A </a:t>
            </a:r>
            <a:r>
              <a:rPr b="1" i="1" lang="en-US" sz="2800" spc="-1" strike="noStrike">
                <a:solidFill>
                  <a:srgbClr val="800080"/>
                </a:solidFill>
                <a:latin typeface="Calibri"/>
                <a:ea typeface="DejaVu Sans"/>
              </a:rPr>
              <a:t>prev</a:t>
            </a:r>
            <a:r>
              <a:rPr b="0" lang="en-US" sz="2800" spc="-1" strike="noStrike">
                <a:solidFill>
                  <a:srgbClr val="000000"/>
                </a:solidFill>
                <a:latin typeface="Calibri"/>
                <a:ea typeface="DejaVu Sans"/>
              </a:rPr>
              <a:t> link; that points to the </a:t>
            </a:r>
            <a:r>
              <a:rPr b="0" lang="en-US" sz="2800" spc="-1" strike="noStrike">
                <a:solidFill>
                  <a:srgbClr val="800080"/>
                </a:solidFill>
                <a:latin typeface="Calibri"/>
                <a:ea typeface="DejaVu Sans"/>
              </a:rPr>
              <a:t>previous</a:t>
            </a:r>
            <a:r>
              <a:rPr b="0" lang="en-US" sz="2800" spc="-1" strike="noStrike">
                <a:solidFill>
                  <a:srgbClr val="000000"/>
                </a:solidFill>
                <a:latin typeface="Calibri"/>
                <a:ea typeface="DejaVu Sans"/>
              </a:rPr>
              <a:t> node in the list.</a:t>
            </a:r>
            <a:endParaRPr b="0" lang="en-IN" sz="2800" spc="-1" strike="noStrike">
              <a:solidFill>
                <a:srgbClr val="000000"/>
              </a:solidFill>
              <a:latin typeface="Arial"/>
            </a:endParaRPr>
          </a:p>
        </p:txBody>
      </p:sp>
      <p:pic>
        <p:nvPicPr>
          <p:cNvPr id="634"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itle 1"/>
          <p:cNvSpPr/>
          <p:nvPr/>
        </p:nvSpPr>
        <p:spPr>
          <a:xfrm>
            <a:off x="1905120" y="309240"/>
            <a:ext cx="5561640" cy="638640"/>
          </a:xfrm>
          <a:prstGeom prst="rect">
            <a:avLst/>
          </a:prstGeom>
          <a:noFill/>
          <a:ln w="0">
            <a:noFill/>
          </a:ln>
        </p:spPr>
        <p:style>
          <a:lnRef idx="0"/>
          <a:fillRef idx="0"/>
          <a:effectRef idx="0"/>
          <a:fontRef idx="minor"/>
        </p:style>
        <p:txBody>
          <a:bodyPr lIns="90000" rIns="90000" tIns="45000" bIns="45000" anchor="ctr">
            <a:normAutofit fontScale="80000"/>
          </a:bodyPr>
          <a:p>
            <a:pPr algn="ctr">
              <a:lnSpc>
                <a:spcPct val="100000"/>
              </a:lnSpc>
            </a:pPr>
            <a:r>
              <a:rPr b="0" lang="en-US" sz="4400" spc="-1" strike="noStrike">
                <a:solidFill>
                  <a:srgbClr val="00b050"/>
                </a:solidFill>
                <a:latin typeface="Calibri"/>
                <a:ea typeface="DejaVu Sans"/>
              </a:rPr>
              <a:t>Introduction to linked list</a:t>
            </a:r>
            <a:endParaRPr b="0" lang="en-IN" sz="4400" spc="-1" strike="noStrike">
              <a:solidFill>
                <a:srgbClr val="000000"/>
              </a:solidFill>
              <a:latin typeface="Arial"/>
            </a:endParaRPr>
          </a:p>
        </p:txBody>
      </p:sp>
      <p:sp>
        <p:nvSpPr>
          <p:cNvPr id="245" name="Content Placeholder 2"/>
          <p:cNvSpPr/>
          <p:nvPr/>
        </p:nvSpPr>
        <p:spPr>
          <a:xfrm>
            <a:off x="457200" y="1447920"/>
            <a:ext cx="8457120" cy="5028120"/>
          </a:xfrm>
          <a:prstGeom prst="rect">
            <a:avLst/>
          </a:prstGeom>
          <a:noFill/>
          <a:ln w="0">
            <a:noFill/>
          </a:ln>
        </p:spPr>
        <p:style>
          <a:lnRef idx="0"/>
          <a:fillRef idx="0"/>
          <a:effectRef idx="0"/>
          <a:fontRef idx="minor"/>
        </p:style>
        <p:txBody>
          <a:bodyPr lIns="90000" rIns="90000" tIns="45000" bIns="45000" anchor="t">
            <a:normAutofit fontScale="85000"/>
          </a:bodyPr>
          <a:p>
            <a:pPr marL="359280" indent="-358920" algn="just">
              <a:lnSpc>
                <a:spcPct val="100000"/>
              </a:lnSpc>
              <a:spcBef>
                <a:spcPts val="439"/>
              </a:spcBef>
              <a:buClr>
                <a:srgbClr val="000000"/>
              </a:buClr>
              <a:buFont typeface="Arial"/>
              <a:buChar char="•"/>
            </a:pPr>
            <a:r>
              <a:rPr b="0" lang="en-US" sz="2200" spc="-1" strike="noStrike">
                <a:solidFill>
                  <a:srgbClr val="000000"/>
                </a:solidFill>
                <a:latin typeface="Times New Roman"/>
                <a:ea typeface="DejaVu Sans"/>
              </a:rPr>
              <a:t>Representation of simple data structures using an array and a sequential mapping are studied.  </a:t>
            </a:r>
            <a:endParaRPr b="0" lang="en-IN" sz="2200" spc="-1" strike="noStrike">
              <a:solidFill>
                <a:srgbClr val="000000"/>
              </a:solidFill>
              <a:latin typeface="Arial"/>
            </a:endParaRPr>
          </a:p>
          <a:p>
            <a:pPr algn="just">
              <a:lnSpc>
                <a:spcPct val="100000"/>
              </a:lnSpc>
              <a:spcBef>
                <a:spcPts val="439"/>
              </a:spcBef>
            </a:pPr>
            <a:endParaRPr b="0" lang="en-IN" sz="2200" spc="-1" strike="noStrike">
              <a:solidFill>
                <a:srgbClr val="000000"/>
              </a:solidFill>
              <a:latin typeface="Arial"/>
            </a:endParaRPr>
          </a:p>
          <a:p>
            <a:pPr marL="359280" indent="-358920" algn="just">
              <a:lnSpc>
                <a:spcPct val="100000"/>
              </a:lnSpc>
              <a:spcBef>
                <a:spcPts val="439"/>
              </a:spcBef>
              <a:buClr>
                <a:srgbClr val="000000"/>
              </a:buClr>
              <a:buFont typeface="Arial"/>
              <a:buChar char="•"/>
            </a:pPr>
            <a:r>
              <a:rPr b="0" lang="en-US" sz="2200" spc="-1" strike="noStrike">
                <a:solidFill>
                  <a:srgbClr val="000000"/>
                </a:solidFill>
                <a:latin typeface="Times New Roman"/>
                <a:ea typeface="DejaVu Sans"/>
              </a:rPr>
              <a:t>These representations had the property that successive nodes of the data object were stored fixed distance apart. </a:t>
            </a:r>
            <a:endParaRPr b="0" lang="en-IN" sz="2200" spc="-1" strike="noStrike">
              <a:solidFill>
                <a:srgbClr val="000000"/>
              </a:solidFill>
              <a:latin typeface="Arial"/>
            </a:endParaRPr>
          </a:p>
          <a:p>
            <a:pPr algn="just">
              <a:lnSpc>
                <a:spcPct val="100000"/>
              </a:lnSpc>
              <a:spcBef>
                <a:spcPts val="439"/>
              </a:spcBef>
            </a:pPr>
            <a:endParaRPr b="0" lang="en-IN" sz="2200" spc="-1" strike="noStrike">
              <a:solidFill>
                <a:srgbClr val="000000"/>
              </a:solidFill>
              <a:latin typeface="Arial"/>
            </a:endParaRPr>
          </a:p>
          <a:p>
            <a:pPr marL="359280" indent="-358920" algn="just">
              <a:lnSpc>
                <a:spcPct val="100000"/>
              </a:lnSpc>
              <a:spcBef>
                <a:spcPts val="439"/>
              </a:spcBef>
              <a:buClr>
                <a:srgbClr val="000000"/>
              </a:buClr>
              <a:buFont typeface="Arial"/>
              <a:buChar char="•"/>
            </a:pPr>
            <a:r>
              <a:rPr b="0" lang="en-US" sz="2200" spc="-1" strike="noStrike">
                <a:solidFill>
                  <a:srgbClr val="000000"/>
                </a:solidFill>
                <a:latin typeface="Times New Roman"/>
                <a:ea typeface="DejaVu Sans"/>
              </a:rPr>
              <a:t>If the element a</a:t>
            </a:r>
            <a:r>
              <a:rPr b="0" lang="en-US" sz="2200" spc="-1" strike="noStrike" baseline="-25000">
                <a:solidFill>
                  <a:srgbClr val="000000"/>
                </a:solidFill>
                <a:latin typeface="Times New Roman"/>
                <a:ea typeface="DejaVu Sans"/>
              </a:rPr>
              <a:t>ij </a:t>
            </a:r>
            <a:r>
              <a:rPr b="0" lang="en-US" sz="2200" spc="-1" strike="noStrike">
                <a:solidFill>
                  <a:srgbClr val="000000"/>
                </a:solidFill>
                <a:latin typeface="Times New Roman"/>
                <a:ea typeface="DejaVu Sans"/>
              </a:rPr>
              <a:t>of a table was stored at location  L</a:t>
            </a:r>
            <a:r>
              <a:rPr b="0" lang="en-US" sz="2200" spc="-1" strike="noStrike" baseline="-25000">
                <a:solidFill>
                  <a:srgbClr val="000000"/>
                </a:solidFill>
                <a:latin typeface="Times New Roman"/>
                <a:ea typeface="DejaVu Sans"/>
              </a:rPr>
              <a:t>ij</a:t>
            </a:r>
            <a:r>
              <a:rPr b="0" lang="en-US" sz="2200" spc="-1" strike="noStrike">
                <a:solidFill>
                  <a:srgbClr val="000000"/>
                </a:solidFill>
                <a:latin typeface="Times New Roman"/>
                <a:ea typeface="DejaVu Sans"/>
              </a:rPr>
              <a:t>, then a </a:t>
            </a:r>
            <a:r>
              <a:rPr b="0" lang="en-US" sz="2200" spc="-1" strike="noStrike" baseline="-25000">
                <a:solidFill>
                  <a:srgbClr val="000000"/>
                </a:solidFill>
                <a:latin typeface="Times New Roman"/>
                <a:ea typeface="DejaVu Sans"/>
              </a:rPr>
              <a:t>i, j+1 </a:t>
            </a:r>
            <a:r>
              <a:rPr b="0" lang="en-US" sz="2200" spc="-1" strike="noStrike">
                <a:solidFill>
                  <a:srgbClr val="000000"/>
                </a:solidFill>
                <a:latin typeface="Times New Roman"/>
                <a:ea typeface="DejaVu Sans"/>
              </a:rPr>
              <a:t>was at the location L </a:t>
            </a:r>
            <a:r>
              <a:rPr b="0" lang="en-US" sz="2200" spc="-1" strike="noStrike" baseline="-25000">
                <a:solidFill>
                  <a:srgbClr val="000000"/>
                </a:solidFill>
                <a:latin typeface="Times New Roman"/>
                <a:ea typeface="DejaVu Sans"/>
              </a:rPr>
              <a:t>ij + c  </a:t>
            </a:r>
            <a:r>
              <a:rPr b="0" lang="en-US" sz="2200" spc="-1" strike="noStrike">
                <a:solidFill>
                  <a:srgbClr val="000000"/>
                </a:solidFill>
                <a:latin typeface="Times New Roman"/>
                <a:ea typeface="DejaVu Sans"/>
              </a:rPr>
              <a:t>for some constant c;</a:t>
            </a:r>
            <a:endParaRPr b="0" lang="en-IN" sz="2200" spc="-1" strike="noStrike">
              <a:solidFill>
                <a:srgbClr val="000000"/>
              </a:solidFill>
              <a:latin typeface="Arial"/>
            </a:endParaRPr>
          </a:p>
          <a:p>
            <a:pPr algn="just">
              <a:lnSpc>
                <a:spcPct val="100000"/>
              </a:lnSpc>
              <a:spcBef>
                <a:spcPts val="439"/>
              </a:spcBef>
            </a:pPr>
            <a:endParaRPr b="0" lang="en-IN" sz="2200" spc="-1" strike="noStrike">
              <a:solidFill>
                <a:srgbClr val="000000"/>
              </a:solidFill>
              <a:latin typeface="Arial"/>
            </a:endParaRPr>
          </a:p>
          <a:p>
            <a:pPr marL="359280" indent="-358920" algn="just">
              <a:lnSpc>
                <a:spcPct val="100000"/>
              </a:lnSpc>
              <a:spcBef>
                <a:spcPts val="439"/>
              </a:spcBef>
              <a:tabLst>
                <a:tab algn="l" pos="0"/>
              </a:tabLst>
            </a:pPr>
            <a:r>
              <a:rPr b="0" lang="en-US" sz="2200" spc="-1" strike="noStrike">
                <a:solidFill>
                  <a:srgbClr val="0d0d0d"/>
                </a:solidFill>
                <a:latin typeface="Times New Roman"/>
                <a:ea typeface="DejaVu Sans"/>
              </a:rPr>
              <a:t>(BAT, CAT, EAT, FAT, HAT, JAT, LAT, MAT, OAT, PAT, RAT, SAT, TAT, VAT, WAT)   </a:t>
            </a:r>
            <a:endParaRPr b="0" lang="en-IN" sz="2200" spc="-1" strike="noStrike">
              <a:solidFill>
                <a:srgbClr val="000000"/>
              </a:solidFill>
              <a:latin typeface="Arial"/>
            </a:endParaRPr>
          </a:p>
          <a:p>
            <a:pPr marL="359280" indent="-358920" algn="just">
              <a:lnSpc>
                <a:spcPct val="100000"/>
              </a:lnSpc>
              <a:spcBef>
                <a:spcPts val="439"/>
              </a:spcBef>
              <a:tabLst>
                <a:tab algn="l" pos="0"/>
              </a:tabLst>
            </a:pPr>
            <a:r>
              <a:rPr b="0" i="1" lang="en-US" sz="2200" spc="-1" strike="noStrike">
                <a:solidFill>
                  <a:srgbClr val="0d0d0d"/>
                </a:solidFill>
                <a:latin typeface="Times New Roman"/>
                <a:ea typeface="DejaVu Sans"/>
              </a:rPr>
              <a:t>	</a:t>
            </a:r>
            <a:r>
              <a:rPr b="0" i="1" lang="en-US" sz="2200" spc="-1" strike="noStrike">
                <a:solidFill>
                  <a:srgbClr val="0d0d0d"/>
                </a:solidFill>
                <a:latin typeface="Times New Roman"/>
                <a:ea typeface="DejaVu Sans"/>
              </a:rPr>
              <a:t>	</a:t>
            </a:r>
            <a:endParaRPr b="0" lang="en-IN" sz="2200" spc="-1" strike="noStrike">
              <a:solidFill>
                <a:srgbClr val="000000"/>
              </a:solidFill>
              <a:latin typeface="Arial"/>
            </a:endParaRPr>
          </a:p>
          <a:p>
            <a:pPr marL="359280" indent="-358920" algn="just">
              <a:lnSpc>
                <a:spcPct val="100000"/>
              </a:lnSpc>
              <a:spcBef>
                <a:spcPts val="439"/>
              </a:spcBef>
              <a:tabLst>
                <a:tab algn="l" pos="0"/>
              </a:tabLst>
            </a:pPr>
            <a:endParaRPr b="0" lang="en-IN" sz="2200" spc="-1" strike="noStrike">
              <a:solidFill>
                <a:srgbClr val="000000"/>
              </a:solidFill>
              <a:latin typeface="Arial"/>
            </a:endParaRPr>
          </a:p>
          <a:p>
            <a:pPr marL="359280" indent="-358920" algn="just">
              <a:lnSpc>
                <a:spcPct val="100000"/>
              </a:lnSpc>
              <a:spcBef>
                <a:spcPts val="439"/>
              </a:spcBef>
              <a:buClr>
                <a:srgbClr val="000000"/>
              </a:buClr>
              <a:buFont typeface="Arial"/>
              <a:buChar char="•"/>
              <a:tabLst>
                <a:tab algn="l" pos="0"/>
              </a:tabLst>
            </a:pPr>
            <a:r>
              <a:rPr b="0" lang="en-US" sz="2200" spc="-1" strike="noStrike">
                <a:solidFill>
                  <a:srgbClr val="000000"/>
                </a:solidFill>
                <a:latin typeface="Times New Roman"/>
                <a:ea typeface="DejaVu Sans"/>
              </a:rPr>
              <a:t>Disadvantage of a sequential mapping for ordered lists </a:t>
            </a:r>
            <a:endParaRPr b="0" lang="en-IN" sz="2200" spc="-1" strike="noStrike">
              <a:solidFill>
                <a:srgbClr val="000000"/>
              </a:solidFill>
              <a:latin typeface="Arial"/>
            </a:endParaRPr>
          </a:p>
          <a:p>
            <a:pPr lvl="1" marL="779040" indent="-299160" algn="just">
              <a:lnSpc>
                <a:spcPct val="100000"/>
              </a:lnSpc>
              <a:spcBef>
                <a:spcPts val="439"/>
              </a:spcBef>
              <a:buClr>
                <a:srgbClr val="000000"/>
              </a:buClr>
              <a:buFont typeface="Arial"/>
              <a:buChar char="–"/>
              <a:tabLst>
                <a:tab algn="l" pos="0"/>
              </a:tabLst>
            </a:pP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insertion and deletion of arbitrary elements become expensive.(Add word GAT will require shifting)</a:t>
            </a:r>
            <a:endParaRPr b="0" lang="en-IN" sz="2200" spc="-1" strike="noStrike">
              <a:solidFill>
                <a:srgbClr val="000000"/>
              </a:solidFill>
              <a:latin typeface="Arial"/>
            </a:endParaRPr>
          </a:p>
          <a:p>
            <a:pPr marL="359280" indent="-358920">
              <a:lnSpc>
                <a:spcPct val="100000"/>
              </a:lnSpc>
              <a:spcBef>
                <a:spcPts val="641"/>
              </a:spcBef>
              <a:tabLst>
                <a:tab algn="l" pos="0"/>
              </a:tabLst>
            </a:pPr>
            <a:endParaRPr b="0" lang="en-IN" sz="2200" spc="-1" strike="noStrike">
              <a:solidFill>
                <a:srgbClr val="000000"/>
              </a:solidFill>
              <a:latin typeface="Arial"/>
            </a:endParaRPr>
          </a:p>
        </p:txBody>
      </p:sp>
      <p:pic>
        <p:nvPicPr>
          <p:cNvPr id="246"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Rectangle 2"/>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DLLs compared to SLLs</a:t>
            </a:r>
            <a:endParaRPr b="0" lang="en-IN" sz="4400" spc="-1" strike="noStrike">
              <a:solidFill>
                <a:srgbClr val="000000"/>
              </a:solidFill>
              <a:latin typeface="Arial"/>
            </a:endParaRPr>
          </a:p>
        </p:txBody>
      </p:sp>
      <p:sp>
        <p:nvSpPr>
          <p:cNvPr id="636" name="Rectangle 3"/>
          <p:cNvSpPr/>
          <p:nvPr/>
        </p:nvSpPr>
        <p:spPr>
          <a:xfrm>
            <a:off x="383040" y="1463760"/>
            <a:ext cx="4202640" cy="475992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Advantages:</a:t>
            </a:r>
            <a:endParaRPr b="0" lang="en-IN" sz="32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Can be traversed in either direction (may be essential for some applications)</a:t>
            </a:r>
            <a:endParaRPr b="0" lang="en-IN" sz="28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Some operations, such as deletion and inserting before a node, become easier</a:t>
            </a:r>
            <a:endParaRPr b="0" lang="en-IN" sz="2800" spc="-1" strike="noStrike">
              <a:solidFill>
                <a:srgbClr val="000000"/>
              </a:solidFill>
              <a:latin typeface="Arial"/>
            </a:endParaRPr>
          </a:p>
          <a:p>
            <a:pPr>
              <a:lnSpc>
                <a:spcPct val="100000"/>
              </a:lnSpc>
            </a:pPr>
            <a:endParaRPr b="0" lang="en-IN" sz="2800" spc="-1" strike="noStrike">
              <a:solidFill>
                <a:srgbClr val="000000"/>
              </a:solidFill>
              <a:latin typeface="Arial"/>
            </a:endParaRPr>
          </a:p>
        </p:txBody>
      </p:sp>
      <p:sp>
        <p:nvSpPr>
          <p:cNvPr id="637" name="Rectangle 4"/>
          <p:cNvSpPr/>
          <p:nvPr/>
        </p:nvSpPr>
        <p:spPr>
          <a:xfrm>
            <a:off x="4751280" y="1371600"/>
            <a:ext cx="4202640" cy="475992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Disadvantages:</a:t>
            </a:r>
            <a:endParaRPr b="0" lang="en-IN" sz="32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Requires more space</a:t>
            </a:r>
            <a:endParaRPr b="0" lang="en-IN" sz="28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List manipulations are slower (because more links must be changed)</a:t>
            </a:r>
            <a:endParaRPr b="0" lang="en-IN" sz="28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Greater chance of having bugs (because more links must be manipulated)</a:t>
            </a:r>
            <a:endParaRPr b="0" lang="en-IN" sz="2800" spc="-1" strike="noStrike">
              <a:solidFill>
                <a:srgbClr val="000000"/>
              </a:solidFill>
              <a:latin typeface="Arial"/>
            </a:endParaRPr>
          </a:p>
        </p:txBody>
      </p:sp>
      <p:pic>
        <p:nvPicPr>
          <p:cNvPr id="638" name="Shape 297" descr=""/>
          <p:cNvPicPr/>
          <p:nvPr/>
        </p:nvPicPr>
        <p:blipFill>
          <a:blip r:embed="rId1"/>
          <a:stretch/>
        </p:blipFill>
        <p:spPr>
          <a:xfrm>
            <a:off x="304920" y="228600"/>
            <a:ext cx="951120" cy="860400"/>
          </a:xfrm>
          <a:prstGeom prst="rect">
            <a:avLst/>
          </a:prstGeom>
          <a:ln w="0">
            <a:noFill/>
          </a:ln>
        </p:spPr>
      </p:pic>
      <p:sp>
        <p:nvSpPr>
          <p:cNvPr id="639" name="Rectangle 1"/>
          <p:cNvSpPr/>
          <p:nvPr/>
        </p:nvSpPr>
        <p:spPr>
          <a:xfrm>
            <a:off x="304920" y="1417680"/>
            <a:ext cx="4266000" cy="482976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640" name="Rectangle 2"/>
          <p:cNvSpPr/>
          <p:nvPr/>
        </p:nvSpPr>
        <p:spPr>
          <a:xfrm>
            <a:off x="4724280" y="1417680"/>
            <a:ext cx="4342320" cy="482976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Case Study</a:t>
            </a:r>
            <a:endParaRPr b="0" lang="en-IN" sz="4400" spc="-1" strike="noStrike">
              <a:solidFill>
                <a:srgbClr val="000000"/>
              </a:solidFill>
              <a:latin typeface="Arial"/>
            </a:endParaRPr>
          </a:p>
        </p:txBody>
      </p:sp>
      <p:sp>
        <p:nvSpPr>
          <p:cNvPr id="642" name="PlaceHolder 2"/>
          <p:cNvSpPr>
            <a:spLocks noGrp="1"/>
          </p:cNvSpPr>
          <p:nvPr>
            <p:ph type="subTitle"/>
          </p:nvPr>
        </p:nvSpPr>
        <p:spPr>
          <a:xfrm>
            <a:off x="457200" y="1604520"/>
            <a:ext cx="7642800" cy="3976920"/>
          </a:xfrm>
          <a:prstGeom prst="rect">
            <a:avLst/>
          </a:prstGeom>
          <a:noFill/>
          <a:ln w="0">
            <a:noFill/>
          </a:ln>
        </p:spPr>
        <p:txBody>
          <a:bodyPr lIns="0" rIns="0" tIns="0" bIns="0" anchor="t">
            <a:noAutofit/>
          </a:bodyPr>
          <a:p>
            <a:pPr indent="0" algn="ctr">
              <a:buNone/>
            </a:pPr>
            <a:endParaRPr b="0" lang="en-IN" sz="3200" spc="-1" strike="noStrike">
              <a:solidFill>
                <a:srgbClr val="000000"/>
              </a:solidFill>
              <a:latin typeface="Arial"/>
            </a:endParaRPr>
          </a:p>
          <a:p>
            <a:pPr indent="0" algn="ctr">
              <a:buNone/>
            </a:pPr>
            <a:endParaRPr b="0" lang="en-IN" sz="3200" spc="-1" strike="noStrike">
              <a:solidFill>
                <a:srgbClr val="000000"/>
              </a:solidFill>
              <a:latin typeface="Arial"/>
            </a:endParaRPr>
          </a:p>
          <a:p>
            <a:pPr indent="0">
              <a:buNone/>
            </a:pPr>
            <a:r>
              <a:rPr b="0" lang="en-IN" sz="3200" spc="-1" strike="noStrike">
                <a:solidFill>
                  <a:srgbClr val="000000"/>
                </a:solidFill>
                <a:latin typeface="Arial"/>
              </a:rPr>
              <a:t>Polynomial Addition Using Linked List</a:t>
            </a:r>
            <a:endParaRPr b="0" lang="en-IN" sz="3200" spc="-1" strike="noStrike">
              <a:solidFill>
                <a:srgbClr val="000000"/>
              </a:solidFill>
              <a:latin typeface="Arial"/>
            </a:endParaRPr>
          </a:p>
          <a:p>
            <a:pPr indent="0">
              <a:buNone/>
            </a:pPr>
            <a:r>
              <a:rPr b="0" lang="en-IN" sz="3200" spc="-1" strike="noStrike">
                <a:solidFill>
                  <a:srgbClr val="000000"/>
                </a:solidFill>
                <a:latin typeface="Arial"/>
              </a:rPr>
              <a:t>Garbage Collection</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 Box 2"/>
          <p:cNvSpPr/>
          <p:nvPr/>
        </p:nvSpPr>
        <p:spPr>
          <a:xfrm>
            <a:off x="1523880" y="304920"/>
            <a:ext cx="4190040" cy="69912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ff"/>
              </a:buClr>
              <a:buFont typeface="Symbol"/>
              <a:buChar char=""/>
            </a:pPr>
            <a:r>
              <a:rPr b="1" lang="en-US" sz="4000" spc="-1" strike="noStrike" u="sng">
                <a:solidFill>
                  <a:srgbClr val="00b050"/>
                </a:solidFill>
                <a:uFillTx/>
                <a:latin typeface="Calibri"/>
                <a:ea typeface="DejaVu Sans"/>
              </a:rPr>
              <a:t> </a:t>
            </a:r>
            <a:r>
              <a:rPr b="1" lang="en-US" sz="4000" spc="-1" strike="noStrike" u="sng">
                <a:solidFill>
                  <a:srgbClr val="00b050"/>
                </a:solidFill>
                <a:uFillTx/>
                <a:latin typeface="Calibri"/>
                <a:ea typeface="DejaVu Sans"/>
              </a:rPr>
              <a:t>Polynomial</a:t>
            </a:r>
            <a:endParaRPr b="0" lang="en-IN" sz="4000" spc="-1" strike="noStrike">
              <a:solidFill>
                <a:srgbClr val="000000"/>
              </a:solidFill>
              <a:latin typeface="Arial"/>
            </a:endParaRPr>
          </a:p>
        </p:txBody>
      </p:sp>
      <p:sp>
        <p:nvSpPr>
          <p:cNvPr id="644" name="Text Box 3"/>
          <p:cNvSpPr/>
          <p:nvPr/>
        </p:nvSpPr>
        <p:spPr>
          <a:xfrm>
            <a:off x="533520" y="1341360"/>
            <a:ext cx="8380800" cy="136944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Symbol"/>
              <a:buChar char=""/>
            </a:pPr>
            <a:r>
              <a:rPr b="0" lang="en-US" sz="2800" spc="-1" strike="noStrike">
                <a:solidFill>
                  <a:srgbClr val="000000"/>
                </a:solidFill>
                <a:latin typeface="Calibri"/>
                <a:ea typeface="DejaVu Sans"/>
              </a:rPr>
              <a:t>Array Implementation:</a:t>
            </a:r>
            <a:endParaRPr b="0" lang="en-IN" sz="2800" spc="-1" strike="noStrike">
              <a:solidFill>
                <a:srgbClr val="000000"/>
              </a:solidFill>
              <a:latin typeface="Arial"/>
            </a:endParaRPr>
          </a:p>
          <a:p>
            <a:pPr marL="216000" indent="-216000">
              <a:lnSpc>
                <a:spcPct val="100000"/>
              </a:lnSpc>
              <a:buClr>
                <a:srgbClr val="000066"/>
              </a:buClr>
              <a:buFont typeface="Symbol"/>
              <a:buChar char=""/>
            </a:pPr>
            <a:r>
              <a:rPr b="0" lang="en-US" sz="2800" spc="-1" strike="noStrike">
                <a:solidFill>
                  <a:srgbClr val="000066"/>
                </a:solidFill>
                <a:latin typeface="Calibri"/>
                <a:ea typeface="DejaVu Sans"/>
              </a:rPr>
              <a:t> </a:t>
            </a:r>
            <a:r>
              <a:rPr b="0" lang="en-US" sz="2800" spc="-1" strike="noStrike">
                <a:solidFill>
                  <a:srgbClr val="000066"/>
                </a:solidFill>
                <a:latin typeface="Calibri"/>
                <a:ea typeface="DejaVu Sans"/>
              </a:rPr>
              <a:t>p1(x) = 8x</a:t>
            </a:r>
            <a:r>
              <a:rPr b="1" lang="en-US" sz="2800" spc="-1" strike="noStrike" baseline="30000">
                <a:solidFill>
                  <a:srgbClr val="000066"/>
                </a:solidFill>
                <a:latin typeface="Calibri"/>
                <a:ea typeface="DejaVu Sans"/>
              </a:rPr>
              <a:t>3</a:t>
            </a:r>
            <a:r>
              <a:rPr b="0" lang="en-US" sz="2800" spc="-1" strike="noStrike">
                <a:solidFill>
                  <a:srgbClr val="000066"/>
                </a:solidFill>
                <a:latin typeface="Calibri"/>
                <a:ea typeface="DejaVu Sans"/>
              </a:rPr>
              <a:t> + 3x</a:t>
            </a:r>
            <a:r>
              <a:rPr b="1" lang="en-US" sz="2800" spc="-1" strike="noStrike" baseline="30000">
                <a:solidFill>
                  <a:srgbClr val="000066"/>
                </a:solidFill>
                <a:latin typeface="Calibri"/>
                <a:ea typeface="DejaVu Sans"/>
              </a:rPr>
              <a:t>2</a:t>
            </a:r>
            <a:r>
              <a:rPr b="0" lang="en-US" sz="2800" spc="-1" strike="noStrike">
                <a:solidFill>
                  <a:srgbClr val="000066"/>
                </a:solidFill>
                <a:latin typeface="Calibri"/>
                <a:ea typeface="DejaVu Sans"/>
              </a:rPr>
              <a:t> + 2x + 6</a:t>
            </a:r>
            <a:endParaRPr b="0" lang="en-IN" sz="2800" spc="-1" strike="noStrike">
              <a:solidFill>
                <a:srgbClr val="000000"/>
              </a:solidFill>
              <a:latin typeface="Arial"/>
            </a:endParaRPr>
          </a:p>
          <a:p>
            <a:pPr marL="216000" indent="-216000">
              <a:lnSpc>
                <a:spcPct val="100000"/>
              </a:lnSpc>
              <a:buClr>
                <a:srgbClr val="000066"/>
              </a:buClr>
              <a:buFont typeface="Symbol"/>
              <a:buChar char=""/>
            </a:pPr>
            <a:r>
              <a:rPr b="0" lang="en-US" sz="2800" spc="-1" strike="noStrike">
                <a:solidFill>
                  <a:srgbClr val="000066"/>
                </a:solidFill>
                <a:latin typeface="Calibri"/>
                <a:ea typeface="DejaVu Sans"/>
              </a:rPr>
              <a:t> </a:t>
            </a:r>
            <a:r>
              <a:rPr b="0" lang="en-US" sz="2800" spc="-1" strike="noStrike">
                <a:solidFill>
                  <a:srgbClr val="000066"/>
                </a:solidFill>
                <a:latin typeface="Calibri"/>
                <a:ea typeface="DejaVu Sans"/>
              </a:rPr>
              <a:t>p2(x) = 23x</a:t>
            </a:r>
            <a:r>
              <a:rPr b="1" lang="en-US" sz="2800" spc="-1" strike="noStrike" baseline="30000">
                <a:solidFill>
                  <a:srgbClr val="000066"/>
                </a:solidFill>
                <a:latin typeface="Calibri"/>
                <a:ea typeface="DejaVu Sans"/>
              </a:rPr>
              <a:t>4</a:t>
            </a:r>
            <a:r>
              <a:rPr b="0" lang="en-US" sz="2800" spc="-1" strike="noStrike">
                <a:solidFill>
                  <a:srgbClr val="000066"/>
                </a:solidFill>
                <a:latin typeface="Calibri"/>
                <a:ea typeface="DejaVu Sans"/>
              </a:rPr>
              <a:t> + 18x - 3</a:t>
            </a:r>
            <a:endParaRPr b="0" lang="en-IN" sz="2800" spc="-1" strike="noStrike">
              <a:solidFill>
                <a:srgbClr val="000000"/>
              </a:solidFill>
              <a:latin typeface="Arial"/>
            </a:endParaRPr>
          </a:p>
        </p:txBody>
      </p:sp>
      <p:graphicFrame>
        <p:nvGraphicFramePr>
          <p:cNvPr id="645" name="Group 4"/>
          <p:cNvGraphicFramePr/>
          <p:nvPr/>
        </p:nvGraphicFramePr>
        <p:xfrm>
          <a:off x="685800" y="3641760"/>
          <a:ext cx="3107520" cy="609480"/>
        </p:xfrm>
        <a:graphic>
          <a:graphicData uri="http://schemas.openxmlformats.org/drawingml/2006/table">
            <a:tbl>
              <a:tblPr/>
              <a:tblGrid>
                <a:gridCol w="777600"/>
                <a:gridCol w="777600"/>
                <a:gridCol w="774360"/>
                <a:gridCol w="778320"/>
              </a:tblGrid>
              <a:tr h="609480">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6</a:t>
                      </a:r>
                      <a:endParaRPr b="0" lang="en-IN" sz="2600" spc="-1" strike="noStrike">
                        <a:solidFill>
                          <a:srgbClr val="000000"/>
                        </a:solidFill>
                        <a:latin typeface="Arial"/>
                      </a:endParaRPr>
                    </a:p>
                  </a:txBody>
                  <a:tcPr anchor="t" marL="91440" marR="91440">
                    <a:lnL w="2808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2</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3</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8</a:t>
                      </a:r>
                      <a:endParaRPr b="0" lang="en-IN" sz="2600" spc="-1" strike="noStrike">
                        <a:solidFill>
                          <a:srgbClr val="000000"/>
                        </a:solidFill>
                        <a:latin typeface="Arial"/>
                      </a:endParaRPr>
                    </a:p>
                  </a:txBody>
                  <a:tcPr anchor="t" marL="91440" marR="91440">
                    <a:lnL w="12240">
                      <a:solidFill>
                        <a:srgbClr val="000000"/>
                      </a:solidFill>
                    </a:lnL>
                    <a:lnR w="28080">
                      <a:solidFill>
                        <a:srgbClr val="000000"/>
                      </a:solidFill>
                    </a:lnR>
                    <a:lnT w="28080">
                      <a:solidFill>
                        <a:srgbClr val="000000"/>
                      </a:solidFill>
                    </a:lnT>
                    <a:lnB w="28080">
                      <a:solidFill>
                        <a:srgbClr val="000000"/>
                      </a:solidFill>
                    </a:lnB>
                    <a:noFill/>
                  </a:tcPr>
                </a:tc>
              </a:tr>
            </a:tbl>
          </a:graphicData>
        </a:graphic>
      </p:graphicFrame>
      <p:sp>
        <p:nvSpPr>
          <p:cNvPr id="646" name="Text Box 16"/>
          <p:cNvSpPr/>
          <p:nvPr/>
        </p:nvSpPr>
        <p:spPr>
          <a:xfrm>
            <a:off x="905400" y="4327560"/>
            <a:ext cx="2962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0</a:t>
            </a:r>
            <a:endParaRPr b="0" lang="en-IN" sz="1800" spc="-1" strike="noStrike">
              <a:solidFill>
                <a:srgbClr val="000000"/>
              </a:solidFill>
              <a:latin typeface="Arial"/>
            </a:endParaRPr>
          </a:p>
        </p:txBody>
      </p:sp>
      <p:sp>
        <p:nvSpPr>
          <p:cNvPr id="647" name="Text Box 17"/>
          <p:cNvSpPr/>
          <p:nvPr/>
        </p:nvSpPr>
        <p:spPr>
          <a:xfrm>
            <a:off x="2514960" y="4341960"/>
            <a:ext cx="2962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2</a:t>
            </a:r>
            <a:endParaRPr b="0" lang="en-IN" sz="1800" spc="-1" strike="noStrike">
              <a:solidFill>
                <a:srgbClr val="000000"/>
              </a:solidFill>
              <a:latin typeface="Arial"/>
            </a:endParaRPr>
          </a:p>
        </p:txBody>
      </p:sp>
      <p:sp>
        <p:nvSpPr>
          <p:cNvPr id="648" name="Line 18"/>
          <p:cNvSpPr/>
          <p:nvPr/>
        </p:nvSpPr>
        <p:spPr>
          <a:xfrm flipH="1" flipV="1">
            <a:off x="1143000" y="4572000"/>
            <a:ext cx="3047760" cy="914400"/>
          </a:xfrm>
          <a:prstGeom prst="line">
            <a:avLst/>
          </a:prstGeom>
          <a:ln w="28575">
            <a:solidFill>
              <a:srgbClr val="cc33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649" name="Line 19"/>
          <p:cNvSpPr/>
          <p:nvPr/>
        </p:nvSpPr>
        <p:spPr>
          <a:xfrm flipH="1" flipV="1">
            <a:off x="2743200" y="4572000"/>
            <a:ext cx="1523880" cy="838080"/>
          </a:xfrm>
          <a:prstGeom prst="line">
            <a:avLst/>
          </a:prstGeom>
          <a:ln w="28575">
            <a:solidFill>
              <a:srgbClr val="cc33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650" name="Text Box 20"/>
          <p:cNvSpPr/>
          <p:nvPr/>
        </p:nvSpPr>
        <p:spPr>
          <a:xfrm>
            <a:off x="3581280" y="5562720"/>
            <a:ext cx="1522800" cy="9126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ea typeface="DejaVu Sans"/>
              </a:rPr>
              <a:t>Index represents exponents</a:t>
            </a:r>
            <a:endParaRPr b="0" lang="en-IN" sz="1800" spc="-1" strike="noStrike">
              <a:solidFill>
                <a:srgbClr val="000000"/>
              </a:solidFill>
              <a:latin typeface="Arial"/>
            </a:endParaRPr>
          </a:p>
        </p:txBody>
      </p:sp>
      <p:graphicFrame>
        <p:nvGraphicFramePr>
          <p:cNvPr id="651" name="Group 21"/>
          <p:cNvGraphicFramePr/>
          <p:nvPr/>
        </p:nvGraphicFramePr>
        <p:xfrm>
          <a:off x="4800600" y="3641760"/>
          <a:ext cx="3885480" cy="609480"/>
        </p:xfrm>
        <a:graphic>
          <a:graphicData uri="http://schemas.openxmlformats.org/drawingml/2006/table">
            <a:tbl>
              <a:tblPr/>
              <a:tblGrid>
                <a:gridCol w="777600"/>
                <a:gridCol w="777600"/>
                <a:gridCol w="774360"/>
                <a:gridCol w="777600"/>
                <a:gridCol w="778680"/>
              </a:tblGrid>
              <a:tr h="609480">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-3</a:t>
                      </a:r>
                      <a:endParaRPr b="0" lang="en-IN" sz="2600" spc="-1" strike="noStrike">
                        <a:solidFill>
                          <a:srgbClr val="000000"/>
                        </a:solidFill>
                        <a:latin typeface="Arial"/>
                      </a:endParaRPr>
                    </a:p>
                  </a:txBody>
                  <a:tcPr anchor="t" marL="91440" marR="91440">
                    <a:lnL w="2808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18</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0</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0</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23</a:t>
                      </a:r>
                      <a:endParaRPr b="0" lang="en-IN" sz="2600" spc="-1" strike="noStrike">
                        <a:solidFill>
                          <a:srgbClr val="000000"/>
                        </a:solidFill>
                        <a:latin typeface="Arial"/>
                      </a:endParaRPr>
                    </a:p>
                  </a:txBody>
                  <a:tcPr anchor="t" marL="91440" marR="91440">
                    <a:lnL w="12240">
                      <a:solidFill>
                        <a:srgbClr val="000000"/>
                      </a:solidFill>
                    </a:lnL>
                    <a:lnR w="28080">
                      <a:solidFill>
                        <a:srgbClr val="000000"/>
                      </a:solidFill>
                    </a:lnR>
                    <a:lnT w="28080">
                      <a:solidFill>
                        <a:srgbClr val="000000"/>
                      </a:solidFill>
                    </a:lnT>
                    <a:lnB w="28080">
                      <a:solidFill>
                        <a:srgbClr val="000000"/>
                      </a:solidFill>
                    </a:lnB>
                    <a:noFill/>
                  </a:tcPr>
                </a:tc>
              </a:tr>
            </a:tbl>
          </a:graphicData>
        </a:graphic>
      </p:graphicFrame>
      <p:sp>
        <p:nvSpPr>
          <p:cNvPr id="652" name="Text Box 35"/>
          <p:cNvSpPr/>
          <p:nvPr/>
        </p:nvSpPr>
        <p:spPr>
          <a:xfrm>
            <a:off x="5102640" y="4327560"/>
            <a:ext cx="2962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0</a:t>
            </a:r>
            <a:endParaRPr b="0" lang="en-IN" sz="1800" spc="-1" strike="noStrike">
              <a:solidFill>
                <a:srgbClr val="000000"/>
              </a:solidFill>
              <a:latin typeface="Arial"/>
            </a:endParaRPr>
          </a:p>
        </p:txBody>
      </p:sp>
      <p:sp>
        <p:nvSpPr>
          <p:cNvPr id="653" name="Text Box 36"/>
          <p:cNvSpPr/>
          <p:nvPr/>
        </p:nvSpPr>
        <p:spPr>
          <a:xfrm>
            <a:off x="8160120" y="4341960"/>
            <a:ext cx="2962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4</a:t>
            </a:r>
            <a:endParaRPr b="0" lang="en-IN" sz="1800" spc="-1" strike="noStrike">
              <a:solidFill>
                <a:srgbClr val="000000"/>
              </a:solidFill>
              <a:latin typeface="Arial"/>
            </a:endParaRPr>
          </a:p>
        </p:txBody>
      </p:sp>
      <p:sp>
        <p:nvSpPr>
          <p:cNvPr id="654" name="Text Box 37"/>
          <p:cNvSpPr/>
          <p:nvPr/>
        </p:nvSpPr>
        <p:spPr>
          <a:xfrm>
            <a:off x="6636240" y="4341960"/>
            <a:ext cx="2962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2</a:t>
            </a:r>
            <a:endParaRPr b="0" lang="en-IN" sz="1800" spc="-1" strike="noStrike">
              <a:solidFill>
                <a:srgbClr val="000000"/>
              </a:solidFill>
              <a:latin typeface="Arial"/>
            </a:endParaRPr>
          </a:p>
        </p:txBody>
      </p:sp>
      <p:sp>
        <p:nvSpPr>
          <p:cNvPr id="655" name="Line 38"/>
          <p:cNvSpPr/>
          <p:nvPr/>
        </p:nvSpPr>
        <p:spPr>
          <a:xfrm flipV="1">
            <a:off x="4419360" y="4572000"/>
            <a:ext cx="762120" cy="838080"/>
          </a:xfrm>
          <a:prstGeom prst="line">
            <a:avLst/>
          </a:prstGeom>
          <a:ln w="28575">
            <a:solidFill>
              <a:srgbClr val="cc33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656" name="Line 39"/>
          <p:cNvSpPr/>
          <p:nvPr/>
        </p:nvSpPr>
        <p:spPr>
          <a:xfrm flipV="1">
            <a:off x="4495680" y="4572000"/>
            <a:ext cx="2209680" cy="914400"/>
          </a:xfrm>
          <a:prstGeom prst="line">
            <a:avLst/>
          </a:prstGeom>
          <a:ln w="28575">
            <a:solidFill>
              <a:srgbClr val="cc33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657" name="Line 40"/>
          <p:cNvSpPr/>
          <p:nvPr/>
        </p:nvSpPr>
        <p:spPr>
          <a:xfrm flipV="1">
            <a:off x="4647960" y="4572000"/>
            <a:ext cx="3581640" cy="990360"/>
          </a:xfrm>
          <a:prstGeom prst="line">
            <a:avLst/>
          </a:prstGeom>
          <a:ln w="28575">
            <a:solidFill>
              <a:srgbClr val="cc33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658" name="Text Box 41"/>
          <p:cNvSpPr/>
          <p:nvPr/>
        </p:nvSpPr>
        <p:spPr>
          <a:xfrm>
            <a:off x="1556640" y="3048120"/>
            <a:ext cx="81288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Calibri"/>
                <a:ea typeface="DejaVu Sans"/>
              </a:rPr>
              <a:t>p1(x)</a:t>
            </a:r>
            <a:endParaRPr b="0" lang="en-IN" sz="2400" spc="-1" strike="noStrike">
              <a:solidFill>
                <a:srgbClr val="000000"/>
              </a:solidFill>
              <a:latin typeface="Arial"/>
            </a:endParaRPr>
          </a:p>
        </p:txBody>
      </p:sp>
      <p:sp>
        <p:nvSpPr>
          <p:cNvPr id="659" name="Text Box 42"/>
          <p:cNvSpPr/>
          <p:nvPr/>
        </p:nvSpPr>
        <p:spPr>
          <a:xfrm>
            <a:off x="6509880" y="3048120"/>
            <a:ext cx="81288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Calibri"/>
                <a:ea typeface="DejaVu Sans"/>
              </a:rPr>
              <a:t>p2(x)</a:t>
            </a:r>
            <a:endParaRPr b="0" lang="en-IN" sz="2400" spc="-1" strike="noStrike">
              <a:solidFill>
                <a:srgbClr val="000000"/>
              </a:solidFill>
              <a:latin typeface="Arial"/>
            </a:endParaRPr>
          </a:p>
        </p:txBody>
      </p:sp>
      <p:pic>
        <p:nvPicPr>
          <p:cNvPr id="660"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timing>
    <p:tnLst>
      <p:par>
        <p:cTn id="791" dur="indefinite" restart="never" nodeType="tmRoot">
          <p:childTnLst>
            <p:seq>
              <p:cTn id="792" dur="indefinite" nodeType="mainSeq">
                <p:childTnLst>
                  <p:par>
                    <p:cTn id="793" fill="hold">
                      <p:stCondLst>
                        <p:cond delay="0"/>
                      </p:stCondLst>
                      <p:childTnLst>
                        <p:par>
                          <p:cTn id="794" fill="hold">
                            <p:stCondLst>
                              <p:cond delay="0"/>
                            </p:stCondLst>
                            <p:childTnLst>
                              <p:par>
                                <p:cTn id="795" nodeType="withEffect" fill="hold" presetClass="entr" presetID="2" presetSubtype="4">
                                  <p:stCondLst>
                                    <p:cond delay="0"/>
                                  </p:stCondLst>
                                  <p:childTnLst>
                                    <p:set>
                                      <p:cBhvr>
                                        <p:cTn id="796" dur="1" fill="hold">
                                          <p:stCondLst>
                                            <p:cond delay="0"/>
                                          </p:stCondLst>
                                        </p:cTn>
                                        <p:tgtEl>
                                          <p:spTgt spid="648"/>
                                        </p:tgtEl>
                                        <p:attrNameLst>
                                          <p:attrName>style.visibility</p:attrName>
                                        </p:attrNameLst>
                                      </p:cBhvr>
                                      <p:to>
                                        <p:strVal val="visible"/>
                                      </p:to>
                                    </p:set>
                                    <p:anim calcmode="lin" valueType="num">
                                      <p:cBhvr additive="repl">
                                        <p:cTn id="797" dur="500" fill="hold"/>
                                        <p:tgtEl>
                                          <p:spTgt spid="648"/>
                                        </p:tgtEl>
                                        <p:attrNameLst>
                                          <p:attrName>ppt_x</p:attrName>
                                        </p:attrNameLst>
                                      </p:cBhvr>
                                      <p:tavLst>
                                        <p:tav tm="0">
                                          <p:val>
                                            <p:strVal val="#ppt_x"/>
                                          </p:val>
                                        </p:tav>
                                        <p:tav tm="100000">
                                          <p:val>
                                            <p:strVal val="#ppt_x"/>
                                          </p:val>
                                        </p:tav>
                                      </p:tavLst>
                                    </p:anim>
                                    <p:anim calcmode="lin" valueType="num">
                                      <p:cBhvr additive="repl">
                                        <p:cTn id="798" dur="500" fill="hold"/>
                                        <p:tgtEl>
                                          <p:spTgt spid="648"/>
                                        </p:tgtEl>
                                        <p:attrNameLst>
                                          <p:attrName>ppt_y</p:attrName>
                                        </p:attrNameLst>
                                      </p:cBhvr>
                                      <p:tavLst>
                                        <p:tav tm="0">
                                          <p:val>
                                            <p:strVal val="1+#ppt_h/2"/>
                                          </p:val>
                                        </p:tav>
                                        <p:tav tm="100000">
                                          <p:val>
                                            <p:strVal val="#ppt_y"/>
                                          </p:val>
                                        </p:tav>
                                      </p:tavLst>
                                    </p:anim>
                                  </p:childTnLst>
                                </p:cTn>
                              </p:par>
                              <p:par>
                                <p:cTn id="799" nodeType="withEffect" fill="hold" presetClass="entr" presetID="2" presetSubtype="4">
                                  <p:stCondLst>
                                    <p:cond delay="0"/>
                                  </p:stCondLst>
                                  <p:childTnLst>
                                    <p:set>
                                      <p:cBhvr>
                                        <p:cTn id="800" dur="1" fill="hold">
                                          <p:stCondLst>
                                            <p:cond delay="0"/>
                                          </p:stCondLst>
                                        </p:cTn>
                                        <p:tgtEl>
                                          <p:spTgt spid="649"/>
                                        </p:tgtEl>
                                        <p:attrNameLst>
                                          <p:attrName>style.visibility</p:attrName>
                                        </p:attrNameLst>
                                      </p:cBhvr>
                                      <p:to>
                                        <p:strVal val="visible"/>
                                      </p:to>
                                    </p:set>
                                    <p:anim calcmode="lin" valueType="num">
                                      <p:cBhvr additive="repl">
                                        <p:cTn id="801" dur="500" fill="hold"/>
                                        <p:tgtEl>
                                          <p:spTgt spid="649"/>
                                        </p:tgtEl>
                                        <p:attrNameLst>
                                          <p:attrName>ppt_x</p:attrName>
                                        </p:attrNameLst>
                                      </p:cBhvr>
                                      <p:tavLst>
                                        <p:tav tm="0">
                                          <p:val>
                                            <p:strVal val="#ppt_x"/>
                                          </p:val>
                                        </p:tav>
                                        <p:tav tm="100000">
                                          <p:val>
                                            <p:strVal val="#ppt_x"/>
                                          </p:val>
                                        </p:tav>
                                      </p:tavLst>
                                    </p:anim>
                                    <p:anim calcmode="lin" valueType="num">
                                      <p:cBhvr additive="repl">
                                        <p:cTn id="802" dur="500" fill="hold"/>
                                        <p:tgtEl>
                                          <p:spTgt spid="649"/>
                                        </p:tgtEl>
                                        <p:attrNameLst>
                                          <p:attrName>ppt_y</p:attrName>
                                        </p:attrNameLst>
                                      </p:cBhvr>
                                      <p:tavLst>
                                        <p:tav tm="0">
                                          <p:val>
                                            <p:strVal val="1+#ppt_h/2"/>
                                          </p:val>
                                        </p:tav>
                                        <p:tav tm="100000">
                                          <p:val>
                                            <p:strVal val="#ppt_y"/>
                                          </p:val>
                                        </p:tav>
                                      </p:tavLst>
                                    </p:anim>
                                  </p:childTnLst>
                                </p:cTn>
                              </p:par>
                              <p:par>
                                <p:cTn id="803" nodeType="withEffect" fill="hold" presetClass="entr" presetID="2" presetSubtype="4">
                                  <p:stCondLst>
                                    <p:cond delay="0"/>
                                  </p:stCondLst>
                                  <p:childTnLst>
                                    <p:set>
                                      <p:cBhvr>
                                        <p:cTn id="804" dur="1" fill="hold">
                                          <p:stCondLst>
                                            <p:cond delay="0"/>
                                          </p:stCondLst>
                                        </p:cTn>
                                        <p:tgtEl>
                                          <p:spTgt spid="655"/>
                                        </p:tgtEl>
                                        <p:attrNameLst>
                                          <p:attrName>style.visibility</p:attrName>
                                        </p:attrNameLst>
                                      </p:cBhvr>
                                      <p:to>
                                        <p:strVal val="visible"/>
                                      </p:to>
                                    </p:set>
                                    <p:anim calcmode="lin" valueType="num">
                                      <p:cBhvr additive="repl">
                                        <p:cTn id="805" dur="500" fill="hold"/>
                                        <p:tgtEl>
                                          <p:spTgt spid="655"/>
                                        </p:tgtEl>
                                        <p:attrNameLst>
                                          <p:attrName>ppt_x</p:attrName>
                                        </p:attrNameLst>
                                      </p:cBhvr>
                                      <p:tavLst>
                                        <p:tav tm="0">
                                          <p:val>
                                            <p:strVal val="#ppt_x"/>
                                          </p:val>
                                        </p:tav>
                                        <p:tav tm="100000">
                                          <p:val>
                                            <p:strVal val="#ppt_x"/>
                                          </p:val>
                                        </p:tav>
                                      </p:tavLst>
                                    </p:anim>
                                    <p:anim calcmode="lin" valueType="num">
                                      <p:cBhvr additive="repl">
                                        <p:cTn id="806" dur="500" fill="hold"/>
                                        <p:tgtEl>
                                          <p:spTgt spid="655"/>
                                        </p:tgtEl>
                                        <p:attrNameLst>
                                          <p:attrName>ppt_y</p:attrName>
                                        </p:attrNameLst>
                                      </p:cBhvr>
                                      <p:tavLst>
                                        <p:tav tm="0">
                                          <p:val>
                                            <p:strVal val="1+#ppt_h/2"/>
                                          </p:val>
                                        </p:tav>
                                        <p:tav tm="100000">
                                          <p:val>
                                            <p:strVal val="#ppt_y"/>
                                          </p:val>
                                        </p:tav>
                                      </p:tavLst>
                                    </p:anim>
                                  </p:childTnLst>
                                </p:cTn>
                              </p:par>
                              <p:par>
                                <p:cTn id="807" nodeType="withEffect" fill="hold" presetClass="entr" presetID="2" presetSubtype="4">
                                  <p:stCondLst>
                                    <p:cond delay="0"/>
                                  </p:stCondLst>
                                  <p:childTnLst>
                                    <p:set>
                                      <p:cBhvr>
                                        <p:cTn id="808" dur="1" fill="hold">
                                          <p:stCondLst>
                                            <p:cond delay="0"/>
                                          </p:stCondLst>
                                        </p:cTn>
                                        <p:tgtEl>
                                          <p:spTgt spid="656"/>
                                        </p:tgtEl>
                                        <p:attrNameLst>
                                          <p:attrName>style.visibility</p:attrName>
                                        </p:attrNameLst>
                                      </p:cBhvr>
                                      <p:to>
                                        <p:strVal val="visible"/>
                                      </p:to>
                                    </p:set>
                                    <p:anim calcmode="lin" valueType="num">
                                      <p:cBhvr additive="repl">
                                        <p:cTn id="809" dur="500" fill="hold"/>
                                        <p:tgtEl>
                                          <p:spTgt spid="656"/>
                                        </p:tgtEl>
                                        <p:attrNameLst>
                                          <p:attrName>ppt_x</p:attrName>
                                        </p:attrNameLst>
                                      </p:cBhvr>
                                      <p:tavLst>
                                        <p:tav tm="0">
                                          <p:val>
                                            <p:strVal val="#ppt_x"/>
                                          </p:val>
                                        </p:tav>
                                        <p:tav tm="100000">
                                          <p:val>
                                            <p:strVal val="#ppt_x"/>
                                          </p:val>
                                        </p:tav>
                                      </p:tavLst>
                                    </p:anim>
                                    <p:anim calcmode="lin" valueType="num">
                                      <p:cBhvr additive="repl">
                                        <p:cTn id="810" dur="500" fill="hold"/>
                                        <p:tgtEl>
                                          <p:spTgt spid="656"/>
                                        </p:tgtEl>
                                        <p:attrNameLst>
                                          <p:attrName>ppt_y</p:attrName>
                                        </p:attrNameLst>
                                      </p:cBhvr>
                                      <p:tavLst>
                                        <p:tav tm="0">
                                          <p:val>
                                            <p:strVal val="1+#ppt_h/2"/>
                                          </p:val>
                                        </p:tav>
                                        <p:tav tm="100000">
                                          <p:val>
                                            <p:strVal val="#ppt_y"/>
                                          </p:val>
                                        </p:tav>
                                      </p:tavLst>
                                    </p:anim>
                                  </p:childTnLst>
                                </p:cTn>
                              </p:par>
                              <p:par>
                                <p:cTn id="811" nodeType="withEffect" fill="hold" presetClass="entr" presetID="2" presetSubtype="4">
                                  <p:stCondLst>
                                    <p:cond delay="0"/>
                                  </p:stCondLst>
                                  <p:childTnLst>
                                    <p:set>
                                      <p:cBhvr>
                                        <p:cTn id="812" dur="1" fill="hold">
                                          <p:stCondLst>
                                            <p:cond delay="0"/>
                                          </p:stCondLst>
                                        </p:cTn>
                                        <p:tgtEl>
                                          <p:spTgt spid="657"/>
                                        </p:tgtEl>
                                        <p:attrNameLst>
                                          <p:attrName>style.visibility</p:attrName>
                                        </p:attrNameLst>
                                      </p:cBhvr>
                                      <p:to>
                                        <p:strVal val="visible"/>
                                      </p:to>
                                    </p:set>
                                    <p:anim calcmode="lin" valueType="num">
                                      <p:cBhvr additive="repl">
                                        <p:cTn id="813" dur="500" fill="hold"/>
                                        <p:tgtEl>
                                          <p:spTgt spid="657"/>
                                        </p:tgtEl>
                                        <p:attrNameLst>
                                          <p:attrName>ppt_x</p:attrName>
                                        </p:attrNameLst>
                                      </p:cBhvr>
                                      <p:tavLst>
                                        <p:tav tm="0">
                                          <p:val>
                                            <p:strVal val="#ppt_x"/>
                                          </p:val>
                                        </p:tav>
                                        <p:tav tm="100000">
                                          <p:val>
                                            <p:strVal val="#ppt_x"/>
                                          </p:val>
                                        </p:tav>
                                      </p:tavLst>
                                    </p:anim>
                                    <p:anim calcmode="lin" valueType="num">
                                      <p:cBhvr additive="repl">
                                        <p:cTn id="814" dur="500" fill="hold"/>
                                        <p:tgtEl>
                                          <p:spTgt spid="657"/>
                                        </p:tgtEl>
                                        <p:attrNameLst>
                                          <p:attrName>ppt_y</p:attrName>
                                        </p:attrNameLst>
                                      </p:cBhvr>
                                      <p:tavLst>
                                        <p:tav tm="0">
                                          <p:val>
                                            <p:strVal val="1+#ppt_h/2"/>
                                          </p:val>
                                        </p:tav>
                                        <p:tav tm="100000">
                                          <p:val>
                                            <p:strVal val="#ppt_y"/>
                                          </p:val>
                                        </p:tav>
                                      </p:tavLst>
                                    </p:anim>
                                  </p:childTnLst>
                                </p:cTn>
                              </p:par>
                            </p:childTnLst>
                          </p:cTn>
                        </p:par>
                      </p:childTnLst>
                    </p:cTn>
                  </p:par>
                  <p:par>
                    <p:cTn id="815" fill="hold">
                      <p:stCondLst>
                        <p:cond delay="indefinite"/>
                      </p:stCondLst>
                      <p:childTnLst>
                        <p:par>
                          <p:cTn id="816" fill="hold">
                            <p:stCondLst>
                              <p:cond delay="0"/>
                            </p:stCondLst>
                            <p:childTnLst>
                              <p:par>
                                <p:cTn id="817" nodeType="clickEffect" fill="hold" presetClass="entr" presetID="3" presetSubtype="10">
                                  <p:stCondLst>
                                    <p:cond delay="0"/>
                                  </p:stCondLst>
                                  <p:childTnLst>
                                    <p:set>
                                      <p:cBhvr>
                                        <p:cTn id="818" dur="1" fill="hold">
                                          <p:stCondLst>
                                            <p:cond delay="0"/>
                                          </p:stCondLst>
                                        </p:cTn>
                                        <p:tgtEl>
                                          <p:spTgt spid="658"/>
                                        </p:tgtEl>
                                        <p:attrNameLst>
                                          <p:attrName>style.visibility</p:attrName>
                                        </p:attrNameLst>
                                      </p:cBhvr>
                                      <p:to>
                                        <p:strVal val="visible"/>
                                      </p:to>
                                    </p:set>
                                    <p:animEffect filter="blinds(horizontal)" transition="in">
                                      <p:cBhvr additive="repl">
                                        <p:cTn id="819" dur="500"/>
                                        <p:tgtEl>
                                          <p:spTgt spid="658"/>
                                        </p:tgtEl>
                                      </p:cBhvr>
                                    </p:animEffect>
                                  </p:childTnLst>
                                </p:cTn>
                              </p:par>
                            </p:childTnLst>
                          </p:cTn>
                        </p:par>
                      </p:childTnLst>
                    </p:cTn>
                  </p:par>
                  <p:par>
                    <p:cTn id="820" fill="hold">
                      <p:stCondLst>
                        <p:cond delay="indefinite"/>
                      </p:stCondLst>
                      <p:childTnLst>
                        <p:par>
                          <p:cTn id="821" fill="hold">
                            <p:stCondLst>
                              <p:cond delay="0"/>
                            </p:stCondLst>
                            <p:childTnLst>
                              <p:par>
                                <p:cTn id="822" nodeType="clickEffect" fill="hold" presetClass="entr" presetID="3" presetSubtype="10">
                                  <p:stCondLst>
                                    <p:cond delay="0"/>
                                  </p:stCondLst>
                                  <p:childTnLst>
                                    <p:set>
                                      <p:cBhvr>
                                        <p:cTn id="823" dur="1" fill="hold">
                                          <p:stCondLst>
                                            <p:cond delay="0"/>
                                          </p:stCondLst>
                                        </p:cTn>
                                        <p:tgtEl>
                                          <p:spTgt spid="659"/>
                                        </p:tgtEl>
                                        <p:attrNameLst>
                                          <p:attrName>style.visibility</p:attrName>
                                        </p:attrNameLst>
                                      </p:cBhvr>
                                      <p:to>
                                        <p:strVal val="visible"/>
                                      </p:to>
                                    </p:set>
                                    <p:animEffect filter="blinds(horizontal)" transition="in">
                                      <p:cBhvr additive="repl">
                                        <p:cTn id="824" dur="500"/>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Text Box 2"/>
          <p:cNvSpPr/>
          <p:nvPr/>
        </p:nvSpPr>
        <p:spPr>
          <a:xfrm>
            <a:off x="533520" y="1341360"/>
            <a:ext cx="8380800" cy="185688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Symbol"/>
              <a:buChar char=""/>
            </a:pPr>
            <a:r>
              <a:rPr b="0" lang="en-US" sz="2800" spc="-1" strike="noStrike">
                <a:solidFill>
                  <a:srgbClr val="000000"/>
                </a:solidFill>
                <a:latin typeface="Calibri"/>
                <a:ea typeface="DejaVu Sans"/>
              </a:rPr>
              <a:t>This is why arrays aren’t good to represent polynomials:</a:t>
            </a:r>
            <a:endParaRPr b="0" lang="en-IN" sz="2800" spc="-1" strike="noStrike">
              <a:solidFill>
                <a:srgbClr val="000000"/>
              </a:solidFill>
              <a:latin typeface="Arial"/>
            </a:endParaRPr>
          </a:p>
          <a:p>
            <a:pPr>
              <a:lnSpc>
                <a:spcPct val="100000"/>
              </a:lnSpc>
            </a:pPr>
            <a:endParaRPr b="0" lang="en-IN" sz="2800" spc="-1" strike="noStrike">
              <a:solidFill>
                <a:srgbClr val="000000"/>
              </a:solidFill>
              <a:latin typeface="Arial"/>
            </a:endParaRPr>
          </a:p>
          <a:p>
            <a:pPr marL="216000" indent="-216000">
              <a:lnSpc>
                <a:spcPct val="100000"/>
              </a:lnSpc>
              <a:buClr>
                <a:srgbClr val="000066"/>
              </a:buClr>
              <a:buFont typeface="Symbol"/>
              <a:buChar char=""/>
            </a:pPr>
            <a:r>
              <a:rPr b="0" lang="en-US" sz="3200" spc="-1" strike="noStrike">
                <a:solidFill>
                  <a:srgbClr val="000066"/>
                </a:solidFill>
                <a:latin typeface="Calibri"/>
                <a:ea typeface="DejaVu Sans"/>
              </a:rPr>
              <a:t> </a:t>
            </a:r>
            <a:r>
              <a:rPr b="0" lang="en-US" sz="3200" spc="-1" strike="noStrike">
                <a:solidFill>
                  <a:srgbClr val="000066"/>
                </a:solidFill>
                <a:latin typeface="Calibri"/>
                <a:ea typeface="DejaVu Sans"/>
              </a:rPr>
              <a:t>p3(x) = 16x</a:t>
            </a:r>
            <a:r>
              <a:rPr b="1" lang="en-US" sz="3200" spc="-1" strike="noStrike" baseline="30000">
                <a:solidFill>
                  <a:srgbClr val="000066"/>
                </a:solidFill>
                <a:latin typeface="Calibri"/>
                <a:ea typeface="DejaVu Sans"/>
              </a:rPr>
              <a:t>21</a:t>
            </a:r>
            <a:r>
              <a:rPr b="0" lang="en-US" sz="3200" spc="-1" strike="noStrike">
                <a:solidFill>
                  <a:srgbClr val="000066"/>
                </a:solidFill>
                <a:latin typeface="Calibri"/>
                <a:ea typeface="DejaVu Sans"/>
              </a:rPr>
              <a:t> - 3x</a:t>
            </a:r>
            <a:r>
              <a:rPr b="1" lang="en-US" sz="3200" spc="-1" strike="noStrike" baseline="30000">
                <a:solidFill>
                  <a:srgbClr val="000066"/>
                </a:solidFill>
                <a:latin typeface="Calibri"/>
                <a:ea typeface="DejaVu Sans"/>
              </a:rPr>
              <a:t>5</a:t>
            </a:r>
            <a:r>
              <a:rPr b="0" lang="en-US" sz="3200" spc="-1" strike="noStrike">
                <a:solidFill>
                  <a:srgbClr val="000066"/>
                </a:solidFill>
                <a:latin typeface="Calibri"/>
                <a:ea typeface="DejaVu Sans"/>
              </a:rPr>
              <a:t> + 2x + 6</a:t>
            </a:r>
            <a:endParaRPr b="0" lang="en-IN" sz="3200" spc="-1" strike="noStrike">
              <a:solidFill>
                <a:srgbClr val="000000"/>
              </a:solidFill>
              <a:latin typeface="Arial"/>
            </a:endParaRPr>
          </a:p>
        </p:txBody>
      </p:sp>
      <p:sp>
        <p:nvSpPr>
          <p:cNvPr id="662" name="Text Box 3"/>
          <p:cNvSpPr/>
          <p:nvPr/>
        </p:nvSpPr>
        <p:spPr>
          <a:xfrm>
            <a:off x="1371600" y="304920"/>
            <a:ext cx="4875840" cy="69912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ff"/>
              </a:buClr>
              <a:buFont typeface="Symbol"/>
              <a:buChar char=""/>
            </a:pPr>
            <a:r>
              <a:rPr b="1" lang="en-US" sz="4000" spc="-1" strike="noStrike" u="sng">
                <a:solidFill>
                  <a:srgbClr val="00b050"/>
                </a:solidFill>
                <a:uFillTx/>
                <a:latin typeface="Calibri"/>
                <a:ea typeface="DejaVu Sans"/>
              </a:rPr>
              <a:t> </a:t>
            </a:r>
            <a:r>
              <a:rPr b="1" lang="en-US" sz="4000" spc="-1" strike="noStrike" u="sng">
                <a:solidFill>
                  <a:srgbClr val="00b050"/>
                </a:solidFill>
                <a:uFillTx/>
                <a:latin typeface="Calibri"/>
                <a:ea typeface="DejaVu Sans"/>
              </a:rPr>
              <a:t>Polynomial </a:t>
            </a:r>
            <a:r>
              <a:rPr b="1" lang="en-US" sz="1600" spc="-1" strike="noStrike">
                <a:solidFill>
                  <a:srgbClr val="00b050"/>
                </a:solidFill>
                <a:latin typeface="Calibri"/>
                <a:ea typeface="DejaVu Sans"/>
              </a:rPr>
              <a:t>(continued)</a:t>
            </a:r>
            <a:endParaRPr b="0" lang="en-IN" sz="1600" spc="-1" strike="noStrike">
              <a:solidFill>
                <a:srgbClr val="000000"/>
              </a:solidFill>
              <a:latin typeface="Arial"/>
            </a:endParaRPr>
          </a:p>
        </p:txBody>
      </p:sp>
      <p:graphicFrame>
        <p:nvGraphicFramePr>
          <p:cNvPr id="663" name="Group 4"/>
          <p:cNvGraphicFramePr/>
          <p:nvPr/>
        </p:nvGraphicFramePr>
        <p:xfrm>
          <a:off x="669960" y="3886200"/>
          <a:ext cx="4663440" cy="609480"/>
        </p:xfrm>
        <a:graphic>
          <a:graphicData uri="http://schemas.openxmlformats.org/drawingml/2006/table">
            <a:tbl>
              <a:tblPr/>
              <a:tblGrid>
                <a:gridCol w="777600"/>
                <a:gridCol w="777600"/>
                <a:gridCol w="774360"/>
                <a:gridCol w="777600"/>
                <a:gridCol w="777600"/>
                <a:gridCol w="779040"/>
              </a:tblGrid>
              <a:tr h="609480">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6</a:t>
                      </a:r>
                      <a:endParaRPr b="0" lang="en-IN" sz="2600" spc="-1" strike="noStrike">
                        <a:solidFill>
                          <a:srgbClr val="000000"/>
                        </a:solidFill>
                        <a:latin typeface="Arial"/>
                      </a:endParaRPr>
                    </a:p>
                  </a:txBody>
                  <a:tcPr anchor="t" marL="91440" marR="91440">
                    <a:lnL w="2808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2</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0</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0</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-3</a:t>
                      </a:r>
                      <a:endParaRPr b="0" lang="en-IN" sz="2600" spc="-1" strike="noStrike">
                        <a:solidFill>
                          <a:srgbClr val="000000"/>
                        </a:solidFill>
                        <a:latin typeface="Arial"/>
                      </a:endParaRPr>
                    </a:p>
                  </a:txBody>
                  <a:tcPr anchor="t" marL="91440" marR="91440">
                    <a:lnL w="1224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0</a:t>
                      </a:r>
                      <a:endParaRPr b="0" lang="en-IN" sz="2600" spc="-1" strike="noStrike">
                        <a:solidFill>
                          <a:srgbClr val="000000"/>
                        </a:solidFill>
                        <a:latin typeface="Arial"/>
                      </a:endParaRPr>
                    </a:p>
                  </a:txBody>
                  <a:tcPr anchor="t" marL="91440" marR="91440">
                    <a:lnL w="12240">
                      <a:solidFill>
                        <a:srgbClr val="000000"/>
                      </a:solidFill>
                    </a:lnL>
                    <a:lnR w="28080">
                      <a:solidFill>
                        <a:srgbClr val="000000"/>
                      </a:solidFill>
                    </a:lnR>
                    <a:lnT w="28080">
                      <a:solidFill>
                        <a:srgbClr val="000000"/>
                      </a:solidFill>
                    </a:lnT>
                    <a:lnB w="28080">
                      <a:solidFill>
                        <a:srgbClr val="000000"/>
                      </a:solidFill>
                    </a:lnB>
                    <a:noFill/>
                  </a:tcPr>
                </a:tc>
              </a:tr>
            </a:tbl>
          </a:graphicData>
        </a:graphic>
      </p:graphicFrame>
      <p:graphicFrame>
        <p:nvGraphicFramePr>
          <p:cNvPr id="664" name="Group 20"/>
          <p:cNvGraphicFramePr/>
          <p:nvPr/>
        </p:nvGraphicFramePr>
        <p:xfrm>
          <a:off x="6705720" y="3886200"/>
          <a:ext cx="1555200" cy="609480"/>
        </p:xfrm>
        <a:graphic>
          <a:graphicData uri="http://schemas.openxmlformats.org/drawingml/2006/table">
            <a:tbl>
              <a:tblPr/>
              <a:tblGrid>
                <a:gridCol w="777600"/>
                <a:gridCol w="777960"/>
              </a:tblGrid>
              <a:tr h="609480">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0</a:t>
                      </a:r>
                      <a:endParaRPr b="0" lang="en-IN" sz="2600" spc="-1" strike="noStrike">
                        <a:solidFill>
                          <a:srgbClr val="000000"/>
                        </a:solidFill>
                        <a:latin typeface="Arial"/>
                      </a:endParaRPr>
                    </a:p>
                  </a:txBody>
                  <a:tcPr anchor="t" marL="91440" marR="91440">
                    <a:lnL w="28080">
                      <a:solidFill>
                        <a:srgbClr val="000000"/>
                      </a:solidFill>
                    </a:lnL>
                    <a:lnR w="12240">
                      <a:solidFill>
                        <a:srgbClr val="000000"/>
                      </a:solidFill>
                    </a:lnR>
                    <a:lnT w="28080">
                      <a:solidFill>
                        <a:srgbClr val="000000"/>
                      </a:solidFill>
                    </a:lnT>
                    <a:lnB w="28080">
                      <a:solidFill>
                        <a:srgbClr val="000000"/>
                      </a:solidFill>
                    </a:lnB>
                    <a:noFill/>
                  </a:tcPr>
                </a:tc>
                <a:tc>
                  <a:txBody>
                    <a:bodyPr anchor="t">
                      <a:noAutofit/>
                    </a:bodyPr>
                    <a:p>
                      <a:pPr algn="ctr">
                        <a:lnSpc>
                          <a:spcPct val="100000"/>
                        </a:lnSpc>
                        <a:spcBef>
                          <a:spcPts val="519"/>
                        </a:spcBef>
                        <a:tabLst>
                          <a:tab algn="l" pos="0"/>
                        </a:tabLst>
                      </a:pPr>
                      <a:r>
                        <a:rPr b="0" lang="en-US" sz="2600" spc="-1" strike="noStrike">
                          <a:solidFill>
                            <a:srgbClr val="000066"/>
                          </a:solidFill>
                          <a:latin typeface="Arial"/>
                        </a:rPr>
                        <a:t>16</a:t>
                      </a:r>
                      <a:endParaRPr b="0" lang="en-IN" sz="2600" spc="-1" strike="noStrike">
                        <a:solidFill>
                          <a:srgbClr val="000000"/>
                        </a:solidFill>
                        <a:latin typeface="Arial"/>
                      </a:endParaRPr>
                    </a:p>
                  </a:txBody>
                  <a:tcPr anchor="t" marL="91440" marR="91440">
                    <a:lnL w="12240">
                      <a:solidFill>
                        <a:srgbClr val="000000"/>
                      </a:solidFill>
                    </a:lnL>
                    <a:lnR w="28080">
                      <a:solidFill>
                        <a:srgbClr val="000000"/>
                      </a:solidFill>
                    </a:lnR>
                    <a:lnT w="28080">
                      <a:solidFill>
                        <a:srgbClr val="000000"/>
                      </a:solidFill>
                    </a:lnT>
                    <a:lnB w="28080">
                      <a:solidFill>
                        <a:srgbClr val="000000"/>
                      </a:solidFill>
                    </a:lnB>
                    <a:noFill/>
                  </a:tcPr>
                </a:tc>
              </a:tr>
            </a:tbl>
          </a:graphicData>
        </a:graphic>
      </p:graphicFrame>
      <p:sp>
        <p:nvSpPr>
          <p:cNvPr id="665" name="Line 28"/>
          <p:cNvSpPr/>
          <p:nvPr/>
        </p:nvSpPr>
        <p:spPr>
          <a:xfrm>
            <a:off x="5333760" y="4495680"/>
            <a:ext cx="1371600" cy="360"/>
          </a:xfrm>
          <a:prstGeom prst="line">
            <a:avLst/>
          </a:prstGeom>
          <a:ln w="2857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66" name="Line 29"/>
          <p:cNvSpPr/>
          <p:nvPr/>
        </p:nvSpPr>
        <p:spPr>
          <a:xfrm>
            <a:off x="5333760" y="3886200"/>
            <a:ext cx="1371600" cy="360"/>
          </a:xfrm>
          <a:prstGeom prst="line">
            <a:avLst/>
          </a:prstGeom>
          <a:ln w="2857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67" name="Text Box 30"/>
          <p:cNvSpPr/>
          <p:nvPr/>
        </p:nvSpPr>
        <p:spPr>
          <a:xfrm>
            <a:off x="5511960" y="3886200"/>
            <a:ext cx="104616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000000"/>
                </a:solidFill>
                <a:latin typeface="Calibri"/>
                <a:ea typeface="DejaVu Sans"/>
              </a:rPr>
              <a:t>…………</a:t>
            </a:r>
            <a:endParaRPr b="0" lang="en-IN" sz="2400" spc="-1" strike="noStrike">
              <a:solidFill>
                <a:srgbClr val="000000"/>
              </a:solidFill>
              <a:latin typeface="Arial"/>
            </a:endParaRPr>
          </a:p>
        </p:txBody>
      </p:sp>
      <p:sp>
        <p:nvSpPr>
          <p:cNvPr id="668" name="Line 31"/>
          <p:cNvSpPr/>
          <p:nvPr/>
        </p:nvSpPr>
        <p:spPr>
          <a:xfrm flipV="1">
            <a:off x="5257800" y="4572000"/>
            <a:ext cx="761760" cy="838080"/>
          </a:xfrm>
          <a:prstGeom prst="line">
            <a:avLst/>
          </a:prstGeom>
          <a:ln w="28575">
            <a:solidFill>
              <a:srgbClr val="cc33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669" name="Text Box 32"/>
          <p:cNvSpPr/>
          <p:nvPr/>
        </p:nvSpPr>
        <p:spPr>
          <a:xfrm>
            <a:off x="3727080" y="5410080"/>
            <a:ext cx="242964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2400" spc="-1" strike="noStrike" u="sng">
                <a:solidFill>
                  <a:srgbClr val="000000"/>
                </a:solidFill>
                <a:uFillTx/>
                <a:latin typeface="Calibri"/>
                <a:ea typeface="DejaVu Sans"/>
              </a:rPr>
              <a:t>WASTE OF SPACE!</a:t>
            </a:r>
            <a:endParaRPr b="0" lang="en-IN" sz="2400" spc="-1" strike="noStrike">
              <a:solidFill>
                <a:srgbClr val="000000"/>
              </a:solidFill>
              <a:latin typeface="Arial"/>
            </a:endParaRPr>
          </a:p>
        </p:txBody>
      </p:sp>
      <p:pic>
        <p:nvPicPr>
          <p:cNvPr id="670"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timing>
    <p:tnLst>
      <p:par>
        <p:cTn id="825" dur="indefinite" restart="never" nodeType="tmRoot">
          <p:childTnLst>
            <p:seq>
              <p:cTn id="826" dur="indefinite" nodeType="mainSeq">
                <p:childTnLst>
                  <p:par>
                    <p:cTn id="827" fill="hold">
                      <p:stCondLst>
                        <p:cond delay="0"/>
                      </p:stCondLst>
                      <p:childTnLst>
                        <p:par>
                          <p:cTn id="828" fill="hold">
                            <p:stCondLst>
                              <p:cond delay="0"/>
                            </p:stCondLst>
                            <p:childTnLst>
                              <p:par>
                                <p:cTn id="829" nodeType="withEffect" fill="hold" presetClass="entr" presetID="2" presetSubtype="4">
                                  <p:stCondLst>
                                    <p:cond delay="0"/>
                                  </p:stCondLst>
                                  <p:childTnLst>
                                    <p:set>
                                      <p:cBhvr>
                                        <p:cTn id="830" dur="1" fill="hold">
                                          <p:stCondLst>
                                            <p:cond delay="0"/>
                                          </p:stCondLst>
                                        </p:cTn>
                                        <p:tgtEl>
                                          <p:spTgt spid="668"/>
                                        </p:tgtEl>
                                        <p:attrNameLst>
                                          <p:attrName>style.visibility</p:attrName>
                                        </p:attrNameLst>
                                      </p:cBhvr>
                                      <p:to>
                                        <p:strVal val="visible"/>
                                      </p:to>
                                    </p:set>
                                    <p:anim calcmode="lin" valueType="num">
                                      <p:cBhvr additive="repl">
                                        <p:cTn id="831" dur="500" fill="hold"/>
                                        <p:tgtEl>
                                          <p:spTgt spid="668"/>
                                        </p:tgtEl>
                                        <p:attrNameLst>
                                          <p:attrName>ppt_x</p:attrName>
                                        </p:attrNameLst>
                                      </p:cBhvr>
                                      <p:tavLst>
                                        <p:tav tm="0">
                                          <p:val>
                                            <p:strVal val="#ppt_x"/>
                                          </p:val>
                                        </p:tav>
                                        <p:tav tm="100000">
                                          <p:val>
                                            <p:strVal val="#ppt_x"/>
                                          </p:val>
                                        </p:tav>
                                      </p:tavLst>
                                    </p:anim>
                                    <p:anim calcmode="lin" valueType="num">
                                      <p:cBhvr additive="repl">
                                        <p:cTn id="832" dur="500" fill="hold"/>
                                        <p:tgtEl>
                                          <p:spTgt spid="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 Box 2"/>
          <p:cNvSpPr/>
          <p:nvPr/>
        </p:nvSpPr>
        <p:spPr>
          <a:xfrm>
            <a:off x="1447920" y="304920"/>
            <a:ext cx="4266000" cy="69912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ff"/>
              </a:buClr>
              <a:buFont typeface="Symbol"/>
              <a:buChar char=""/>
            </a:pPr>
            <a:r>
              <a:rPr b="1" lang="en-US" sz="4000" spc="-1" strike="noStrike" u="sng">
                <a:solidFill>
                  <a:srgbClr val="00b050"/>
                </a:solidFill>
                <a:uFillTx/>
                <a:latin typeface="Calibri"/>
                <a:ea typeface="DejaVu Sans"/>
              </a:rPr>
              <a:t> </a:t>
            </a:r>
            <a:r>
              <a:rPr b="1" lang="en-US" sz="4000" spc="-1" strike="noStrike" u="sng">
                <a:solidFill>
                  <a:srgbClr val="00b050"/>
                </a:solidFill>
                <a:uFillTx/>
                <a:latin typeface="Calibri"/>
                <a:ea typeface="DejaVu Sans"/>
              </a:rPr>
              <a:t>Polynomial </a:t>
            </a:r>
            <a:r>
              <a:rPr b="1" lang="en-US" sz="1600" spc="-1" strike="noStrike">
                <a:solidFill>
                  <a:srgbClr val="00b050"/>
                </a:solidFill>
                <a:latin typeface="Calibri"/>
                <a:ea typeface="DejaVu Sans"/>
              </a:rPr>
              <a:t>(continued)</a:t>
            </a:r>
            <a:endParaRPr b="0" lang="en-IN" sz="1600" spc="-1" strike="noStrike">
              <a:solidFill>
                <a:srgbClr val="000000"/>
              </a:solidFill>
              <a:latin typeface="Arial"/>
            </a:endParaRPr>
          </a:p>
        </p:txBody>
      </p:sp>
      <p:sp>
        <p:nvSpPr>
          <p:cNvPr id="672" name="Text Box 3"/>
          <p:cNvSpPr/>
          <p:nvPr/>
        </p:nvSpPr>
        <p:spPr>
          <a:xfrm>
            <a:off x="533520" y="1206360"/>
            <a:ext cx="8380800" cy="447732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Symbol"/>
              <a:buChar char=""/>
            </a:pPr>
            <a:r>
              <a:rPr b="0" lang="en-US" sz="3200" spc="-1" strike="noStrike">
                <a:solidFill>
                  <a:srgbClr val="000000"/>
                </a:solidFill>
                <a:latin typeface="Calibri"/>
                <a:ea typeface="DejaVu Sans"/>
              </a:rPr>
              <a:t> </a:t>
            </a:r>
            <a:r>
              <a:rPr b="0" lang="en-US" sz="2800" spc="-1" strike="noStrike">
                <a:solidFill>
                  <a:srgbClr val="000000"/>
                </a:solidFill>
                <a:latin typeface="Calibri"/>
                <a:ea typeface="DejaVu Sans"/>
              </a:rPr>
              <a:t>Advantages of using an Array:</a:t>
            </a:r>
            <a:endParaRPr b="0" lang="en-IN" sz="2800" spc="-1" strike="noStrike">
              <a:solidFill>
                <a:srgbClr val="000000"/>
              </a:solidFill>
              <a:latin typeface="Arial"/>
            </a:endParaRPr>
          </a:p>
          <a:p>
            <a:pPr>
              <a:lnSpc>
                <a:spcPct val="100000"/>
              </a:lnSpc>
            </a:pPr>
            <a:endParaRPr b="0" lang="en-IN" sz="2800" spc="-1" strike="noStrike">
              <a:solidFill>
                <a:srgbClr val="000000"/>
              </a:solidFill>
              <a:latin typeface="Arial"/>
            </a:endParaRPr>
          </a:p>
          <a:p>
            <a:pPr lvl="1" marL="457200" indent="-216000">
              <a:lnSpc>
                <a:spcPct val="100000"/>
              </a:lnSpc>
              <a:buClr>
                <a:srgbClr val="000066"/>
              </a:buClr>
              <a:buFont typeface="Symbol"/>
              <a:buChar char=""/>
            </a:pPr>
            <a:r>
              <a:rPr b="0" lang="en-US" sz="2800" spc="-1" strike="noStrike">
                <a:solidFill>
                  <a:srgbClr val="000066"/>
                </a:solidFill>
                <a:latin typeface="Calibri"/>
                <a:ea typeface="DejaVu Sans"/>
              </a:rPr>
              <a:t> </a:t>
            </a:r>
            <a:r>
              <a:rPr b="0" lang="en-US" sz="2800" spc="-1" strike="noStrike">
                <a:solidFill>
                  <a:srgbClr val="000066"/>
                </a:solidFill>
                <a:latin typeface="Calibri"/>
                <a:ea typeface="DejaVu Sans"/>
              </a:rPr>
              <a:t>only good for non-sparse polynomials.</a:t>
            </a:r>
            <a:endParaRPr b="0" lang="en-IN" sz="2800" spc="-1" strike="noStrike">
              <a:solidFill>
                <a:srgbClr val="000000"/>
              </a:solidFill>
              <a:latin typeface="Arial"/>
            </a:endParaRPr>
          </a:p>
          <a:p>
            <a:pPr lvl="1" marL="457200" indent="-216000">
              <a:lnSpc>
                <a:spcPct val="100000"/>
              </a:lnSpc>
              <a:buClr>
                <a:srgbClr val="000066"/>
              </a:buClr>
              <a:buFont typeface="Symbol"/>
              <a:buChar char=""/>
            </a:pPr>
            <a:r>
              <a:rPr b="0" lang="en-US" sz="2800" spc="-1" strike="noStrike">
                <a:solidFill>
                  <a:srgbClr val="000066"/>
                </a:solidFill>
                <a:latin typeface="Calibri"/>
                <a:ea typeface="DejaVu Sans"/>
              </a:rPr>
              <a:t> </a:t>
            </a:r>
            <a:r>
              <a:rPr b="0" lang="en-US" sz="2800" spc="-1" strike="noStrike">
                <a:solidFill>
                  <a:srgbClr val="000066"/>
                </a:solidFill>
                <a:latin typeface="Calibri"/>
                <a:ea typeface="DejaVu Sans"/>
              </a:rPr>
              <a:t>ease of storage and retrieval.</a:t>
            </a:r>
            <a:endParaRPr b="0" lang="en-IN" sz="2800" spc="-1" strike="noStrike">
              <a:solidFill>
                <a:srgbClr val="000000"/>
              </a:solidFill>
              <a:latin typeface="Arial"/>
            </a:endParaRPr>
          </a:p>
          <a:p>
            <a:pPr marL="457200">
              <a:lnSpc>
                <a:spcPct val="100000"/>
              </a:lnSpc>
            </a:pPr>
            <a:endParaRPr b="0" lang="en-IN" sz="2800" spc="-1" strike="noStrike">
              <a:solidFill>
                <a:srgbClr val="000000"/>
              </a:solidFill>
              <a:latin typeface="Arial"/>
            </a:endParaRPr>
          </a:p>
          <a:p>
            <a:pPr marL="457200" indent="-216000">
              <a:lnSpc>
                <a:spcPct val="100000"/>
              </a:lnSpc>
              <a:buClr>
                <a:srgbClr val="000000"/>
              </a:buClr>
              <a:buFont typeface="Symbo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Disadvantages of using an Array:</a:t>
            </a:r>
            <a:endParaRPr b="0" lang="en-IN" sz="2800" spc="-1" strike="noStrike">
              <a:solidFill>
                <a:srgbClr val="000000"/>
              </a:solidFill>
              <a:latin typeface="Arial"/>
            </a:endParaRPr>
          </a:p>
          <a:p>
            <a:pPr marL="457200">
              <a:lnSpc>
                <a:spcPct val="100000"/>
              </a:lnSpc>
            </a:pPr>
            <a:endParaRPr b="0" lang="en-IN" sz="2800" spc="-1" strike="noStrike">
              <a:solidFill>
                <a:srgbClr val="000000"/>
              </a:solidFill>
              <a:latin typeface="Arial"/>
            </a:endParaRPr>
          </a:p>
          <a:p>
            <a:pPr lvl="1" marL="457200" indent="-216000">
              <a:lnSpc>
                <a:spcPct val="100000"/>
              </a:lnSpc>
              <a:buClr>
                <a:srgbClr val="000066"/>
              </a:buClr>
              <a:buFont typeface="Symbol"/>
              <a:buChar char=""/>
            </a:pPr>
            <a:r>
              <a:rPr b="0" lang="en-US" sz="2800" spc="-1" strike="noStrike">
                <a:solidFill>
                  <a:srgbClr val="000066"/>
                </a:solidFill>
                <a:latin typeface="Calibri"/>
                <a:ea typeface="DejaVu Sans"/>
              </a:rPr>
              <a:t> </a:t>
            </a:r>
            <a:r>
              <a:rPr b="0" lang="en-US" sz="2800" spc="-1" strike="noStrike">
                <a:solidFill>
                  <a:srgbClr val="000066"/>
                </a:solidFill>
                <a:latin typeface="Calibri"/>
                <a:ea typeface="DejaVu Sans"/>
              </a:rPr>
              <a:t>have to allocate array size ahead of time.</a:t>
            </a:r>
            <a:endParaRPr b="0" lang="en-IN" sz="2800" spc="-1" strike="noStrike">
              <a:solidFill>
                <a:srgbClr val="000000"/>
              </a:solidFill>
              <a:latin typeface="Arial"/>
            </a:endParaRPr>
          </a:p>
          <a:p>
            <a:pPr lvl="1" marL="457200" indent="-216000">
              <a:lnSpc>
                <a:spcPct val="100000"/>
              </a:lnSpc>
              <a:buClr>
                <a:srgbClr val="000066"/>
              </a:buClr>
              <a:buFont typeface="Symbol"/>
              <a:buChar char=""/>
            </a:pPr>
            <a:r>
              <a:rPr b="0" lang="en-US" sz="2800" spc="-1" strike="noStrike">
                <a:solidFill>
                  <a:srgbClr val="000066"/>
                </a:solidFill>
                <a:latin typeface="Calibri"/>
                <a:ea typeface="DejaVu Sans"/>
              </a:rPr>
              <a:t> </a:t>
            </a:r>
            <a:r>
              <a:rPr b="0" lang="en-US" sz="2800" spc="-1" strike="noStrike">
                <a:solidFill>
                  <a:srgbClr val="000066"/>
                </a:solidFill>
                <a:latin typeface="Calibri"/>
                <a:ea typeface="DejaVu Sans"/>
              </a:rPr>
              <a:t>huge array size required for sparse polynomials. Waste of space and runtime</a:t>
            </a:r>
            <a:r>
              <a:rPr b="0" lang="en-US" sz="3200" spc="-1" strike="noStrike">
                <a:solidFill>
                  <a:srgbClr val="000066"/>
                </a:solidFill>
                <a:latin typeface="Calibri"/>
                <a:ea typeface="DejaVu Sans"/>
              </a:rPr>
              <a:t>.</a:t>
            </a:r>
            <a:endParaRPr b="0" lang="en-IN" sz="3200" spc="-1" strike="noStrike">
              <a:solidFill>
                <a:srgbClr val="000000"/>
              </a:solidFill>
              <a:latin typeface="Arial"/>
            </a:endParaRPr>
          </a:p>
        </p:txBody>
      </p:sp>
      <p:pic>
        <p:nvPicPr>
          <p:cNvPr id="673"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Text Box 2"/>
          <p:cNvSpPr/>
          <p:nvPr/>
        </p:nvSpPr>
        <p:spPr>
          <a:xfrm>
            <a:off x="2209680" y="457200"/>
            <a:ext cx="4266000" cy="69912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ff"/>
              </a:buClr>
              <a:buFont typeface="Symbol"/>
              <a:buChar char=""/>
            </a:pPr>
            <a:r>
              <a:rPr b="1" lang="en-US" sz="4000" spc="-1" strike="noStrike">
                <a:solidFill>
                  <a:srgbClr val="00b050"/>
                </a:solidFill>
                <a:latin typeface="Calibri"/>
                <a:ea typeface="DejaVu Sans"/>
              </a:rPr>
              <a:t> </a:t>
            </a:r>
            <a:r>
              <a:rPr b="1" lang="en-US" sz="4000" spc="-1" strike="noStrike">
                <a:solidFill>
                  <a:srgbClr val="00b050"/>
                </a:solidFill>
                <a:latin typeface="Calibri"/>
                <a:ea typeface="DejaVu Sans"/>
              </a:rPr>
              <a:t>Polynomial </a:t>
            </a:r>
            <a:r>
              <a:rPr b="1" lang="en-US" sz="1600" spc="-1" strike="noStrike">
                <a:solidFill>
                  <a:srgbClr val="00b050"/>
                </a:solidFill>
                <a:latin typeface="Calibri"/>
                <a:ea typeface="DejaVu Sans"/>
              </a:rPr>
              <a:t>(continued)</a:t>
            </a:r>
            <a:endParaRPr b="0" lang="en-IN" sz="1600" spc="-1" strike="noStrike">
              <a:solidFill>
                <a:srgbClr val="000000"/>
              </a:solidFill>
              <a:latin typeface="Arial"/>
            </a:endParaRPr>
          </a:p>
        </p:txBody>
      </p:sp>
      <p:sp>
        <p:nvSpPr>
          <p:cNvPr id="675" name="Text Box 3"/>
          <p:cNvSpPr/>
          <p:nvPr/>
        </p:nvSpPr>
        <p:spPr>
          <a:xfrm>
            <a:off x="533520" y="1523880"/>
            <a:ext cx="8380800" cy="203940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Symbol"/>
              <a:buChar char=""/>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Linked list Implementation:</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marL="216000" indent="-216000">
              <a:lnSpc>
                <a:spcPct val="100000"/>
              </a:lnSpc>
              <a:buClr>
                <a:srgbClr val="000066"/>
              </a:buClr>
              <a:buFont typeface="Symbol"/>
              <a:buChar char=""/>
            </a:pPr>
            <a:r>
              <a:rPr b="0" lang="en-US" sz="3200" spc="-1" strike="noStrike">
                <a:solidFill>
                  <a:srgbClr val="000066"/>
                </a:solidFill>
                <a:latin typeface="Calibri"/>
                <a:ea typeface="DejaVu Sans"/>
              </a:rPr>
              <a:t> </a:t>
            </a:r>
            <a:r>
              <a:rPr b="0" lang="en-US" sz="3200" spc="-1" strike="noStrike">
                <a:solidFill>
                  <a:srgbClr val="000066"/>
                </a:solidFill>
                <a:latin typeface="Calibri"/>
                <a:ea typeface="DejaVu Sans"/>
              </a:rPr>
              <a:t>p1(x) = 23x</a:t>
            </a:r>
            <a:r>
              <a:rPr b="1" lang="en-US" sz="3200" spc="-1" strike="noStrike" baseline="30000">
                <a:solidFill>
                  <a:srgbClr val="000066"/>
                </a:solidFill>
                <a:latin typeface="Calibri"/>
                <a:ea typeface="DejaVu Sans"/>
              </a:rPr>
              <a:t>9</a:t>
            </a:r>
            <a:r>
              <a:rPr b="0" lang="en-US" sz="3200" spc="-1" strike="noStrike">
                <a:solidFill>
                  <a:srgbClr val="000066"/>
                </a:solidFill>
                <a:latin typeface="Calibri"/>
                <a:ea typeface="DejaVu Sans"/>
              </a:rPr>
              <a:t> + 18x</a:t>
            </a:r>
            <a:r>
              <a:rPr b="1" lang="en-US" sz="3200" spc="-1" strike="noStrike" baseline="30000">
                <a:solidFill>
                  <a:srgbClr val="000066"/>
                </a:solidFill>
                <a:latin typeface="Calibri"/>
                <a:ea typeface="DejaVu Sans"/>
              </a:rPr>
              <a:t>7</a:t>
            </a:r>
            <a:r>
              <a:rPr b="0" lang="en-US" sz="3200" spc="-1" strike="noStrike">
                <a:solidFill>
                  <a:srgbClr val="000066"/>
                </a:solidFill>
                <a:latin typeface="Calibri"/>
                <a:ea typeface="DejaVu Sans"/>
              </a:rPr>
              <a:t> + 41x</a:t>
            </a:r>
            <a:r>
              <a:rPr b="1" lang="en-US" sz="3200" spc="-1" strike="noStrike" baseline="30000">
                <a:solidFill>
                  <a:srgbClr val="000066"/>
                </a:solidFill>
                <a:latin typeface="Calibri"/>
                <a:ea typeface="DejaVu Sans"/>
              </a:rPr>
              <a:t>6</a:t>
            </a:r>
            <a:r>
              <a:rPr b="0" lang="en-US" sz="3200" spc="-1" strike="noStrike">
                <a:solidFill>
                  <a:srgbClr val="000066"/>
                </a:solidFill>
                <a:latin typeface="Calibri"/>
                <a:ea typeface="DejaVu Sans"/>
              </a:rPr>
              <a:t> + 163x</a:t>
            </a:r>
            <a:r>
              <a:rPr b="1" lang="en-US" sz="3200" spc="-1" strike="noStrike" baseline="30000">
                <a:solidFill>
                  <a:srgbClr val="000066"/>
                </a:solidFill>
                <a:latin typeface="Calibri"/>
                <a:ea typeface="DejaVu Sans"/>
              </a:rPr>
              <a:t>4</a:t>
            </a:r>
            <a:r>
              <a:rPr b="0" lang="en-US" sz="3200" spc="-1" strike="noStrike">
                <a:solidFill>
                  <a:srgbClr val="000066"/>
                </a:solidFill>
                <a:latin typeface="Calibri"/>
                <a:ea typeface="DejaVu Sans"/>
              </a:rPr>
              <a:t> + 3</a:t>
            </a:r>
            <a:endParaRPr b="0" lang="en-IN" sz="3200" spc="-1" strike="noStrike">
              <a:solidFill>
                <a:srgbClr val="000000"/>
              </a:solidFill>
              <a:latin typeface="Arial"/>
            </a:endParaRPr>
          </a:p>
          <a:p>
            <a:pPr marL="216000" indent="-216000">
              <a:lnSpc>
                <a:spcPct val="100000"/>
              </a:lnSpc>
              <a:buClr>
                <a:srgbClr val="000066"/>
              </a:buClr>
              <a:buFont typeface="Symbol"/>
              <a:buChar char=""/>
            </a:pPr>
            <a:r>
              <a:rPr b="0" lang="en-US" sz="3200" spc="-1" strike="noStrike">
                <a:solidFill>
                  <a:srgbClr val="000066"/>
                </a:solidFill>
                <a:latin typeface="Calibri"/>
                <a:ea typeface="DejaVu Sans"/>
              </a:rPr>
              <a:t> </a:t>
            </a:r>
            <a:r>
              <a:rPr b="0" lang="en-US" sz="3200" spc="-1" strike="noStrike">
                <a:solidFill>
                  <a:srgbClr val="000066"/>
                </a:solidFill>
                <a:latin typeface="Calibri"/>
                <a:ea typeface="DejaVu Sans"/>
              </a:rPr>
              <a:t>p2(x) = 4x</a:t>
            </a:r>
            <a:r>
              <a:rPr b="1" lang="en-US" sz="3200" spc="-1" strike="noStrike" baseline="30000">
                <a:solidFill>
                  <a:srgbClr val="000066"/>
                </a:solidFill>
                <a:latin typeface="Calibri"/>
                <a:ea typeface="DejaVu Sans"/>
              </a:rPr>
              <a:t>6</a:t>
            </a:r>
            <a:r>
              <a:rPr b="0" lang="en-US" sz="3200" spc="-1" strike="noStrike">
                <a:solidFill>
                  <a:srgbClr val="000066"/>
                </a:solidFill>
                <a:latin typeface="Calibri"/>
                <a:ea typeface="DejaVu Sans"/>
              </a:rPr>
              <a:t> + 10x</a:t>
            </a:r>
            <a:r>
              <a:rPr b="1" lang="en-US" sz="3200" spc="-1" strike="noStrike" baseline="30000">
                <a:solidFill>
                  <a:srgbClr val="000066"/>
                </a:solidFill>
                <a:latin typeface="Calibri"/>
                <a:ea typeface="DejaVu Sans"/>
              </a:rPr>
              <a:t>4</a:t>
            </a:r>
            <a:r>
              <a:rPr b="0" lang="en-US" sz="3200" spc="-1" strike="noStrike">
                <a:solidFill>
                  <a:srgbClr val="000066"/>
                </a:solidFill>
                <a:latin typeface="Calibri"/>
                <a:ea typeface="DejaVu Sans"/>
              </a:rPr>
              <a:t> + 12x + 8</a:t>
            </a:r>
            <a:endParaRPr b="0" lang="en-IN" sz="3200" spc="-1" strike="noStrike">
              <a:solidFill>
                <a:srgbClr val="000000"/>
              </a:solidFill>
              <a:latin typeface="Arial"/>
            </a:endParaRPr>
          </a:p>
        </p:txBody>
      </p:sp>
      <p:sp>
        <p:nvSpPr>
          <p:cNvPr id="676" name="Rectangle 4"/>
          <p:cNvSpPr/>
          <p:nvPr/>
        </p:nvSpPr>
        <p:spPr>
          <a:xfrm>
            <a:off x="853920" y="4038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677" name="Line 5"/>
          <p:cNvSpPr/>
          <p:nvPr/>
        </p:nvSpPr>
        <p:spPr>
          <a:xfrm>
            <a:off x="1844640" y="4038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78" name="Line 6"/>
          <p:cNvSpPr/>
          <p:nvPr/>
        </p:nvSpPr>
        <p:spPr>
          <a:xfrm>
            <a:off x="1158840" y="4038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79" name="Rectangle 7"/>
          <p:cNvSpPr/>
          <p:nvPr/>
        </p:nvSpPr>
        <p:spPr>
          <a:xfrm>
            <a:off x="2378160" y="4038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680" name="Line 8"/>
          <p:cNvSpPr/>
          <p:nvPr/>
        </p:nvSpPr>
        <p:spPr>
          <a:xfrm>
            <a:off x="3368520" y="4038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81" name="Line 9"/>
          <p:cNvSpPr/>
          <p:nvPr/>
        </p:nvSpPr>
        <p:spPr>
          <a:xfrm>
            <a:off x="2682720" y="4038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82" name="Rectangle 10"/>
          <p:cNvSpPr/>
          <p:nvPr/>
        </p:nvSpPr>
        <p:spPr>
          <a:xfrm>
            <a:off x="3902040" y="4038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683" name="Line 11"/>
          <p:cNvSpPr/>
          <p:nvPr/>
        </p:nvSpPr>
        <p:spPr>
          <a:xfrm>
            <a:off x="4892400" y="4038480"/>
            <a:ext cx="180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84" name="Line 12"/>
          <p:cNvSpPr/>
          <p:nvPr/>
        </p:nvSpPr>
        <p:spPr>
          <a:xfrm>
            <a:off x="4206600" y="4038480"/>
            <a:ext cx="180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85" name="Text Box 13"/>
          <p:cNvSpPr/>
          <p:nvPr/>
        </p:nvSpPr>
        <p:spPr>
          <a:xfrm>
            <a:off x="847800" y="4202280"/>
            <a:ext cx="36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23</a:t>
            </a:r>
            <a:endParaRPr b="0" lang="en-IN" sz="1400" spc="-1" strike="noStrike">
              <a:solidFill>
                <a:srgbClr val="000000"/>
              </a:solidFill>
              <a:latin typeface="Arial"/>
            </a:endParaRPr>
          </a:p>
        </p:txBody>
      </p:sp>
      <p:sp>
        <p:nvSpPr>
          <p:cNvPr id="686" name="Text Box 14"/>
          <p:cNvSpPr/>
          <p:nvPr/>
        </p:nvSpPr>
        <p:spPr>
          <a:xfrm>
            <a:off x="1323000" y="4191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9</a:t>
            </a:r>
            <a:endParaRPr b="0" lang="en-IN" sz="1400" spc="-1" strike="noStrike">
              <a:solidFill>
                <a:srgbClr val="000000"/>
              </a:solidFill>
              <a:latin typeface="Arial"/>
            </a:endParaRPr>
          </a:p>
        </p:txBody>
      </p:sp>
      <p:sp>
        <p:nvSpPr>
          <p:cNvPr id="687" name="Text Box 15"/>
          <p:cNvSpPr/>
          <p:nvPr/>
        </p:nvSpPr>
        <p:spPr>
          <a:xfrm>
            <a:off x="2318040" y="4191120"/>
            <a:ext cx="36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18</a:t>
            </a:r>
            <a:endParaRPr b="0" lang="en-IN" sz="1400" spc="-1" strike="noStrike">
              <a:solidFill>
                <a:srgbClr val="000000"/>
              </a:solidFill>
              <a:latin typeface="Arial"/>
            </a:endParaRPr>
          </a:p>
        </p:txBody>
      </p:sp>
      <p:sp>
        <p:nvSpPr>
          <p:cNvPr id="688" name="Text Box 16"/>
          <p:cNvSpPr/>
          <p:nvPr/>
        </p:nvSpPr>
        <p:spPr>
          <a:xfrm>
            <a:off x="2770920" y="4191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7</a:t>
            </a:r>
            <a:endParaRPr b="0" lang="en-IN" sz="1400" spc="-1" strike="noStrike">
              <a:solidFill>
                <a:srgbClr val="000000"/>
              </a:solidFill>
              <a:latin typeface="Arial"/>
            </a:endParaRPr>
          </a:p>
        </p:txBody>
      </p:sp>
      <p:sp>
        <p:nvSpPr>
          <p:cNvPr id="689" name="Text Box 17"/>
          <p:cNvSpPr/>
          <p:nvPr/>
        </p:nvSpPr>
        <p:spPr>
          <a:xfrm>
            <a:off x="3841920" y="4191120"/>
            <a:ext cx="36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41</a:t>
            </a:r>
            <a:endParaRPr b="0" lang="en-IN" sz="1400" spc="-1" strike="noStrike">
              <a:solidFill>
                <a:srgbClr val="000000"/>
              </a:solidFill>
              <a:latin typeface="Arial"/>
            </a:endParaRPr>
          </a:p>
        </p:txBody>
      </p:sp>
      <p:sp>
        <p:nvSpPr>
          <p:cNvPr id="690" name="Text Box 18"/>
          <p:cNvSpPr/>
          <p:nvPr/>
        </p:nvSpPr>
        <p:spPr>
          <a:xfrm>
            <a:off x="4294800" y="4191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6</a:t>
            </a:r>
            <a:endParaRPr b="0" lang="en-IN" sz="1400" spc="-1" strike="noStrike">
              <a:solidFill>
                <a:srgbClr val="000000"/>
              </a:solidFill>
              <a:latin typeface="Arial"/>
            </a:endParaRPr>
          </a:p>
        </p:txBody>
      </p:sp>
      <p:sp>
        <p:nvSpPr>
          <p:cNvPr id="691" name="Line 19"/>
          <p:cNvSpPr/>
          <p:nvPr/>
        </p:nvSpPr>
        <p:spPr>
          <a:xfrm>
            <a:off x="1996920" y="4343400"/>
            <a:ext cx="3808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92" name="Line 20"/>
          <p:cNvSpPr/>
          <p:nvPr/>
        </p:nvSpPr>
        <p:spPr>
          <a:xfrm>
            <a:off x="3520800" y="4343400"/>
            <a:ext cx="38124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93" name="Rectangle 21"/>
          <p:cNvSpPr/>
          <p:nvPr/>
        </p:nvSpPr>
        <p:spPr>
          <a:xfrm>
            <a:off x="5425920" y="4038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694" name="Line 22"/>
          <p:cNvSpPr/>
          <p:nvPr/>
        </p:nvSpPr>
        <p:spPr>
          <a:xfrm>
            <a:off x="6416640" y="4038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95" name="Line 23"/>
          <p:cNvSpPr/>
          <p:nvPr/>
        </p:nvSpPr>
        <p:spPr>
          <a:xfrm>
            <a:off x="5730840" y="4038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696" name="Text Box 24"/>
          <p:cNvSpPr/>
          <p:nvPr/>
        </p:nvSpPr>
        <p:spPr>
          <a:xfrm>
            <a:off x="5371920" y="4191120"/>
            <a:ext cx="45000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163</a:t>
            </a:r>
            <a:endParaRPr b="0" lang="en-IN" sz="1400" spc="-1" strike="noStrike">
              <a:solidFill>
                <a:srgbClr val="000000"/>
              </a:solidFill>
              <a:latin typeface="Arial"/>
            </a:endParaRPr>
          </a:p>
        </p:txBody>
      </p:sp>
      <p:sp>
        <p:nvSpPr>
          <p:cNvPr id="697" name="Text Box 25"/>
          <p:cNvSpPr/>
          <p:nvPr/>
        </p:nvSpPr>
        <p:spPr>
          <a:xfrm>
            <a:off x="5818680" y="4191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4</a:t>
            </a:r>
            <a:endParaRPr b="0" lang="en-IN" sz="1400" spc="-1" strike="noStrike">
              <a:solidFill>
                <a:srgbClr val="000000"/>
              </a:solidFill>
              <a:latin typeface="Arial"/>
            </a:endParaRPr>
          </a:p>
        </p:txBody>
      </p:sp>
      <p:sp>
        <p:nvSpPr>
          <p:cNvPr id="698" name="Line 26"/>
          <p:cNvSpPr/>
          <p:nvPr/>
        </p:nvSpPr>
        <p:spPr>
          <a:xfrm>
            <a:off x="5045040" y="4343400"/>
            <a:ext cx="3808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699" name="Line 27"/>
          <p:cNvSpPr/>
          <p:nvPr/>
        </p:nvSpPr>
        <p:spPr>
          <a:xfrm>
            <a:off x="6568920" y="4343400"/>
            <a:ext cx="3808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00" name="Rectangle 28"/>
          <p:cNvSpPr/>
          <p:nvPr/>
        </p:nvSpPr>
        <p:spPr>
          <a:xfrm>
            <a:off x="6950160" y="4038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01" name="Line 29"/>
          <p:cNvSpPr/>
          <p:nvPr/>
        </p:nvSpPr>
        <p:spPr>
          <a:xfrm>
            <a:off x="7940520" y="4038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02" name="Line 30"/>
          <p:cNvSpPr/>
          <p:nvPr/>
        </p:nvSpPr>
        <p:spPr>
          <a:xfrm>
            <a:off x="7254720" y="4038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03" name="Text Box 31"/>
          <p:cNvSpPr/>
          <p:nvPr/>
        </p:nvSpPr>
        <p:spPr>
          <a:xfrm>
            <a:off x="6961680" y="4191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3</a:t>
            </a:r>
            <a:endParaRPr b="0" lang="en-IN" sz="1400" spc="-1" strike="noStrike">
              <a:solidFill>
                <a:srgbClr val="000000"/>
              </a:solidFill>
              <a:latin typeface="Arial"/>
            </a:endParaRPr>
          </a:p>
        </p:txBody>
      </p:sp>
      <p:sp>
        <p:nvSpPr>
          <p:cNvPr id="704" name="Text Box 32"/>
          <p:cNvSpPr/>
          <p:nvPr/>
        </p:nvSpPr>
        <p:spPr>
          <a:xfrm>
            <a:off x="7342920" y="4191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0</a:t>
            </a:r>
            <a:endParaRPr b="0" lang="en-IN" sz="1400" spc="-1" strike="noStrike">
              <a:solidFill>
                <a:srgbClr val="000000"/>
              </a:solidFill>
              <a:latin typeface="Arial"/>
            </a:endParaRPr>
          </a:p>
        </p:txBody>
      </p:sp>
      <p:sp>
        <p:nvSpPr>
          <p:cNvPr id="705" name="Line 33"/>
          <p:cNvSpPr/>
          <p:nvPr/>
        </p:nvSpPr>
        <p:spPr>
          <a:xfrm>
            <a:off x="8534160" y="4343400"/>
            <a:ext cx="360" cy="30456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06" name="Rectangle 34"/>
          <p:cNvSpPr/>
          <p:nvPr/>
        </p:nvSpPr>
        <p:spPr>
          <a:xfrm>
            <a:off x="853920" y="5181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07" name="Line 35"/>
          <p:cNvSpPr/>
          <p:nvPr/>
        </p:nvSpPr>
        <p:spPr>
          <a:xfrm>
            <a:off x="1844640" y="5181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08" name="Line 36"/>
          <p:cNvSpPr/>
          <p:nvPr/>
        </p:nvSpPr>
        <p:spPr>
          <a:xfrm>
            <a:off x="1158840" y="5181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09" name="Rectangle 37"/>
          <p:cNvSpPr/>
          <p:nvPr/>
        </p:nvSpPr>
        <p:spPr>
          <a:xfrm>
            <a:off x="2378160" y="5181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10" name="Line 38"/>
          <p:cNvSpPr/>
          <p:nvPr/>
        </p:nvSpPr>
        <p:spPr>
          <a:xfrm>
            <a:off x="3368520" y="5181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11" name="Line 39"/>
          <p:cNvSpPr/>
          <p:nvPr/>
        </p:nvSpPr>
        <p:spPr>
          <a:xfrm>
            <a:off x="2682720" y="5181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12" name="Rectangle 40"/>
          <p:cNvSpPr/>
          <p:nvPr/>
        </p:nvSpPr>
        <p:spPr>
          <a:xfrm>
            <a:off x="3902040" y="5181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13" name="Line 41"/>
          <p:cNvSpPr/>
          <p:nvPr/>
        </p:nvSpPr>
        <p:spPr>
          <a:xfrm>
            <a:off x="4892400" y="5181480"/>
            <a:ext cx="180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14" name="Line 42"/>
          <p:cNvSpPr/>
          <p:nvPr/>
        </p:nvSpPr>
        <p:spPr>
          <a:xfrm>
            <a:off x="4206600" y="5181480"/>
            <a:ext cx="180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15" name="Text Box 43"/>
          <p:cNvSpPr/>
          <p:nvPr/>
        </p:nvSpPr>
        <p:spPr>
          <a:xfrm>
            <a:off x="865800" y="534528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4</a:t>
            </a:r>
            <a:endParaRPr b="0" lang="en-IN" sz="1400" spc="-1" strike="noStrike">
              <a:solidFill>
                <a:srgbClr val="000000"/>
              </a:solidFill>
              <a:latin typeface="Arial"/>
            </a:endParaRPr>
          </a:p>
        </p:txBody>
      </p:sp>
      <p:sp>
        <p:nvSpPr>
          <p:cNvPr id="716" name="Text Box 44"/>
          <p:cNvSpPr/>
          <p:nvPr/>
        </p:nvSpPr>
        <p:spPr>
          <a:xfrm>
            <a:off x="1323000" y="5334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6</a:t>
            </a:r>
            <a:endParaRPr b="0" lang="en-IN" sz="1400" spc="-1" strike="noStrike">
              <a:solidFill>
                <a:srgbClr val="000000"/>
              </a:solidFill>
              <a:latin typeface="Arial"/>
            </a:endParaRPr>
          </a:p>
        </p:txBody>
      </p:sp>
      <p:sp>
        <p:nvSpPr>
          <p:cNvPr id="717" name="Text Box 45"/>
          <p:cNvSpPr/>
          <p:nvPr/>
        </p:nvSpPr>
        <p:spPr>
          <a:xfrm>
            <a:off x="2318040" y="5334120"/>
            <a:ext cx="36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10</a:t>
            </a:r>
            <a:endParaRPr b="0" lang="en-IN" sz="1400" spc="-1" strike="noStrike">
              <a:solidFill>
                <a:srgbClr val="000000"/>
              </a:solidFill>
              <a:latin typeface="Arial"/>
            </a:endParaRPr>
          </a:p>
        </p:txBody>
      </p:sp>
      <p:sp>
        <p:nvSpPr>
          <p:cNvPr id="718" name="Text Box 46"/>
          <p:cNvSpPr/>
          <p:nvPr/>
        </p:nvSpPr>
        <p:spPr>
          <a:xfrm>
            <a:off x="2770920" y="5334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4</a:t>
            </a:r>
            <a:endParaRPr b="0" lang="en-IN" sz="1400" spc="-1" strike="noStrike">
              <a:solidFill>
                <a:srgbClr val="000000"/>
              </a:solidFill>
              <a:latin typeface="Arial"/>
            </a:endParaRPr>
          </a:p>
        </p:txBody>
      </p:sp>
      <p:sp>
        <p:nvSpPr>
          <p:cNvPr id="719" name="Text Box 47"/>
          <p:cNvSpPr/>
          <p:nvPr/>
        </p:nvSpPr>
        <p:spPr>
          <a:xfrm>
            <a:off x="3841920" y="5334120"/>
            <a:ext cx="36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12</a:t>
            </a:r>
            <a:endParaRPr b="0" lang="en-IN" sz="1400" spc="-1" strike="noStrike">
              <a:solidFill>
                <a:srgbClr val="000000"/>
              </a:solidFill>
              <a:latin typeface="Arial"/>
            </a:endParaRPr>
          </a:p>
        </p:txBody>
      </p:sp>
      <p:sp>
        <p:nvSpPr>
          <p:cNvPr id="720" name="Text Box 48"/>
          <p:cNvSpPr/>
          <p:nvPr/>
        </p:nvSpPr>
        <p:spPr>
          <a:xfrm>
            <a:off x="4294800" y="5334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1</a:t>
            </a:r>
            <a:endParaRPr b="0" lang="en-IN" sz="1400" spc="-1" strike="noStrike">
              <a:solidFill>
                <a:srgbClr val="000000"/>
              </a:solidFill>
              <a:latin typeface="Arial"/>
            </a:endParaRPr>
          </a:p>
        </p:txBody>
      </p:sp>
      <p:sp>
        <p:nvSpPr>
          <p:cNvPr id="721" name="Line 49"/>
          <p:cNvSpPr/>
          <p:nvPr/>
        </p:nvSpPr>
        <p:spPr>
          <a:xfrm>
            <a:off x="1996920" y="5486400"/>
            <a:ext cx="3808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22" name="Line 50"/>
          <p:cNvSpPr/>
          <p:nvPr/>
        </p:nvSpPr>
        <p:spPr>
          <a:xfrm>
            <a:off x="3520800" y="5486400"/>
            <a:ext cx="38124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23" name="Rectangle 51"/>
          <p:cNvSpPr/>
          <p:nvPr/>
        </p:nvSpPr>
        <p:spPr>
          <a:xfrm>
            <a:off x="5425920" y="5181480"/>
            <a:ext cx="1294200" cy="60840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24" name="Line 52"/>
          <p:cNvSpPr/>
          <p:nvPr/>
        </p:nvSpPr>
        <p:spPr>
          <a:xfrm>
            <a:off x="6416640" y="5181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25" name="Line 53"/>
          <p:cNvSpPr/>
          <p:nvPr/>
        </p:nvSpPr>
        <p:spPr>
          <a:xfrm>
            <a:off x="5730840" y="5181480"/>
            <a:ext cx="1440" cy="6094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26" name="Text Box 54"/>
          <p:cNvSpPr/>
          <p:nvPr/>
        </p:nvSpPr>
        <p:spPr>
          <a:xfrm>
            <a:off x="5437800" y="5334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8</a:t>
            </a:r>
            <a:endParaRPr b="0" lang="en-IN" sz="1400" spc="-1" strike="noStrike">
              <a:solidFill>
                <a:srgbClr val="000000"/>
              </a:solidFill>
              <a:latin typeface="Arial"/>
            </a:endParaRPr>
          </a:p>
        </p:txBody>
      </p:sp>
      <p:sp>
        <p:nvSpPr>
          <p:cNvPr id="727" name="Text Box 55"/>
          <p:cNvSpPr/>
          <p:nvPr/>
        </p:nvSpPr>
        <p:spPr>
          <a:xfrm>
            <a:off x="5818680" y="5334120"/>
            <a:ext cx="270360" cy="3027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Calibri"/>
                <a:ea typeface="DejaVu Sans"/>
              </a:rPr>
              <a:t>0</a:t>
            </a:r>
            <a:endParaRPr b="0" lang="en-IN" sz="1400" spc="-1" strike="noStrike">
              <a:solidFill>
                <a:srgbClr val="000000"/>
              </a:solidFill>
              <a:latin typeface="Arial"/>
            </a:endParaRPr>
          </a:p>
        </p:txBody>
      </p:sp>
      <p:sp>
        <p:nvSpPr>
          <p:cNvPr id="728" name="Line 56"/>
          <p:cNvSpPr/>
          <p:nvPr/>
        </p:nvSpPr>
        <p:spPr>
          <a:xfrm>
            <a:off x="5045040" y="5486400"/>
            <a:ext cx="3808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29" name="Text Box 57"/>
          <p:cNvSpPr/>
          <p:nvPr/>
        </p:nvSpPr>
        <p:spPr>
          <a:xfrm>
            <a:off x="184680" y="4114800"/>
            <a:ext cx="4914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Calibri"/>
                <a:ea typeface="DejaVu Sans"/>
              </a:rPr>
              <a:t>P1</a:t>
            </a:r>
            <a:endParaRPr b="0" lang="en-IN" sz="2400" spc="-1" strike="noStrike">
              <a:solidFill>
                <a:srgbClr val="000000"/>
              </a:solidFill>
              <a:latin typeface="Arial"/>
            </a:endParaRPr>
          </a:p>
        </p:txBody>
      </p:sp>
      <p:sp>
        <p:nvSpPr>
          <p:cNvPr id="730" name="Text Box 58"/>
          <p:cNvSpPr/>
          <p:nvPr/>
        </p:nvSpPr>
        <p:spPr>
          <a:xfrm>
            <a:off x="184680" y="5257800"/>
            <a:ext cx="4914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Calibri"/>
                <a:ea typeface="DejaVu Sans"/>
              </a:rPr>
              <a:t>P2</a:t>
            </a:r>
            <a:endParaRPr b="0" lang="en-IN" sz="2400" spc="-1" strike="noStrike">
              <a:solidFill>
                <a:srgbClr val="000000"/>
              </a:solidFill>
              <a:latin typeface="Arial"/>
            </a:endParaRPr>
          </a:p>
        </p:txBody>
      </p:sp>
      <p:sp>
        <p:nvSpPr>
          <p:cNvPr id="731" name="Line 59"/>
          <p:cNvSpPr/>
          <p:nvPr/>
        </p:nvSpPr>
        <p:spPr>
          <a:xfrm flipH="1">
            <a:off x="8076960" y="4343400"/>
            <a:ext cx="45720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32" name="Line 60"/>
          <p:cNvSpPr/>
          <p:nvPr/>
        </p:nvSpPr>
        <p:spPr>
          <a:xfrm>
            <a:off x="8381880" y="4647960"/>
            <a:ext cx="30492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33" name="Line 61"/>
          <p:cNvSpPr/>
          <p:nvPr/>
        </p:nvSpPr>
        <p:spPr>
          <a:xfrm>
            <a:off x="8458200" y="4724280"/>
            <a:ext cx="15228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34" name="Line 62"/>
          <p:cNvSpPr/>
          <p:nvPr/>
        </p:nvSpPr>
        <p:spPr>
          <a:xfrm>
            <a:off x="7010280" y="5486400"/>
            <a:ext cx="360" cy="30456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35" name="Line 63"/>
          <p:cNvSpPr/>
          <p:nvPr/>
        </p:nvSpPr>
        <p:spPr>
          <a:xfrm flipH="1">
            <a:off x="6553080" y="5486400"/>
            <a:ext cx="45720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36" name="Line 64"/>
          <p:cNvSpPr/>
          <p:nvPr/>
        </p:nvSpPr>
        <p:spPr>
          <a:xfrm>
            <a:off x="6858000" y="5790960"/>
            <a:ext cx="30456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37" name="Line 65"/>
          <p:cNvSpPr/>
          <p:nvPr/>
        </p:nvSpPr>
        <p:spPr>
          <a:xfrm>
            <a:off x="6933960" y="5867280"/>
            <a:ext cx="15264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38" name="Line 66"/>
          <p:cNvSpPr/>
          <p:nvPr/>
        </p:nvSpPr>
        <p:spPr>
          <a:xfrm>
            <a:off x="838080" y="6019560"/>
            <a:ext cx="99072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39" name="Line 67"/>
          <p:cNvSpPr/>
          <p:nvPr/>
        </p:nvSpPr>
        <p:spPr>
          <a:xfrm flipV="1">
            <a:off x="838080" y="5867280"/>
            <a:ext cx="360" cy="1522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40" name="Line 68"/>
          <p:cNvSpPr/>
          <p:nvPr/>
        </p:nvSpPr>
        <p:spPr>
          <a:xfrm flipV="1">
            <a:off x="1828800" y="5867280"/>
            <a:ext cx="360" cy="1522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41" name="Line 69"/>
          <p:cNvSpPr/>
          <p:nvPr/>
        </p:nvSpPr>
        <p:spPr>
          <a:xfrm>
            <a:off x="1295280" y="6019560"/>
            <a:ext cx="228600" cy="228600"/>
          </a:xfrm>
          <a:prstGeom prst="line">
            <a:avLst/>
          </a:prstGeom>
          <a:ln w="9525">
            <a:solidFill>
              <a:srgbClr val="0099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742" name="Line 70"/>
          <p:cNvSpPr/>
          <p:nvPr/>
        </p:nvSpPr>
        <p:spPr>
          <a:xfrm flipV="1">
            <a:off x="1828800" y="5029200"/>
            <a:ext cx="360" cy="75960"/>
          </a:xfrm>
          <a:prstGeom prst="line">
            <a:avLst/>
          </a:prstGeom>
          <a:ln w="9525">
            <a:solidFill>
              <a:srgbClr val="000000"/>
            </a:solidFill>
            <a:round/>
          </a:ln>
        </p:spPr>
        <p:style>
          <a:lnRef idx="0"/>
          <a:fillRef idx="0"/>
          <a:effectRef idx="0"/>
          <a:fontRef idx="minor"/>
        </p:style>
        <p:txBody>
          <a:bodyPr lIns="90000" rIns="90000" tIns="30960" bIns="30960" anchor="t" anchorCtr="1">
            <a:noAutofit/>
          </a:bodyPr>
          <a:p>
            <a:endParaRPr b="0" lang="en-IN" sz="1800" spc="-1" strike="noStrike">
              <a:solidFill>
                <a:srgbClr val="000000"/>
              </a:solidFill>
              <a:latin typeface="Arial"/>
              <a:ea typeface="DejaVu Sans"/>
            </a:endParaRPr>
          </a:p>
        </p:txBody>
      </p:sp>
      <p:sp>
        <p:nvSpPr>
          <p:cNvPr id="743" name="Line 71"/>
          <p:cNvSpPr/>
          <p:nvPr/>
        </p:nvSpPr>
        <p:spPr>
          <a:xfrm>
            <a:off x="1828800" y="5029200"/>
            <a:ext cx="304560" cy="360"/>
          </a:xfrm>
          <a:prstGeom prst="line">
            <a:avLst/>
          </a:prstGeom>
          <a:ln w="9525">
            <a:solidFill>
              <a:srgbClr val="000000"/>
            </a:solidFill>
            <a:roun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44" name="Line 72"/>
          <p:cNvSpPr/>
          <p:nvPr/>
        </p:nvSpPr>
        <p:spPr>
          <a:xfrm flipV="1">
            <a:off x="2133360" y="5029200"/>
            <a:ext cx="360" cy="75960"/>
          </a:xfrm>
          <a:prstGeom prst="line">
            <a:avLst/>
          </a:prstGeom>
          <a:ln w="9525">
            <a:solidFill>
              <a:srgbClr val="000000"/>
            </a:solidFill>
            <a:round/>
          </a:ln>
        </p:spPr>
        <p:style>
          <a:lnRef idx="0"/>
          <a:fillRef idx="0"/>
          <a:effectRef idx="0"/>
          <a:fontRef idx="minor"/>
        </p:style>
        <p:txBody>
          <a:bodyPr lIns="90000" rIns="90000" tIns="30960" bIns="30960" anchor="t" anchorCtr="1">
            <a:noAutofit/>
          </a:bodyPr>
          <a:p>
            <a:endParaRPr b="0" lang="en-IN" sz="1800" spc="-1" strike="noStrike">
              <a:solidFill>
                <a:srgbClr val="000000"/>
              </a:solidFill>
              <a:latin typeface="Arial"/>
              <a:ea typeface="DejaVu Sans"/>
            </a:endParaRPr>
          </a:p>
        </p:txBody>
      </p:sp>
      <p:sp>
        <p:nvSpPr>
          <p:cNvPr id="745" name="Line 73"/>
          <p:cNvSpPr/>
          <p:nvPr/>
        </p:nvSpPr>
        <p:spPr>
          <a:xfrm flipV="1">
            <a:off x="2133360" y="4952880"/>
            <a:ext cx="304920" cy="76320"/>
          </a:xfrm>
          <a:prstGeom prst="line">
            <a:avLst/>
          </a:prstGeom>
          <a:ln w="9525">
            <a:solidFill>
              <a:srgbClr val="009900"/>
            </a:solidFill>
            <a:round/>
            <a:tailEnd len="med" type="triangle" w="med"/>
          </a:ln>
        </p:spPr>
        <p:style>
          <a:lnRef idx="0"/>
          <a:fillRef idx="0"/>
          <a:effectRef idx="0"/>
          <a:fontRef idx="minor"/>
        </p:style>
        <p:txBody>
          <a:bodyPr lIns="90000" rIns="90000" tIns="31320" bIns="31320" anchor="t" anchorCtr="1">
            <a:noAutofit/>
          </a:bodyPr>
          <a:p>
            <a:endParaRPr b="0" lang="en-IN" sz="1800" spc="-1" strike="noStrike">
              <a:solidFill>
                <a:srgbClr val="000000"/>
              </a:solidFill>
              <a:latin typeface="Arial"/>
              <a:ea typeface="DejaVu Sans"/>
            </a:endParaRPr>
          </a:p>
        </p:txBody>
      </p:sp>
      <p:sp>
        <p:nvSpPr>
          <p:cNvPr id="746" name="Text Box 74"/>
          <p:cNvSpPr/>
          <p:nvPr/>
        </p:nvSpPr>
        <p:spPr>
          <a:xfrm>
            <a:off x="1708920" y="6172200"/>
            <a:ext cx="385164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9900"/>
                </a:solidFill>
                <a:latin typeface="Calibri"/>
                <a:ea typeface="DejaVu Sans"/>
              </a:rPr>
              <a:t>NODE (contains coefficient &amp; exponent)</a:t>
            </a:r>
            <a:endParaRPr b="0" lang="en-IN" sz="1800" spc="-1" strike="noStrike">
              <a:solidFill>
                <a:srgbClr val="000000"/>
              </a:solidFill>
              <a:latin typeface="Arial"/>
            </a:endParaRPr>
          </a:p>
        </p:txBody>
      </p:sp>
      <p:sp>
        <p:nvSpPr>
          <p:cNvPr id="747" name="Text Box 75"/>
          <p:cNvSpPr/>
          <p:nvPr/>
        </p:nvSpPr>
        <p:spPr>
          <a:xfrm>
            <a:off x="2633760" y="4724280"/>
            <a:ext cx="225612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9900"/>
                </a:solidFill>
                <a:latin typeface="Calibri"/>
                <a:ea typeface="DejaVu Sans"/>
              </a:rPr>
              <a:t>TAIL (contains pointer)</a:t>
            </a:r>
            <a:endParaRPr b="0" lang="en-IN" sz="1800" spc="-1" strike="noStrike">
              <a:solidFill>
                <a:srgbClr val="000000"/>
              </a:solidFill>
              <a:latin typeface="Arial"/>
            </a:endParaRPr>
          </a:p>
        </p:txBody>
      </p:sp>
      <p:pic>
        <p:nvPicPr>
          <p:cNvPr id="748" name="Shape 297" descr=""/>
          <p:cNvPicPr/>
          <p:nvPr/>
        </p:nvPicPr>
        <p:blipFill>
          <a:blip r:embed="rId1"/>
          <a:stretch/>
        </p:blipFill>
        <p:spPr>
          <a:xfrm>
            <a:off x="457200" y="15228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Rectangle 2"/>
          <p:cNvSpPr/>
          <p:nvPr/>
        </p:nvSpPr>
        <p:spPr>
          <a:xfrm>
            <a:off x="2098800" y="331920"/>
            <a:ext cx="5409000" cy="729000"/>
          </a:xfrm>
          <a:prstGeom prst="rect">
            <a:avLst/>
          </a:prstGeom>
          <a:noFill/>
          <a:ln w="0">
            <a:noFill/>
          </a:ln>
        </p:spPr>
        <p:style>
          <a:lnRef idx="0"/>
          <a:fillRef idx="0"/>
          <a:effectRef idx="0"/>
          <a:fontRef idx="minor"/>
        </p:style>
        <p:txBody>
          <a:bodyPr lIns="90000" rIns="90000" tIns="45000" bIns="45000" anchor="b">
            <a:normAutofit fontScale="95000"/>
          </a:bodyPr>
          <a:p>
            <a:pPr algn="ctr">
              <a:lnSpc>
                <a:spcPct val="100000"/>
              </a:lnSpc>
            </a:pPr>
            <a:r>
              <a:rPr b="0" lang="en-US" sz="4400" spc="-1" strike="noStrike">
                <a:solidFill>
                  <a:srgbClr val="00b050"/>
                </a:solidFill>
                <a:latin typeface="Calibri"/>
                <a:ea typeface="DejaVu Sans"/>
              </a:rPr>
              <a:t>Revisit Polynomials</a:t>
            </a:r>
            <a:endParaRPr b="0" lang="en-IN" sz="4400" spc="-1" strike="noStrike">
              <a:solidFill>
                <a:srgbClr val="000000"/>
              </a:solidFill>
              <a:latin typeface="Arial"/>
            </a:endParaRPr>
          </a:p>
        </p:txBody>
      </p:sp>
      <p:grpSp>
        <p:nvGrpSpPr>
          <p:cNvPr id="750" name="Group 7"/>
          <p:cNvGrpSpPr/>
          <p:nvPr/>
        </p:nvGrpSpPr>
        <p:grpSpPr>
          <a:xfrm>
            <a:off x="1932120" y="2378160"/>
            <a:ext cx="1479600" cy="492480"/>
            <a:chOff x="1932120" y="2378160"/>
            <a:chExt cx="1479600" cy="492480"/>
          </a:xfrm>
        </p:grpSpPr>
        <p:sp>
          <p:nvSpPr>
            <p:cNvPr id="751" name="Rectangle 4"/>
            <p:cNvSpPr/>
            <p:nvPr/>
          </p:nvSpPr>
          <p:spPr>
            <a:xfrm>
              <a:off x="1932120" y="2378160"/>
              <a:ext cx="492480" cy="49248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52" name="Rectangle 5"/>
            <p:cNvSpPr/>
            <p:nvPr/>
          </p:nvSpPr>
          <p:spPr>
            <a:xfrm>
              <a:off x="2425680" y="2378160"/>
              <a:ext cx="492480" cy="49248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53" name="Rectangle 6"/>
            <p:cNvSpPr/>
            <p:nvPr/>
          </p:nvSpPr>
          <p:spPr>
            <a:xfrm>
              <a:off x="2919240" y="2378160"/>
              <a:ext cx="492480" cy="49248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754" name="Group 8"/>
          <p:cNvGrpSpPr/>
          <p:nvPr/>
        </p:nvGrpSpPr>
        <p:grpSpPr>
          <a:xfrm>
            <a:off x="4076640" y="2378160"/>
            <a:ext cx="1479960" cy="492480"/>
            <a:chOff x="4076640" y="2378160"/>
            <a:chExt cx="1479960" cy="492480"/>
          </a:xfrm>
        </p:grpSpPr>
        <p:sp>
          <p:nvSpPr>
            <p:cNvPr id="755" name="Rectangle 9"/>
            <p:cNvSpPr/>
            <p:nvPr/>
          </p:nvSpPr>
          <p:spPr>
            <a:xfrm>
              <a:off x="4076640" y="2378160"/>
              <a:ext cx="492480" cy="49248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56" name="Rectangle 10"/>
            <p:cNvSpPr/>
            <p:nvPr/>
          </p:nvSpPr>
          <p:spPr>
            <a:xfrm>
              <a:off x="4570560" y="2378160"/>
              <a:ext cx="492480" cy="49248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57" name="Rectangle 11"/>
            <p:cNvSpPr/>
            <p:nvPr/>
          </p:nvSpPr>
          <p:spPr>
            <a:xfrm>
              <a:off x="5064120" y="2378160"/>
              <a:ext cx="492480" cy="49248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758" name="Group 12"/>
          <p:cNvGrpSpPr/>
          <p:nvPr/>
        </p:nvGrpSpPr>
        <p:grpSpPr>
          <a:xfrm>
            <a:off x="6222960" y="2378160"/>
            <a:ext cx="1479960" cy="492480"/>
            <a:chOff x="6222960" y="2378160"/>
            <a:chExt cx="1479960" cy="492480"/>
          </a:xfrm>
        </p:grpSpPr>
        <p:sp>
          <p:nvSpPr>
            <p:cNvPr id="759" name="Rectangle 13"/>
            <p:cNvSpPr/>
            <p:nvPr/>
          </p:nvSpPr>
          <p:spPr>
            <a:xfrm>
              <a:off x="6222960" y="2378160"/>
              <a:ext cx="492480" cy="49248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60" name="Rectangle 14"/>
            <p:cNvSpPr/>
            <p:nvPr/>
          </p:nvSpPr>
          <p:spPr>
            <a:xfrm>
              <a:off x="6716880" y="2378160"/>
              <a:ext cx="492480" cy="49248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761" name="Rectangle 15"/>
            <p:cNvSpPr/>
            <p:nvPr/>
          </p:nvSpPr>
          <p:spPr>
            <a:xfrm>
              <a:off x="7210440" y="2378160"/>
              <a:ext cx="492480" cy="49248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762" name="Line 16"/>
          <p:cNvSpPr/>
          <p:nvPr/>
        </p:nvSpPr>
        <p:spPr>
          <a:xfrm>
            <a:off x="1438200" y="2654280"/>
            <a:ext cx="4935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63" name="Line 17"/>
          <p:cNvSpPr/>
          <p:nvPr/>
        </p:nvSpPr>
        <p:spPr>
          <a:xfrm>
            <a:off x="3193920" y="2666880"/>
            <a:ext cx="88272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64" name="Text Box 19"/>
          <p:cNvSpPr/>
          <p:nvPr/>
        </p:nvSpPr>
        <p:spPr>
          <a:xfrm>
            <a:off x="2425680" y="2446200"/>
            <a:ext cx="492480" cy="424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00"/>
              </a:spcBef>
            </a:pPr>
            <a:r>
              <a:rPr b="0" lang="en-US" sz="2200" spc="-1" strike="noStrike">
                <a:solidFill>
                  <a:srgbClr val="000000"/>
                </a:solidFill>
                <a:latin typeface="Comic Sans MS"/>
                <a:ea typeface="DejaVu Sans"/>
              </a:rPr>
              <a:t>14</a:t>
            </a:r>
            <a:endParaRPr b="0" lang="en-IN" sz="2200" spc="-1" strike="noStrike">
              <a:solidFill>
                <a:srgbClr val="000000"/>
              </a:solidFill>
              <a:latin typeface="Arial"/>
            </a:endParaRPr>
          </a:p>
        </p:txBody>
      </p:sp>
      <p:sp>
        <p:nvSpPr>
          <p:cNvPr id="765" name="Text Box 20"/>
          <p:cNvSpPr/>
          <p:nvPr/>
        </p:nvSpPr>
        <p:spPr>
          <a:xfrm>
            <a:off x="1990800" y="2455920"/>
            <a:ext cx="288000" cy="424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00"/>
              </a:spcBef>
            </a:pPr>
            <a:r>
              <a:rPr b="0" lang="en-US" sz="2200" spc="-1" strike="noStrike">
                <a:solidFill>
                  <a:srgbClr val="000000"/>
                </a:solidFill>
                <a:latin typeface="Comic Sans MS"/>
                <a:ea typeface="DejaVu Sans"/>
              </a:rPr>
              <a:t>3</a:t>
            </a:r>
            <a:endParaRPr b="0" lang="en-IN" sz="2200" spc="-1" strike="noStrike">
              <a:solidFill>
                <a:srgbClr val="000000"/>
              </a:solidFill>
              <a:latin typeface="Arial"/>
            </a:endParaRPr>
          </a:p>
        </p:txBody>
      </p:sp>
      <p:sp>
        <p:nvSpPr>
          <p:cNvPr id="766" name="Text Box 21"/>
          <p:cNvSpPr/>
          <p:nvPr/>
        </p:nvSpPr>
        <p:spPr>
          <a:xfrm>
            <a:off x="4152960" y="2468520"/>
            <a:ext cx="288000" cy="424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00"/>
              </a:spcBef>
            </a:pPr>
            <a:r>
              <a:rPr b="0" lang="en-US" sz="2200" spc="-1" strike="noStrike">
                <a:solidFill>
                  <a:srgbClr val="000000"/>
                </a:solidFill>
                <a:latin typeface="Comic Sans MS"/>
                <a:ea typeface="DejaVu Sans"/>
              </a:rPr>
              <a:t>2</a:t>
            </a:r>
            <a:endParaRPr b="0" lang="en-IN" sz="2200" spc="-1" strike="noStrike">
              <a:solidFill>
                <a:srgbClr val="000000"/>
              </a:solidFill>
              <a:latin typeface="Arial"/>
            </a:endParaRPr>
          </a:p>
        </p:txBody>
      </p:sp>
      <p:sp>
        <p:nvSpPr>
          <p:cNvPr id="767" name="Text Box 22"/>
          <p:cNvSpPr/>
          <p:nvPr/>
        </p:nvSpPr>
        <p:spPr>
          <a:xfrm>
            <a:off x="4659480" y="2451240"/>
            <a:ext cx="288000" cy="424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00"/>
              </a:spcBef>
            </a:pPr>
            <a:r>
              <a:rPr b="0" lang="en-US" sz="2200" spc="-1" strike="noStrike">
                <a:solidFill>
                  <a:srgbClr val="000000"/>
                </a:solidFill>
                <a:latin typeface="Comic Sans MS"/>
                <a:ea typeface="DejaVu Sans"/>
              </a:rPr>
              <a:t>8</a:t>
            </a:r>
            <a:endParaRPr b="0" lang="en-IN" sz="2200" spc="-1" strike="noStrike">
              <a:solidFill>
                <a:srgbClr val="000000"/>
              </a:solidFill>
              <a:latin typeface="Arial"/>
            </a:endParaRPr>
          </a:p>
        </p:txBody>
      </p:sp>
      <p:sp>
        <p:nvSpPr>
          <p:cNvPr id="768" name="Text Box 23"/>
          <p:cNvSpPr/>
          <p:nvPr/>
        </p:nvSpPr>
        <p:spPr>
          <a:xfrm>
            <a:off x="6297480" y="2435400"/>
            <a:ext cx="288000" cy="424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00"/>
              </a:spcBef>
            </a:pPr>
            <a:r>
              <a:rPr b="0" lang="en-US" sz="2200" spc="-1" strike="noStrike">
                <a:solidFill>
                  <a:srgbClr val="000000"/>
                </a:solidFill>
                <a:latin typeface="Comic Sans MS"/>
                <a:ea typeface="DejaVu Sans"/>
              </a:rPr>
              <a:t>1</a:t>
            </a:r>
            <a:endParaRPr b="0" lang="en-IN" sz="2200" spc="-1" strike="noStrike">
              <a:solidFill>
                <a:srgbClr val="000000"/>
              </a:solidFill>
              <a:latin typeface="Arial"/>
            </a:endParaRPr>
          </a:p>
        </p:txBody>
      </p:sp>
      <p:sp>
        <p:nvSpPr>
          <p:cNvPr id="769" name="Text Box 24"/>
          <p:cNvSpPr/>
          <p:nvPr/>
        </p:nvSpPr>
        <p:spPr>
          <a:xfrm>
            <a:off x="6804000" y="2462040"/>
            <a:ext cx="288000" cy="424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00"/>
              </a:spcBef>
            </a:pPr>
            <a:r>
              <a:rPr b="0" lang="en-US" sz="2200" spc="-1" strike="noStrike">
                <a:solidFill>
                  <a:srgbClr val="000000"/>
                </a:solidFill>
                <a:latin typeface="Comic Sans MS"/>
                <a:ea typeface="DejaVu Sans"/>
              </a:rPr>
              <a:t>0</a:t>
            </a:r>
            <a:endParaRPr b="0" lang="en-IN" sz="2200" spc="-1" strike="noStrike">
              <a:solidFill>
                <a:srgbClr val="000000"/>
              </a:solidFill>
              <a:latin typeface="Arial"/>
            </a:endParaRPr>
          </a:p>
        </p:txBody>
      </p:sp>
      <p:sp>
        <p:nvSpPr>
          <p:cNvPr id="770" name="Text Box 25"/>
          <p:cNvSpPr/>
          <p:nvPr/>
        </p:nvSpPr>
        <p:spPr>
          <a:xfrm>
            <a:off x="7326360" y="2446200"/>
            <a:ext cx="288000" cy="424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00"/>
              </a:spcBef>
            </a:pPr>
            <a:r>
              <a:rPr b="0" lang="en-US" sz="2200" spc="-1" strike="noStrike">
                <a:solidFill>
                  <a:srgbClr val="000000"/>
                </a:solidFill>
                <a:latin typeface="Comic Sans MS"/>
                <a:ea typeface="DejaVu Sans"/>
              </a:rPr>
              <a:t>0</a:t>
            </a:r>
            <a:endParaRPr b="0" lang="en-IN" sz="2200" spc="-1" strike="noStrike">
              <a:solidFill>
                <a:srgbClr val="000000"/>
              </a:solidFill>
              <a:latin typeface="Arial"/>
            </a:endParaRPr>
          </a:p>
        </p:txBody>
      </p:sp>
      <p:sp>
        <p:nvSpPr>
          <p:cNvPr id="771" name="Text Box 26"/>
          <p:cNvSpPr/>
          <p:nvPr/>
        </p:nvSpPr>
        <p:spPr>
          <a:xfrm>
            <a:off x="468360" y="2438280"/>
            <a:ext cx="121320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pPr>
            <a:r>
              <a:rPr b="0" lang="en-US" sz="2400" spc="-1" strike="noStrike">
                <a:solidFill>
                  <a:srgbClr val="000000"/>
                </a:solidFill>
                <a:latin typeface="Comic Sans MS"/>
                <a:ea typeface="DejaVu Sans"/>
              </a:rPr>
              <a:t>a.first</a:t>
            </a:r>
            <a:endParaRPr b="0" lang="en-IN" sz="2400" spc="-1" strike="noStrike">
              <a:solidFill>
                <a:srgbClr val="000000"/>
              </a:solidFill>
              <a:latin typeface="Arial"/>
            </a:endParaRPr>
          </a:p>
        </p:txBody>
      </p:sp>
      <p:sp>
        <p:nvSpPr>
          <p:cNvPr id="772" name="Line 27"/>
          <p:cNvSpPr/>
          <p:nvPr/>
        </p:nvSpPr>
        <p:spPr>
          <a:xfrm>
            <a:off x="5354280" y="2636640"/>
            <a:ext cx="88272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grpSp>
        <p:nvGrpSpPr>
          <p:cNvPr id="773" name="Group 30"/>
          <p:cNvGrpSpPr/>
          <p:nvPr/>
        </p:nvGrpSpPr>
        <p:grpSpPr>
          <a:xfrm>
            <a:off x="2001960" y="4714920"/>
            <a:ext cx="1479960" cy="492480"/>
            <a:chOff x="2001960" y="4714920"/>
            <a:chExt cx="1479960" cy="492480"/>
          </a:xfrm>
        </p:grpSpPr>
        <p:sp>
          <p:nvSpPr>
            <p:cNvPr id="774" name="Rectangle 31"/>
            <p:cNvSpPr/>
            <p:nvPr/>
          </p:nvSpPr>
          <p:spPr>
            <a:xfrm>
              <a:off x="2001960" y="4714920"/>
              <a:ext cx="492480" cy="492480"/>
            </a:xfrm>
            <a:prstGeom prst="rect">
              <a:avLst/>
            </a:prstGeom>
            <a:solidFill>
              <a:schemeClr val="accent1"/>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0" lang="en-US" sz="2200" spc="-1" strike="noStrike">
                  <a:solidFill>
                    <a:srgbClr val="000000"/>
                  </a:solidFill>
                  <a:latin typeface="Comic Sans MS"/>
                  <a:ea typeface="DejaVu Sans"/>
                </a:rPr>
                <a:t>8</a:t>
              </a:r>
              <a:endParaRPr b="0" lang="en-IN" sz="2200" spc="-1" strike="noStrike">
                <a:solidFill>
                  <a:srgbClr val="000000"/>
                </a:solidFill>
                <a:latin typeface="Arial"/>
              </a:endParaRPr>
            </a:p>
          </p:txBody>
        </p:sp>
        <p:sp>
          <p:nvSpPr>
            <p:cNvPr id="775" name="Rectangle 32"/>
            <p:cNvSpPr/>
            <p:nvPr/>
          </p:nvSpPr>
          <p:spPr>
            <a:xfrm>
              <a:off x="2495520" y="4714920"/>
              <a:ext cx="492480" cy="492480"/>
            </a:xfrm>
            <a:prstGeom prst="rect">
              <a:avLst/>
            </a:prstGeom>
            <a:solidFill>
              <a:schemeClr val="accent1"/>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0" lang="en-US" sz="2200" spc="-1" strike="noStrike">
                  <a:solidFill>
                    <a:srgbClr val="000000"/>
                  </a:solidFill>
                  <a:latin typeface="Comic Sans MS"/>
                  <a:ea typeface="DejaVu Sans"/>
                </a:rPr>
                <a:t>14</a:t>
              </a:r>
              <a:endParaRPr b="0" lang="en-IN" sz="2200" spc="-1" strike="noStrike">
                <a:solidFill>
                  <a:srgbClr val="000000"/>
                </a:solidFill>
                <a:latin typeface="Arial"/>
              </a:endParaRPr>
            </a:p>
          </p:txBody>
        </p:sp>
        <p:sp>
          <p:nvSpPr>
            <p:cNvPr id="776" name="Rectangle 33"/>
            <p:cNvSpPr/>
            <p:nvPr/>
          </p:nvSpPr>
          <p:spPr>
            <a:xfrm>
              <a:off x="2989440" y="4714920"/>
              <a:ext cx="492480" cy="49248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777" name="Group 34"/>
          <p:cNvGrpSpPr/>
          <p:nvPr/>
        </p:nvGrpSpPr>
        <p:grpSpPr>
          <a:xfrm>
            <a:off x="4146480" y="4714920"/>
            <a:ext cx="1479960" cy="492480"/>
            <a:chOff x="4146480" y="4714920"/>
            <a:chExt cx="1479960" cy="492480"/>
          </a:xfrm>
        </p:grpSpPr>
        <p:sp>
          <p:nvSpPr>
            <p:cNvPr id="778" name="Rectangle 35"/>
            <p:cNvSpPr/>
            <p:nvPr/>
          </p:nvSpPr>
          <p:spPr>
            <a:xfrm>
              <a:off x="4146480" y="4714920"/>
              <a:ext cx="492480" cy="492480"/>
            </a:xfrm>
            <a:prstGeom prst="rect">
              <a:avLst/>
            </a:prstGeom>
            <a:solidFill>
              <a:schemeClr val="accent1"/>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0" lang="en-US" sz="2200" spc="-1" strike="noStrike">
                  <a:solidFill>
                    <a:srgbClr val="000000"/>
                  </a:solidFill>
                  <a:latin typeface="Comic Sans MS"/>
                  <a:ea typeface="DejaVu Sans"/>
                </a:rPr>
                <a:t>-3</a:t>
              </a:r>
              <a:endParaRPr b="0" lang="en-IN" sz="2200" spc="-1" strike="noStrike">
                <a:solidFill>
                  <a:srgbClr val="000000"/>
                </a:solidFill>
                <a:latin typeface="Arial"/>
              </a:endParaRPr>
            </a:p>
          </p:txBody>
        </p:sp>
        <p:sp>
          <p:nvSpPr>
            <p:cNvPr id="779" name="Rectangle 36"/>
            <p:cNvSpPr/>
            <p:nvPr/>
          </p:nvSpPr>
          <p:spPr>
            <a:xfrm>
              <a:off x="4640400" y="4714920"/>
              <a:ext cx="492480" cy="492480"/>
            </a:xfrm>
            <a:prstGeom prst="rect">
              <a:avLst/>
            </a:prstGeom>
            <a:solidFill>
              <a:schemeClr val="accent1"/>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0" lang="en-US" sz="2200" spc="-1" strike="noStrike">
                  <a:solidFill>
                    <a:srgbClr val="000000"/>
                  </a:solidFill>
                  <a:latin typeface="Comic Sans MS"/>
                  <a:ea typeface="DejaVu Sans"/>
                </a:rPr>
                <a:t>10</a:t>
              </a:r>
              <a:endParaRPr b="0" lang="en-IN" sz="2200" spc="-1" strike="noStrike">
                <a:solidFill>
                  <a:srgbClr val="000000"/>
                </a:solidFill>
                <a:latin typeface="Arial"/>
              </a:endParaRPr>
            </a:p>
          </p:txBody>
        </p:sp>
        <p:sp>
          <p:nvSpPr>
            <p:cNvPr id="780" name="Rectangle 37"/>
            <p:cNvSpPr/>
            <p:nvPr/>
          </p:nvSpPr>
          <p:spPr>
            <a:xfrm>
              <a:off x="5133960" y="4714920"/>
              <a:ext cx="492480" cy="49248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781" name="Group 38"/>
          <p:cNvGrpSpPr/>
          <p:nvPr/>
        </p:nvGrpSpPr>
        <p:grpSpPr>
          <a:xfrm>
            <a:off x="6292800" y="4714920"/>
            <a:ext cx="1479960" cy="492480"/>
            <a:chOff x="6292800" y="4714920"/>
            <a:chExt cx="1479960" cy="492480"/>
          </a:xfrm>
        </p:grpSpPr>
        <p:sp>
          <p:nvSpPr>
            <p:cNvPr id="782" name="Rectangle 39"/>
            <p:cNvSpPr/>
            <p:nvPr/>
          </p:nvSpPr>
          <p:spPr>
            <a:xfrm>
              <a:off x="6292800" y="4714920"/>
              <a:ext cx="492480" cy="492480"/>
            </a:xfrm>
            <a:prstGeom prst="rect">
              <a:avLst/>
            </a:prstGeom>
            <a:solidFill>
              <a:schemeClr val="accent1"/>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0" lang="en-US" sz="2200" spc="-1" strike="noStrike">
                  <a:solidFill>
                    <a:srgbClr val="000000"/>
                  </a:solidFill>
                  <a:latin typeface="Comic Sans MS"/>
                  <a:ea typeface="DejaVu Sans"/>
                </a:rPr>
                <a:t>10</a:t>
              </a:r>
              <a:endParaRPr b="0" lang="en-IN" sz="2200" spc="-1" strike="noStrike">
                <a:solidFill>
                  <a:srgbClr val="000000"/>
                </a:solidFill>
                <a:latin typeface="Arial"/>
              </a:endParaRPr>
            </a:p>
          </p:txBody>
        </p:sp>
        <p:sp>
          <p:nvSpPr>
            <p:cNvPr id="783" name="Rectangle 40"/>
            <p:cNvSpPr/>
            <p:nvPr/>
          </p:nvSpPr>
          <p:spPr>
            <a:xfrm>
              <a:off x="6786720" y="4714920"/>
              <a:ext cx="492480" cy="492480"/>
            </a:xfrm>
            <a:prstGeom prst="rect">
              <a:avLst/>
            </a:prstGeom>
            <a:solidFill>
              <a:schemeClr val="accent1"/>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0" lang="en-US" sz="2200" spc="-1" strike="noStrike">
                  <a:solidFill>
                    <a:srgbClr val="000000"/>
                  </a:solidFill>
                  <a:latin typeface="Comic Sans MS"/>
                  <a:ea typeface="DejaVu Sans"/>
                </a:rPr>
                <a:t>6</a:t>
              </a:r>
              <a:endParaRPr b="0" lang="en-IN" sz="2200" spc="-1" strike="noStrike">
                <a:solidFill>
                  <a:srgbClr val="000000"/>
                </a:solidFill>
                <a:latin typeface="Arial"/>
              </a:endParaRPr>
            </a:p>
          </p:txBody>
        </p:sp>
        <p:sp>
          <p:nvSpPr>
            <p:cNvPr id="784" name="Rectangle 41"/>
            <p:cNvSpPr/>
            <p:nvPr/>
          </p:nvSpPr>
          <p:spPr>
            <a:xfrm>
              <a:off x="7280280" y="4714920"/>
              <a:ext cx="492480" cy="49248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785" name="Line 42"/>
          <p:cNvSpPr/>
          <p:nvPr/>
        </p:nvSpPr>
        <p:spPr>
          <a:xfrm>
            <a:off x="1508040" y="4991040"/>
            <a:ext cx="4935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86" name="Line 43"/>
          <p:cNvSpPr/>
          <p:nvPr/>
        </p:nvSpPr>
        <p:spPr>
          <a:xfrm>
            <a:off x="3263760" y="5003640"/>
            <a:ext cx="88272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87" name="Text Box 51"/>
          <p:cNvSpPr/>
          <p:nvPr/>
        </p:nvSpPr>
        <p:spPr>
          <a:xfrm>
            <a:off x="468360" y="4775040"/>
            <a:ext cx="128304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pPr>
            <a:r>
              <a:rPr b="0" lang="en-US" sz="2400" spc="-1" strike="noStrike">
                <a:solidFill>
                  <a:srgbClr val="000000"/>
                </a:solidFill>
                <a:latin typeface="Comic Sans MS"/>
                <a:ea typeface="DejaVu Sans"/>
              </a:rPr>
              <a:t>b.first</a:t>
            </a:r>
            <a:endParaRPr b="0" lang="en-IN" sz="2400" spc="-1" strike="noStrike">
              <a:solidFill>
                <a:srgbClr val="000000"/>
              </a:solidFill>
              <a:latin typeface="Arial"/>
            </a:endParaRPr>
          </a:p>
        </p:txBody>
      </p:sp>
      <p:sp>
        <p:nvSpPr>
          <p:cNvPr id="788" name="Line 52"/>
          <p:cNvSpPr/>
          <p:nvPr/>
        </p:nvSpPr>
        <p:spPr>
          <a:xfrm>
            <a:off x="5424480" y="4973400"/>
            <a:ext cx="8823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789" name="Text Box 107"/>
          <p:cNvSpPr/>
          <p:nvPr/>
        </p:nvSpPr>
        <p:spPr>
          <a:xfrm>
            <a:off x="8389440" y="4702320"/>
            <a:ext cx="54612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000000"/>
                </a:solidFill>
                <a:latin typeface="Courier New"/>
                <a:ea typeface="DejaVu Sans"/>
              </a:rPr>
              <a:t>**</a:t>
            </a:r>
            <a:endParaRPr b="0" lang="en-IN" sz="2400" spc="-1" strike="noStrike">
              <a:solidFill>
                <a:srgbClr val="000000"/>
              </a:solidFill>
              <a:latin typeface="Arial"/>
            </a:endParaRPr>
          </a:p>
        </p:txBody>
      </p:sp>
      <p:sp>
        <p:nvSpPr>
          <p:cNvPr id="790" name="TextBox 45"/>
          <p:cNvSpPr/>
          <p:nvPr/>
        </p:nvSpPr>
        <p:spPr>
          <a:xfrm>
            <a:off x="2514600" y="2057400"/>
            <a:ext cx="761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exp</a:t>
            </a:r>
            <a:endParaRPr b="0" lang="en-IN" sz="1800" spc="-1" strike="noStrike">
              <a:solidFill>
                <a:srgbClr val="000000"/>
              </a:solidFill>
              <a:latin typeface="Arial"/>
            </a:endParaRPr>
          </a:p>
        </p:txBody>
      </p:sp>
      <p:sp>
        <p:nvSpPr>
          <p:cNvPr id="791" name="TextBox 46"/>
          <p:cNvSpPr/>
          <p:nvPr/>
        </p:nvSpPr>
        <p:spPr>
          <a:xfrm>
            <a:off x="1752480" y="2057400"/>
            <a:ext cx="761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coeff</a:t>
            </a:r>
            <a:endParaRPr b="0" lang="en-IN" sz="1800" spc="-1" strike="noStrike">
              <a:solidFill>
                <a:srgbClr val="000000"/>
              </a:solidFill>
              <a:latin typeface="Arial"/>
            </a:endParaRPr>
          </a:p>
        </p:txBody>
      </p:sp>
      <p:pic>
        <p:nvPicPr>
          <p:cNvPr id="792" name="Shape 297" descr=""/>
          <p:cNvPicPr/>
          <p:nvPr/>
        </p:nvPicPr>
        <p:blipFill>
          <a:blip r:embed="rId1"/>
          <a:stretch/>
        </p:blipFill>
        <p:spPr>
          <a:xfrm>
            <a:off x="304920" y="228600"/>
            <a:ext cx="951120" cy="860400"/>
          </a:xfrm>
          <a:prstGeom prst="rect">
            <a:avLst/>
          </a:prstGeom>
          <a:ln w="0">
            <a:noFill/>
          </a:ln>
        </p:spPr>
      </p:pic>
      <p:pic>
        <p:nvPicPr>
          <p:cNvPr id="793" name="" descr=""/>
          <p:cNvPicPr/>
          <p:nvPr/>
        </p:nvPicPr>
        <p:blipFill>
          <a:blip r:embed="rId2"/>
          <a:stretch/>
        </p:blipFill>
        <p:spPr>
          <a:xfrm>
            <a:off x="2908440" y="3137040"/>
            <a:ext cx="3237840" cy="570960"/>
          </a:xfrm>
          <a:prstGeom prst="rect">
            <a:avLst/>
          </a:prstGeom>
          <a:ln w="0">
            <a:noFill/>
          </a:ln>
        </p:spPr>
      </p:pic>
      <p:pic>
        <p:nvPicPr>
          <p:cNvPr id="794" name="" descr=""/>
          <p:cNvPicPr/>
          <p:nvPr/>
        </p:nvPicPr>
        <p:blipFill>
          <a:blip r:embed="rId3"/>
          <a:stretch/>
        </p:blipFill>
        <p:spPr>
          <a:xfrm>
            <a:off x="3048120" y="5435640"/>
            <a:ext cx="4164840" cy="60876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Rectangle 2"/>
          <p:cNvSpPr/>
          <p:nvPr/>
        </p:nvSpPr>
        <p:spPr>
          <a:xfrm>
            <a:off x="1600200" y="208080"/>
            <a:ext cx="7022160" cy="8020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4400" spc="-1" strike="noStrike">
                <a:solidFill>
                  <a:srgbClr val="00b050"/>
                </a:solidFill>
                <a:latin typeface="Calibri"/>
                <a:ea typeface="DejaVu Sans"/>
              </a:rPr>
              <a:t>Node structure of Polynomial</a:t>
            </a:r>
            <a:endParaRPr b="0" lang="en-IN" sz="4400" spc="-1" strike="noStrike">
              <a:solidFill>
                <a:srgbClr val="000000"/>
              </a:solidFill>
              <a:latin typeface="Arial"/>
            </a:endParaRPr>
          </a:p>
        </p:txBody>
      </p:sp>
      <p:sp>
        <p:nvSpPr>
          <p:cNvPr id="796" name="Rectangle 3"/>
          <p:cNvSpPr/>
          <p:nvPr/>
        </p:nvSpPr>
        <p:spPr>
          <a:xfrm>
            <a:off x="1257120" y="1371600"/>
            <a:ext cx="7200000" cy="3123000"/>
          </a:xfrm>
          <a:prstGeom prst="rect">
            <a:avLst/>
          </a:prstGeom>
          <a:noFill/>
          <a:ln w="0">
            <a:noFill/>
          </a:ln>
        </p:spPr>
        <p:style>
          <a:lnRef idx="0"/>
          <a:fillRef idx="0"/>
          <a:effectRef idx="0"/>
          <a:fontRef idx="minor"/>
        </p:style>
        <p:txBody>
          <a:bodyPr lIns="90000" rIns="90000" tIns="45000" bIns="45000" anchor="t">
            <a:normAutofit fontScale="96000"/>
          </a:bodyPr>
          <a:p>
            <a:pPr>
              <a:lnSpc>
                <a:spcPct val="100000"/>
              </a:lnSpc>
              <a:spcBef>
                <a:spcPts val="479"/>
              </a:spcBef>
              <a:tabLst>
                <a:tab algn="l" pos="0"/>
              </a:tabLst>
            </a:pPr>
            <a:r>
              <a:rPr b="0" lang="en-US" sz="2400" spc="-1" strike="noStrike">
                <a:solidFill>
                  <a:srgbClr val="8000ff"/>
                </a:solidFill>
                <a:highlight>
                  <a:srgbClr val="ffffff"/>
                </a:highlight>
                <a:latin typeface="Courier New"/>
                <a:ea typeface="DejaVu Sans"/>
              </a:rPr>
              <a:t>struct polyNode</a:t>
            </a:r>
            <a:endParaRPr b="0" lang="en-IN" sz="2400" spc="-1" strike="noStrike">
              <a:solidFill>
                <a:srgbClr val="000000"/>
              </a:solidFill>
              <a:latin typeface="Arial"/>
            </a:endParaRPr>
          </a:p>
          <a:p>
            <a:pPr>
              <a:lnSpc>
                <a:spcPct val="100000"/>
              </a:lnSpc>
              <a:spcBef>
                <a:spcPts val="479"/>
              </a:spcBef>
              <a:tabLst>
                <a:tab algn="l" pos="0"/>
              </a:tabLst>
            </a:pPr>
            <a:r>
              <a:rPr b="1" lang="en-US" sz="2400" spc="-1" strike="noStrike">
                <a:solidFill>
                  <a:srgbClr val="000080"/>
                </a:solidFill>
                <a:highlight>
                  <a:srgbClr val="ffffff"/>
                </a:highlight>
                <a:latin typeface="Courier New"/>
                <a:ea typeface="DejaVu Sans"/>
              </a:rPr>
              <a:t>{</a:t>
            </a:r>
            <a:endParaRPr b="0" lang="en-IN" sz="2400" spc="-1" strike="noStrike">
              <a:solidFill>
                <a:srgbClr val="000000"/>
              </a:solidFill>
              <a:latin typeface="Arial"/>
            </a:endParaRPr>
          </a:p>
          <a:p>
            <a:pPr>
              <a:lnSpc>
                <a:spcPct val="100000"/>
              </a:lnSpc>
              <a:spcBef>
                <a:spcPts val="479"/>
              </a:spcBef>
              <a:tabLst>
                <a:tab algn="l" pos="0"/>
              </a:tabLst>
            </a:pPr>
            <a:r>
              <a:rPr b="1" lang="en-US" sz="2400" spc="-1" strike="noStrike">
                <a:solidFill>
                  <a:srgbClr val="000080"/>
                </a:solidFill>
                <a:highlight>
                  <a:srgbClr val="ffffff"/>
                </a:highlight>
                <a:latin typeface="Courier New"/>
                <a:ea typeface="DejaVu Sans"/>
              </a:rPr>
              <a:t>  </a:t>
            </a:r>
            <a:r>
              <a:rPr b="0" lang="en-US" sz="2400" spc="-1" strike="noStrike">
                <a:solidFill>
                  <a:srgbClr val="008000"/>
                </a:solidFill>
                <a:highlight>
                  <a:srgbClr val="ffffff"/>
                </a:highlight>
                <a:latin typeface="Courier New"/>
                <a:ea typeface="DejaVu Sans"/>
              </a:rPr>
              <a:t>// All members in “struct” are public</a:t>
            </a:r>
            <a:endParaRPr b="0" lang="en-IN" sz="2400" spc="-1" strike="noStrike">
              <a:solidFill>
                <a:srgbClr val="000000"/>
              </a:solidFill>
              <a:latin typeface="Arial"/>
            </a:endParaRPr>
          </a:p>
          <a:p>
            <a:pPr>
              <a:lnSpc>
                <a:spcPct val="100000"/>
              </a:lnSpc>
              <a:spcBef>
                <a:spcPts val="479"/>
              </a:spcBef>
              <a:tabLst>
                <a:tab algn="l" pos="0"/>
              </a:tabLst>
            </a:pPr>
            <a:r>
              <a:rPr b="0" lang="en-US" sz="2400" spc="-1" strike="noStrike">
                <a:solidFill>
                  <a:srgbClr val="8000ff"/>
                </a:solidFill>
                <a:highlight>
                  <a:srgbClr val="ffffff"/>
                </a:highlight>
                <a:latin typeface="Courier New"/>
                <a:ea typeface="DejaVu Sans"/>
              </a:rPr>
              <a:t>  </a:t>
            </a:r>
            <a:r>
              <a:rPr b="0" lang="en-US" sz="2400" spc="-1" strike="noStrike">
                <a:solidFill>
                  <a:srgbClr val="8000ff"/>
                </a:solidFill>
                <a:highlight>
                  <a:srgbClr val="ffffff"/>
                </a:highlight>
                <a:latin typeface="Courier New"/>
                <a:ea typeface="DejaVu Sans"/>
              </a:rPr>
              <a:t>int</a:t>
            </a:r>
            <a:r>
              <a:rPr b="0" lang="en-US" sz="2400" spc="-1" strike="noStrike">
                <a:solidFill>
                  <a:srgbClr val="000000"/>
                </a:solidFill>
                <a:highlight>
                  <a:srgbClr val="ffffff"/>
                </a:highlight>
                <a:latin typeface="Courier New"/>
                <a:ea typeface="DejaVu Sans"/>
              </a:rPr>
              <a:t> coef</a:t>
            </a:r>
            <a:r>
              <a:rPr b="1" lang="en-US" sz="2400" spc="-1" strike="noStrike">
                <a:solidFill>
                  <a:srgbClr val="000080"/>
                </a:solidFill>
                <a:highlight>
                  <a:srgbClr val="ffffff"/>
                </a:highlight>
                <a:latin typeface="Courier New"/>
                <a:ea typeface="DejaVu Sans"/>
              </a:rPr>
              <a:t>;</a:t>
            </a:r>
            <a:r>
              <a:rPr b="0" lang="en-US" sz="2400" spc="-1" strike="noStrike">
                <a:solidFill>
                  <a:srgbClr val="000000"/>
                </a:solidFill>
                <a:highlight>
                  <a:srgbClr val="ffffff"/>
                </a:highlight>
                <a:latin typeface="Courier New"/>
                <a:ea typeface="DejaVu Sans"/>
              </a:rPr>
              <a:t>  </a:t>
            </a:r>
            <a:r>
              <a:rPr b="0" lang="en-US" sz="2400" spc="-1" strike="noStrike">
                <a:solidFill>
                  <a:srgbClr val="008000"/>
                </a:solidFill>
                <a:highlight>
                  <a:srgbClr val="ffffff"/>
                </a:highlight>
                <a:latin typeface="Courier New"/>
                <a:ea typeface="DejaVu Sans"/>
              </a:rPr>
              <a:t>// coefficient</a:t>
            </a:r>
            <a:endParaRPr b="0" lang="en-IN" sz="2400" spc="-1" strike="noStrike">
              <a:solidFill>
                <a:srgbClr val="000000"/>
              </a:solidFill>
              <a:latin typeface="Arial"/>
            </a:endParaRPr>
          </a:p>
          <a:p>
            <a:pPr>
              <a:lnSpc>
                <a:spcPct val="100000"/>
              </a:lnSpc>
              <a:spcBef>
                <a:spcPts val="479"/>
              </a:spcBef>
              <a:tabLst>
                <a:tab algn="l" pos="0"/>
              </a:tabLst>
            </a:pPr>
            <a:r>
              <a:rPr b="0" lang="en-US" sz="2400" spc="-1" strike="noStrike">
                <a:solidFill>
                  <a:srgbClr val="8000ff"/>
                </a:solidFill>
                <a:highlight>
                  <a:srgbClr val="ffffff"/>
                </a:highlight>
                <a:latin typeface="Courier New"/>
                <a:ea typeface="DejaVu Sans"/>
              </a:rPr>
              <a:t>  </a:t>
            </a:r>
            <a:r>
              <a:rPr b="0" lang="en-US" sz="2400" spc="-1" strike="noStrike">
                <a:solidFill>
                  <a:srgbClr val="8000ff"/>
                </a:solidFill>
                <a:highlight>
                  <a:srgbClr val="ffffff"/>
                </a:highlight>
                <a:latin typeface="Courier New"/>
                <a:ea typeface="DejaVu Sans"/>
              </a:rPr>
              <a:t>int</a:t>
            </a:r>
            <a:r>
              <a:rPr b="0" lang="en-US" sz="2400" spc="-1" strike="noStrike">
                <a:solidFill>
                  <a:srgbClr val="000000"/>
                </a:solidFill>
                <a:highlight>
                  <a:srgbClr val="ffffff"/>
                </a:highlight>
                <a:latin typeface="Courier New"/>
                <a:ea typeface="DejaVu Sans"/>
              </a:rPr>
              <a:t> exp</a:t>
            </a:r>
            <a:r>
              <a:rPr b="1" lang="en-US" sz="2400" spc="-1" strike="noStrike">
                <a:solidFill>
                  <a:srgbClr val="000080"/>
                </a:solidFill>
                <a:highlight>
                  <a:srgbClr val="ffffff"/>
                </a:highlight>
                <a:latin typeface="Courier New"/>
                <a:ea typeface="DejaVu Sans"/>
              </a:rPr>
              <a:t>;</a:t>
            </a:r>
            <a:r>
              <a:rPr b="0" lang="en-US" sz="2400" spc="-1" strike="noStrike">
                <a:solidFill>
                  <a:srgbClr val="000000"/>
                </a:solidFill>
                <a:highlight>
                  <a:srgbClr val="ffffff"/>
                </a:highlight>
                <a:latin typeface="Courier New"/>
                <a:ea typeface="DejaVu Sans"/>
              </a:rPr>
              <a:t>   </a:t>
            </a:r>
            <a:r>
              <a:rPr b="0" lang="en-US" sz="2400" spc="-1" strike="noStrike">
                <a:solidFill>
                  <a:srgbClr val="008000"/>
                </a:solidFill>
                <a:highlight>
                  <a:srgbClr val="ffffff"/>
                </a:highlight>
                <a:latin typeface="Courier New"/>
                <a:ea typeface="DejaVu Sans"/>
              </a:rPr>
              <a:t>// exponent</a:t>
            </a:r>
            <a:endParaRPr b="0" lang="en-IN" sz="2400" spc="-1" strike="noStrike">
              <a:solidFill>
                <a:srgbClr val="000000"/>
              </a:solidFill>
              <a:latin typeface="Arial"/>
            </a:endParaRPr>
          </a:p>
          <a:p>
            <a:pPr>
              <a:lnSpc>
                <a:spcPct val="100000"/>
              </a:lnSpc>
              <a:spcBef>
                <a:spcPts val="479"/>
              </a:spcBef>
              <a:tabLst>
                <a:tab algn="l" pos="0"/>
              </a:tabLst>
            </a:pPr>
            <a:r>
              <a:rPr b="0" lang="en-US" sz="2400" spc="-1" strike="noStrike">
                <a:solidFill>
                  <a:srgbClr val="000000"/>
                </a:solidFill>
                <a:highlight>
                  <a:srgbClr val="ffffff"/>
                </a:highlight>
                <a:latin typeface="Courier New"/>
                <a:ea typeface="DejaVu Sans"/>
              </a:rPr>
              <a:t>  </a:t>
            </a:r>
            <a:r>
              <a:rPr b="0" lang="en-US" sz="2400" spc="-1" strike="noStrike">
                <a:solidFill>
                  <a:srgbClr val="000000"/>
                </a:solidFill>
                <a:highlight>
                  <a:srgbClr val="ffffff"/>
                </a:highlight>
                <a:latin typeface="Courier New"/>
                <a:ea typeface="DejaVu Sans"/>
              </a:rPr>
              <a:t>struct polyNode *next;</a:t>
            </a:r>
            <a:endParaRPr b="0" lang="en-IN" sz="2400" spc="-1" strike="noStrike">
              <a:solidFill>
                <a:srgbClr val="000000"/>
              </a:solidFill>
              <a:latin typeface="Arial"/>
            </a:endParaRPr>
          </a:p>
          <a:p>
            <a:pPr>
              <a:lnSpc>
                <a:spcPct val="100000"/>
              </a:lnSpc>
              <a:spcBef>
                <a:spcPts val="479"/>
              </a:spcBef>
              <a:tabLst>
                <a:tab algn="l" pos="0"/>
              </a:tabLst>
            </a:pPr>
            <a:r>
              <a:rPr b="1" lang="en-US" sz="2400" spc="-1" strike="noStrike">
                <a:solidFill>
                  <a:srgbClr val="000080"/>
                </a:solidFill>
                <a:highlight>
                  <a:srgbClr val="ffffff"/>
                </a:highlight>
                <a:latin typeface="Courier New"/>
                <a:ea typeface="DejaVu Sans"/>
              </a:rPr>
              <a:t>};</a:t>
            </a:r>
            <a:endParaRPr b="0" lang="en-IN" sz="2400" spc="-1" strike="noStrike">
              <a:solidFill>
                <a:srgbClr val="000000"/>
              </a:solidFill>
              <a:latin typeface="Arial"/>
            </a:endParaRPr>
          </a:p>
        </p:txBody>
      </p:sp>
      <p:pic>
        <p:nvPicPr>
          <p:cNvPr id="797" name="Shape 297" descr=""/>
          <p:cNvPicPr/>
          <p:nvPr/>
        </p:nvPicPr>
        <p:blipFill>
          <a:blip r:embed="rId1"/>
          <a:stretch/>
        </p:blipFill>
        <p:spPr>
          <a:xfrm>
            <a:off x="304920" y="228600"/>
            <a:ext cx="951120" cy="860400"/>
          </a:xfrm>
          <a:prstGeom prst="rect">
            <a:avLst/>
          </a:prstGeom>
          <a:ln w="0">
            <a:noFill/>
          </a:ln>
        </p:spPr>
      </p:pic>
      <p:sp>
        <p:nvSpPr>
          <p:cNvPr id="798" name="Rectangle 1"/>
          <p:cNvSpPr/>
          <p:nvPr/>
        </p:nvSpPr>
        <p:spPr>
          <a:xfrm>
            <a:off x="1143000" y="1371600"/>
            <a:ext cx="7479360" cy="31993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Rectangle 2"/>
          <p:cNvSpPr/>
          <p:nvPr/>
        </p:nvSpPr>
        <p:spPr>
          <a:xfrm>
            <a:off x="1447920" y="228600"/>
            <a:ext cx="7174440" cy="781560"/>
          </a:xfrm>
          <a:prstGeom prst="rect">
            <a:avLst/>
          </a:prstGeom>
          <a:noFill/>
          <a:ln w="0">
            <a:noFill/>
          </a:ln>
        </p:spPr>
        <p:style>
          <a:lnRef idx="0"/>
          <a:fillRef idx="0"/>
          <a:effectRef idx="0"/>
          <a:fontRef idx="minor"/>
        </p:style>
        <p:txBody>
          <a:bodyPr lIns="90000" rIns="90000" tIns="45000" bIns="45000" anchor="b">
            <a:normAutofit fontScale="97000"/>
          </a:bodyPr>
          <a:p>
            <a:pPr algn="ctr">
              <a:lnSpc>
                <a:spcPct val="100000"/>
              </a:lnSpc>
            </a:pPr>
            <a:r>
              <a:rPr b="0" lang="en-US" sz="4400" spc="-1" strike="noStrike">
                <a:solidFill>
                  <a:srgbClr val="00b050"/>
                </a:solidFill>
                <a:latin typeface="Calibri"/>
                <a:ea typeface="DejaVu Sans"/>
              </a:rPr>
              <a:t>Addition of Two Polynomials (1)</a:t>
            </a:r>
            <a:endParaRPr b="0" lang="en-IN" sz="4400" spc="-1" strike="noStrike">
              <a:solidFill>
                <a:srgbClr val="000000"/>
              </a:solidFill>
              <a:latin typeface="Arial"/>
            </a:endParaRPr>
          </a:p>
        </p:txBody>
      </p:sp>
      <p:sp>
        <p:nvSpPr>
          <p:cNvPr id="800" name="Rectangle 3"/>
          <p:cNvSpPr/>
          <p:nvPr/>
        </p:nvSpPr>
        <p:spPr>
          <a:xfrm>
            <a:off x="685800" y="1219320"/>
            <a:ext cx="8076240" cy="205632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It is an easy way to represent a polynomial by a linked list.</a:t>
            </a:r>
            <a:endParaRPr b="0" lang="en-IN" sz="3200" spc="-1" strike="noStrike">
              <a:solidFill>
                <a:srgbClr val="000000"/>
              </a:solidFill>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Example of adding two polynomials </a:t>
            </a:r>
            <a:r>
              <a:rPr b="0" lang="en-US" sz="3200" spc="-1" strike="noStrike">
                <a:solidFill>
                  <a:srgbClr val="3333ff"/>
                </a:solidFill>
                <a:latin typeface="Calibri"/>
                <a:ea typeface="DejaVu Sans"/>
              </a:rPr>
              <a:t>a</a:t>
            </a:r>
            <a:r>
              <a:rPr b="0" lang="en-US" sz="3200" spc="-1" strike="noStrike">
                <a:solidFill>
                  <a:srgbClr val="000000"/>
                </a:solidFill>
                <a:latin typeface="Calibri"/>
                <a:ea typeface="DejaVu Sans"/>
              </a:rPr>
              <a:t> and </a:t>
            </a:r>
            <a:r>
              <a:rPr b="0" lang="en-US" sz="3200" spc="-1" strike="noStrike">
                <a:solidFill>
                  <a:srgbClr val="3333ff"/>
                </a:solidFill>
                <a:latin typeface="Calibri"/>
                <a:ea typeface="DejaVu Sans"/>
              </a:rPr>
              <a:t>b</a:t>
            </a:r>
            <a:endParaRPr b="0" lang="en-IN" sz="3200" spc="-1" strike="noStrike">
              <a:solidFill>
                <a:srgbClr val="000000"/>
              </a:solidFill>
              <a:latin typeface="Arial"/>
            </a:endParaRPr>
          </a:p>
        </p:txBody>
      </p:sp>
      <p:grpSp>
        <p:nvGrpSpPr>
          <p:cNvPr id="801" name="群組 1"/>
          <p:cNvGrpSpPr/>
          <p:nvPr/>
        </p:nvGrpSpPr>
        <p:grpSpPr>
          <a:xfrm>
            <a:off x="957240" y="3608280"/>
            <a:ext cx="7184160" cy="2132640"/>
            <a:chOff x="957240" y="3608280"/>
            <a:chExt cx="7184160" cy="2132640"/>
          </a:xfrm>
        </p:grpSpPr>
        <p:sp>
          <p:nvSpPr>
            <p:cNvPr id="802" name="Text Box 26"/>
            <p:cNvSpPr/>
            <p:nvPr/>
          </p:nvSpPr>
          <p:spPr>
            <a:xfrm>
              <a:off x="974880" y="361008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a.first</a:t>
              </a:r>
              <a:endParaRPr b="0" lang="en-IN" sz="1800" spc="-1" strike="noStrike">
                <a:solidFill>
                  <a:srgbClr val="000000"/>
                </a:solidFill>
                <a:latin typeface="Arial"/>
              </a:endParaRPr>
            </a:p>
          </p:txBody>
        </p:sp>
        <p:grpSp>
          <p:nvGrpSpPr>
            <p:cNvPr id="803" name="Group 5"/>
            <p:cNvGrpSpPr/>
            <p:nvPr/>
          </p:nvGrpSpPr>
          <p:grpSpPr>
            <a:xfrm>
              <a:off x="2233440" y="3608280"/>
              <a:ext cx="1335960" cy="335520"/>
              <a:chOff x="2233440" y="3608280"/>
              <a:chExt cx="1335960" cy="335520"/>
            </a:xfrm>
          </p:grpSpPr>
          <p:sp>
            <p:nvSpPr>
              <p:cNvPr id="804" name="Rectangle 6"/>
              <p:cNvSpPr/>
              <p:nvPr/>
            </p:nvSpPr>
            <p:spPr>
              <a:xfrm>
                <a:off x="2233440" y="36082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05" name="Rectangle 7"/>
              <p:cNvSpPr/>
              <p:nvPr/>
            </p:nvSpPr>
            <p:spPr>
              <a:xfrm>
                <a:off x="2679120" y="36082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06" name="Rectangle 8"/>
              <p:cNvSpPr/>
              <p:nvPr/>
            </p:nvSpPr>
            <p:spPr>
              <a:xfrm>
                <a:off x="3124800" y="3608280"/>
                <a:ext cx="44460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807" name="Group 9"/>
            <p:cNvGrpSpPr/>
            <p:nvPr/>
          </p:nvGrpSpPr>
          <p:grpSpPr>
            <a:xfrm>
              <a:off x="4168800" y="3608280"/>
              <a:ext cx="1337040" cy="335520"/>
              <a:chOff x="4168800" y="3608280"/>
              <a:chExt cx="1337040" cy="335520"/>
            </a:xfrm>
          </p:grpSpPr>
          <p:sp>
            <p:nvSpPr>
              <p:cNvPr id="808" name="Rectangle 10"/>
              <p:cNvSpPr/>
              <p:nvPr/>
            </p:nvSpPr>
            <p:spPr>
              <a:xfrm>
                <a:off x="4168800" y="3608280"/>
                <a:ext cx="44496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09" name="Rectangle 11"/>
              <p:cNvSpPr/>
              <p:nvPr/>
            </p:nvSpPr>
            <p:spPr>
              <a:xfrm>
                <a:off x="4614840" y="3608280"/>
                <a:ext cx="44496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10" name="Rectangle 12"/>
              <p:cNvSpPr/>
              <p:nvPr/>
            </p:nvSpPr>
            <p:spPr>
              <a:xfrm>
                <a:off x="5060880" y="3608280"/>
                <a:ext cx="44496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811" name="Group 13"/>
            <p:cNvGrpSpPr/>
            <p:nvPr/>
          </p:nvGrpSpPr>
          <p:grpSpPr>
            <a:xfrm>
              <a:off x="6107040" y="3608280"/>
              <a:ext cx="1335960" cy="335520"/>
              <a:chOff x="6107040" y="3608280"/>
              <a:chExt cx="1335960" cy="335520"/>
            </a:xfrm>
          </p:grpSpPr>
          <p:sp>
            <p:nvSpPr>
              <p:cNvPr id="812" name="Rectangle 14"/>
              <p:cNvSpPr/>
              <p:nvPr/>
            </p:nvSpPr>
            <p:spPr>
              <a:xfrm>
                <a:off x="6107040" y="36082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13" name="Rectangle 15"/>
              <p:cNvSpPr/>
              <p:nvPr/>
            </p:nvSpPr>
            <p:spPr>
              <a:xfrm>
                <a:off x="6552720" y="36082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14" name="Rectangle 16"/>
              <p:cNvSpPr/>
              <p:nvPr/>
            </p:nvSpPr>
            <p:spPr>
              <a:xfrm>
                <a:off x="6998400" y="3608280"/>
                <a:ext cx="44460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815" name="Line 17"/>
            <p:cNvSpPr/>
            <p:nvPr/>
          </p:nvSpPr>
          <p:spPr>
            <a:xfrm>
              <a:off x="1787400" y="3795480"/>
              <a:ext cx="446040" cy="1800"/>
            </a:xfrm>
            <a:prstGeom prst="line">
              <a:avLst/>
            </a:prstGeom>
            <a:ln w="9525">
              <a:solidFill>
                <a:srgbClr val="000000"/>
              </a:solidFill>
              <a:round/>
              <a:tailEnd len="med" type="triangle" w="med"/>
            </a:ln>
          </p:spPr>
          <p:style>
            <a:lnRef idx="0"/>
            <a:fillRef idx="0"/>
            <a:effectRef idx="0"/>
            <a:fontRef idx="minor"/>
          </p:style>
          <p:txBody>
            <a:bodyPr lIns="90000" rIns="90000" tIns="-43200" bIns="-43200" anchor="t" anchorCtr="1">
              <a:noAutofit/>
            </a:bodyPr>
            <a:p>
              <a:endParaRPr b="0" lang="en-IN" sz="1800" spc="-1" strike="noStrike">
                <a:solidFill>
                  <a:srgbClr val="000000"/>
                </a:solidFill>
                <a:latin typeface="Arial"/>
                <a:ea typeface="DejaVu Sans"/>
              </a:endParaRPr>
            </a:p>
          </p:txBody>
        </p:sp>
        <p:sp>
          <p:nvSpPr>
            <p:cNvPr id="816" name="Line 18"/>
            <p:cNvSpPr/>
            <p:nvPr/>
          </p:nvSpPr>
          <p:spPr>
            <a:xfrm>
              <a:off x="3371760" y="3805200"/>
              <a:ext cx="7966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817" name="Text Box 19"/>
            <p:cNvSpPr/>
            <p:nvPr/>
          </p:nvSpPr>
          <p:spPr>
            <a:xfrm>
              <a:off x="2678040" y="3654360"/>
              <a:ext cx="4449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sp>
          <p:nvSpPr>
            <p:cNvPr id="818" name="Text Box 20"/>
            <p:cNvSpPr/>
            <p:nvPr/>
          </p:nvSpPr>
          <p:spPr>
            <a:xfrm>
              <a:off x="2286000" y="366084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3</a:t>
              </a:r>
              <a:endParaRPr b="0" lang="en-IN" sz="1400" spc="-1" strike="noStrike">
                <a:solidFill>
                  <a:srgbClr val="000000"/>
                </a:solidFill>
                <a:latin typeface="Arial"/>
              </a:endParaRPr>
            </a:p>
          </p:txBody>
        </p:sp>
        <p:sp>
          <p:nvSpPr>
            <p:cNvPr id="819" name="Text Box 21"/>
            <p:cNvSpPr/>
            <p:nvPr/>
          </p:nvSpPr>
          <p:spPr>
            <a:xfrm>
              <a:off x="4238640" y="36702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2</a:t>
              </a:r>
              <a:endParaRPr b="0" lang="en-IN" sz="1400" spc="-1" strike="noStrike">
                <a:solidFill>
                  <a:srgbClr val="000000"/>
                </a:solidFill>
                <a:latin typeface="Arial"/>
              </a:endParaRPr>
            </a:p>
          </p:txBody>
        </p:sp>
        <p:sp>
          <p:nvSpPr>
            <p:cNvPr id="820" name="Text Box 22"/>
            <p:cNvSpPr/>
            <p:nvPr/>
          </p:nvSpPr>
          <p:spPr>
            <a:xfrm>
              <a:off x="4695840" y="36576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8</a:t>
              </a:r>
              <a:endParaRPr b="0" lang="en-IN" sz="1400" spc="-1" strike="noStrike">
                <a:solidFill>
                  <a:srgbClr val="000000"/>
                </a:solidFill>
                <a:latin typeface="Arial"/>
              </a:endParaRPr>
            </a:p>
          </p:txBody>
        </p:sp>
        <p:sp>
          <p:nvSpPr>
            <p:cNvPr id="821" name="Text Box 23"/>
            <p:cNvSpPr/>
            <p:nvPr/>
          </p:nvSpPr>
          <p:spPr>
            <a:xfrm>
              <a:off x="6173640" y="364644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a:t>
              </a:r>
              <a:endParaRPr b="0" lang="en-IN" sz="1400" spc="-1" strike="noStrike">
                <a:solidFill>
                  <a:srgbClr val="000000"/>
                </a:solidFill>
                <a:latin typeface="Arial"/>
              </a:endParaRPr>
            </a:p>
          </p:txBody>
        </p:sp>
        <p:sp>
          <p:nvSpPr>
            <p:cNvPr id="822" name="Text Box 24"/>
            <p:cNvSpPr/>
            <p:nvPr/>
          </p:nvSpPr>
          <p:spPr>
            <a:xfrm>
              <a:off x="6630840" y="365112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823" name="Text Box 25"/>
            <p:cNvSpPr/>
            <p:nvPr/>
          </p:nvSpPr>
          <p:spPr>
            <a:xfrm>
              <a:off x="7102440" y="365436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824" name="Line 27"/>
            <p:cNvSpPr/>
            <p:nvPr/>
          </p:nvSpPr>
          <p:spPr>
            <a:xfrm flipV="1">
              <a:off x="5322600" y="3784320"/>
              <a:ext cx="797040" cy="1800"/>
            </a:xfrm>
            <a:prstGeom prst="line">
              <a:avLst/>
            </a:prstGeom>
            <a:ln w="9525">
              <a:solidFill>
                <a:srgbClr val="000000"/>
              </a:solidFill>
              <a:round/>
              <a:tailEnd len="med" type="triangle" w="med"/>
            </a:ln>
          </p:spPr>
          <p:style>
            <a:lnRef idx="0"/>
            <a:fillRef idx="0"/>
            <a:effectRef idx="0"/>
            <a:fontRef idx="minor"/>
          </p:style>
          <p:txBody>
            <a:bodyPr lIns="90000" rIns="90000" tIns="-43200" bIns="-43200" anchor="t" anchorCtr="1">
              <a:noAutofit/>
            </a:bodyPr>
            <a:p>
              <a:endParaRPr b="0" lang="en-IN" sz="1800" spc="-1" strike="noStrike">
                <a:solidFill>
                  <a:srgbClr val="000000"/>
                </a:solidFill>
                <a:latin typeface="Arial"/>
                <a:ea typeface="DejaVu Sans"/>
              </a:endParaRPr>
            </a:p>
          </p:txBody>
        </p:sp>
        <p:sp>
          <p:nvSpPr>
            <p:cNvPr id="825" name="Line 42"/>
            <p:cNvSpPr/>
            <p:nvPr/>
          </p:nvSpPr>
          <p:spPr>
            <a:xfrm>
              <a:off x="1741320" y="4727520"/>
              <a:ext cx="4935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826" name="Text Box 51"/>
            <p:cNvSpPr/>
            <p:nvPr/>
          </p:nvSpPr>
          <p:spPr>
            <a:xfrm>
              <a:off x="957240" y="451152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b.first</a:t>
              </a:r>
              <a:endParaRPr b="0" lang="en-IN" sz="1800" spc="-1" strike="noStrike">
                <a:solidFill>
                  <a:srgbClr val="000000"/>
                </a:solidFill>
                <a:latin typeface="Arial"/>
              </a:endParaRPr>
            </a:p>
          </p:txBody>
        </p:sp>
        <p:sp>
          <p:nvSpPr>
            <p:cNvPr id="827" name="Rectangle 31"/>
            <p:cNvSpPr/>
            <p:nvPr/>
          </p:nvSpPr>
          <p:spPr>
            <a:xfrm>
              <a:off x="2235240" y="4451400"/>
              <a:ext cx="44496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28" name="Rectangle 32"/>
            <p:cNvSpPr/>
            <p:nvPr/>
          </p:nvSpPr>
          <p:spPr>
            <a:xfrm>
              <a:off x="2681280" y="4451400"/>
              <a:ext cx="44676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29" name="Rectangle 33"/>
            <p:cNvSpPr/>
            <p:nvPr/>
          </p:nvSpPr>
          <p:spPr>
            <a:xfrm>
              <a:off x="3129120" y="4451400"/>
              <a:ext cx="44496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nvGrpSpPr>
            <p:cNvPr id="830" name="Group 34"/>
            <p:cNvGrpSpPr/>
            <p:nvPr/>
          </p:nvGrpSpPr>
          <p:grpSpPr>
            <a:xfrm>
              <a:off x="4175280" y="4451400"/>
              <a:ext cx="1338840" cy="376920"/>
              <a:chOff x="4175280" y="4451400"/>
              <a:chExt cx="1338840" cy="376920"/>
            </a:xfrm>
          </p:grpSpPr>
          <p:sp>
            <p:nvSpPr>
              <p:cNvPr id="831" name="Rectangle 35"/>
              <p:cNvSpPr/>
              <p:nvPr/>
            </p:nvSpPr>
            <p:spPr>
              <a:xfrm>
                <a:off x="4175280" y="44514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32" name="Rectangle 36"/>
              <p:cNvSpPr/>
              <p:nvPr/>
            </p:nvSpPr>
            <p:spPr>
              <a:xfrm>
                <a:off x="4621680" y="44514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33" name="Rectangle 37"/>
              <p:cNvSpPr/>
              <p:nvPr/>
            </p:nvSpPr>
            <p:spPr>
              <a:xfrm>
                <a:off x="5068440" y="44514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834" name="Group 38"/>
            <p:cNvGrpSpPr/>
            <p:nvPr/>
          </p:nvGrpSpPr>
          <p:grpSpPr>
            <a:xfrm>
              <a:off x="6116760" y="4451400"/>
              <a:ext cx="1338840" cy="376920"/>
              <a:chOff x="6116760" y="4451400"/>
              <a:chExt cx="1338840" cy="376920"/>
            </a:xfrm>
          </p:grpSpPr>
          <p:sp>
            <p:nvSpPr>
              <p:cNvPr id="835" name="Rectangle 39"/>
              <p:cNvSpPr/>
              <p:nvPr/>
            </p:nvSpPr>
            <p:spPr>
              <a:xfrm>
                <a:off x="6116760" y="44514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36" name="Rectangle 40"/>
              <p:cNvSpPr/>
              <p:nvPr/>
            </p:nvSpPr>
            <p:spPr>
              <a:xfrm>
                <a:off x="6563160" y="44514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37" name="Rectangle 41"/>
              <p:cNvSpPr/>
              <p:nvPr/>
            </p:nvSpPr>
            <p:spPr>
              <a:xfrm>
                <a:off x="7009920" y="44514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838" name="Line 43"/>
            <p:cNvSpPr/>
            <p:nvPr/>
          </p:nvSpPr>
          <p:spPr>
            <a:xfrm>
              <a:off x="3376440" y="467172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839" name="Text Box 44"/>
            <p:cNvSpPr/>
            <p:nvPr/>
          </p:nvSpPr>
          <p:spPr>
            <a:xfrm>
              <a:off x="2681280" y="4503600"/>
              <a:ext cx="4467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sp>
          <p:nvSpPr>
            <p:cNvPr id="840" name="Text Box 45"/>
            <p:cNvSpPr/>
            <p:nvPr/>
          </p:nvSpPr>
          <p:spPr>
            <a:xfrm>
              <a:off x="2287440" y="4510080"/>
              <a:ext cx="2610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8</a:t>
              </a:r>
              <a:endParaRPr b="0" lang="en-IN" sz="1400" spc="-1" strike="noStrike">
                <a:solidFill>
                  <a:srgbClr val="000000"/>
                </a:solidFill>
                <a:latin typeface="Arial"/>
              </a:endParaRPr>
            </a:p>
          </p:txBody>
        </p:sp>
        <p:sp>
          <p:nvSpPr>
            <p:cNvPr id="841" name="Text Box 46"/>
            <p:cNvSpPr/>
            <p:nvPr/>
          </p:nvSpPr>
          <p:spPr>
            <a:xfrm>
              <a:off x="4243320" y="452124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-3</a:t>
              </a:r>
              <a:endParaRPr b="0" lang="en-IN" sz="1400" spc="-1" strike="noStrike">
                <a:solidFill>
                  <a:srgbClr val="000000"/>
                </a:solidFill>
                <a:latin typeface="Arial"/>
              </a:endParaRPr>
            </a:p>
          </p:txBody>
        </p:sp>
        <p:sp>
          <p:nvSpPr>
            <p:cNvPr id="842" name="Text Box 47"/>
            <p:cNvSpPr/>
            <p:nvPr/>
          </p:nvSpPr>
          <p:spPr>
            <a:xfrm>
              <a:off x="4637160" y="451800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10</a:t>
              </a:r>
              <a:endParaRPr b="0" lang="en-IN" sz="1400" spc="-1" strike="noStrike">
                <a:solidFill>
                  <a:srgbClr val="000000"/>
                </a:solidFill>
                <a:latin typeface="Arial"/>
              </a:endParaRPr>
            </a:p>
          </p:txBody>
        </p:sp>
        <p:sp>
          <p:nvSpPr>
            <p:cNvPr id="843" name="Text Box 48"/>
            <p:cNvSpPr/>
            <p:nvPr/>
          </p:nvSpPr>
          <p:spPr>
            <a:xfrm>
              <a:off x="6130800" y="4495680"/>
              <a:ext cx="4449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10</a:t>
              </a:r>
              <a:endParaRPr b="0" lang="en-IN" sz="1400" spc="-1" strike="noStrike">
                <a:solidFill>
                  <a:srgbClr val="000000"/>
                </a:solidFill>
                <a:latin typeface="Arial"/>
              </a:endParaRPr>
            </a:p>
          </p:txBody>
        </p:sp>
        <p:sp>
          <p:nvSpPr>
            <p:cNvPr id="844" name="Text Box 49"/>
            <p:cNvSpPr/>
            <p:nvPr/>
          </p:nvSpPr>
          <p:spPr>
            <a:xfrm>
              <a:off x="6627960" y="4494240"/>
              <a:ext cx="2610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6</a:t>
              </a:r>
              <a:endParaRPr b="0" lang="en-IN" sz="1400" spc="-1" strike="noStrike">
                <a:solidFill>
                  <a:srgbClr val="000000"/>
                </a:solidFill>
                <a:latin typeface="Arial"/>
              </a:endParaRPr>
            </a:p>
          </p:txBody>
        </p:sp>
        <p:sp>
          <p:nvSpPr>
            <p:cNvPr id="845" name="Text Box 50"/>
            <p:cNvSpPr/>
            <p:nvPr/>
          </p:nvSpPr>
          <p:spPr>
            <a:xfrm>
              <a:off x="7115040" y="45036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846" name="Line 52"/>
            <p:cNvSpPr/>
            <p:nvPr/>
          </p:nvSpPr>
          <p:spPr>
            <a:xfrm>
              <a:off x="5330520" y="464976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847" name="Text Box 54"/>
            <p:cNvSpPr/>
            <p:nvPr/>
          </p:nvSpPr>
          <p:spPr>
            <a:xfrm>
              <a:off x="2638440" y="4030560"/>
              <a:ext cx="259200" cy="333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99"/>
                </a:spcBef>
              </a:pPr>
              <a:r>
                <a:rPr b="0" lang="en-US" sz="1600" spc="-1" strike="noStrike">
                  <a:solidFill>
                    <a:srgbClr val="000000"/>
                  </a:solidFill>
                  <a:latin typeface="Comic Sans MS"/>
                  <a:ea typeface="DejaVu Sans"/>
                </a:rPr>
                <a:t>p</a:t>
              </a:r>
              <a:endParaRPr b="0" lang="en-IN" sz="1600" spc="-1" strike="noStrike">
                <a:solidFill>
                  <a:srgbClr val="000000"/>
                </a:solidFill>
                <a:latin typeface="Arial"/>
              </a:endParaRPr>
            </a:p>
          </p:txBody>
        </p:sp>
        <p:sp>
          <p:nvSpPr>
            <p:cNvPr id="848" name="Text Box 55"/>
            <p:cNvSpPr/>
            <p:nvPr/>
          </p:nvSpPr>
          <p:spPr>
            <a:xfrm>
              <a:off x="2781360" y="4987800"/>
              <a:ext cx="257760" cy="333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99"/>
                </a:spcBef>
              </a:pPr>
              <a:r>
                <a:rPr b="0" lang="en-US" sz="1600" spc="-1" strike="noStrike">
                  <a:solidFill>
                    <a:srgbClr val="000000"/>
                  </a:solidFill>
                  <a:latin typeface="Comic Sans MS"/>
                  <a:ea typeface="DejaVu Sans"/>
                </a:rPr>
                <a:t>q</a:t>
              </a:r>
              <a:endParaRPr b="0" lang="en-IN" sz="1600" spc="-1" strike="noStrike">
                <a:solidFill>
                  <a:srgbClr val="000000"/>
                </a:solidFill>
                <a:latin typeface="Arial"/>
              </a:endParaRPr>
            </a:p>
          </p:txBody>
        </p:sp>
        <p:sp>
          <p:nvSpPr>
            <p:cNvPr id="849" name="Line 56"/>
            <p:cNvSpPr/>
            <p:nvPr/>
          </p:nvSpPr>
          <p:spPr>
            <a:xfrm flipH="1" flipV="1">
              <a:off x="2381040" y="3944880"/>
              <a:ext cx="333360" cy="24588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850" name="Line 57"/>
            <p:cNvSpPr/>
            <p:nvPr/>
          </p:nvSpPr>
          <p:spPr>
            <a:xfrm flipH="1" flipV="1">
              <a:off x="2439720" y="4829040"/>
              <a:ext cx="333360" cy="31896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851" name="Text Box 58"/>
            <p:cNvSpPr/>
            <p:nvPr/>
          </p:nvSpPr>
          <p:spPr>
            <a:xfrm>
              <a:off x="4141800" y="5235480"/>
              <a:ext cx="399960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pPr>
              <a:r>
                <a:rPr b="0" lang="en-US" sz="2400" spc="-1" strike="noStrike">
                  <a:solidFill>
                    <a:srgbClr val="3333ff"/>
                  </a:solidFill>
                  <a:latin typeface="Times New Roman"/>
                  <a:ea typeface="DejaVu Sans"/>
                </a:rPr>
                <a:t>(i)</a:t>
              </a:r>
              <a:r>
                <a:rPr b="0" lang="en-US" sz="2400" spc="-1" strike="noStrike">
                  <a:solidFill>
                    <a:srgbClr val="3333ff"/>
                  </a:solidFill>
                  <a:latin typeface="Courier New"/>
                  <a:ea typeface="DejaVu Sans"/>
                </a:rPr>
                <a:t> p-&gt;exp == q-&gt;exp</a:t>
              </a:r>
              <a:endParaRPr b="0" lang="en-IN" sz="2400" spc="-1" strike="noStrike">
                <a:solidFill>
                  <a:srgbClr val="000000"/>
                </a:solidFill>
                <a:latin typeface="Arial"/>
              </a:endParaRPr>
            </a:p>
          </p:txBody>
        </p:sp>
        <p:grpSp>
          <p:nvGrpSpPr>
            <p:cNvPr id="852" name="Group 59"/>
            <p:cNvGrpSpPr/>
            <p:nvPr/>
          </p:nvGrpSpPr>
          <p:grpSpPr>
            <a:xfrm>
              <a:off x="2509920" y="5364000"/>
              <a:ext cx="1338840" cy="376920"/>
              <a:chOff x="2509920" y="5364000"/>
              <a:chExt cx="1338840" cy="376920"/>
            </a:xfrm>
          </p:grpSpPr>
          <p:sp>
            <p:nvSpPr>
              <p:cNvPr id="853" name="Rectangle 60"/>
              <p:cNvSpPr/>
              <p:nvPr/>
            </p:nvSpPr>
            <p:spPr>
              <a:xfrm>
                <a:off x="2509920" y="53640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54" name="Rectangle 61"/>
              <p:cNvSpPr/>
              <p:nvPr/>
            </p:nvSpPr>
            <p:spPr>
              <a:xfrm>
                <a:off x="2956320" y="53640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55" name="Rectangle 62"/>
              <p:cNvSpPr/>
              <p:nvPr/>
            </p:nvSpPr>
            <p:spPr>
              <a:xfrm>
                <a:off x="3403080" y="53640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856" name="Text Box 63"/>
            <p:cNvSpPr/>
            <p:nvPr/>
          </p:nvSpPr>
          <p:spPr>
            <a:xfrm>
              <a:off x="1217520" y="535320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c.first</a:t>
              </a:r>
              <a:endParaRPr b="0" lang="en-IN" sz="1800" spc="-1" strike="noStrike">
                <a:solidFill>
                  <a:srgbClr val="000000"/>
                </a:solidFill>
                <a:latin typeface="Arial"/>
              </a:endParaRPr>
            </a:p>
          </p:txBody>
        </p:sp>
        <p:sp>
          <p:nvSpPr>
            <p:cNvPr id="857" name="Line 64"/>
            <p:cNvSpPr/>
            <p:nvPr/>
          </p:nvSpPr>
          <p:spPr>
            <a:xfrm>
              <a:off x="2016000" y="5538600"/>
              <a:ext cx="4935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858" name="Text Box 66"/>
            <p:cNvSpPr/>
            <p:nvPr/>
          </p:nvSpPr>
          <p:spPr>
            <a:xfrm>
              <a:off x="2549520" y="541008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11</a:t>
              </a:r>
              <a:endParaRPr b="0" lang="en-IN" sz="1400" spc="-1" strike="noStrike">
                <a:solidFill>
                  <a:srgbClr val="000000"/>
                </a:solidFill>
                <a:latin typeface="Arial"/>
              </a:endParaRPr>
            </a:p>
          </p:txBody>
        </p:sp>
        <p:sp>
          <p:nvSpPr>
            <p:cNvPr id="859" name="Text Box 68"/>
            <p:cNvSpPr/>
            <p:nvPr/>
          </p:nvSpPr>
          <p:spPr>
            <a:xfrm>
              <a:off x="2968560" y="540864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sp>
          <p:nvSpPr>
            <p:cNvPr id="860" name="Text Box 69"/>
            <p:cNvSpPr/>
            <p:nvPr/>
          </p:nvSpPr>
          <p:spPr>
            <a:xfrm>
              <a:off x="3448080" y="539604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grpSp>
      <p:pic>
        <p:nvPicPr>
          <p:cNvPr id="861"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Rectangle 2"/>
          <p:cNvSpPr/>
          <p:nvPr/>
        </p:nvSpPr>
        <p:spPr>
          <a:xfrm>
            <a:off x="1257120" y="208080"/>
            <a:ext cx="7365240" cy="8020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4400" spc="-1" strike="noStrike">
                <a:solidFill>
                  <a:srgbClr val="00b050"/>
                </a:solidFill>
                <a:latin typeface="Calibri"/>
                <a:ea typeface="DejaVu Sans"/>
              </a:rPr>
              <a:t>Addition of Two Polynomials(2)</a:t>
            </a:r>
            <a:endParaRPr b="0" lang="en-IN" sz="4400" spc="-1" strike="noStrike">
              <a:solidFill>
                <a:srgbClr val="000000"/>
              </a:solidFill>
              <a:latin typeface="Arial"/>
            </a:endParaRPr>
          </a:p>
        </p:txBody>
      </p:sp>
      <p:sp>
        <p:nvSpPr>
          <p:cNvPr id="863" name="Text Box 4"/>
          <p:cNvSpPr/>
          <p:nvPr/>
        </p:nvSpPr>
        <p:spPr>
          <a:xfrm>
            <a:off x="1076400" y="229248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a.first</a:t>
            </a:r>
            <a:endParaRPr b="0" lang="en-IN" sz="1800" spc="-1" strike="noStrike">
              <a:solidFill>
                <a:srgbClr val="000000"/>
              </a:solidFill>
              <a:latin typeface="Arial"/>
            </a:endParaRPr>
          </a:p>
        </p:txBody>
      </p:sp>
      <p:grpSp>
        <p:nvGrpSpPr>
          <p:cNvPr id="864" name="Group 5"/>
          <p:cNvGrpSpPr/>
          <p:nvPr/>
        </p:nvGrpSpPr>
        <p:grpSpPr>
          <a:xfrm>
            <a:off x="2335320" y="2290680"/>
            <a:ext cx="1335600" cy="335520"/>
            <a:chOff x="2335320" y="2290680"/>
            <a:chExt cx="1335600" cy="335520"/>
          </a:xfrm>
        </p:grpSpPr>
        <p:sp>
          <p:nvSpPr>
            <p:cNvPr id="865" name="Rectangle 6"/>
            <p:cNvSpPr/>
            <p:nvPr/>
          </p:nvSpPr>
          <p:spPr>
            <a:xfrm>
              <a:off x="2335320" y="22906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66" name="Rectangle 7"/>
            <p:cNvSpPr/>
            <p:nvPr/>
          </p:nvSpPr>
          <p:spPr>
            <a:xfrm>
              <a:off x="2780640" y="22906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67" name="Rectangle 8"/>
            <p:cNvSpPr/>
            <p:nvPr/>
          </p:nvSpPr>
          <p:spPr>
            <a:xfrm>
              <a:off x="3226320" y="2290680"/>
              <a:ext cx="44460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868" name="Group 9"/>
          <p:cNvGrpSpPr/>
          <p:nvPr/>
        </p:nvGrpSpPr>
        <p:grpSpPr>
          <a:xfrm>
            <a:off x="4270320" y="2290680"/>
            <a:ext cx="1337040" cy="335520"/>
            <a:chOff x="4270320" y="2290680"/>
            <a:chExt cx="1337040" cy="335520"/>
          </a:xfrm>
        </p:grpSpPr>
        <p:sp>
          <p:nvSpPr>
            <p:cNvPr id="869" name="Rectangle 10"/>
            <p:cNvSpPr/>
            <p:nvPr/>
          </p:nvSpPr>
          <p:spPr>
            <a:xfrm>
              <a:off x="4270320" y="2290680"/>
              <a:ext cx="44496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70" name="Rectangle 11"/>
            <p:cNvSpPr/>
            <p:nvPr/>
          </p:nvSpPr>
          <p:spPr>
            <a:xfrm>
              <a:off x="4716360" y="2290680"/>
              <a:ext cx="44496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71" name="Rectangle 12"/>
            <p:cNvSpPr/>
            <p:nvPr/>
          </p:nvSpPr>
          <p:spPr>
            <a:xfrm>
              <a:off x="5162400" y="2290680"/>
              <a:ext cx="44496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872" name="Group 13"/>
          <p:cNvGrpSpPr/>
          <p:nvPr/>
        </p:nvGrpSpPr>
        <p:grpSpPr>
          <a:xfrm>
            <a:off x="6208560" y="2290680"/>
            <a:ext cx="1335960" cy="335520"/>
            <a:chOff x="6208560" y="2290680"/>
            <a:chExt cx="1335960" cy="335520"/>
          </a:xfrm>
        </p:grpSpPr>
        <p:sp>
          <p:nvSpPr>
            <p:cNvPr id="873" name="Rectangle 14"/>
            <p:cNvSpPr/>
            <p:nvPr/>
          </p:nvSpPr>
          <p:spPr>
            <a:xfrm>
              <a:off x="6208560" y="22906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74" name="Rectangle 15"/>
            <p:cNvSpPr/>
            <p:nvPr/>
          </p:nvSpPr>
          <p:spPr>
            <a:xfrm>
              <a:off x="6654240" y="22906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75" name="Rectangle 16"/>
            <p:cNvSpPr/>
            <p:nvPr/>
          </p:nvSpPr>
          <p:spPr>
            <a:xfrm>
              <a:off x="7099920" y="2290680"/>
              <a:ext cx="44460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876" name="Line 17"/>
          <p:cNvSpPr/>
          <p:nvPr/>
        </p:nvSpPr>
        <p:spPr>
          <a:xfrm>
            <a:off x="1888920" y="2477880"/>
            <a:ext cx="446040" cy="1440"/>
          </a:xfrm>
          <a:prstGeom prst="line">
            <a:avLst/>
          </a:prstGeom>
          <a:ln w="9525">
            <a:solidFill>
              <a:srgbClr val="000000"/>
            </a:solidFill>
            <a:round/>
            <a:tailEnd len="med" type="triangle" w="med"/>
          </a:ln>
        </p:spPr>
        <p:style>
          <a:lnRef idx="0"/>
          <a:fillRef idx="0"/>
          <a:effectRef idx="0"/>
          <a:fontRef idx="minor"/>
        </p:style>
        <p:txBody>
          <a:bodyPr lIns="90000" rIns="90000" tIns="-43560" bIns="-43560" anchor="t" anchorCtr="1">
            <a:noAutofit/>
          </a:bodyPr>
          <a:p>
            <a:endParaRPr b="0" lang="en-IN" sz="1800" spc="-1" strike="noStrike">
              <a:solidFill>
                <a:srgbClr val="000000"/>
              </a:solidFill>
              <a:latin typeface="Arial"/>
              <a:ea typeface="DejaVu Sans"/>
            </a:endParaRPr>
          </a:p>
        </p:txBody>
      </p:sp>
      <p:sp>
        <p:nvSpPr>
          <p:cNvPr id="877" name="Line 18"/>
          <p:cNvSpPr/>
          <p:nvPr/>
        </p:nvSpPr>
        <p:spPr>
          <a:xfrm>
            <a:off x="3473280" y="2487600"/>
            <a:ext cx="79704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878" name="Text Box 19"/>
          <p:cNvSpPr/>
          <p:nvPr/>
        </p:nvSpPr>
        <p:spPr>
          <a:xfrm>
            <a:off x="2779560" y="2336760"/>
            <a:ext cx="4449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sp>
        <p:nvSpPr>
          <p:cNvPr id="879" name="Text Box 20"/>
          <p:cNvSpPr/>
          <p:nvPr/>
        </p:nvSpPr>
        <p:spPr>
          <a:xfrm>
            <a:off x="2387520" y="234324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3</a:t>
            </a:r>
            <a:endParaRPr b="0" lang="en-IN" sz="1400" spc="-1" strike="noStrike">
              <a:solidFill>
                <a:srgbClr val="000000"/>
              </a:solidFill>
              <a:latin typeface="Arial"/>
            </a:endParaRPr>
          </a:p>
        </p:txBody>
      </p:sp>
      <p:sp>
        <p:nvSpPr>
          <p:cNvPr id="880" name="Text Box 21"/>
          <p:cNvSpPr/>
          <p:nvPr/>
        </p:nvSpPr>
        <p:spPr>
          <a:xfrm>
            <a:off x="4340160" y="23526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2</a:t>
            </a:r>
            <a:endParaRPr b="0" lang="en-IN" sz="1400" spc="-1" strike="noStrike">
              <a:solidFill>
                <a:srgbClr val="000000"/>
              </a:solidFill>
              <a:latin typeface="Arial"/>
            </a:endParaRPr>
          </a:p>
        </p:txBody>
      </p:sp>
      <p:sp>
        <p:nvSpPr>
          <p:cNvPr id="881" name="Text Box 22"/>
          <p:cNvSpPr/>
          <p:nvPr/>
        </p:nvSpPr>
        <p:spPr>
          <a:xfrm>
            <a:off x="4797360" y="23400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8</a:t>
            </a:r>
            <a:endParaRPr b="0" lang="en-IN" sz="1400" spc="-1" strike="noStrike">
              <a:solidFill>
                <a:srgbClr val="000000"/>
              </a:solidFill>
              <a:latin typeface="Arial"/>
            </a:endParaRPr>
          </a:p>
        </p:txBody>
      </p:sp>
      <p:sp>
        <p:nvSpPr>
          <p:cNvPr id="882" name="Text Box 23"/>
          <p:cNvSpPr/>
          <p:nvPr/>
        </p:nvSpPr>
        <p:spPr>
          <a:xfrm>
            <a:off x="6275520" y="232884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a:t>
            </a:r>
            <a:endParaRPr b="0" lang="en-IN" sz="1400" spc="-1" strike="noStrike">
              <a:solidFill>
                <a:srgbClr val="000000"/>
              </a:solidFill>
              <a:latin typeface="Arial"/>
            </a:endParaRPr>
          </a:p>
        </p:txBody>
      </p:sp>
      <p:sp>
        <p:nvSpPr>
          <p:cNvPr id="883" name="Text Box 24"/>
          <p:cNvSpPr/>
          <p:nvPr/>
        </p:nvSpPr>
        <p:spPr>
          <a:xfrm>
            <a:off x="6732720" y="233352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884" name="Text Box 25"/>
          <p:cNvSpPr/>
          <p:nvPr/>
        </p:nvSpPr>
        <p:spPr>
          <a:xfrm>
            <a:off x="7203960" y="233676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885" name="Line 26"/>
          <p:cNvSpPr/>
          <p:nvPr/>
        </p:nvSpPr>
        <p:spPr>
          <a:xfrm flipV="1">
            <a:off x="5424480" y="2466720"/>
            <a:ext cx="796680" cy="1800"/>
          </a:xfrm>
          <a:prstGeom prst="line">
            <a:avLst/>
          </a:prstGeom>
          <a:ln w="9525">
            <a:solidFill>
              <a:srgbClr val="000000"/>
            </a:solidFill>
            <a:round/>
            <a:tailEnd len="med" type="triangle" w="med"/>
          </a:ln>
        </p:spPr>
        <p:style>
          <a:lnRef idx="0"/>
          <a:fillRef idx="0"/>
          <a:effectRef idx="0"/>
          <a:fontRef idx="minor"/>
        </p:style>
        <p:txBody>
          <a:bodyPr lIns="90000" rIns="90000" tIns="-43200" bIns="-43200" anchor="t" anchorCtr="1">
            <a:noAutofit/>
          </a:bodyPr>
          <a:p>
            <a:endParaRPr b="0" lang="en-IN" sz="1800" spc="-1" strike="noStrike">
              <a:solidFill>
                <a:srgbClr val="000000"/>
              </a:solidFill>
              <a:latin typeface="Arial"/>
              <a:ea typeface="DejaVu Sans"/>
            </a:endParaRPr>
          </a:p>
        </p:txBody>
      </p:sp>
      <p:sp>
        <p:nvSpPr>
          <p:cNvPr id="886" name="Line 27"/>
          <p:cNvSpPr/>
          <p:nvPr/>
        </p:nvSpPr>
        <p:spPr>
          <a:xfrm>
            <a:off x="1857240" y="3598560"/>
            <a:ext cx="4935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887" name="Text Box 28"/>
          <p:cNvSpPr/>
          <p:nvPr/>
        </p:nvSpPr>
        <p:spPr>
          <a:xfrm>
            <a:off x="1073160" y="338292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b.first</a:t>
            </a:r>
            <a:endParaRPr b="0" lang="en-IN" sz="1800" spc="-1" strike="noStrike">
              <a:solidFill>
                <a:srgbClr val="000000"/>
              </a:solidFill>
              <a:latin typeface="Arial"/>
            </a:endParaRPr>
          </a:p>
        </p:txBody>
      </p:sp>
      <p:grpSp>
        <p:nvGrpSpPr>
          <p:cNvPr id="888" name="Group 29"/>
          <p:cNvGrpSpPr/>
          <p:nvPr/>
        </p:nvGrpSpPr>
        <p:grpSpPr>
          <a:xfrm>
            <a:off x="2351160" y="3322800"/>
            <a:ext cx="1338840" cy="376920"/>
            <a:chOff x="2351160" y="3322800"/>
            <a:chExt cx="1338840" cy="376920"/>
          </a:xfrm>
        </p:grpSpPr>
        <p:sp>
          <p:nvSpPr>
            <p:cNvPr id="889" name="Rectangle 30"/>
            <p:cNvSpPr/>
            <p:nvPr/>
          </p:nvSpPr>
          <p:spPr>
            <a:xfrm>
              <a:off x="235116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90" name="Rectangle 31"/>
            <p:cNvSpPr/>
            <p:nvPr/>
          </p:nvSpPr>
          <p:spPr>
            <a:xfrm>
              <a:off x="279756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91" name="Rectangle 32"/>
            <p:cNvSpPr/>
            <p:nvPr/>
          </p:nvSpPr>
          <p:spPr>
            <a:xfrm>
              <a:off x="3244320" y="33228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892" name="Group 33"/>
          <p:cNvGrpSpPr/>
          <p:nvPr/>
        </p:nvGrpSpPr>
        <p:grpSpPr>
          <a:xfrm>
            <a:off x="4290840" y="3322800"/>
            <a:ext cx="1339200" cy="376920"/>
            <a:chOff x="4290840" y="3322800"/>
            <a:chExt cx="1339200" cy="376920"/>
          </a:xfrm>
        </p:grpSpPr>
        <p:sp>
          <p:nvSpPr>
            <p:cNvPr id="893" name="Rectangle 34"/>
            <p:cNvSpPr/>
            <p:nvPr/>
          </p:nvSpPr>
          <p:spPr>
            <a:xfrm>
              <a:off x="429084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94" name="Rectangle 35"/>
            <p:cNvSpPr/>
            <p:nvPr/>
          </p:nvSpPr>
          <p:spPr>
            <a:xfrm>
              <a:off x="473760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95" name="Rectangle 36"/>
            <p:cNvSpPr/>
            <p:nvPr/>
          </p:nvSpPr>
          <p:spPr>
            <a:xfrm>
              <a:off x="5184360" y="33228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896" name="Group 37"/>
          <p:cNvGrpSpPr/>
          <p:nvPr/>
        </p:nvGrpSpPr>
        <p:grpSpPr>
          <a:xfrm>
            <a:off x="6232680" y="3322800"/>
            <a:ext cx="1338840" cy="376920"/>
            <a:chOff x="6232680" y="3322800"/>
            <a:chExt cx="1338840" cy="376920"/>
          </a:xfrm>
        </p:grpSpPr>
        <p:sp>
          <p:nvSpPr>
            <p:cNvPr id="897" name="Rectangle 38"/>
            <p:cNvSpPr/>
            <p:nvPr/>
          </p:nvSpPr>
          <p:spPr>
            <a:xfrm>
              <a:off x="623268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98" name="Rectangle 39"/>
            <p:cNvSpPr/>
            <p:nvPr/>
          </p:nvSpPr>
          <p:spPr>
            <a:xfrm>
              <a:off x="667908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899" name="Rectangle 40"/>
            <p:cNvSpPr/>
            <p:nvPr/>
          </p:nvSpPr>
          <p:spPr>
            <a:xfrm>
              <a:off x="7125840" y="33228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900" name="Line 41"/>
          <p:cNvSpPr/>
          <p:nvPr/>
        </p:nvSpPr>
        <p:spPr>
          <a:xfrm>
            <a:off x="3492360" y="354312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01" name="Text Box 42"/>
          <p:cNvSpPr/>
          <p:nvPr/>
        </p:nvSpPr>
        <p:spPr>
          <a:xfrm>
            <a:off x="2797200" y="3375000"/>
            <a:ext cx="4467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sp>
        <p:nvSpPr>
          <p:cNvPr id="902" name="Text Box 43"/>
          <p:cNvSpPr/>
          <p:nvPr/>
        </p:nvSpPr>
        <p:spPr>
          <a:xfrm>
            <a:off x="2403360" y="3381480"/>
            <a:ext cx="2610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8</a:t>
            </a:r>
            <a:endParaRPr b="0" lang="en-IN" sz="1400" spc="-1" strike="noStrike">
              <a:solidFill>
                <a:srgbClr val="000000"/>
              </a:solidFill>
              <a:latin typeface="Arial"/>
            </a:endParaRPr>
          </a:p>
        </p:txBody>
      </p:sp>
      <p:sp>
        <p:nvSpPr>
          <p:cNvPr id="903" name="Text Box 44"/>
          <p:cNvSpPr/>
          <p:nvPr/>
        </p:nvSpPr>
        <p:spPr>
          <a:xfrm>
            <a:off x="4359240" y="339264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-3</a:t>
            </a:r>
            <a:endParaRPr b="0" lang="en-IN" sz="1400" spc="-1" strike="noStrike">
              <a:solidFill>
                <a:srgbClr val="000000"/>
              </a:solidFill>
              <a:latin typeface="Arial"/>
            </a:endParaRPr>
          </a:p>
        </p:txBody>
      </p:sp>
      <p:sp>
        <p:nvSpPr>
          <p:cNvPr id="904" name="Text Box 45"/>
          <p:cNvSpPr/>
          <p:nvPr/>
        </p:nvSpPr>
        <p:spPr>
          <a:xfrm>
            <a:off x="4753080" y="338940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10</a:t>
            </a:r>
            <a:endParaRPr b="0" lang="en-IN" sz="1400" spc="-1" strike="noStrike">
              <a:solidFill>
                <a:srgbClr val="000000"/>
              </a:solidFill>
              <a:latin typeface="Arial"/>
            </a:endParaRPr>
          </a:p>
        </p:txBody>
      </p:sp>
      <p:sp>
        <p:nvSpPr>
          <p:cNvPr id="905" name="Text Box 46"/>
          <p:cNvSpPr/>
          <p:nvPr/>
        </p:nvSpPr>
        <p:spPr>
          <a:xfrm>
            <a:off x="6246720" y="3367080"/>
            <a:ext cx="4449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10</a:t>
            </a:r>
            <a:endParaRPr b="0" lang="en-IN" sz="1400" spc="-1" strike="noStrike">
              <a:solidFill>
                <a:srgbClr val="000000"/>
              </a:solidFill>
              <a:latin typeface="Arial"/>
            </a:endParaRPr>
          </a:p>
        </p:txBody>
      </p:sp>
      <p:sp>
        <p:nvSpPr>
          <p:cNvPr id="906" name="Text Box 47"/>
          <p:cNvSpPr/>
          <p:nvPr/>
        </p:nvSpPr>
        <p:spPr>
          <a:xfrm>
            <a:off x="6743880" y="3365640"/>
            <a:ext cx="2610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6</a:t>
            </a:r>
            <a:endParaRPr b="0" lang="en-IN" sz="1400" spc="-1" strike="noStrike">
              <a:solidFill>
                <a:srgbClr val="000000"/>
              </a:solidFill>
              <a:latin typeface="Arial"/>
            </a:endParaRPr>
          </a:p>
        </p:txBody>
      </p:sp>
      <p:sp>
        <p:nvSpPr>
          <p:cNvPr id="907" name="Text Box 48"/>
          <p:cNvSpPr/>
          <p:nvPr/>
        </p:nvSpPr>
        <p:spPr>
          <a:xfrm>
            <a:off x="7230960" y="33750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908" name="Line 49"/>
          <p:cNvSpPr/>
          <p:nvPr/>
        </p:nvSpPr>
        <p:spPr>
          <a:xfrm>
            <a:off x="5446440" y="352080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09" name="Text Box 50"/>
          <p:cNvSpPr/>
          <p:nvPr/>
        </p:nvSpPr>
        <p:spPr>
          <a:xfrm>
            <a:off x="4699080" y="2771640"/>
            <a:ext cx="259200" cy="333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99"/>
              </a:spcBef>
            </a:pPr>
            <a:r>
              <a:rPr b="0" lang="en-US" sz="1600" spc="-1" strike="noStrike">
                <a:solidFill>
                  <a:srgbClr val="000000"/>
                </a:solidFill>
                <a:latin typeface="Comic Sans MS"/>
                <a:ea typeface="DejaVu Sans"/>
              </a:rPr>
              <a:t>p</a:t>
            </a:r>
            <a:endParaRPr b="0" lang="en-IN" sz="1600" spc="-1" strike="noStrike">
              <a:solidFill>
                <a:srgbClr val="000000"/>
              </a:solidFill>
              <a:latin typeface="Arial"/>
            </a:endParaRPr>
          </a:p>
        </p:txBody>
      </p:sp>
      <p:sp>
        <p:nvSpPr>
          <p:cNvPr id="910" name="Text Box 51"/>
          <p:cNvSpPr/>
          <p:nvPr/>
        </p:nvSpPr>
        <p:spPr>
          <a:xfrm>
            <a:off x="4726080" y="3932280"/>
            <a:ext cx="257760" cy="333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99"/>
              </a:spcBef>
            </a:pPr>
            <a:r>
              <a:rPr b="0" lang="en-US" sz="1600" spc="-1" strike="noStrike">
                <a:solidFill>
                  <a:srgbClr val="000000"/>
                </a:solidFill>
                <a:latin typeface="Comic Sans MS"/>
                <a:ea typeface="DejaVu Sans"/>
              </a:rPr>
              <a:t>q</a:t>
            </a:r>
            <a:endParaRPr b="0" lang="en-IN" sz="1600" spc="-1" strike="noStrike">
              <a:solidFill>
                <a:srgbClr val="000000"/>
              </a:solidFill>
              <a:latin typeface="Arial"/>
            </a:endParaRPr>
          </a:p>
        </p:txBody>
      </p:sp>
      <p:sp>
        <p:nvSpPr>
          <p:cNvPr id="911" name="Line 52"/>
          <p:cNvSpPr/>
          <p:nvPr/>
        </p:nvSpPr>
        <p:spPr>
          <a:xfrm flipH="1" flipV="1">
            <a:off x="4427280" y="2612880"/>
            <a:ext cx="333360" cy="24588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912" name="Line 53"/>
          <p:cNvSpPr/>
          <p:nvPr/>
        </p:nvSpPr>
        <p:spPr>
          <a:xfrm flipH="1" flipV="1">
            <a:off x="4443120" y="3686040"/>
            <a:ext cx="333360" cy="31896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913" name="Text Box 54"/>
          <p:cNvSpPr/>
          <p:nvPr/>
        </p:nvSpPr>
        <p:spPr>
          <a:xfrm>
            <a:off x="2124000" y="5300640"/>
            <a:ext cx="459000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pPr>
            <a:r>
              <a:rPr b="0" lang="en-US" sz="2400" spc="-1" strike="noStrike">
                <a:solidFill>
                  <a:srgbClr val="3333ff"/>
                </a:solidFill>
                <a:latin typeface="Times New Roman"/>
                <a:ea typeface="DejaVu Sans"/>
              </a:rPr>
              <a:t>(ii)</a:t>
            </a:r>
            <a:r>
              <a:rPr b="0" lang="en-US" sz="2400" spc="-1" strike="noStrike">
                <a:solidFill>
                  <a:srgbClr val="3333ff"/>
                </a:solidFill>
                <a:latin typeface="Courier New"/>
                <a:ea typeface="DejaVu Sans"/>
              </a:rPr>
              <a:t> p-&gt;exp &lt; q-&gt;exp</a:t>
            </a:r>
            <a:endParaRPr b="0" lang="en-IN" sz="2400" spc="-1" strike="noStrike">
              <a:solidFill>
                <a:srgbClr val="000000"/>
              </a:solidFill>
              <a:latin typeface="Arial"/>
            </a:endParaRPr>
          </a:p>
        </p:txBody>
      </p:sp>
      <p:grpSp>
        <p:nvGrpSpPr>
          <p:cNvPr id="914" name="Group 55"/>
          <p:cNvGrpSpPr/>
          <p:nvPr/>
        </p:nvGrpSpPr>
        <p:grpSpPr>
          <a:xfrm>
            <a:off x="2346480" y="4335480"/>
            <a:ext cx="1338840" cy="376920"/>
            <a:chOff x="2346480" y="4335480"/>
            <a:chExt cx="1338840" cy="376920"/>
          </a:xfrm>
        </p:grpSpPr>
        <p:sp>
          <p:nvSpPr>
            <p:cNvPr id="915" name="Rectangle 56"/>
            <p:cNvSpPr/>
            <p:nvPr/>
          </p:nvSpPr>
          <p:spPr>
            <a:xfrm>
              <a:off x="2346480" y="43354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16" name="Rectangle 57"/>
            <p:cNvSpPr/>
            <p:nvPr/>
          </p:nvSpPr>
          <p:spPr>
            <a:xfrm>
              <a:off x="2792880" y="43354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17" name="Rectangle 58"/>
            <p:cNvSpPr/>
            <p:nvPr/>
          </p:nvSpPr>
          <p:spPr>
            <a:xfrm>
              <a:off x="3239640" y="433548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918" name="Text Box 59"/>
          <p:cNvSpPr/>
          <p:nvPr/>
        </p:nvSpPr>
        <p:spPr>
          <a:xfrm>
            <a:off x="1054080" y="432432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c.first</a:t>
            </a:r>
            <a:endParaRPr b="0" lang="en-IN" sz="1800" spc="-1" strike="noStrike">
              <a:solidFill>
                <a:srgbClr val="000000"/>
              </a:solidFill>
              <a:latin typeface="Arial"/>
            </a:endParaRPr>
          </a:p>
        </p:txBody>
      </p:sp>
      <p:sp>
        <p:nvSpPr>
          <p:cNvPr id="919" name="Line 60"/>
          <p:cNvSpPr/>
          <p:nvPr/>
        </p:nvSpPr>
        <p:spPr>
          <a:xfrm>
            <a:off x="1852560" y="4510080"/>
            <a:ext cx="4935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20" name="Text Box 61"/>
          <p:cNvSpPr/>
          <p:nvPr/>
        </p:nvSpPr>
        <p:spPr>
          <a:xfrm>
            <a:off x="2386080" y="438156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11</a:t>
            </a:r>
            <a:endParaRPr b="0" lang="en-IN" sz="1400" spc="-1" strike="noStrike">
              <a:solidFill>
                <a:srgbClr val="000000"/>
              </a:solidFill>
              <a:latin typeface="Arial"/>
            </a:endParaRPr>
          </a:p>
        </p:txBody>
      </p:sp>
      <p:sp>
        <p:nvSpPr>
          <p:cNvPr id="921" name="Text Box 62"/>
          <p:cNvSpPr/>
          <p:nvPr/>
        </p:nvSpPr>
        <p:spPr>
          <a:xfrm>
            <a:off x="2805120" y="437976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grpSp>
        <p:nvGrpSpPr>
          <p:cNvPr id="922" name="Group 64"/>
          <p:cNvGrpSpPr/>
          <p:nvPr/>
        </p:nvGrpSpPr>
        <p:grpSpPr>
          <a:xfrm>
            <a:off x="4246560" y="4348080"/>
            <a:ext cx="1338840" cy="376920"/>
            <a:chOff x="4246560" y="4348080"/>
            <a:chExt cx="1338840" cy="376920"/>
          </a:xfrm>
        </p:grpSpPr>
        <p:sp>
          <p:nvSpPr>
            <p:cNvPr id="923" name="Rectangle 65"/>
            <p:cNvSpPr/>
            <p:nvPr/>
          </p:nvSpPr>
          <p:spPr>
            <a:xfrm>
              <a:off x="4246560" y="43480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24" name="Rectangle 66"/>
            <p:cNvSpPr/>
            <p:nvPr/>
          </p:nvSpPr>
          <p:spPr>
            <a:xfrm>
              <a:off x="4693320" y="43480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25" name="Rectangle 67"/>
            <p:cNvSpPr/>
            <p:nvPr/>
          </p:nvSpPr>
          <p:spPr>
            <a:xfrm>
              <a:off x="5139720" y="434808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926" name="Line 68"/>
          <p:cNvSpPr/>
          <p:nvPr/>
        </p:nvSpPr>
        <p:spPr>
          <a:xfrm>
            <a:off x="3460680" y="452880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27" name="Text Box 69"/>
          <p:cNvSpPr/>
          <p:nvPr/>
        </p:nvSpPr>
        <p:spPr>
          <a:xfrm>
            <a:off x="4268880" y="440676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-3</a:t>
            </a:r>
            <a:endParaRPr b="0" lang="en-IN" sz="1400" spc="-1" strike="noStrike">
              <a:solidFill>
                <a:srgbClr val="000000"/>
              </a:solidFill>
              <a:latin typeface="Arial"/>
            </a:endParaRPr>
          </a:p>
        </p:txBody>
      </p:sp>
      <p:sp>
        <p:nvSpPr>
          <p:cNvPr id="928" name="Text Box 70"/>
          <p:cNvSpPr/>
          <p:nvPr/>
        </p:nvSpPr>
        <p:spPr>
          <a:xfrm>
            <a:off x="4730760" y="439092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10</a:t>
            </a:r>
            <a:endParaRPr b="0" lang="en-IN" sz="1400" spc="-1" strike="noStrike">
              <a:solidFill>
                <a:srgbClr val="000000"/>
              </a:solidFill>
              <a:latin typeface="Arial"/>
            </a:endParaRPr>
          </a:p>
        </p:txBody>
      </p:sp>
      <p:sp>
        <p:nvSpPr>
          <p:cNvPr id="929" name="Text Box 71"/>
          <p:cNvSpPr/>
          <p:nvPr/>
        </p:nvSpPr>
        <p:spPr>
          <a:xfrm>
            <a:off x="5213520" y="437976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pic>
        <p:nvPicPr>
          <p:cNvPr id="930"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ontent Placeholder 2"/>
          <p:cNvSpPr/>
          <p:nvPr/>
        </p:nvSpPr>
        <p:spPr>
          <a:xfrm>
            <a:off x="685800" y="1523880"/>
            <a:ext cx="7999920" cy="5333040"/>
          </a:xfrm>
          <a:prstGeom prst="rect">
            <a:avLst/>
          </a:prstGeom>
          <a:noFill/>
          <a:ln w="0">
            <a:noFill/>
          </a:ln>
        </p:spPr>
        <p:style>
          <a:lnRef idx="0"/>
          <a:fillRef idx="0"/>
          <a:effectRef idx="0"/>
          <a:fontRef idx="minor"/>
        </p:style>
        <p:txBody>
          <a:bodyPr lIns="90000" rIns="90000" tIns="45000" bIns="45000" anchor="t">
            <a:noAutofit/>
          </a:bodyPr>
          <a:p>
            <a:pPr marL="343080" indent="-342720" algn="just">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Solution to this problem of data movement in </a:t>
            </a:r>
            <a:r>
              <a:rPr b="0" i="1" lang="en-US" sz="2000" spc="-1" strike="noStrike">
                <a:solidFill>
                  <a:srgbClr val="000000"/>
                </a:solidFill>
                <a:latin typeface="Times New Roman"/>
                <a:ea typeface="DejaVu Sans"/>
              </a:rPr>
              <a:t>sequential representations is achieved by using linked representations .</a:t>
            </a:r>
            <a:endParaRPr b="0" lang="en-IN" sz="2000" spc="-1" strike="noStrike">
              <a:solidFill>
                <a:srgbClr val="000000"/>
              </a:solidFill>
              <a:latin typeface="Arial"/>
            </a:endParaRPr>
          </a:p>
          <a:p>
            <a:pPr algn="just">
              <a:lnSpc>
                <a:spcPct val="100000"/>
              </a:lnSpc>
              <a:spcBef>
                <a:spcPts val="400"/>
              </a:spcBef>
            </a:pPr>
            <a:endParaRPr b="0" lang="en-IN" sz="2000" spc="-1" strike="noStrike">
              <a:solidFill>
                <a:srgbClr val="000000"/>
              </a:solidFill>
              <a:latin typeface="Arial"/>
            </a:endParaRPr>
          </a:p>
          <a:p>
            <a:pPr marL="343080" indent="-342720" algn="just">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Unlike a sequential representation where successive items of a list are located a fixed distance apart, in a linked representation these items may be placed anywhere in memory. </a:t>
            </a:r>
            <a:endParaRPr b="0" lang="en-IN" sz="2000" spc="-1" strike="noStrike">
              <a:solidFill>
                <a:srgbClr val="000000"/>
              </a:solidFill>
              <a:latin typeface="Arial"/>
            </a:endParaRPr>
          </a:p>
          <a:p>
            <a:pPr algn="just">
              <a:lnSpc>
                <a:spcPct val="100000"/>
              </a:lnSpc>
              <a:spcBef>
                <a:spcPts val="400"/>
              </a:spcBef>
            </a:pPr>
            <a:endParaRPr b="0" lang="en-IN" sz="2000" spc="-1" strike="noStrike">
              <a:solidFill>
                <a:srgbClr val="000000"/>
              </a:solidFill>
              <a:latin typeface="Arial"/>
            </a:endParaRPr>
          </a:p>
          <a:p>
            <a:pPr marL="343080" indent="-342720" algn="just">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Another way of saying this is that in a sequential representation the order of elements is the same as in the ordered list, while in a linked representation these two sequences need not be the same. </a:t>
            </a:r>
            <a:endParaRPr b="0" lang="en-IN" sz="2000" spc="-1" strike="noStrike">
              <a:solidFill>
                <a:srgbClr val="000000"/>
              </a:solidFill>
              <a:latin typeface="Arial"/>
            </a:endParaRPr>
          </a:p>
          <a:p>
            <a:pPr>
              <a:lnSpc>
                <a:spcPct val="100000"/>
              </a:lnSpc>
              <a:spcBef>
                <a:spcPts val="400"/>
              </a:spcBef>
            </a:pPr>
            <a:endParaRPr b="0" lang="en-IN" sz="2000" spc="-1" strike="noStrike">
              <a:solidFill>
                <a:srgbClr val="000000"/>
              </a:solidFill>
              <a:latin typeface="Arial"/>
            </a:endParaRPr>
          </a:p>
          <a:p>
            <a:pPr marL="343080" indent="-342720">
              <a:lnSpc>
                <a:spcPct val="100000"/>
              </a:lnSpc>
              <a:spcBef>
                <a:spcPts val="400"/>
              </a:spcBef>
              <a:tabLst>
                <a:tab algn="l" pos="0"/>
              </a:tabLst>
            </a:pPr>
            <a:endParaRPr b="0" lang="en-IN" sz="2000" spc="-1" strike="noStrike">
              <a:solidFill>
                <a:srgbClr val="000000"/>
              </a:solidFill>
              <a:latin typeface="Arial"/>
            </a:endParaRPr>
          </a:p>
        </p:txBody>
      </p:sp>
      <p:pic>
        <p:nvPicPr>
          <p:cNvPr id="248" name="Shape 297" descr=""/>
          <p:cNvPicPr/>
          <p:nvPr/>
        </p:nvPicPr>
        <p:blipFill>
          <a:blip r:embed="rId1"/>
          <a:stretch/>
        </p:blipFill>
        <p:spPr>
          <a:xfrm>
            <a:off x="304920" y="228600"/>
            <a:ext cx="951120" cy="860400"/>
          </a:xfrm>
          <a:prstGeom prst="rect">
            <a:avLst/>
          </a:prstGeom>
          <a:ln w="0">
            <a:noFill/>
          </a:ln>
        </p:spPr>
      </p:pic>
      <p:sp>
        <p:nvSpPr>
          <p:cNvPr id="249" name="Title 1"/>
          <p:cNvSpPr/>
          <p:nvPr/>
        </p:nvSpPr>
        <p:spPr>
          <a:xfrm>
            <a:off x="3162240" y="520200"/>
            <a:ext cx="3047040" cy="532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contd…</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Rectangle 2"/>
          <p:cNvSpPr/>
          <p:nvPr/>
        </p:nvSpPr>
        <p:spPr>
          <a:xfrm>
            <a:off x="1049760" y="221400"/>
            <a:ext cx="7938000" cy="8020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4400" spc="-1" strike="noStrike">
                <a:solidFill>
                  <a:srgbClr val="00b050"/>
                </a:solidFill>
                <a:latin typeface="Calibri"/>
                <a:ea typeface="DejaVu Sans"/>
              </a:rPr>
              <a:t>Addition of Two Polynomials (3)</a:t>
            </a:r>
            <a:endParaRPr b="0" lang="en-IN" sz="4400" spc="-1" strike="noStrike">
              <a:solidFill>
                <a:srgbClr val="000000"/>
              </a:solidFill>
              <a:latin typeface="Arial"/>
            </a:endParaRPr>
          </a:p>
        </p:txBody>
      </p:sp>
      <p:sp>
        <p:nvSpPr>
          <p:cNvPr id="932" name="Text Box 5"/>
          <p:cNvSpPr/>
          <p:nvPr/>
        </p:nvSpPr>
        <p:spPr>
          <a:xfrm>
            <a:off x="1076400" y="229248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a.first</a:t>
            </a:r>
            <a:endParaRPr b="0" lang="en-IN" sz="1800" spc="-1" strike="noStrike">
              <a:solidFill>
                <a:srgbClr val="000000"/>
              </a:solidFill>
              <a:latin typeface="Arial"/>
            </a:endParaRPr>
          </a:p>
        </p:txBody>
      </p:sp>
      <p:grpSp>
        <p:nvGrpSpPr>
          <p:cNvPr id="933" name="Group 6"/>
          <p:cNvGrpSpPr/>
          <p:nvPr/>
        </p:nvGrpSpPr>
        <p:grpSpPr>
          <a:xfrm>
            <a:off x="2335320" y="2290680"/>
            <a:ext cx="1335600" cy="335520"/>
            <a:chOff x="2335320" y="2290680"/>
            <a:chExt cx="1335600" cy="335520"/>
          </a:xfrm>
        </p:grpSpPr>
        <p:sp>
          <p:nvSpPr>
            <p:cNvPr id="934" name="Rectangle 7"/>
            <p:cNvSpPr/>
            <p:nvPr/>
          </p:nvSpPr>
          <p:spPr>
            <a:xfrm>
              <a:off x="2335320" y="22906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35" name="Rectangle 8"/>
            <p:cNvSpPr/>
            <p:nvPr/>
          </p:nvSpPr>
          <p:spPr>
            <a:xfrm>
              <a:off x="2780640" y="22906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36" name="Rectangle 9"/>
            <p:cNvSpPr/>
            <p:nvPr/>
          </p:nvSpPr>
          <p:spPr>
            <a:xfrm>
              <a:off x="3226320" y="2290680"/>
              <a:ext cx="44460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937" name="Group 10"/>
          <p:cNvGrpSpPr/>
          <p:nvPr/>
        </p:nvGrpSpPr>
        <p:grpSpPr>
          <a:xfrm>
            <a:off x="4270320" y="2290680"/>
            <a:ext cx="1337040" cy="335520"/>
            <a:chOff x="4270320" y="2290680"/>
            <a:chExt cx="1337040" cy="335520"/>
          </a:xfrm>
        </p:grpSpPr>
        <p:sp>
          <p:nvSpPr>
            <p:cNvPr id="938" name="Rectangle 11"/>
            <p:cNvSpPr/>
            <p:nvPr/>
          </p:nvSpPr>
          <p:spPr>
            <a:xfrm>
              <a:off x="4270320" y="2290680"/>
              <a:ext cx="44496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39" name="Rectangle 12"/>
            <p:cNvSpPr/>
            <p:nvPr/>
          </p:nvSpPr>
          <p:spPr>
            <a:xfrm>
              <a:off x="4716360" y="2290680"/>
              <a:ext cx="44496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40" name="Rectangle 13"/>
            <p:cNvSpPr/>
            <p:nvPr/>
          </p:nvSpPr>
          <p:spPr>
            <a:xfrm>
              <a:off x="5162400" y="2290680"/>
              <a:ext cx="44496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941" name="Group 14"/>
          <p:cNvGrpSpPr/>
          <p:nvPr/>
        </p:nvGrpSpPr>
        <p:grpSpPr>
          <a:xfrm>
            <a:off x="6208560" y="2290680"/>
            <a:ext cx="1335960" cy="335520"/>
            <a:chOff x="6208560" y="2290680"/>
            <a:chExt cx="1335960" cy="335520"/>
          </a:xfrm>
        </p:grpSpPr>
        <p:sp>
          <p:nvSpPr>
            <p:cNvPr id="942" name="Rectangle 15"/>
            <p:cNvSpPr/>
            <p:nvPr/>
          </p:nvSpPr>
          <p:spPr>
            <a:xfrm>
              <a:off x="6208560" y="22906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43" name="Rectangle 16"/>
            <p:cNvSpPr/>
            <p:nvPr/>
          </p:nvSpPr>
          <p:spPr>
            <a:xfrm>
              <a:off x="6654240" y="2290680"/>
              <a:ext cx="444600" cy="3355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44" name="Rectangle 17"/>
            <p:cNvSpPr/>
            <p:nvPr/>
          </p:nvSpPr>
          <p:spPr>
            <a:xfrm>
              <a:off x="7099920" y="2290680"/>
              <a:ext cx="444600" cy="3355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945" name="Line 18"/>
          <p:cNvSpPr/>
          <p:nvPr/>
        </p:nvSpPr>
        <p:spPr>
          <a:xfrm>
            <a:off x="1888920" y="2477880"/>
            <a:ext cx="446040" cy="1440"/>
          </a:xfrm>
          <a:prstGeom prst="line">
            <a:avLst/>
          </a:prstGeom>
          <a:ln w="9525">
            <a:solidFill>
              <a:srgbClr val="000000"/>
            </a:solidFill>
            <a:round/>
            <a:tailEnd len="med" type="triangle" w="med"/>
          </a:ln>
        </p:spPr>
        <p:style>
          <a:lnRef idx="0"/>
          <a:fillRef idx="0"/>
          <a:effectRef idx="0"/>
          <a:fontRef idx="minor"/>
        </p:style>
        <p:txBody>
          <a:bodyPr lIns="90000" rIns="90000" tIns="-43560" bIns="-43560" anchor="t" anchorCtr="1">
            <a:noAutofit/>
          </a:bodyPr>
          <a:p>
            <a:endParaRPr b="0" lang="en-IN" sz="1800" spc="-1" strike="noStrike">
              <a:solidFill>
                <a:srgbClr val="000000"/>
              </a:solidFill>
              <a:latin typeface="Arial"/>
              <a:ea typeface="DejaVu Sans"/>
            </a:endParaRPr>
          </a:p>
        </p:txBody>
      </p:sp>
      <p:sp>
        <p:nvSpPr>
          <p:cNvPr id="946" name="Line 19"/>
          <p:cNvSpPr/>
          <p:nvPr/>
        </p:nvSpPr>
        <p:spPr>
          <a:xfrm>
            <a:off x="3473280" y="2487600"/>
            <a:ext cx="79704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47" name="Text Box 20"/>
          <p:cNvSpPr/>
          <p:nvPr/>
        </p:nvSpPr>
        <p:spPr>
          <a:xfrm>
            <a:off x="2779560" y="2336760"/>
            <a:ext cx="4449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sp>
        <p:nvSpPr>
          <p:cNvPr id="948" name="Text Box 21"/>
          <p:cNvSpPr/>
          <p:nvPr/>
        </p:nvSpPr>
        <p:spPr>
          <a:xfrm>
            <a:off x="2387520" y="234324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3</a:t>
            </a:r>
            <a:endParaRPr b="0" lang="en-IN" sz="1400" spc="-1" strike="noStrike">
              <a:solidFill>
                <a:srgbClr val="000000"/>
              </a:solidFill>
              <a:latin typeface="Arial"/>
            </a:endParaRPr>
          </a:p>
        </p:txBody>
      </p:sp>
      <p:sp>
        <p:nvSpPr>
          <p:cNvPr id="949" name="Text Box 22"/>
          <p:cNvSpPr/>
          <p:nvPr/>
        </p:nvSpPr>
        <p:spPr>
          <a:xfrm>
            <a:off x="4340160" y="23526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2</a:t>
            </a:r>
            <a:endParaRPr b="0" lang="en-IN" sz="1400" spc="-1" strike="noStrike">
              <a:solidFill>
                <a:srgbClr val="000000"/>
              </a:solidFill>
              <a:latin typeface="Arial"/>
            </a:endParaRPr>
          </a:p>
        </p:txBody>
      </p:sp>
      <p:sp>
        <p:nvSpPr>
          <p:cNvPr id="950" name="Text Box 23"/>
          <p:cNvSpPr/>
          <p:nvPr/>
        </p:nvSpPr>
        <p:spPr>
          <a:xfrm>
            <a:off x="4797360" y="23400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8</a:t>
            </a:r>
            <a:endParaRPr b="0" lang="en-IN" sz="1400" spc="-1" strike="noStrike">
              <a:solidFill>
                <a:srgbClr val="000000"/>
              </a:solidFill>
              <a:latin typeface="Arial"/>
            </a:endParaRPr>
          </a:p>
        </p:txBody>
      </p:sp>
      <p:sp>
        <p:nvSpPr>
          <p:cNvPr id="951" name="Text Box 24"/>
          <p:cNvSpPr/>
          <p:nvPr/>
        </p:nvSpPr>
        <p:spPr>
          <a:xfrm>
            <a:off x="6275520" y="232884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a:t>
            </a:r>
            <a:endParaRPr b="0" lang="en-IN" sz="1400" spc="-1" strike="noStrike">
              <a:solidFill>
                <a:srgbClr val="000000"/>
              </a:solidFill>
              <a:latin typeface="Arial"/>
            </a:endParaRPr>
          </a:p>
        </p:txBody>
      </p:sp>
      <p:sp>
        <p:nvSpPr>
          <p:cNvPr id="952" name="Text Box 25"/>
          <p:cNvSpPr/>
          <p:nvPr/>
        </p:nvSpPr>
        <p:spPr>
          <a:xfrm>
            <a:off x="6732720" y="233352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953" name="Text Box 26"/>
          <p:cNvSpPr/>
          <p:nvPr/>
        </p:nvSpPr>
        <p:spPr>
          <a:xfrm>
            <a:off x="7203960" y="233676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954" name="Line 27"/>
          <p:cNvSpPr/>
          <p:nvPr/>
        </p:nvSpPr>
        <p:spPr>
          <a:xfrm flipV="1">
            <a:off x="5424480" y="2466720"/>
            <a:ext cx="796680" cy="1800"/>
          </a:xfrm>
          <a:prstGeom prst="line">
            <a:avLst/>
          </a:prstGeom>
          <a:ln w="9525">
            <a:solidFill>
              <a:srgbClr val="000000"/>
            </a:solidFill>
            <a:round/>
            <a:tailEnd len="med" type="triangle" w="med"/>
          </a:ln>
        </p:spPr>
        <p:style>
          <a:lnRef idx="0"/>
          <a:fillRef idx="0"/>
          <a:effectRef idx="0"/>
          <a:fontRef idx="minor"/>
        </p:style>
        <p:txBody>
          <a:bodyPr lIns="90000" rIns="90000" tIns="-43200" bIns="-43200" anchor="t" anchorCtr="1">
            <a:noAutofit/>
          </a:bodyPr>
          <a:p>
            <a:endParaRPr b="0" lang="en-IN" sz="1800" spc="-1" strike="noStrike">
              <a:solidFill>
                <a:srgbClr val="000000"/>
              </a:solidFill>
              <a:latin typeface="Arial"/>
              <a:ea typeface="DejaVu Sans"/>
            </a:endParaRPr>
          </a:p>
        </p:txBody>
      </p:sp>
      <p:sp>
        <p:nvSpPr>
          <p:cNvPr id="955" name="Line 28"/>
          <p:cNvSpPr/>
          <p:nvPr/>
        </p:nvSpPr>
        <p:spPr>
          <a:xfrm>
            <a:off x="1857240" y="3598560"/>
            <a:ext cx="4935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56" name="Text Box 29"/>
          <p:cNvSpPr/>
          <p:nvPr/>
        </p:nvSpPr>
        <p:spPr>
          <a:xfrm>
            <a:off x="1073160" y="338292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b.first</a:t>
            </a:r>
            <a:endParaRPr b="0" lang="en-IN" sz="1800" spc="-1" strike="noStrike">
              <a:solidFill>
                <a:srgbClr val="000000"/>
              </a:solidFill>
              <a:latin typeface="Arial"/>
            </a:endParaRPr>
          </a:p>
        </p:txBody>
      </p:sp>
      <p:grpSp>
        <p:nvGrpSpPr>
          <p:cNvPr id="957" name="Group 30"/>
          <p:cNvGrpSpPr/>
          <p:nvPr/>
        </p:nvGrpSpPr>
        <p:grpSpPr>
          <a:xfrm>
            <a:off x="2351160" y="3322800"/>
            <a:ext cx="1338840" cy="376920"/>
            <a:chOff x="2351160" y="3322800"/>
            <a:chExt cx="1338840" cy="376920"/>
          </a:xfrm>
        </p:grpSpPr>
        <p:sp>
          <p:nvSpPr>
            <p:cNvPr id="958" name="Rectangle 31"/>
            <p:cNvSpPr/>
            <p:nvPr/>
          </p:nvSpPr>
          <p:spPr>
            <a:xfrm>
              <a:off x="235116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59" name="Rectangle 32"/>
            <p:cNvSpPr/>
            <p:nvPr/>
          </p:nvSpPr>
          <p:spPr>
            <a:xfrm>
              <a:off x="279756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60" name="Rectangle 33"/>
            <p:cNvSpPr/>
            <p:nvPr/>
          </p:nvSpPr>
          <p:spPr>
            <a:xfrm>
              <a:off x="3244320" y="33228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961" name="Group 34"/>
          <p:cNvGrpSpPr/>
          <p:nvPr/>
        </p:nvGrpSpPr>
        <p:grpSpPr>
          <a:xfrm>
            <a:off x="4290840" y="3322800"/>
            <a:ext cx="1339200" cy="376920"/>
            <a:chOff x="4290840" y="3322800"/>
            <a:chExt cx="1339200" cy="376920"/>
          </a:xfrm>
        </p:grpSpPr>
        <p:sp>
          <p:nvSpPr>
            <p:cNvPr id="962" name="Rectangle 35"/>
            <p:cNvSpPr/>
            <p:nvPr/>
          </p:nvSpPr>
          <p:spPr>
            <a:xfrm>
              <a:off x="429084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63" name="Rectangle 36"/>
            <p:cNvSpPr/>
            <p:nvPr/>
          </p:nvSpPr>
          <p:spPr>
            <a:xfrm>
              <a:off x="473760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64" name="Rectangle 37"/>
            <p:cNvSpPr/>
            <p:nvPr/>
          </p:nvSpPr>
          <p:spPr>
            <a:xfrm>
              <a:off x="5184360" y="33228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grpSp>
        <p:nvGrpSpPr>
          <p:cNvPr id="965" name="Group 38"/>
          <p:cNvGrpSpPr/>
          <p:nvPr/>
        </p:nvGrpSpPr>
        <p:grpSpPr>
          <a:xfrm>
            <a:off x="6232680" y="3322800"/>
            <a:ext cx="1338840" cy="376920"/>
            <a:chOff x="6232680" y="3322800"/>
            <a:chExt cx="1338840" cy="376920"/>
          </a:xfrm>
        </p:grpSpPr>
        <p:sp>
          <p:nvSpPr>
            <p:cNvPr id="966" name="Rectangle 39"/>
            <p:cNvSpPr/>
            <p:nvPr/>
          </p:nvSpPr>
          <p:spPr>
            <a:xfrm>
              <a:off x="623268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67" name="Rectangle 40"/>
            <p:cNvSpPr/>
            <p:nvPr/>
          </p:nvSpPr>
          <p:spPr>
            <a:xfrm>
              <a:off x="6679080" y="332280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68" name="Rectangle 41"/>
            <p:cNvSpPr/>
            <p:nvPr/>
          </p:nvSpPr>
          <p:spPr>
            <a:xfrm>
              <a:off x="7125840" y="332280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969" name="Line 42"/>
          <p:cNvSpPr/>
          <p:nvPr/>
        </p:nvSpPr>
        <p:spPr>
          <a:xfrm>
            <a:off x="3492360" y="354312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70" name="Text Box 43"/>
          <p:cNvSpPr/>
          <p:nvPr/>
        </p:nvSpPr>
        <p:spPr>
          <a:xfrm>
            <a:off x="2797200" y="3375000"/>
            <a:ext cx="4467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sp>
        <p:nvSpPr>
          <p:cNvPr id="971" name="Text Box 44"/>
          <p:cNvSpPr/>
          <p:nvPr/>
        </p:nvSpPr>
        <p:spPr>
          <a:xfrm>
            <a:off x="2403360" y="3381480"/>
            <a:ext cx="2610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8</a:t>
            </a:r>
            <a:endParaRPr b="0" lang="en-IN" sz="1400" spc="-1" strike="noStrike">
              <a:solidFill>
                <a:srgbClr val="000000"/>
              </a:solidFill>
              <a:latin typeface="Arial"/>
            </a:endParaRPr>
          </a:p>
        </p:txBody>
      </p:sp>
      <p:sp>
        <p:nvSpPr>
          <p:cNvPr id="972" name="Text Box 45"/>
          <p:cNvSpPr/>
          <p:nvPr/>
        </p:nvSpPr>
        <p:spPr>
          <a:xfrm>
            <a:off x="4359240" y="339264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-3</a:t>
            </a:r>
            <a:endParaRPr b="0" lang="en-IN" sz="1400" spc="-1" strike="noStrike">
              <a:solidFill>
                <a:srgbClr val="000000"/>
              </a:solidFill>
              <a:latin typeface="Arial"/>
            </a:endParaRPr>
          </a:p>
        </p:txBody>
      </p:sp>
      <p:sp>
        <p:nvSpPr>
          <p:cNvPr id="973" name="Text Box 46"/>
          <p:cNvSpPr/>
          <p:nvPr/>
        </p:nvSpPr>
        <p:spPr>
          <a:xfrm>
            <a:off x="4753080" y="338940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10</a:t>
            </a:r>
            <a:endParaRPr b="0" lang="en-IN" sz="1400" spc="-1" strike="noStrike">
              <a:solidFill>
                <a:srgbClr val="000000"/>
              </a:solidFill>
              <a:latin typeface="Arial"/>
            </a:endParaRPr>
          </a:p>
        </p:txBody>
      </p:sp>
      <p:sp>
        <p:nvSpPr>
          <p:cNvPr id="974" name="Text Box 47"/>
          <p:cNvSpPr/>
          <p:nvPr/>
        </p:nvSpPr>
        <p:spPr>
          <a:xfrm>
            <a:off x="6246720" y="3367080"/>
            <a:ext cx="4449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10</a:t>
            </a:r>
            <a:endParaRPr b="0" lang="en-IN" sz="1400" spc="-1" strike="noStrike">
              <a:solidFill>
                <a:srgbClr val="000000"/>
              </a:solidFill>
              <a:latin typeface="Arial"/>
            </a:endParaRPr>
          </a:p>
        </p:txBody>
      </p:sp>
      <p:sp>
        <p:nvSpPr>
          <p:cNvPr id="975" name="Text Box 48"/>
          <p:cNvSpPr/>
          <p:nvPr/>
        </p:nvSpPr>
        <p:spPr>
          <a:xfrm>
            <a:off x="6743880" y="3365640"/>
            <a:ext cx="2610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6</a:t>
            </a:r>
            <a:endParaRPr b="0" lang="en-IN" sz="1400" spc="-1" strike="noStrike">
              <a:solidFill>
                <a:srgbClr val="000000"/>
              </a:solidFill>
              <a:latin typeface="Arial"/>
            </a:endParaRPr>
          </a:p>
        </p:txBody>
      </p:sp>
      <p:sp>
        <p:nvSpPr>
          <p:cNvPr id="976" name="Text Box 49"/>
          <p:cNvSpPr/>
          <p:nvPr/>
        </p:nvSpPr>
        <p:spPr>
          <a:xfrm>
            <a:off x="7230960" y="337500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977" name="Line 50"/>
          <p:cNvSpPr/>
          <p:nvPr/>
        </p:nvSpPr>
        <p:spPr>
          <a:xfrm>
            <a:off x="5446440" y="352080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78" name="Text Box 51"/>
          <p:cNvSpPr/>
          <p:nvPr/>
        </p:nvSpPr>
        <p:spPr>
          <a:xfrm>
            <a:off x="4699080" y="2771640"/>
            <a:ext cx="259200" cy="333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99"/>
              </a:spcBef>
            </a:pPr>
            <a:r>
              <a:rPr b="0" lang="en-US" sz="1600" spc="-1" strike="noStrike">
                <a:solidFill>
                  <a:srgbClr val="000000"/>
                </a:solidFill>
                <a:latin typeface="Comic Sans MS"/>
                <a:ea typeface="DejaVu Sans"/>
              </a:rPr>
              <a:t>p</a:t>
            </a:r>
            <a:endParaRPr b="0" lang="en-IN" sz="1600" spc="-1" strike="noStrike">
              <a:solidFill>
                <a:srgbClr val="000000"/>
              </a:solidFill>
              <a:latin typeface="Arial"/>
            </a:endParaRPr>
          </a:p>
        </p:txBody>
      </p:sp>
      <p:sp>
        <p:nvSpPr>
          <p:cNvPr id="979" name="Text Box 52"/>
          <p:cNvSpPr/>
          <p:nvPr/>
        </p:nvSpPr>
        <p:spPr>
          <a:xfrm>
            <a:off x="6656400" y="3948120"/>
            <a:ext cx="257760" cy="333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99"/>
              </a:spcBef>
            </a:pPr>
            <a:r>
              <a:rPr b="0" lang="en-US" sz="1600" spc="-1" strike="noStrike">
                <a:solidFill>
                  <a:srgbClr val="000000"/>
                </a:solidFill>
                <a:latin typeface="Comic Sans MS"/>
                <a:ea typeface="DejaVu Sans"/>
              </a:rPr>
              <a:t>q</a:t>
            </a:r>
            <a:endParaRPr b="0" lang="en-IN" sz="1600" spc="-1" strike="noStrike">
              <a:solidFill>
                <a:srgbClr val="000000"/>
              </a:solidFill>
              <a:latin typeface="Arial"/>
            </a:endParaRPr>
          </a:p>
        </p:txBody>
      </p:sp>
      <p:sp>
        <p:nvSpPr>
          <p:cNvPr id="980" name="Line 53"/>
          <p:cNvSpPr/>
          <p:nvPr/>
        </p:nvSpPr>
        <p:spPr>
          <a:xfrm flipH="1" flipV="1">
            <a:off x="4427280" y="2612880"/>
            <a:ext cx="333360" cy="24588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981" name="Line 54"/>
          <p:cNvSpPr/>
          <p:nvPr/>
        </p:nvSpPr>
        <p:spPr>
          <a:xfrm flipH="1" flipV="1">
            <a:off x="6402240" y="3671640"/>
            <a:ext cx="333360" cy="31932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982" name="Text Box 55"/>
          <p:cNvSpPr/>
          <p:nvPr/>
        </p:nvSpPr>
        <p:spPr>
          <a:xfrm>
            <a:off x="2556000" y="5373720"/>
            <a:ext cx="439164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pPr>
            <a:r>
              <a:rPr b="0" lang="en-US" sz="2400" spc="-1" strike="noStrike">
                <a:solidFill>
                  <a:srgbClr val="3333ff"/>
                </a:solidFill>
                <a:latin typeface="Times New Roman"/>
                <a:ea typeface="DejaVu Sans"/>
              </a:rPr>
              <a:t>(iii)</a:t>
            </a:r>
            <a:r>
              <a:rPr b="0" lang="en-US" sz="2400" spc="-1" strike="noStrike">
                <a:solidFill>
                  <a:srgbClr val="3333ff"/>
                </a:solidFill>
                <a:latin typeface="Courier New"/>
                <a:ea typeface="DejaVu Sans"/>
              </a:rPr>
              <a:t> p-&gt;exp &gt; q-&gt;exp</a:t>
            </a:r>
            <a:endParaRPr b="0" lang="en-IN" sz="2400" spc="-1" strike="noStrike">
              <a:solidFill>
                <a:srgbClr val="000000"/>
              </a:solidFill>
              <a:latin typeface="Arial"/>
            </a:endParaRPr>
          </a:p>
        </p:txBody>
      </p:sp>
      <p:sp>
        <p:nvSpPr>
          <p:cNvPr id="983" name="Text Box 60"/>
          <p:cNvSpPr/>
          <p:nvPr/>
        </p:nvSpPr>
        <p:spPr>
          <a:xfrm>
            <a:off x="1054080" y="4324320"/>
            <a:ext cx="10278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Comic Sans MS"/>
                <a:ea typeface="DejaVu Sans"/>
              </a:rPr>
              <a:t>c.first</a:t>
            </a:r>
            <a:endParaRPr b="0" lang="en-IN" sz="1800" spc="-1" strike="noStrike">
              <a:solidFill>
                <a:srgbClr val="000000"/>
              </a:solidFill>
              <a:latin typeface="Arial"/>
            </a:endParaRPr>
          </a:p>
        </p:txBody>
      </p:sp>
      <p:sp>
        <p:nvSpPr>
          <p:cNvPr id="984" name="Line 61"/>
          <p:cNvSpPr/>
          <p:nvPr/>
        </p:nvSpPr>
        <p:spPr>
          <a:xfrm>
            <a:off x="1852560" y="4510080"/>
            <a:ext cx="49356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grpSp>
        <p:nvGrpSpPr>
          <p:cNvPr id="985" name="Group 81"/>
          <p:cNvGrpSpPr/>
          <p:nvPr/>
        </p:nvGrpSpPr>
        <p:grpSpPr>
          <a:xfrm>
            <a:off x="2346480" y="4335480"/>
            <a:ext cx="1343520" cy="376920"/>
            <a:chOff x="2346480" y="4335480"/>
            <a:chExt cx="1343520" cy="376920"/>
          </a:xfrm>
        </p:grpSpPr>
        <p:grpSp>
          <p:nvGrpSpPr>
            <p:cNvPr id="986" name="Group 56"/>
            <p:cNvGrpSpPr/>
            <p:nvPr/>
          </p:nvGrpSpPr>
          <p:grpSpPr>
            <a:xfrm>
              <a:off x="2346480" y="4335480"/>
              <a:ext cx="1338840" cy="376920"/>
              <a:chOff x="2346480" y="4335480"/>
              <a:chExt cx="1338840" cy="376920"/>
            </a:xfrm>
          </p:grpSpPr>
          <p:sp>
            <p:nvSpPr>
              <p:cNvPr id="987" name="Rectangle 57"/>
              <p:cNvSpPr/>
              <p:nvPr/>
            </p:nvSpPr>
            <p:spPr>
              <a:xfrm>
                <a:off x="2346480" y="43354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88" name="Rectangle 58"/>
              <p:cNvSpPr/>
              <p:nvPr/>
            </p:nvSpPr>
            <p:spPr>
              <a:xfrm>
                <a:off x="2792880" y="43354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89" name="Rectangle 59"/>
              <p:cNvSpPr/>
              <p:nvPr/>
            </p:nvSpPr>
            <p:spPr>
              <a:xfrm>
                <a:off x="3239640" y="433548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990" name="Text Box 62"/>
            <p:cNvSpPr/>
            <p:nvPr/>
          </p:nvSpPr>
          <p:spPr>
            <a:xfrm>
              <a:off x="2386080" y="438156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11</a:t>
              </a:r>
              <a:endParaRPr b="0" lang="en-IN" sz="1400" spc="-1" strike="noStrike">
                <a:solidFill>
                  <a:srgbClr val="000000"/>
                </a:solidFill>
                <a:latin typeface="Arial"/>
              </a:endParaRPr>
            </a:p>
          </p:txBody>
        </p:sp>
        <p:sp>
          <p:nvSpPr>
            <p:cNvPr id="991" name="Text Box 63"/>
            <p:cNvSpPr/>
            <p:nvPr/>
          </p:nvSpPr>
          <p:spPr>
            <a:xfrm>
              <a:off x="2805120" y="437976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14</a:t>
              </a:r>
              <a:endParaRPr b="0" lang="en-IN" sz="1400" spc="-1" strike="noStrike">
                <a:solidFill>
                  <a:srgbClr val="000000"/>
                </a:solidFill>
                <a:latin typeface="Arial"/>
              </a:endParaRPr>
            </a:p>
          </p:txBody>
        </p:sp>
        <p:sp>
          <p:nvSpPr>
            <p:cNvPr id="992" name="Text Box 64"/>
            <p:cNvSpPr/>
            <p:nvPr/>
          </p:nvSpPr>
          <p:spPr>
            <a:xfrm>
              <a:off x="3284640" y="4367160"/>
              <a:ext cx="405360" cy="30384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grpSp>
        <p:nvGrpSpPr>
          <p:cNvPr id="993" name="Group 65"/>
          <p:cNvGrpSpPr/>
          <p:nvPr/>
        </p:nvGrpSpPr>
        <p:grpSpPr>
          <a:xfrm>
            <a:off x="4246560" y="4348080"/>
            <a:ext cx="1338840" cy="376920"/>
            <a:chOff x="4246560" y="4348080"/>
            <a:chExt cx="1338840" cy="376920"/>
          </a:xfrm>
        </p:grpSpPr>
        <p:sp>
          <p:nvSpPr>
            <p:cNvPr id="994" name="Rectangle 66"/>
            <p:cNvSpPr/>
            <p:nvPr/>
          </p:nvSpPr>
          <p:spPr>
            <a:xfrm>
              <a:off x="4246560" y="43480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95" name="Rectangle 67"/>
            <p:cNvSpPr/>
            <p:nvPr/>
          </p:nvSpPr>
          <p:spPr>
            <a:xfrm>
              <a:off x="4693320" y="43480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996" name="Rectangle 68"/>
            <p:cNvSpPr/>
            <p:nvPr/>
          </p:nvSpPr>
          <p:spPr>
            <a:xfrm>
              <a:off x="5139720" y="434808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997" name="Line 69"/>
          <p:cNvSpPr/>
          <p:nvPr/>
        </p:nvSpPr>
        <p:spPr>
          <a:xfrm>
            <a:off x="3460680" y="452880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998" name="Text Box 70"/>
          <p:cNvSpPr/>
          <p:nvPr/>
        </p:nvSpPr>
        <p:spPr>
          <a:xfrm>
            <a:off x="4268880" y="440676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-3</a:t>
            </a:r>
            <a:endParaRPr b="0" lang="en-IN" sz="1400" spc="-1" strike="noStrike">
              <a:solidFill>
                <a:srgbClr val="000000"/>
              </a:solidFill>
              <a:latin typeface="Arial"/>
            </a:endParaRPr>
          </a:p>
        </p:txBody>
      </p:sp>
      <p:sp>
        <p:nvSpPr>
          <p:cNvPr id="999" name="Text Box 71"/>
          <p:cNvSpPr/>
          <p:nvPr/>
        </p:nvSpPr>
        <p:spPr>
          <a:xfrm>
            <a:off x="4730760" y="439092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10</a:t>
            </a:r>
            <a:endParaRPr b="0" lang="en-IN" sz="1400" spc="-1" strike="noStrike">
              <a:solidFill>
                <a:srgbClr val="000000"/>
              </a:solidFill>
              <a:latin typeface="Arial"/>
            </a:endParaRPr>
          </a:p>
        </p:txBody>
      </p:sp>
      <p:grpSp>
        <p:nvGrpSpPr>
          <p:cNvPr id="1000" name="Group 73"/>
          <p:cNvGrpSpPr/>
          <p:nvPr/>
        </p:nvGrpSpPr>
        <p:grpSpPr>
          <a:xfrm>
            <a:off x="6218280" y="4389480"/>
            <a:ext cx="1338840" cy="376920"/>
            <a:chOff x="6218280" y="4389480"/>
            <a:chExt cx="1338840" cy="376920"/>
          </a:xfrm>
        </p:grpSpPr>
        <p:sp>
          <p:nvSpPr>
            <p:cNvPr id="1001" name="Rectangle 74"/>
            <p:cNvSpPr/>
            <p:nvPr/>
          </p:nvSpPr>
          <p:spPr>
            <a:xfrm>
              <a:off x="6218280" y="43894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002" name="Rectangle 75"/>
            <p:cNvSpPr/>
            <p:nvPr/>
          </p:nvSpPr>
          <p:spPr>
            <a:xfrm>
              <a:off x="6664680" y="4389480"/>
              <a:ext cx="445680" cy="376920"/>
            </a:xfrm>
            <a:prstGeom prst="rect">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003" name="Rectangle 76"/>
            <p:cNvSpPr/>
            <p:nvPr/>
          </p:nvSpPr>
          <p:spPr>
            <a:xfrm>
              <a:off x="7111440" y="4389480"/>
              <a:ext cx="445680" cy="376920"/>
            </a:xfrm>
            <a:prstGeom prst="rect">
              <a:avLst/>
            </a:prstGeom>
            <a:solidFill>
              <a:schemeClr val="folHlink"/>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grpSp>
      <p:sp>
        <p:nvSpPr>
          <p:cNvPr id="1004" name="Line 77"/>
          <p:cNvSpPr/>
          <p:nvPr/>
        </p:nvSpPr>
        <p:spPr>
          <a:xfrm>
            <a:off x="5386320" y="4535280"/>
            <a:ext cx="7984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sp>
        <p:nvSpPr>
          <p:cNvPr id="1005" name="Text Box 78"/>
          <p:cNvSpPr/>
          <p:nvPr/>
        </p:nvSpPr>
        <p:spPr>
          <a:xfrm>
            <a:off x="6235560" y="446076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2</a:t>
            </a:r>
            <a:endParaRPr b="0" lang="en-IN" sz="1400" spc="-1" strike="noStrike">
              <a:solidFill>
                <a:srgbClr val="000000"/>
              </a:solidFill>
              <a:latin typeface="Arial"/>
            </a:endParaRPr>
          </a:p>
        </p:txBody>
      </p:sp>
      <p:sp>
        <p:nvSpPr>
          <p:cNvPr id="1006" name="Text Box 79"/>
          <p:cNvSpPr/>
          <p:nvPr/>
        </p:nvSpPr>
        <p:spPr>
          <a:xfrm>
            <a:off x="6729480" y="4446720"/>
            <a:ext cx="40536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8</a:t>
            </a:r>
            <a:endParaRPr b="0" lang="en-IN" sz="1400" spc="-1" strike="noStrike">
              <a:solidFill>
                <a:srgbClr val="000000"/>
              </a:solidFill>
              <a:latin typeface="Arial"/>
            </a:endParaRPr>
          </a:p>
        </p:txBody>
      </p:sp>
      <p:sp>
        <p:nvSpPr>
          <p:cNvPr id="1007" name="Text Box 80"/>
          <p:cNvSpPr/>
          <p:nvPr/>
        </p:nvSpPr>
        <p:spPr>
          <a:xfrm>
            <a:off x="7186680" y="4433760"/>
            <a:ext cx="259200" cy="302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00"/>
              </a:spcBef>
            </a:pPr>
            <a:r>
              <a:rPr b="0" lang="en-US" sz="1400" spc="-1" strike="noStrike">
                <a:solidFill>
                  <a:srgbClr val="000000"/>
                </a:solidFill>
                <a:latin typeface="Comic Sans MS"/>
                <a:ea typeface="DejaVu Sans"/>
              </a:rPr>
              <a:t>0</a:t>
            </a:r>
            <a:endParaRPr b="0" lang="en-IN" sz="1400" spc="-1" strike="noStrike">
              <a:solidFill>
                <a:srgbClr val="000000"/>
              </a:solidFill>
              <a:latin typeface="Arial"/>
            </a:endParaRPr>
          </a:p>
        </p:txBody>
      </p:sp>
      <p:sp>
        <p:nvSpPr>
          <p:cNvPr id="1008" name="投影片編號版面配置區 1"/>
          <p:cNvSpPr/>
          <p:nvPr/>
        </p:nvSpPr>
        <p:spPr>
          <a:xfrm>
            <a:off x="6553080" y="6356520"/>
            <a:ext cx="2132640" cy="3639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1200" spc="-1" strike="noStrike">
                <a:solidFill>
                  <a:srgbClr val="8b8b8b"/>
                </a:solidFill>
                <a:latin typeface="Calibri"/>
                <a:ea typeface="DejaVu Sans"/>
              </a:rPr>
              <a:t>4-</a:t>
            </a:r>
            <a:fld id="{39704C58-C964-4CBF-80F3-E24571502B72}" type="slidenum">
              <a:rPr b="0" lang="en-US" sz="1200" spc="-1" strike="noStrike">
                <a:solidFill>
                  <a:srgbClr val="8b8b8b"/>
                </a:solidFill>
                <a:latin typeface="Calibri"/>
                <a:ea typeface="DejaVu Sans"/>
              </a:rPr>
              <a:t>48</a:t>
            </a:fld>
            <a:endParaRPr b="0" lang="en-IN" sz="1200" spc="-1" strike="noStrike">
              <a:solidFill>
                <a:srgbClr val="000000"/>
              </a:solidFill>
              <a:latin typeface="Arial"/>
            </a:endParaRPr>
          </a:p>
        </p:txBody>
      </p:sp>
      <p:pic>
        <p:nvPicPr>
          <p:cNvPr id="1009"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Text Box 2"/>
          <p:cNvSpPr/>
          <p:nvPr/>
        </p:nvSpPr>
        <p:spPr>
          <a:xfrm>
            <a:off x="2476440" y="351360"/>
            <a:ext cx="4723200" cy="69912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ff"/>
              </a:buClr>
              <a:buFont typeface="Symbol"/>
              <a:buChar char=""/>
            </a:pPr>
            <a:r>
              <a:rPr b="1" lang="en-US" sz="4000" spc="-1" strike="noStrike" u="sng">
                <a:solidFill>
                  <a:srgbClr val="00b050"/>
                </a:solidFill>
                <a:uFillTx/>
                <a:latin typeface="Calibri"/>
                <a:ea typeface="DejaVu Sans"/>
              </a:rPr>
              <a:t> </a:t>
            </a:r>
            <a:r>
              <a:rPr b="1" lang="en-US" sz="4000" spc="-1" strike="noStrike" u="sng">
                <a:solidFill>
                  <a:srgbClr val="00b050"/>
                </a:solidFill>
                <a:uFillTx/>
                <a:latin typeface="Calibri"/>
                <a:ea typeface="DejaVu Sans"/>
              </a:rPr>
              <a:t>Polynomial </a:t>
            </a:r>
            <a:r>
              <a:rPr b="1" lang="en-US" sz="1600" spc="-1" strike="noStrike">
                <a:solidFill>
                  <a:srgbClr val="00b050"/>
                </a:solidFill>
                <a:latin typeface="Calibri"/>
                <a:ea typeface="DejaVu Sans"/>
              </a:rPr>
              <a:t>(continued)</a:t>
            </a:r>
            <a:endParaRPr b="0" lang="en-IN" sz="1600" spc="-1" strike="noStrike">
              <a:solidFill>
                <a:srgbClr val="000000"/>
              </a:solidFill>
              <a:latin typeface="Arial"/>
            </a:endParaRPr>
          </a:p>
        </p:txBody>
      </p:sp>
      <p:sp>
        <p:nvSpPr>
          <p:cNvPr id="1011" name="Text Box 3"/>
          <p:cNvSpPr/>
          <p:nvPr/>
        </p:nvSpPr>
        <p:spPr>
          <a:xfrm>
            <a:off x="533520" y="1219320"/>
            <a:ext cx="8609400" cy="545580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Symbol"/>
              <a:buChar char=""/>
            </a:pPr>
            <a:r>
              <a:rPr b="0" lang="en-US" sz="3200" spc="-1" strike="noStrike">
                <a:solidFill>
                  <a:srgbClr val="000000"/>
                </a:solidFill>
                <a:latin typeface="Calibri"/>
                <a:ea typeface="DejaVu Sans"/>
              </a:rPr>
              <a:t> </a:t>
            </a:r>
            <a:r>
              <a:rPr b="0" lang="en-US" sz="2000" spc="-1" strike="noStrike">
                <a:solidFill>
                  <a:srgbClr val="000000"/>
                </a:solidFill>
                <a:latin typeface="Times New Roman"/>
                <a:ea typeface="DejaVu Sans"/>
              </a:rPr>
              <a:t>Adding polynomials using a Linked list representation: (storing the result in p3)</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r>
              <a:rPr b="0" lang="en-US" sz="2000" spc="-1" strike="noStrike">
                <a:solidFill>
                  <a:srgbClr val="000066"/>
                </a:solidFill>
                <a:latin typeface="Times New Roman"/>
                <a:ea typeface="DejaVu Sans"/>
              </a:rPr>
              <a:t>To do this, we have to break the process down to cases:</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216000" indent="-216000">
              <a:lnSpc>
                <a:spcPct val="100000"/>
              </a:lnSpc>
              <a:buClr>
                <a:srgbClr val="000066"/>
              </a:buClr>
              <a:buFont typeface="Symbol"/>
              <a:buChar char=""/>
            </a:pPr>
            <a:r>
              <a:rPr b="0" lang="en-US" sz="2000" spc="-1" strike="noStrike">
                <a:solidFill>
                  <a:srgbClr val="000066"/>
                </a:solidFill>
                <a:latin typeface="Times New Roman"/>
                <a:ea typeface="DejaVu Sans"/>
              </a:rPr>
              <a:t> </a:t>
            </a:r>
            <a:r>
              <a:rPr b="0" lang="en-US" sz="2000" spc="-1" strike="noStrike">
                <a:solidFill>
                  <a:srgbClr val="000066"/>
                </a:solidFill>
                <a:latin typeface="Times New Roman"/>
                <a:ea typeface="DejaVu Sans"/>
              </a:rPr>
              <a:t>Case 1: exponent of p1 &gt; exponent of p2</a:t>
            </a:r>
            <a:endParaRPr b="0" lang="en-IN" sz="2000" spc="-1" strike="noStrike">
              <a:solidFill>
                <a:srgbClr val="000000"/>
              </a:solidFill>
              <a:latin typeface="Arial"/>
            </a:endParaRPr>
          </a:p>
          <a:p>
            <a:pPr lvl="1" marL="457200" indent="-216000">
              <a:lnSpc>
                <a:spcPct val="100000"/>
              </a:lnSpc>
              <a:buClr>
                <a:srgbClr val="000066"/>
              </a:buClr>
              <a:buFont typeface="Symbol"/>
              <a:buChar char=""/>
            </a:pPr>
            <a:r>
              <a:rPr b="0" lang="en-US" sz="2000" spc="-1" strike="noStrike">
                <a:solidFill>
                  <a:srgbClr val="000066"/>
                </a:solidFill>
                <a:latin typeface="Times New Roman"/>
                <a:ea typeface="DejaVu Sans"/>
              </a:rPr>
              <a:t> </a:t>
            </a:r>
            <a:r>
              <a:rPr b="0" lang="en-US" sz="2000" spc="-1" strike="noStrike">
                <a:solidFill>
                  <a:srgbClr val="000066"/>
                </a:solidFill>
                <a:latin typeface="Times New Roman"/>
                <a:ea typeface="DejaVu Sans"/>
              </a:rPr>
              <a:t>Copy node of p1 to end of p3.</a:t>
            </a:r>
            <a:endParaRPr b="0" lang="en-IN" sz="2000" spc="-1" strike="noStrike">
              <a:solidFill>
                <a:srgbClr val="000000"/>
              </a:solidFill>
              <a:latin typeface="Arial"/>
            </a:endParaRPr>
          </a:p>
          <a:p>
            <a:pPr>
              <a:lnSpc>
                <a:spcPct val="100000"/>
              </a:lnSpc>
            </a:pPr>
            <a:r>
              <a:rPr b="0" lang="en-US" sz="2000" spc="-1" strike="noStrike">
                <a:solidFill>
                  <a:srgbClr val="545454"/>
                </a:solidFill>
                <a:latin typeface="Times New Roman"/>
                <a:ea typeface="DejaVu Sans"/>
              </a:rPr>
              <a:t>[go to next node]</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216000" indent="-216000">
              <a:lnSpc>
                <a:spcPct val="100000"/>
              </a:lnSpc>
              <a:buClr>
                <a:srgbClr val="000066"/>
              </a:buClr>
              <a:buFont typeface="Symbol"/>
              <a:buChar char=""/>
            </a:pPr>
            <a:r>
              <a:rPr b="0" lang="en-US" sz="2000" spc="-1" strike="noStrike">
                <a:solidFill>
                  <a:srgbClr val="000066"/>
                </a:solidFill>
                <a:latin typeface="Times New Roman"/>
                <a:ea typeface="DejaVu Sans"/>
              </a:rPr>
              <a:t> </a:t>
            </a:r>
            <a:r>
              <a:rPr b="0" lang="en-US" sz="2000" spc="-1" strike="noStrike">
                <a:solidFill>
                  <a:srgbClr val="000066"/>
                </a:solidFill>
                <a:latin typeface="Times New Roman"/>
                <a:ea typeface="DejaVu Sans"/>
              </a:rPr>
              <a:t>Case 2: exponent of p1 &lt; exponent of p2</a:t>
            </a:r>
            <a:endParaRPr b="0" lang="en-IN" sz="2000" spc="-1" strike="noStrike">
              <a:solidFill>
                <a:srgbClr val="000000"/>
              </a:solidFill>
              <a:latin typeface="Arial"/>
            </a:endParaRPr>
          </a:p>
          <a:p>
            <a:pPr lvl="1" marL="457200" indent="-216000">
              <a:lnSpc>
                <a:spcPct val="100000"/>
              </a:lnSpc>
              <a:buClr>
                <a:srgbClr val="000066"/>
              </a:buClr>
              <a:buFont typeface="Symbol"/>
              <a:buChar char=""/>
            </a:pPr>
            <a:r>
              <a:rPr b="0" lang="en-US" sz="2000" spc="-1" strike="noStrike">
                <a:solidFill>
                  <a:srgbClr val="000066"/>
                </a:solidFill>
                <a:latin typeface="Times New Roman"/>
                <a:ea typeface="DejaVu Sans"/>
              </a:rPr>
              <a:t> </a:t>
            </a:r>
            <a:r>
              <a:rPr b="0" lang="en-US" sz="2000" spc="-1" strike="noStrike">
                <a:solidFill>
                  <a:srgbClr val="000066"/>
                </a:solidFill>
                <a:latin typeface="Times New Roman"/>
                <a:ea typeface="DejaVu Sans"/>
              </a:rPr>
              <a:t>Copy node of p2 to end of p3.</a:t>
            </a:r>
            <a:endParaRPr b="0" lang="en-IN" sz="2000" spc="-1" strike="noStrike">
              <a:solidFill>
                <a:srgbClr val="000000"/>
              </a:solidFill>
              <a:latin typeface="Arial"/>
            </a:endParaRPr>
          </a:p>
          <a:p>
            <a:pPr>
              <a:lnSpc>
                <a:spcPct val="100000"/>
              </a:lnSpc>
            </a:pPr>
            <a:r>
              <a:rPr b="0" lang="en-US" sz="2000" spc="-1" strike="noStrike">
                <a:solidFill>
                  <a:srgbClr val="545454"/>
                </a:solidFill>
                <a:latin typeface="Times New Roman"/>
                <a:ea typeface="DejaVu Sans"/>
              </a:rPr>
              <a:t>[go to next node]</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216000" indent="-216000">
              <a:lnSpc>
                <a:spcPct val="100000"/>
              </a:lnSpc>
              <a:buClr>
                <a:srgbClr val="000066"/>
              </a:buClr>
              <a:buFont typeface="Symbol"/>
              <a:buChar char=""/>
            </a:pPr>
            <a:r>
              <a:rPr b="0" lang="en-US" sz="2000" spc="-1" strike="noStrike">
                <a:solidFill>
                  <a:srgbClr val="000066"/>
                </a:solidFill>
                <a:latin typeface="Times New Roman"/>
                <a:ea typeface="DejaVu Sans"/>
              </a:rPr>
              <a:t>Case 3: exponent of p1 = exponent of p2</a:t>
            </a:r>
            <a:endParaRPr b="0" lang="en-IN" sz="2000" spc="-1" strike="noStrike">
              <a:solidFill>
                <a:srgbClr val="000000"/>
              </a:solidFill>
              <a:latin typeface="Arial"/>
            </a:endParaRPr>
          </a:p>
          <a:p>
            <a:pPr lvl="1" marL="457200" indent="-216000">
              <a:lnSpc>
                <a:spcPct val="100000"/>
              </a:lnSpc>
              <a:buClr>
                <a:srgbClr val="000066"/>
              </a:buClr>
              <a:buFont typeface="Symbol"/>
              <a:buChar char=""/>
            </a:pPr>
            <a:r>
              <a:rPr b="0" lang="en-US" sz="2000" spc="-1" strike="noStrike">
                <a:solidFill>
                  <a:srgbClr val="000066"/>
                </a:solidFill>
                <a:latin typeface="Times New Roman"/>
                <a:ea typeface="DejaVu Sans"/>
              </a:rPr>
              <a:t> </a:t>
            </a:r>
            <a:r>
              <a:rPr b="0" lang="en-US" sz="2000" spc="-1" strike="noStrike">
                <a:solidFill>
                  <a:srgbClr val="000066"/>
                </a:solidFill>
                <a:latin typeface="Times New Roman"/>
                <a:ea typeface="DejaVu Sans"/>
              </a:rPr>
              <a:t>Create a new node in p3 with the same exponent and with the sum of the coefficients of p1 and p2.</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p:txBody>
      </p:sp>
      <p:pic>
        <p:nvPicPr>
          <p:cNvPr id="1012"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Title 1"/>
          <p:cNvSpPr/>
          <p:nvPr/>
        </p:nvSpPr>
        <p:spPr>
          <a:xfrm>
            <a:off x="1695240" y="225360"/>
            <a:ext cx="6552000" cy="714960"/>
          </a:xfrm>
          <a:prstGeom prst="rect">
            <a:avLst/>
          </a:prstGeom>
          <a:noFill/>
          <a:ln w="0">
            <a:noFill/>
          </a:ln>
        </p:spPr>
        <p:style>
          <a:lnRef idx="0"/>
          <a:fillRef idx="0"/>
          <a:effectRef idx="0"/>
          <a:fontRef idx="minor"/>
        </p:style>
        <p:txBody>
          <a:bodyPr lIns="90000" rIns="90000" tIns="45000" bIns="45000" anchor="ctr">
            <a:normAutofit fontScale="93000"/>
          </a:bodyPr>
          <a:p>
            <a:pPr algn="ctr">
              <a:lnSpc>
                <a:spcPct val="100000"/>
              </a:lnSpc>
            </a:pPr>
            <a:r>
              <a:rPr b="0" lang="en-US" sz="4400" spc="-1" strike="noStrike">
                <a:solidFill>
                  <a:srgbClr val="00b050"/>
                </a:solidFill>
                <a:latin typeface="Calibri"/>
                <a:ea typeface="DejaVu Sans"/>
              </a:rPr>
              <a:t>Addition of Polynomial</a:t>
            </a:r>
            <a:endParaRPr b="0" lang="en-IN" sz="4400" spc="-1" strike="noStrike">
              <a:solidFill>
                <a:srgbClr val="000000"/>
              </a:solidFill>
              <a:latin typeface="Arial"/>
            </a:endParaRPr>
          </a:p>
        </p:txBody>
      </p:sp>
      <p:sp>
        <p:nvSpPr>
          <p:cNvPr id="1014" name="Content Placeholder 2"/>
          <p:cNvSpPr/>
          <p:nvPr/>
        </p:nvSpPr>
        <p:spPr>
          <a:xfrm>
            <a:off x="1242360" y="1089360"/>
            <a:ext cx="7138800" cy="5386320"/>
          </a:xfrm>
          <a:prstGeom prst="rect">
            <a:avLst/>
          </a:prstGeom>
          <a:noFill/>
          <a:ln w="0">
            <a:noFill/>
          </a:ln>
        </p:spPr>
        <p:style>
          <a:lnRef idx="0"/>
          <a:fillRef idx="0"/>
          <a:effectRef idx="0"/>
          <a:fontRef idx="minor"/>
        </p:style>
        <p:txBody>
          <a:bodyPr lIns="90000" rIns="90000" tIns="45000" bIns="45000" anchor="t">
            <a:normAutofit fontScale="40000"/>
          </a:bodyPr>
          <a:p>
            <a:pPr marL="489600" indent="-4896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Allocate the  memory space for head;</a:t>
            </a:r>
            <a:endParaRPr b="0" lang="en-IN" sz="3200" spc="-1" strike="noStrike">
              <a:solidFill>
                <a:srgbClr val="000000"/>
              </a:solidFill>
              <a:latin typeface="Arial"/>
            </a:endParaRPr>
          </a:p>
          <a:p>
            <a:pPr marL="489600" indent="-4896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Head-&gt;exp=-1</a:t>
            </a:r>
            <a:endParaRPr b="0" lang="en-IN" sz="3200" spc="-1" strike="noStrike">
              <a:solidFill>
                <a:srgbClr val="000000"/>
              </a:solidFill>
              <a:latin typeface="Arial"/>
            </a:endParaRPr>
          </a:p>
          <a:p>
            <a:pPr>
              <a:lnSpc>
                <a:spcPct val="100000"/>
              </a:lnSpc>
              <a:spcBef>
                <a:spcPts val="641"/>
              </a:spcBef>
            </a:pP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Algorithm add(*H1,*H2)</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Allocate a memory for  H3;</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head3-&gt;exp=-1;</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t3=H3;</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t1=H1-&gt;next;</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t2=H2-&gt;next;</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while(t1-&gt;exp!=-1||t2-&gt;exp!=-1)</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if(t1-&gt;exp==t2-&gt;exp)</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Allocate the  memory  for temp;</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Add  t1 coeff and t2 coeff in t3 coeff</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copy one of the exponent in t3 exp</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t3-&gt;next=temp;</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temp-&gt;next=head3;</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t3=temp;</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Move t1 to next node ;</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Move t2 to next node </a:t>
            </a:r>
            <a:endParaRPr b="0" lang="en-IN" sz="3200" spc="-1" strike="noStrike">
              <a:solidFill>
                <a:srgbClr val="000000"/>
              </a:solidFill>
              <a:latin typeface="Arial"/>
            </a:endParaRPr>
          </a:p>
          <a:p>
            <a:pPr marL="734400" indent="-73440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a:t>
            </a:r>
            <a:endParaRPr b="0" lang="en-IN" sz="3200" spc="-1" strike="noStrike">
              <a:solidFill>
                <a:srgbClr val="000000"/>
              </a:solidFill>
              <a:latin typeface="Arial"/>
            </a:endParaRPr>
          </a:p>
          <a:p>
            <a:pPr marL="734400" indent="-734400">
              <a:lnSpc>
                <a:spcPct val="100000"/>
              </a:lnSpc>
              <a:spcBef>
                <a:spcPts val="641"/>
              </a:spcBef>
              <a:tabLst>
                <a:tab algn="l" pos="0"/>
              </a:tabLst>
            </a:pPr>
            <a:endParaRPr b="0" lang="en-IN" sz="3200" spc="-1" strike="noStrike">
              <a:solidFill>
                <a:srgbClr val="000000"/>
              </a:solidFill>
              <a:latin typeface="Arial"/>
            </a:endParaRPr>
          </a:p>
          <a:p>
            <a:pPr marL="734400" indent="-734400">
              <a:lnSpc>
                <a:spcPct val="100000"/>
              </a:lnSpc>
              <a:spcBef>
                <a:spcPts val="641"/>
              </a:spcBef>
              <a:tabLst>
                <a:tab algn="l" pos="0"/>
              </a:tabLst>
            </a:pPr>
            <a:endParaRPr b="0" lang="en-IN" sz="3200" spc="-1" strike="noStrike">
              <a:solidFill>
                <a:srgbClr val="000000"/>
              </a:solidFill>
              <a:latin typeface="Arial"/>
            </a:endParaRPr>
          </a:p>
          <a:p>
            <a:pPr marL="734400" indent="-734400">
              <a:lnSpc>
                <a:spcPct val="100000"/>
              </a:lnSpc>
              <a:spcBef>
                <a:spcPts val="641"/>
              </a:spcBef>
              <a:tabLst>
                <a:tab algn="l" pos="0"/>
              </a:tabLst>
            </a:pPr>
            <a:endParaRPr b="0" lang="en-IN" sz="3200" spc="-1" strike="noStrike">
              <a:solidFill>
                <a:srgbClr val="000000"/>
              </a:solidFill>
              <a:latin typeface="Arial"/>
            </a:endParaRPr>
          </a:p>
        </p:txBody>
      </p:sp>
      <p:pic>
        <p:nvPicPr>
          <p:cNvPr id="1015" name="Shape 297" descr=""/>
          <p:cNvPicPr/>
          <p:nvPr/>
        </p:nvPicPr>
        <p:blipFill>
          <a:blip r:embed="rId1"/>
          <a:stretch/>
        </p:blipFill>
        <p:spPr>
          <a:xfrm>
            <a:off x="304920" y="228600"/>
            <a:ext cx="951120" cy="860400"/>
          </a:xfrm>
          <a:prstGeom prst="rect">
            <a:avLst/>
          </a:prstGeom>
          <a:ln w="0">
            <a:noFill/>
          </a:ln>
        </p:spPr>
      </p:pic>
      <p:sp>
        <p:nvSpPr>
          <p:cNvPr id="1016" name="Rectangle 4"/>
          <p:cNvSpPr/>
          <p:nvPr/>
        </p:nvSpPr>
        <p:spPr>
          <a:xfrm>
            <a:off x="1257120" y="1090080"/>
            <a:ext cx="6742800" cy="538596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Addition of Polynomial</a:t>
            </a:r>
            <a:endParaRPr b="0" lang="en-IN" sz="4400" spc="-1" strike="noStrike">
              <a:solidFill>
                <a:srgbClr val="000000"/>
              </a:solidFill>
              <a:latin typeface="Arial"/>
            </a:endParaRPr>
          </a:p>
        </p:txBody>
      </p:sp>
      <p:sp>
        <p:nvSpPr>
          <p:cNvPr id="1018" name="Content Placeholder 2"/>
          <p:cNvSpPr/>
          <p:nvPr/>
        </p:nvSpPr>
        <p:spPr>
          <a:xfrm>
            <a:off x="914400" y="1600200"/>
            <a:ext cx="8228520" cy="452484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else  </a:t>
            </a:r>
            <a:endParaRPr b="0" lang="en-IN" sz="2000" spc="-1" strike="noStrike">
              <a:solidFill>
                <a:srgbClr val="000000"/>
              </a:solidFill>
              <a:latin typeface="Arial"/>
            </a:endParaRPr>
          </a:p>
          <a:p>
            <a:pPr marL="343080" indent="-34272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if exponent of p1 &lt; exponent of p2</a:t>
            </a:r>
            <a:endParaRPr b="0" lang="en-IN" sz="2000" spc="-1" strike="noStrike">
              <a:solidFill>
                <a:srgbClr val="000000"/>
              </a:solidFill>
              <a:latin typeface="Arial"/>
            </a:endParaRPr>
          </a:p>
          <a:p>
            <a:pPr marL="743040" indent="-28548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Copy node of p2 to end of p3.</a:t>
            </a:r>
            <a:endParaRPr b="0" lang="en-IN" sz="2000" spc="-1" strike="noStrike">
              <a:solidFill>
                <a:srgbClr val="000000"/>
              </a:solidFill>
              <a:latin typeface="Arial"/>
            </a:endParaRPr>
          </a:p>
          <a:p>
            <a:pPr marL="743040" indent="-28548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else                                                      //exponent of p1 &gt; exponent of p2</a:t>
            </a:r>
            <a:endParaRPr b="0" lang="en-IN" sz="2000" spc="-1" strike="noStrike">
              <a:solidFill>
                <a:srgbClr val="000000"/>
              </a:solidFill>
              <a:latin typeface="Arial"/>
            </a:endParaRPr>
          </a:p>
          <a:p>
            <a:pPr marL="743040" indent="-285480">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Copy node of p1 to end of p3</a:t>
            </a:r>
            <a:endParaRPr b="0" lang="en-IN" sz="2000" spc="-1" strike="noStrike">
              <a:solidFill>
                <a:srgbClr val="000000"/>
              </a:solidFill>
              <a:latin typeface="Arial"/>
            </a:endParaRPr>
          </a:p>
          <a:p>
            <a:pPr marL="743040" indent="-285480">
              <a:lnSpc>
                <a:spcPct val="100000"/>
              </a:lnSpc>
              <a:spcBef>
                <a:spcPts val="400"/>
              </a:spcBef>
              <a:tabLst>
                <a:tab algn="l" pos="0"/>
              </a:tabLst>
            </a:pPr>
            <a:endParaRPr b="0" lang="en-IN" sz="2000" spc="-1" strike="noStrike">
              <a:solidFill>
                <a:srgbClr val="000000"/>
              </a:solidFill>
              <a:latin typeface="Arial"/>
            </a:endParaRPr>
          </a:p>
          <a:p>
            <a:pPr marL="743040" indent="-285480">
              <a:lnSpc>
                <a:spcPct val="100000"/>
              </a:lnSpc>
              <a:spcBef>
                <a:spcPts val="400"/>
              </a:spcBef>
              <a:tabLst>
                <a:tab algn="l" pos="0"/>
              </a:tabLst>
            </a:pPr>
            <a:r>
              <a:rPr b="0" lang="en-US" sz="2000" spc="-1" strike="noStrike">
                <a:solidFill>
                  <a:srgbClr val="000000"/>
                </a:solidFill>
                <a:latin typeface="Times New Roman"/>
                <a:ea typeface="DejaVu Sans"/>
              </a:rPr>
              <a:t>}//end of while </a:t>
            </a:r>
            <a:endParaRPr b="0" lang="en-IN" sz="2000" spc="-1" strike="noStrike">
              <a:solidFill>
                <a:srgbClr val="000000"/>
              </a:solidFill>
              <a:latin typeface="Arial"/>
            </a:endParaRPr>
          </a:p>
          <a:p>
            <a:pPr marL="743040" indent="-285480">
              <a:lnSpc>
                <a:spcPct val="100000"/>
              </a:lnSpc>
              <a:spcBef>
                <a:spcPts val="400"/>
              </a:spcBef>
              <a:tabLst>
                <a:tab algn="l" pos="0"/>
              </a:tabLst>
            </a:pPr>
            <a:endParaRPr b="0" lang="en-IN" sz="2000" spc="-1" strike="noStrike">
              <a:solidFill>
                <a:srgbClr val="000000"/>
              </a:solidFill>
              <a:latin typeface="Arial"/>
            </a:endParaRPr>
          </a:p>
          <a:p>
            <a:pPr marL="743040" indent="-285480">
              <a:lnSpc>
                <a:spcPct val="100000"/>
              </a:lnSpc>
              <a:spcBef>
                <a:spcPts val="400"/>
              </a:spcBef>
              <a:tabLst>
                <a:tab algn="l" pos="0"/>
              </a:tabLst>
            </a:pPr>
            <a:r>
              <a:rPr b="0" lang="en-US" sz="2000" spc="-1" strike="noStrike">
                <a:solidFill>
                  <a:srgbClr val="000000"/>
                </a:solidFill>
                <a:latin typeface="Times New Roman"/>
                <a:ea typeface="DejaVu Sans"/>
              </a:rPr>
              <a:t>}   //end algorithm</a:t>
            </a:r>
            <a:endParaRPr b="0" lang="en-IN" sz="2000" spc="-1" strike="noStrike">
              <a:solidFill>
                <a:srgbClr val="000000"/>
              </a:solidFill>
              <a:latin typeface="Arial"/>
            </a:endParaRPr>
          </a:p>
          <a:p>
            <a:pPr marL="343080" indent="-342720">
              <a:lnSpc>
                <a:spcPct val="100000"/>
              </a:lnSpc>
              <a:spcBef>
                <a:spcPts val="641"/>
              </a:spcBef>
              <a:tabLst>
                <a:tab algn="l" pos="0"/>
              </a:tabLst>
            </a:pPr>
            <a:endParaRPr b="0" lang="en-IN" sz="2000" spc="-1" strike="noStrike">
              <a:solidFill>
                <a:srgbClr val="000000"/>
              </a:solidFill>
              <a:latin typeface="Arial"/>
            </a:endParaRPr>
          </a:p>
        </p:txBody>
      </p:sp>
      <p:pic>
        <p:nvPicPr>
          <p:cNvPr id="1019" name="Shape 297" descr=""/>
          <p:cNvPicPr/>
          <p:nvPr/>
        </p:nvPicPr>
        <p:blipFill>
          <a:blip r:embed="rId1"/>
          <a:stretch/>
        </p:blipFill>
        <p:spPr>
          <a:xfrm>
            <a:off x="304920" y="228600"/>
            <a:ext cx="951120" cy="860400"/>
          </a:xfrm>
          <a:prstGeom prst="rect">
            <a:avLst/>
          </a:prstGeom>
          <a:ln w="0">
            <a:noFill/>
          </a:ln>
        </p:spPr>
      </p:pic>
      <p:sp>
        <p:nvSpPr>
          <p:cNvPr id="1020" name="Rectangle 4"/>
          <p:cNvSpPr/>
          <p:nvPr/>
        </p:nvSpPr>
        <p:spPr>
          <a:xfrm>
            <a:off x="914400" y="1600200"/>
            <a:ext cx="8228520" cy="449460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1"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 </a:t>
            </a:r>
            <a:r>
              <a:rPr b="0" lang="en-US" sz="4400" spc="-1" strike="noStrike">
                <a:solidFill>
                  <a:srgbClr val="00b050"/>
                </a:solidFill>
                <a:latin typeface="Calibri"/>
                <a:ea typeface="DejaVu Sans"/>
              </a:rPr>
              <a:t>Garbage Collection</a:t>
            </a:r>
            <a:endParaRPr b="0" lang="en-IN" sz="4400" spc="-1" strike="noStrike">
              <a:solidFill>
                <a:srgbClr val="000000"/>
              </a:solidFill>
              <a:latin typeface="Arial"/>
            </a:endParaRPr>
          </a:p>
        </p:txBody>
      </p:sp>
      <p:sp>
        <p:nvSpPr>
          <p:cNvPr id="1022" name="Content Placeholder 2"/>
          <p:cNvSpPr/>
          <p:nvPr/>
        </p:nvSpPr>
        <p:spPr>
          <a:xfrm>
            <a:off x="990720" y="1497960"/>
            <a:ext cx="7695000" cy="4627080"/>
          </a:xfrm>
          <a:prstGeom prst="rect">
            <a:avLst/>
          </a:prstGeom>
          <a:noFill/>
          <a:ln w="0">
            <a:noFill/>
          </a:ln>
        </p:spPr>
        <p:style>
          <a:lnRef idx="0"/>
          <a:fillRef idx="0"/>
          <a:effectRef idx="0"/>
          <a:fontRef idx="minor"/>
        </p:style>
        <p:txBody>
          <a:bodyPr lIns="90000" rIns="90000" tIns="45000" bIns="45000" anchor="t">
            <a:noAutofit/>
          </a:bodyPr>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After series of memory allocation and deallocation, there are blocks of free memory scattered throughout the available heap space</a:t>
            </a:r>
            <a:endParaRPr b="0" lang="en-IN" sz="2400" spc="-1" strike="noStrike">
              <a:solidFill>
                <a:srgbClr val="000000"/>
              </a:solidFill>
              <a:latin typeface="Arial"/>
            </a:endParaRPr>
          </a:p>
          <a:p>
            <a:pPr algn="just">
              <a:lnSpc>
                <a:spcPct val="100000"/>
              </a:lnSpc>
              <a:spcBef>
                <a:spcPts val="479"/>
              </a:spcBef>
            </a:pPr>
            <a:endParaRPr b="0" lang="en-IN" sz="2400" spc="-1" strike="noStrike">
              <a:solidFill>
                <a:srgbClr val="000000"/>
              </a:solidFill>
              <a:latin typeface="Arial"/>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To be able to reuse this memory, the memory allocator will usually  link the freed blocks together in a free list by writing  pointers to the next free block.</a:t>
            </a:r>
            <a:endParaRPr b="0" lang="en-IN" sz="2400" spc="-1" strike="noStrike">
              <a:solidFill>
                <a:srgbClr val="000000"/>
              </a:solidFill>
              <a:latin typeface="Arial"/>
            </a:endParaRPr>
          </a:p>
          <a:p>
            <a:pPr algn="just">
              <a:lnSpc>
                <a:spcPct val="100000"/>
              </a:lnSpc>
              <a:spcBef>
                <a:spcPts val="479"/>
              </a:spcBef>
            </a:pPr>
            <a:endParaRPr b="0" lang="en-IN" sz="2400" spc="-1" strike="noStrike">
              <a:solidFill>
                <a:srgbClr val="000000"/>
              </a:solidFill>
              <a:latin typeface="Arial"/>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Components of os ,memory management module, maintain this list.</a:t>
            </a:r>
            <a:endParaRPr b="0" lang="en-IN" sz="2400" spc="-1" strike="noStrike">
              <a:solidFill>
                <a:srgbClr val="000000"/>
              </a:solidFill>
              <a:latin typeface="Arial"/>
            </a:endParaRPr>
          </a:p>
        </p:txBody>
      </p:sp>
      <p:pic>
        <p:nvPicPr>
          <p:cNvPr id="1023" name="Shape 297" descr=""/>
          <p:cNvPicPr/>
          <p:nvPr/>
        </p:nvPicPr>
        <p:blipFill>
          <a:blip r:embed="rId1"/>
          <a:stretch/>
        </p:blipFill>
        <p:spPr>
          <a:xfrm>
            <a:off x="228600" y="1944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4" name="Titl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Times New Roman"/>
                <a:ea typeface="DejaVu Sans"/>
              </a:rPr>
              <a:t>Garbage collection contd..</a:t>
            </a:r>
            <a:endParaRPr b="0" lang="en-IN" sz="4400" spc="-1" strike="noStrike">
              <a:solidFill>
                <a:srgbClr val="000000"/>
              </a:solidFill>
              <a:latin typeface="Arial"/>
            </a:endParaRPr>
          </a:p>
        </p:txBody>
      </p:sp>
      <p:sp>
        <p:nvSpPr>
          <p:cNvPr id="1025" name="Content Placeholder 2"/>
          <p:cNvSpPr/>
          <p:nvPr/>
        </p:nvSpPr>
        <p:spPr>
          <a:xfrm>
            <a:off x="1066680" y="1600200"/>
            <a:ext cx="7847640" cy="4524840"/>
          </a:xfrm>
          <a:prstGeom prst="rect">
            <a:avLst/>
          </a:prstGeom>
          <a:noFill/>
          <a:ln w="0">
            <a:noFill/>
          </a:ln>
        </p:spPr>
        <p:style>
          <a:lnRef idx="0"/>
          <a:fillRef idx="0"/>
          <a:effectRef idx="0"/>
          <a:fontRef idx="minor"/>
        </p:style>
        <p:txBody>
          <a:bodyPr lIns="90000" rIns="90000" tIns="45000" bIns="45000" anchor="t">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Os periodically collects all the free blocks and inserts into the free pool. </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This is called as garbage collection.</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When CPU is idle, the garbage collection starts.</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It is invisible to programmer.</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p:txBody>
      </p:sp>
      <p:pic>
        <p:nvPicPr>
          <p:cNvPr id="1026" name="Shape 297" descr=""/>
          <p:cNvPicPr/>
          <p:nvPr/>
        </p:nvPicPr>
        <p:blipFill>
          <a:blip r:embed="rId1"/>
          <a:stretch/>
        </p:blipFill>
        <p:spPr>
          <a:xfrm>
            <a:off x="228600" y="1944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7" name="Content Placeholder 5" descr=""/>
          <p:cNvPicPr/>
          <p:nvPr/>
        </p:nvPicPr>
        <p:blipFill>
          <a:blip r:embed="rId1"/>
          <a:stretch/>
        </p:blipFill>
        <p:spPr>
          <a:xfrm>
            <a:off x="1752480" y="1143000"/>
            <a:ext cx="5637600" cy="4041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ontent Placeholder 2"/>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To access elements in the list in the correct order, with each element we store the address or location of the next element in that list. </a:t>
            </a:r>
            <a:endParaRPr b="0" lang="en-IN" sz="2000" spc="-1" strike="noStrike">
              <a:solidFill>
                <a:srgbClr val="000000"/>
              </a:solidFill>
              <a:latin typeface="Arial"/>
            </a:endParaRPr>
          </a:p>
          <a:p>
            <a:pPr>
              <a:lnSpc>
                <a:spcPct val="100000"/>
              </a:lnSpc>
              <a:spcBef>
                <a:spcPts val="400"/>
              </a:spcBef>
            </a:pPr>
            <a:endParaRPr b="0" lang="en-IN" sz="2000" spc="-1" strike="noStrike">
              <a:solidFill>
                <a:srgbClr val="000000"/>
              </a:solidFill>
              <a:latin typeface="Arial"/>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Thus, associated with each data item in a linked representation is a pointer to the next element. </a:t>
            </a:r>
            <a:endParaRPr b="0" lang="en-IN" sz="2000" spc="-1" strike="noStrike">
              <a:solidFill>
                <a:srgbClr val="000000"/>
              </a:solidFill>
              <a:latin typeface="Arial"/>
            </a:endParaRPr>
          </a:p>
          <a:p>
            <a:pPr>
              <a:lnSpc>
                <a:spcPct val="100000"/>
              </a:lnSpc>
              <a:spcBef>
                <a:spcPts val="400"/>
              </a:spcBef>
            </a:pPr>
            <a:endParaRPr b="0" lang="en-IN" sz="2000" spc="-1" strike="noStrike">
              <a:solidFill>
                <a:srgbClr val="000000"/>
              </a:solidFill>
              <a:latin typeface="Arial"/>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This pointer is often referred to as a link. </a:t>
            </a:r>
            <a:endParaRPr b="0" lang="en-IN" sz="2000" spc="-1" strike="noStrike">
              <a:solidFill>
                <a:srgbClr val="000000"/>
              </a:solidFill>
              <a:latin typeface="Arial"/>
            </a:endParaRPr>
          </a:p>
          <a:p>
            <a:pPr>
              <a:lnSpc>
                <a:spcPct val="100000"/>
              </a:lnSpc>
              <a:spcBef>
                <a:spcPts val="400"/>
              </a:spcBef>
            </a:pPr>
            <a:endParaRPr b="0" lang="en-IN" sz="2000" spc="-1" strike="noStrike">
              <a:solidFill>
                <a:srgbClr val="000000"/>
              </a:solidFill>
              <a:latin typeface="Arial"/>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ea typeface="DejaVu Sans"/>
              </a:rPr>
              <a:t>In general, a </a:t>
            </a:r>
            <a:r>
              <a:rPr b="0" i="1" lang="en-US" sz="2000" spc="-1" strike="noStrike">
                <a:solidFill>
                  <a:srgbClr val="000000"/>
                </a:solidFill>
                <a:latin typeface="Times New Roman"/>
                <a:ea typeface="DejaVu Sans"/>
              </a:rPr>
              <a:t>node is a collection of data, DATA1, ..., </a:t>
            </a:r>
            <a:r>
              <a:rPr b="0" lang="en-US" sz="2000" spc="-1" strike="noStrike">
                <a:solidFill>
                  <a:srgbClr val="000000"/>
                </a:solidFill>
                <a:latin typeface="Times New Roman"/>
                <a:ea typeface="DejaVu Sans"/>
              </a:rPr>
              <a:t>DATA</a:t>
            </a:r>
            <a:r>
              <a:rPr b="0" i="1" lang="en-US" sz="2000" spc="-1" strike="noStrike">
                <a:solidFill>
                  <a:srgbClr val="000000"/>
                </a:solidFill>
                <a:latin typeface="Times New Roman"/>
                <a:ea typeface="DejaVu Sans"/>
              </a:rPr>
              <a:t>n and links LINK1, ...,LINKm. Each item in a node is called a field. A field contains either a data </a:t>
            </a:r>
            <a:r>
              <a:rPr b="0" lang="en-US" sz="2000" spc="-1" strike="noStrike">
                <a:solidFill>
                  <a:srgbClr val="000000"/>
                </a:solidFill>
                <a:latin typeface="Times New Roman"/>
                <a:ea typeface="DejaVu Sans"/>
              </a:rPr>
              <a:t>item or a link.</a:t>
            </a:r>
            <a:endParaRPr b="0" lang="en-IN" sz="2000" spc="-1" strike="noStrike">
              <a:solidFill>
                <a:srgbClr val="000000"/>
              </a:solidFill>
              <a:latin typeface="Arial"/>
            </a:endParaRPr>
          </a:p>
          <a:p>
            <a:pPr>
              <a:lnSpc>
                <a:spcPct val="100000"/>
              </a:lnSpc>
              <a:spcBef>
                <a:spcPts val="641"/>
              </a:spcBef>
            </a:pPr>
            <a:endParaRPr b="0" lang="en-IN" sz="2000" spc="-1" strike="noStrike">
              <a:solidFill>
                <a:srgbClr val="000000"/>
              </a:solidFill>
              <a:latin typeface="Arial"/>
            </a:endParaRPr>
          </a:p>
        </p:txBody>
      </p:sp>
      <p:sp>
        <p:nvSpPr>
          <p:cNvPr id="251" name="Title 1"/>
          <p:cNvSpPr/>
          <p:nvPr/>
        </p:nvSpPr>
        <p:spPr>
          <a:xfrm>
            <a:off x="2590920" y="380880"/>
            <a:ext cx="4190040" cy="707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contd…</a:t>
            </a:r>
            <a:endParaRPr b="0" lang="en-IN" sz="4400" spc="-1" strike="noStrike">
              <a:solidFill>
                <a:srgbClr val="000000"/>
              </a:solidFill>
              <a:latin typeface="Arial"/>
            </a:endParaRPr>
          </a:p>
        </p:txBody>
      </p:sp>
      <p:pic>
        <p:nvPicPr>
          <p:cNvPr id="252"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Rectangle 2"/>
          <p:cNvSpPr/>
          <p:nvPr/>
        </p:nvSpPr>
        <p:spPr>
          <a:xfrm>
            <a:off x="3124080" y="450360"/>
            <a:ext cx="2894400" cy="638640"/>
          </a:xfrm>
          <a:prstGeom prst="rect">
            <a:avLst/>
          </a:prstGeom>
          <a:noFill/>
          <a:ln w="0">
            <a:noFill/>
          </a:ln>
        </p:spPr>
        <p:style>
          <a:lnRef idx="0"/>
          <a:fillRef idx="0"/>
          <a:effectRef idx="0"/>
          <a:fontRef idx="minor"/>
        </p:style>
        <p:txBody>
          <a:bodyPr lIns="90000" rIns="90000" tIns="45000" bIns="45000" anchor="ctr">
            <a:normAutofit fontScale="81000"/>
          </a:bodyPr>
          <a:p>
            <a:pPr algn="ctr">
              <a:lnSpc>
                <a:spcPct val="100000"/>
              </a:lnSpc>
            </a:pPr>
            <a:r>
              <a:rPr b="0" lang="en-US" sz="4400" spc="-1" strike="noStrike">
                <a:solidFill>
                  <a:srgbClr val="00b050"/>
                </a:solidFill>
                <a:latin typeface="Calibri"/>
                <a:ea typeface="DejaVu Sans"/>
              </a:rPr>
              <a:t>Linked lists</a:t>
            </a:r>
            <a:endParaRPr b="0" lang="en-IN" sz="4400" spc="-1" strike="noStrike">
              <a:solidFill>
                <a:srgbClr val="000000"/>
              </a:solidFill>
              <a:latin typeface="Arial"/>
            </a:endParaRPr>
          </a:p>
        </p:txBody>
      </p:sp>
      <p:sp>
        <p:nvSpPr>
          <p:cNvPr id="254" name="Rectangle 3"/>
          <p:cNvSpPr/>
          <p:nvPr/>
        </p:nvSpPr>
        <p:spPr>
          <a:xfrm>
            <a:off x="457200" y="1371600"/>
            <a:ext cx="8228520" cy="475344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Linked lists are appropriate when the number of data elements to be represented in the data structure at once is unpredictable.</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Linked lists are dynamic, so the length of a list can increase or decrease as necessary.</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Each node does not necessarily follow the previous one physically in the memory.</a:t>
            </a:r>
            <a:endParaRPr b="0" lang="en-IN" sz="2400" spc="-1" strike="noStrike">
              <a:solidFill>
                <a:srgbClr val="000000"/>
              </a:solidFill>
              <a:latin typeface="Arial"/>
            </a:endParaRPr>
          </a:p>
          <a:p>
            <a:pPr>
              <a:lnSpc>
                <a:spcPct val="100000"/>
              </a:lnSpc>
              <a:spcBef>
                <a:spcPts val="479"/>
              </a:spcBef>
            </a:pPr>
            <a:endParaRPr b="0" lang="en-IN" sz="2400" spc="-1" strike="noStrike">
              <a:solidFill>
                <a:srgbClr val="000000"/>
              </a:solidFill>
              <a:latin typeface="Arial"/>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DejaVu Sans"/>
              </a:rPr>
              <a:t>Linked lists can be maintained in sorted order by inserting or deleting an element at the proper point in the list.</a:t>
            </a:r>
            <a:endParaRPr b="0" lang="en-IN" sz="2400" spc="-1" strike="noStrike">
              <a:solidFill>
                <a:srgbClr val="000000"/>
              </a:solidFill>
              <a:latin typeface="Arial"/>
            </a:endParaRPr>
          </a:p>
        </p:txBody>
      </p:sp>
      <p:pic>
        <p:nvPicPr>
          <p:cNvPr id="255"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 Box 4"/>
          <p:cNvSpPr/>
          <p:nvPr/>
        </p:nvSpPr>
        <p:spPr>
          <a:xfrm>
            <a:off x="457200" y="1905120"/>
            <a:ext cx="7847640" cy="27716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3600" spc="-1" strike="noStrike">
                <a:solidFill>
                  <a:srgbClr val="ff0000"/>
                </a:solidFill>
                <a:latin typeface="Calibri"/>
                <a:ea typeface="DejaVu Sans"/>
              </a:rPr>
              <a:t>            </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a:p>
            <a:pPr>
              <a:lnSpc>
                <a:spcPct val="100000"/>
              </a:lnSpc>
            </a:pPr>
            <a:r>
              <a:rPr b="0" lang="en-US" sz="3200" spc="-1" strike="noStrike">
                <a:solidFill>
                  <a:srgbClr val="000000"/>
                </a:solidFill>
                <a:latin typeface="Calibri"/>
                <a:ea typeface="DejaVu Sans"/>
              </a:rPr>
              <a:t>  </a:t>
            </a:r>
            <a:endParaRPr b="0" lang="en-IN" sz="3200" spc="-1" strike="noStrike">
              <a:solidFill>
                <a:srgbClr val="000000"/>
              </a:solidFill>
              <a:latin typeface="Arial"/>
            </a:endParaRPr>
          </a:p>
        </p:txBody>
      </p:sp>
      <p:sp>
        <p:nvSpPr>
          <p:cNvPr id="257" name="Rectangle 5"/>
          <p:cNvSpPr/>
          <p:nvPr/>
        </p:nvSpPr>
        <p:spPr>
          <a:xfrm>
            <a:off x="2057400" y="3944160"/>
            <a:ext cx="5485320" cy="1980000"/>
          </a:xfrm>
          <a:prstGeom prst="rect">
            <a:avLst/>
          </a:prstGeom>
          <a:solidFill>
            <a:srgbClr val="ff00ff"/>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8" name="Line 6"/>
          <p:cNvSpPr/>
          <p:nvPr/>
        </p:nvSpPr>
        <p:spPr>
          <a:xfrm>
            <a:off x="4572000" y="3944160"/>
            <a:ext cx="360" cy="1981080"/>
          </a:xfrm>
          <a:prstGeom prst="line">
            <a:avLst/>
          </a:prstGeom>
          <a:ln w="95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sp>
        <p:nvSpPr>
          <p:cNvPr id="259" name="Text Box 7"/>
          <p:cNvSpPr/>
          <p:nvPr/>
        </p:nvSpPr>
        <p:spPr>
          <a:xfrm>
            <a:off x="2254320" y="4146120"/>
            <a:ext cx="1980000" cy="1217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r>
              <a:rPr b="0" lang="en-US" sz="2800" spc="-1" strike="noStrike">
                <a:solidFill>
                  <a:srgbClr val="000000"/>
                </a:solidFill>
                <a:latin typeface="Calibri"/>
                <a:ea typeface="DejaVu Sans"/>
              </a:rPr>
              <a:t>Info/Data field</a:t>
            </a:r>
            <a:r>
              <a:rPr b="0" lang="en-US" sz="2400" spc="-1" strike="noStrike">
                <a:solidFill>
                  <a:srgbClr val="000000"/>
                </a:solidFill>
                <a:latin typeface="Calibri"/>
                <a:ea typeface="DejaVu Sans"/>
              </a:rPr>
              <a:t> </a:t>
            </a:r>
            <a:endParaRPr b="0" lang="en-IN" sz="2400" spc="-1" strike="noStrike">
              <a:solidFill>
                <a:srgbClr val="000000"/>
              </a:solidFill>
              <a:latin typeface="Arial"/>
            </a:endParaRPr>
          </a:p>
        </p:txBody>
      </p:sp>
      <p:sp>
        <p:nvSpPr>
          <p:cNvPr id="260" name="Text Box 8"/>
          <p:cNvSpPr/>
          <p:nvPr/>
        </p:nvSpPr>
        <p:spPr>
          <a:xfrm>
            <a:off x="4800600" y="4249080"/>
            <a:ext cx="2284920" cy="1369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  </a:t>
            </a:r>
            <a:r>
              <a:rPr b="0" lang="en-US" sz="2800" spc="-1" strike="noStrike">
                <a:solidFill>
                  <a:srgbClr val="000000"/>
                </a:solidFill>
                <a:latin typeface="Calibri"/>
                <a:ea typeface="DejaVu Sans"/>
              </a:rPr>
              <a:t>Link Field/</a:t>
            </a:r>
            <a:endParaRPr b="0" lang="en-IN" sz="2800" spc="-1" strike="noStrike">
              <a:solidFill>
                <a:srgbClr val="000000"/>
              </a:solidFill>
              <a:latin typeface="Arial"/>
            </a:endParaRPr>
          </a:p>
          <a:p>
            <a:pPr>
              <a:lnSpc>
                <a:spcPct val="100000"/>
              </a:lnSpc>
            </a:pPr>
            <a:r>
              <a:rPr b="0" lang="en-US" sz="2800" spc="-1" strike="noStrike">
                <a:solidFill>
                  <a:srgbClr val="000000"/>
                </a:solidFill>
                <a:latin typeface="Calibri"/>
                <a:ea typeface="DejaVu Sans"/>
              </a:rPr>
              <a:t>Address Field</a:t>
            </a:r>
            <a:endParaRPr b="0" lang="en-IN" sz="2800" spc="-1" strike="noStrike">
              <a:solidFill>
                <a:srgbClr val="000000"/>
              </a:solidFill>
              <a:latin typeface="Arial"/>
            </a:endParaRPr>
          </a:p>
          <a:p>
            <a:pPr>
              <a:lnSpc>
                <a:spcPct val="100000"/>
              </a:lnSpc>
            </a:pPr>
            <a:r>
              <a:rPr b="0" lang="en-US" sz="2800" spc="-1" strike="noStrike">
                <a:solidFill>
                  <a:srgbClr val="000000"/>
                </a:solidFill>
                <a:latin typeface="Calibri"/>
                <a:ea typeface="DejaVu Sans"/>
              </a:rPr>
              <a:t> </a:t>
            </a:r>
            <a:endParaRPr b="0" lang="en-IN" sz="2800" spc="-1" strike="noStrike">
              <a:solidFill>
                <a:srgbClr val="000000"/>
              </a:solidFill>
              <a:latin typeface="Arial"/>
            </a:endParaRPr>
          </a:p>
        </p:txBody>
      </p:sp>
      <p:sp>
        <p:nvSpPr>
          <p:cNvPr id="261" name="AutoShape 9"/>
          <p:cNvSpPr/>
          <p:nvPr/>
        </p:nvSpPr>
        <p:spPr>
          <a:xfrm>
            <a:off x="1143000" y="3639240"/>
            <a:ext cx="837000" cy="1446840"/>
          </a:xfrm>
          <a:prstGeom prst="curvedRightArrow">
            <a:avLst>
              <a:gd name="adj1" fmla="val 34545"/>
              <a:gd name="adj2" fmla="val 69091"/>
              <a:gd name="adj3" fmla="val 33333"/>
            </a:avLst>
          </a:prstGeom>
          <a:solidFill>
            <a:schemeClr val="accent1"/>
          </a:solidFill>
          <a:ln w="9525">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62" name="Text Box 10"/>
          <p:cNvSpPr/>
          <p:nvPr/>
        </p:nvSpPr>
        <p:spPr>
          <a:xfrm>
            <a:off x="1905120" y="3258360"/>
            <a:ext cx="182772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333300"/>
                </a:solidFill>
                <a:latin typeface="Calibri"/>
                <a:ea typeface="DejaVu Sans"/>
              </a:rPr>
              <a:t>Pointer to the first node </a:t>
            </a:r>
            <a:endParaRPr b="0" lang="en-IN" sz="1800" spc="-1" strike="noStrike">
              <a:solidFill>
                <a:srgbClr val="000000"/>
              </a:solidFill>
              <a:latin typeface="Arial"/>
            </a:endParaRPr>
          </a:p>
        </p:txBody>
      </p:sp>
      <p:pic>
        <p:nvPicPr>
          <p:cNvPr id="263" name="Shape 297" descr=""/>
          <p:cNvPicPr/>
          <p:nvPr/>
        </p:nvPicPr>
        <p:blipFill>
          <a:blip r:embed="rId1"/>
          <a:stretch/>
        </p:blipFill>
        <p:spPr>
          <a:xfrm>
            <a:off x="304920" y="228600"/>
            <a:ext cx="951120" cy="860400"/>
          </a:xfrm>
          <a:prstGeom prst="rect">
            <a:avLst/>
          </a:prstGeom>
          <a:ln w="0">
            <a:noFill/>
          </a:ln>
        </p:spPr>
      </p:pic>
      <p:sp>
        <p:nvSpPr>
          <p:cNvPr id="264" name="Title 10"/>
          <p:cNvSpPr/>
          <p:nvPr/>
        </p:nvSpPr>
        <p:spPr>
          <a:xfrm>
            <a:off x="1523880" y="304920"/>
            <a:ext cx="7161840" cy="743040"/>
          </a:xfrm>
          <a:prstGeom prst="rect">
            <a:avLst/>
          </a:prstGeom>
          <a:noFill/>
          <a:ln w="0">
            <a:noFill/>
          </a:ln>
        </p:spPr>
        <p:style>
          <a:lnRef idx="0"/>
          <a:fillRef idx="0"/>
          <a:effectRef idx="0"/>
          <a:fontRef idx="minor"/>
        </p:style>
        <p:txBody>
          <a:bodyPr lIns="90000" rIns="90000" tIns="45000" bIns="45000" anchor="ctr">
            <a:normAutofit fontScale="97000"/>
          </a:bodyPr>
          <a:p>
            <a:pPr algn="ctr">
              <a:lnSpc>
                <a:spcPct val="100000"/>
              </a:lnSpc>
            </a:pPr>
            <a:r>
              <a:rPr b="0" lang="en-US" sz="4400" spc="-1" strike="noStrike">
                <a:solidFill>
                  <a:srgbClr val="00b050"/>
                </a:solidFill>
                <a:latin typeface="Times New Roman"/>
                <a:ea typeface="DejaVu Sans"/>
              </a:rPr>
              <a:t>What is Linked List?</a:t>
            </a:r>
            <a:endParaRPr b="0" lang="en-IN" sz="4400" spc="-1" strike="noStrike">
              <a:solidFill>
                <a:srgbClr val="000000"/>
              </a:solidFill>
              <a:latin typeface="Arial"/>
            </a:endParaRPr>
          </a:p>
        </p:txBody>
      </p:sp>
      <p:sp>
        <p:nvSpPr>
          <p:cNvPr id="265" name="Content Placeholder 11"/>
          <p:cNvSpPr/>
          <p:nvPr/>
        </p:nvSpPr>
        <p:spPr>
          <a:xfrm>
            <a:off x="571680" y="1522440"/>
            <a:ext cx="8457120" cy="1506600"/>
          </a:xfrm>
          <a:prstGeom prst="rect">
            <a:avLst/>
          </a:prstGeom>
          <a:noFill/>
          <a:ln w="0">
            <a:noFill/>
          </a:ln>
        </p:spPr>
        <p:style>
          <a:lnRef idx="0"/>
          <a:fillRef idx="0"/>
          <a:effectRef idx="0"/>
          <a:fontRef idx="minor"/>
        </p:style>
        <p:txBody>
          <a:bodyPr lIns="90000" rIns="90000" tIns="45000" bIns="45000" anchor="t">
            <a:normAutofit/>
          </a:bodyPr>
          <a:p>
            <a:pPr marL="343080" indent="-342720" algn="just">
              <a:lnSpc>
                <a:spcPct val="100000"/>
              </a:lnSpc>
              <a:spcBef>
                <a:spcPts val="439"/>
              </a:spcBef>
              <a:buClr>
                <a:srgbClr val="000000"/>
              </a:buClr>
              <a:buFont typeface="Arial"/>
              <a:buChar char="•"/>
            </a:pPr>
            <a:r>
              <a:rPr b="0" lang="en-US" sz="2200" spc="-1" strike="noStrike">
                <a:solidFill>
                  <a:srgbClr val="000000"/>
                </a:solidFill>
                <a:latin typeface="Times New Roman"/>
                <a:ea typeface="DejaVu Sans"/>
              </a:rPr>
              <a:t>A linked list is  an ordered collection of finite homogeneous data elements  called nodes where the linear order is maintained by means of links or pointers.</a:t>
            </a:r>
            <a:endParaRPr b="0" lang="en-IN" sz="2200" spc="-1" strike="noStrike">
              <a:solidFill>
                <a:srgbClr val="000000"/>
              </a:solidFill>
              <a:latin typeface="Arial"/>
            </a:endParaRPr>
          </a:p>
          <a:p>
            <a:pPr algn="just">
              <a:lnSpc>
                <a:spcPct val="100000"/>
              </a:lnSpc>
              <a:spcBef>
                <a:spcPts val="641"/>
              </a:spcBef>
            </a:pP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Rectangle 2"/>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b050"/>
                </a:solidFill>
                <a:latin typeface="Calibri"/>
                <a:ea typeface="DejaVu Sans"/>
              </a:rPr>
              <a:t>Anatomy of a linked list</a:t>
            </a:r>
            <a:endParaRPr b="0" lang="en-IN" sz="4400" spc="-1" strike="noStrike">
              <a:solidFill>
                <a:srgbClr val="000000"/>
              </a:solidFill>
              <a:latin typeface="Arial"/>
            </a:endParaRPr>
          </a:p>
        </p:txBody>
      </p:sp>
      <p:sp>
        <p:nvSpPr>
          <p:cNvPr id="267" name="Rectangle 3"/>
          <p:cNvSpPr/>
          <p:nvPr/>
        </p:nvSpPr>
        <p:spPr>
          <a:xfrm>
            <a:off x="380880" y="1371600"/>
            <a:ext cx="8573040" cy="1481760"/>
          </a:xfrm>
          <a:prstGeom prst="rect">
            <a:avLst/>
          </a:prstGeom>
          <a:noFill/>
          <a:ln w="0">
            <a:noFill/>
          </a:ln>
        </p:spPr>
        <p:style>
          <a:lnRef idx="0"/>
          <a:fillRef idx="0"/>
          <a:effectRef idx="0"/>
          <a:fontRef idx="minor"/>
        </p:style>
        <p:txBody>
          <a:bodyPr lIns="90000" rIns="90000" tIns="45000" bIns="45000" anchor="t">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 linked list consists of:</a:t>
            </a:r>
            <a:endParaRPr b="0" lang="en-IN" sz="32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ea typeface="DejaVu Sans"/>
              </a:rPr>
              <a:t>A sequence of </a:t>
            </a:r>
            <a:r>
              <a:rPr b="0" lang="en-US" sz="2800" spc="-1" strike="noStrike">
                <a:solidFill>
                  <a:srgbClr val="1f497d"/>
                </a:solidFill>
                <a:latin typeface="Calibri"/>
                <a:ea typeface="DejaVu Sans"/>
              </a:rPr>
              <a:t>nodes</a:t>
            </a:r>
            <a:endParaRPr b="0" lang="en-IN" sz="2800" spc="-1" strike="noStrike">
              <a:solidFill>
                <a:srgbClr val="000000"/>
              </a:solidFill>
              <a:latin typeface="Arial"/>
            </a:endParaRPr>
          </a:p>
        </p:txBody>
      </p:sp>
      <p:grpSp>
        <p:nvGrpSpPr>
          <p:cNvPr id="268" name="Group 32"/>
          <p:cNvGrpSpPr/>
          <p:nvPr/>
        </p:nvGrpSpPr>
        <p:grpSpPr>
          <a:xfrm>
            <a:off x="2743200" y="3722760"/>
            <a:ext cx="5713920" cy="389160"/>
            <a:chOff x="2743200" y="3722760"/>
            <a:chExt cx="5713920" cy="389160"/>
          </a:xfrm>
        </p:grpSpPr>
        <p:grpSp>
          <p:nvGrpSpPr>
            <p:cNvPr id="269" name="Group 12"/>
            <p:cNvGrpSpPr/>
            <p:nvPr/>
          </p:nvGrpSpPr>
          <p:grpSpPr>
            <a:xfrm>
              <a:off x="2743200" y="3722760"/>
              <a:ext cx="914760" cy="384480"/>
              <a:chOff x="2743200" y="3722760"/>
              <a:chExt cx="914760" cy="384480"/>
            </a:xfrm>
          </p:grpSpPr>
          <p:sp>
            <p:nvSpPr>
              <p:cNvPr id="270" name="Rectangle 13"/>
              <p:cNvSpPr/>
              <p:nvPr/>
            </p:nvSpPr>
            <p:spPr>
              <a:xfrm>
                <a:off x="2743200" y="3724200"/>
                <a:ext cx="456120" cy="38304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1" name="Rectangle 14"/>
              <p:cNvSpPr/>
              <p:nvPr/>
            </p:nvSpPr>
            <p:spPr>
              <a:xfrm>
                <a:off x="3201840" y="3722760"/>
                <a:ext cx="456120" cy="38304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grpSp>
          <p:nvGrpSpPr>
            <p:cNvPr id="272" name="Group 15"/>
            <p:cNvGrpSpPr/>
            <p:nvPr/>
          </p:nvGrpSpPr>
          <p:grpSpPr>
            <a:xfrm>
              <a:off x="4341960" y="3727440"/>
              <a:ext cx="914760" cy="384480"/>
              <a:chOff x="4341960" y="3727440"/>
              <a:chExt cx="914760" cy="384480"/>
            </a:xfrm>
          </p:grpSpPr>
          <p:sp>
            <p:nvSpPr>
              <p:cNvPr id="273" name="Rectangle 16"/>
              <p:cNvSpPr/>
              <p:nvPr/>
            </p:nvSpPr>
            <p:spPr>
              <a:xfrm>
                <a:off x="4341960" y="3728880"/>
                <a:ext cx="456120" cy="38304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4" name="Rectangle 17"/>
              <p:cNvSpPr/>
              <p:nvPr/>
            </p:nvSpPr>
            <p:spPr>
              <a:xfrm>
                <a:off x="4800600" y="3727440"/>
                <a:ext cx="456120" cy="38304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grpSp>
          <p:nvGrpSpPr>
            <p:cNvPr id="275" name="Group 18"/>
            <p:cNvGrpSpPr/>
            <p:nvPr/>
          </p:nvGrpSpPr>
          <p:grpSpPr>
            <a:xfrm>
              <a:off x="5942160" y="3727440"/>
              <a:ext cx="914760" cy="384480"/>
              <a:chOff x="5942160" y="3727440"/>
              <a:chExt cx="914760" cy="384480"/>
            </a:xfrm>
          </p:grpSpPr>
          <p:sp>
            <p:nvSpPr>
              <p:cNvPr id="276" name="Rectangle 19"/>
              <p:cNvSpPr/>
              <p:nvPr/>
            </p:nvSpPr>
            <p:spPr>
              <a:xfrm>
                <a:off x="5942160" y="3728880"/>
                <a:ext cx="456120" cy="38304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7" name="Rectangle 20"/>
              <p:cNvSpPr/>
              <p:nvPr/>
            </p:nvSpPr>
            <p:spPr>
              <a:xfrm>
                <a:off x="6400800" y="3727440"/>
                <a:ext cx="456120" cy="38304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grpSp>
          <p:nvGrpSpPr>
            <p:cNvPr id="278" name="Group 21"/>
            <p:cNvGrpSpPr/>
            <p:nvPr/>
          </p:nvGrpSpPr>
          <p:grpSpPr>
            <a:xfrm>
              <a:off x="7542360" y="3727440"/>
              <a:ext cx="914760" cy="384480"/>
              <a:chOff x="7542360" y="3727440"/>
              <a:chExt cx="914760" cy="384480"/>
            </a:xfrm>
          </p:grpSpPr>
          <p:sp>
            <p:nvSpPr>
              <p:cNvPr id="279" name="Rectangle 22"/>
              <p:cNvSpPr/>
              <p:nvPr/>
            </p:nvSpPr>
            <p:spPr>
              <a:xfrm>
                <a:off x="7542360" y="3728880"/>
                <a:ext cx="456120" cy="38304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0" name="Rectangle 23"/>
              <p:cNvSpPr/>
              <p:nvPr/>
            </p:nvSpPr>
            <p:spPr>
              <a:xfrm>
                <a:off x="8001000" y="3727440"/>
                <a:ext cx="456120" cy="38304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grpSp>
      <p:grpSp>
        <p:nvGrpSpPr>
          <p:cNvPr id="281" name="Group 33"/>
          <p:cNvGrpSpPr/>
          <p:nvPr/>
        </p:nvGrpSpPr>
        <p:grpSpPr>
          <a:xfrm>
            <a:off x="2743200" y="3730680"/>
            <a:ext cx="5256720" cy="383040"/>
            <a:chOff x="2743200" y="3730680"/>
            <a:chExt cx="5256720" cy="383040"/>
          </a:xfrm>
        </p:grpSpPr>
        <p:sp>
          <p:nvSpPr>
            <p:cNvPr id="282" name="Rectangle 27"/>
            <p:cNvSpPr/>
            <p:nvPr/>
          </p:nvSpPr>
          <p:spPr>
            <a:xfrm>
              <a:off x="2743200" y="3730680"/>
              <a:ext cx="456120" cy="383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Consolas"/>
                  <a:ea typeface="DejaVu Sans"/>
                </a:rPr>
                <a:t>a</a:t>
              </a:r>
              <a:endParaRPr b="0" lang="en-IN" sz="1800" spc="-1" strike="noStrike">
                <a:solidFill>
                  <a:srgbClr val="000000"/>
                </a:solidFill>
                <a:latin typeface="Arial"/>
              </a:endParaRPr>
            </a:p>
          </p:txBody>
        </p:sp>
        <p:sp>
          <p:nvSpPr>
            <p:cNvPr id="283" name="Rectangle 28"/>
            <p:cNvSpPr/>
            <p:nvPr/>
          </p:nvSpPr>
          <p:spPr>
            <a:xfrm>
              <a:off x="4343400" y="3730680"/>
              <a:ext cx="456120" cy="383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Consolas"/>
                  <a:ea typeface="DejaVu Sans"/>
                </a:rPr>
                <a:t>b</a:t>
              </a:r>
              <a:endParaRPr b="0" lang="en-IN" sz="1800" spc="-1" strike="noStrike">
                <a:solidFill>
                  <a:srgbClr val="000000"/>
                </a:solidFill>
                <a:latin typeface="Arial"/>
              </a:endParaRPr>
            </a:p>
          </p:txBody>
        </p:sp>
        <p:sp>
          <p:nvSpPr>
            <p:cNvPr id="284" name="Rectangle 29"/>
            <p:cNvSpPr/>
            <p:nvPr/>
          </p:nvSpPr>
          <p:spPr>
            <a:xfrm>
              <a:off x="5943600" y="3730680"/>
              <a:ext cx="456120" cy="383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Consolas"/>
                  <a:ea typeface="DejaVu Sans"/>
                </a:rPr>
                <a:t>c</a:t>
              </a:r>
              <a:endParaRPr b="0" lang="en-IN" sz="1800" spc="-1" strike="noStrike">
                <a:solidFill>
                  <a:srgbClr val="000000"/>
                </a:solidFill>
                <a:latin typeface="Arial"/>
              </a:endParaRPr>
            </a:p>
          </p:txBody>
        </p:sp>
        <p:sp>
          <p:nvSpPr>
            <p:cNvPr id="285" name="Rectangle 30"/>
            <p:cNvSpPr/>
            <p:nvPr/>
          </p:nvSpPr>
          <p:spPr>
            <a:xfrm>
              <a:off x="7543800" y="3730680"/>
              <a:ext cx="456120" cy="383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Consolas"/>
                  <a:ea typeface="DejaVu Sans"/>
                </a:rPr>
                <a:t>d</a:t>
              </a:r>
              <a:endParaRPr b="0" lang="en-IN" sz="1800" spc="-1" strike="noStrike">
                <a:solidFill>
                  <a:srgbClr val="000000"/>
                </a:solidFill>
                <a:latin typeface="Arial"/>
              </a:endParaRPr>
            </a:p>
          </p:txBody>
        </p:sp>
      </p:grpSp>
      <p:grpSp>
        <p:nvGrpSpPr>
          <p:cNvPr id="286" name="Group 45"/>
          <p:cNvGrpSpPr/>
          <p:nvPr/>
        </p:nvGrpSpPr>
        <p:grpSpPr>
          <a:xfrm>
            <a:off x="3352680" y="3807000"/>
            <a:ext cx="4191120" cy="151200"/>
            <a:chOff x="3352680" y="3807000"/>
            <a:chExt cx="4191120" cy="151200"/>
          </a:xfrm>
        </p:grpSpPr>
        <p:grpSp>
          <p:nvGrpSpPr>
            <p:cNvPr id="287" name="Group 34"/>
            <p:cNvGrpSpPr/>
            <p:nvPr/>
          </p:nvGrpSpPr>
          <p:grpSpPr>
            <a:xfrm>
              <a:off x="3352680" y="3807000"/>
              <a:ext cx="990720" cy="151200"/>
              <a:chOff x="3352680" y="3807000"/>
              <a:chExt cx="990720" cy="151200"/>
            </a:xfrm>
          </p:grpSpPr>
          <p:sp>
            <p:nvSpPr>
              <p:cNvPr id="288" name="Oval 35"/>
              <p:cNvSpPr/>
              <p:nvPr/>
            </p:nvSpPr>
            <p:spPr>
              <a:xfrm>
                <a:off x="3352680" y="3807000"/>
                <a:ext cx="151200" cy="151200"/>
              </a:xfrm>
              <a:prstGeom prst="ellipse">
                <a:avLst/>
              </a:prstGeom>
              <a:solidFill>
                <a:schemeClr val="tx1"/>
              </a:solidFill>
              <a:ln w="127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9" name="Line 36"/>
              <p:cNvSpPr/>
              <p:nvPr/>
            </p:nvSpPr>
            <p:spPr>
              <a:xfrm>
                <a:off x="3429000" y="3882960"/>
                <a:ext cx="914400" cy="360"/>
              </a:xfrm>
              <a:prstGeom prst="line">
                <a:avLst/>
              </a:prstGeom>
              <a:ln w="12700">
                <a:solidFill>
                  <a:srgbClr val="000000"/>
                </a:solidFill>
                <a:round/>
                <a:tailEnd len="lg" type="triangle" w="lg"/>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grpSp>
        <p:grpSp>
          <p:nvGrpSpPr>
            <p:cNvPr id="290" name="Group 37"/>
            <p:cNvGrpSpPr/>
            <p:nvPr/>
          </p:nvGrpSpPr>
          <p:grpSpPr>
            <a:xfrm>
              <a:off x="4952880" y="3807000"/>
              <a:ext cx="990720" cy="151200"/>
              <a:chOff x="4952880" y="3807000"/>
              <a:chExt cx="990720" cy="151200"/>
            </a:xfrm>
          </p:grpSpPr>
          <p:sp>
            <p:nvSpPr>
              <p:cNvPr id="291" name="Oval 38"/>
              <p:cNvSpPr/>
              <p:nvPr/>
            </p:nvSpPr>
            <p:spPr>
              <a:xfrm>
                <a:off x="4952880" y="3807000"/>
                <a:ext cx="151200" cy="151200"/>
              </a:xfrm>
              <a:prstGeom prst="ellipse">
                <a:avLst/>
              </a:prstGeom>
              <a:solidFill>
                <a:schemeClr val="tx1"/>
              </a:solidFill>
              <a:ln w="127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2" name="Line 39"/>
              <p:cNvSpPr/>
              <p:nvPr/>
            </p:nvSpPr>
            <p:spPr>
              <a:xfrm>
                <a:off x="5029200" y="3882960"/>
                <a:ext cx="914400" cy="360"/>
              </a:xfrm>
              <a:prstGeom prst="line">
                <a:avLst/>
              </a:prstGeom>
              <a:ln w="12700">
                <a:solidFill>
                  <a:srgbClr val="000000"/>
                </a:solidFill>
                <a:round/>
                <a:tailEnd len="lg" type="triangle" w="lg"/>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grpSp>
        <p:grpSp>
          <p:nvGrpSpPr>
            <p:cNvPr id="293" name="Group 40"/>
            <p:cNvGrpSpPr/>
            <p:nvPr/>
          </p:nvGrpSpPr>
          <p:grpSpPr>
            <a:xfrm>
              <a:off x="6553080" y="3807000"/>
              <a:ext cx="990720" cy="151200"/>
              <a:chOff x="6553080" y="3807000"/>
              <a:chExt cx="990720" cy="151200"/>
            </a:xfrm>
          </p:grpSpPr>
          <p:sp>
            <p:nvSpPr>
              <p:cNvPr id="294" name="Oval 41"/>
              <p:cNvSpPr/>
              <p:nvPr/>
            </p:nvSpPr>
            <p:spPr>
              <a:xfrm>
                <a:off x="6553080" y="3807000"/>
                <a:ext cx="151200" cy="151200"/>
              </a:xfrm>
              <a:prstGeom prst="ellipse">
                <a:avLst/>
              </a:prstGeom>
              <a:solidFill>
                <a:schemeClr val="tx1"/>
              </a:solidFill>
              <a:ln w="127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5" name="Line 42"/>
              <p:cNvSpPr/>
              <p:nvPr/>
            </p:nvSpPr>
            <p:spPr>
              <a:xfrm>
                <a:off x="6629400" y="3882960"/>
                <a:ext cx="914400" cy="360"/>
              </a:xfrm>
              <a:prstGeom prst="line">
                <a:avLst/>
              </a:prstGeom>
              <a:ln w="12700">
                <a:solidFill>
                  <a:srgbClr val="000000"/>
                </a:solidFill>
                <a:round/>
                <a:tailEnd len="lg" type="triangle" w="lg"/>
              </a:ln>
            </p:spPr>
            <p:style>
              <a:lnRef idx="0"/>
              <a:fillRef idx="0"/>
              <a:effectRef idx="0"/>
              <a:fontRef idx="minor"/>
            </p:style>
            <p:txBody>
              <a:bodyPr lIns="90000" rIns="90000" tIns="-44640" bIns="-44640" anchor="t" anchorCtr="1">
                <a:noAutofit/>
              </a:bodyPr>
              <a:p>
                <a:endParaRPr b="0" lang="en-IN" sz="1800" spc="-1" strike="noStrike">
                  <a:solidFill>
                    <a:srgbClr val="000000"/>
                  </a:solidFill>
                  <a:latin typeface="Arial"/>
                  <a:ea typeface="DejaVu Sans"/>
                </a:endParaRPr>
              </a:p>
            </p:txBody>
          </p:sp>
        </p:grpSp>
      </p:grpSp>
      <p:sp>
        <p:nvSpPr>
          <p:cNvPr id="296" name="Text Box 43"/>
          <p:cNvSpPr/>
          <p:nvPr/>
        </p:nvSpPr>
        <p:spPr>
          <a:xfrm>
            <a:off x="609480" y="4343400"/>
            <a:ext cx="6704640" cy="363960"/>
          </a:xfrm>
          <a:prstGeom prst="rect">
            <a:avLst/>
          </a:prstGeom>
          <a:noFill/>
          <a:ln w="9525">
            <a:noFill/>
          </a:ln>
        </p:spPr>
        <p:style>
          <a:lnRef idx="0"/>
          <a:fillRef idx="0"/>
          <a:effectRef idx="0"/>
          <a:fontRef idx="minor"/>
        </p:style>
        <p:txBody>
          <a:bodyPr lIns="90000" rIns="90000" tIns="45000" bIns="45000" anchor="t">
            <a:spAutoFit/>
          </a:bodyPr>
          <a:p>
            <a:pPr marL="457200">
              <a:lnSpc>
                <a:spcPct val="100000"/>
              </a:lnSpc>
            </a:pPr>
            <a:r>
              <a:rPr b="0" lang="en-US" sz="1800" spc="-1" strike="noStrike">
                <a:solidFill>
                  <a:srgbClr val="000000"/>
                </a:solidFill>
                <a:latin typeface="Times New Roman"/>
                <a:ea typeface="DejaVu Sans"/>
              </a:rPr>
              <a:t>Each node contains a </a:t>
            </a:r>
            <a:r>
              <a:rPr b="0" lang="en-US" sz="1800" spc="-1" strike="noStrike">
                <a:solidFill>
                  <a:srgbClr val="1f497d"/>
                </a:solidFill>
                <a:latin typeface="Times New Roman"/>
                <a:ea typeface="DejaVu Sans"/>
              </a:rPr>
              <a:t>value</a:t>
            </a:r>
            <a:endParaRPr b="0" lang="en-IN" sz="1800" spc="-1" strike="noStrike">
              <a:solidFill>
                <a:srgbClr val="000000"/>
              </a:solidFill>
              <a:latin typeface="Arial"/>
            </a:endParaRPr>
          </a:p>
        </p:txBody>
      </p:sp>
      <p:sp>
        <p:nvSpPr>
          <p:cNvPr id="297" name="Text Box 44"/>
          <p:cNvSpPr/>
          <p:nvPr/>
        </p:nvSpPr>
        <p:spPr>
          <a:xfrm>
            <a:off x="1066680" y="4724280"/>
            <a:ext cx="693324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Times New Roman"/>
                <a:ea typeface="DejaVu Sans"/>
              </a:rPr>
              <a:t>and a </a:t>
            </a:r>
            <a:r>
              <a:rPr b="0" lang="en-US" sz="1800" spc="-1" strike="noStrike">
                <a:solidFill>
                  <a:srgbClr val="1f497d"/>
                </a:solidFill>
                <a:latin typeface="Times New Roman"/>
                <a:ea typeface="DejaVu Sans"/>
              </a:rPr>
              <a:t>link</a:t>
            </a:r>
            <a:r>
              <a:rPr b="0" lang="en-US" sz="1800" spc="-1" strike="noStrike">
                <a:solidFill>
                  <a:srgbClr val="000000"/>
                </a:solidFill>
                <a:latin typeface="Times New Roman"/>
                <a:ea typeface="DejaVu Sans"/>
              </a:rPr>
              <a:t> (pointer or reference) to some other node</a:t>
            </a:r>
            <a:endParaRPr b="0" lang="en-IN" sz="1800" spc="-1" strike="noStrike">
              <a:solidFill>
                <a:srgbClr val="000000"/>
              </a:solidFill>
              <a:latin typeface="Arial"/>
            </a:endParaRPr>
          </a:p>
        </p:txBody>
      </p:sp>
      <p:sp>
        <p:nvSpPr>
          <p:cNvPr id="298" name="Text Box 46"/>
          <p:cNvSpPr/>
          <p:nvPr/>
        </p:nvSpPr>
        <p:spPr>
          <a:xfrm>
            <a:off x="1066680" y="5181480"/>
            <a:ext cx="70092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Times New Roman"/>
                <a:ea typeface="DejaVu Sans"/>
              </a:rPr>
              <a:t>The last node contains a </a:t>
            </a:r>
            <a:r>
              <a:rPr b="0" lang="en-US" sz="1800" spc="-1" strike="noStrike">
                <a:solidFill>
                  <a:srgbClr val="1f497d"/>
                </a:solidFill>
                <a:latin typeface="Times New Roman"/>
                <a:ea typeface="DejaVu Sans"/>
              </a:rPr>
              <a:t>null link</a:t>
            </a:r>
            <a:endParaRPr b="0" lang="en-IN" sz="1800" spc="-1" strike="noStrike">
              <a:solidFill>
                <a:srgbClr val="000000"/>
              </a:solidFill>
              <a:latin typeface="Arial"/>
            </a:endParaRPr>
          </a:p>
        </p:txBody>
      </p:sp>
      <p:sp>
        <p:nvSpPr>
          <p:cNvPr id="299" name="Oval 47"/>
          <p:cNvSpPr/>
          <p:nvPr/>
        </p:nvSpPr>
        <p:spPr>
          <a:xfrm>
            <a:off x="8153280" y="3809880"/>
            <a:ext cx="151200" cy="151200"/>
          </a:xfrm>
          <a:prstGeom prst="ellipse">
            <a:avLst/>
          </a:prstGeom>
          <a:solidFill>
            <a:schemeClr val="tx1"/>
          </a:solidFill>
          <a:ln w="127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0" name="Text Box 48"/>
          <p:cNvSpPr/>
          <p:nvPr/>
        </p:nvSpPr>
        <p:spPr>
          <a:xfrm>
            <a:off x="1066680" y="5638680"/>
            <a:ext cx="70092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000000"/>
                </a:solidFill>
                <a:latin typeface="Times New Roman"/>
                <a:ea typeface="DejaVu Sans"/>
              </a:rPr>
              <a:t>The list may (or may not) have a </a:t>
            </a:r>
            <a:r>
              <a:rPr b="0" lang="en-US" sz="1800" spc="-1" strike="noStrike">
                <a:solidFill>
                  <a:srgbClr val="1f497d"/>
                </a:solidFill>
                <a:latin typeface="Times New Roman"/>
                <a:ea typeface="DejaVu Sans"/>
              </a:rPr>
              <a:t>header</a:t>
            </a:r>
            <a:endParaRPr b="0" lang="en-IN" sz="1800" spc="-1" strike="noStrike">
              <a:solidFill>
                <a:srgbClr val="000000"/>
              </a:solidFill>
              <a:latin typeface="Arial"/>
            </a:endParaRPr>
          </a:p>
        </p:txBody>
      </p:sp>
      <p:grpSp>
        <p:nvGrpSpPr>
          <p:cNvPr id="301" name="Group 55"/>
          <p:cNvGrpSpPr/>
          <p:nvPr/>
        </p:nvGrpSpPr>
        <p:grpSpPr>
          <a:xfrm>
            <a:off x="685800" y="2971800"/>
            <a:ext cx="1981080" cy="761760"/>
            <a:chOff x="685800" y="2971800"/>
            <a:chExt cx="1981080" cy="761760"/>
          </a:xfrm>
        </p:grpSpPr>
        <p:grpSp>
          <p:nvGrpSpPr>
            <p:cNvPr id="302" name="Group 49"/>
            <p:cNvGrpSpPr/>
            <p:nvPr/>
          </p:nvGrpSpPr>
          <p:grpSpPr>
            <a:xfrm>
              <a:off x="1905120" y="3048120"/>
              <a:ext cx="761760" cy="685440"/>
              <a:chOff x="1905120" y="3048120"/>
              <a:chExt cx="761760" cy="685440"/>
            </a:xfrm>
          </p:grpSpPr>
          <p:grpSp>
            <p:nvGrpSpPr>
              <p:cNvPr id="303" name="Group 50"/>
              <p:cNvGrpSpPr/>
              <p:nvPr/>
            </p:nvGrpSpPr>
            <p:grpSpPr>
              <a:xfrm>
                <a:off x="1905120" y="3048120"/>
                <a:ext cx="456120" cy="379800"/>
                <a:chOff x="1905120" y="3048120"/>
                <a:chExt cx="456120" cy="379800"/>
              </a:xfrm>
            </p:grpSpPr>
            <p:sp>
              <p:nvSpPr>
                <p:cNvPr id="304" name="Oval 51"/>
                <p:cNvSpPr/>
                <p:nvPr/>
              </p:nvSpPr>
              <p:spPr>
                <a:xfrm>
                  <a:off x="2057400" y="3124080"/>
                  <a:ext cx="151200" cy="151200"/>
                </a:xfrm>
                <a:prstGeom prst="ellipse">
                  <a:avLst/>
                </a:prstGeom>
                <a:solidFill>
                  <a:schemeClr val="tx1"/>
                </a:solidFill>
                <a:ln w="127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5" name="Rectangle 52"/>
                <p:cNvSpPr/>
                <p:nvPr/>
              </p:nvSpPr>
              <p:spPr>
                <a:xfrm>
                  <a:off x="1905120" y="3048120"/>
                  <a:ext cx="456120" cy="37980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grpSp>
          <p:sp>
            <p:nvSpPr>
              <p:cNvPr id="306" name="Line 53"/>
              <p:cNvSpPr/>
              <p:nvPr/>
            </p:nvSpPr>
            <p:spPr>
              <a:xfrm>
                <a:off x="2133360" y="3200400"/>
                <a:ext cx="533520" cy="533160"/>
              </a:xfrm>
              <a:prstGeom prst="line">
                <a:avLst/>
              </a:prstGeom>
              <a:ln w="28575">
                <a:solidFill>
                  <a:srgbClr val="000000"/>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a typeface="DejaVu Sans"/>
                </a:endParaRPr>
              </a:p>
            </p:txBody>
          </p:sp>
        </p:grpSp>
        <p:sp>
          <p:nvSpPr>
            <p:cNvPr id="307" name="Text Box 54"/>
            <p:cNvSpPr/>
            <p:nvPr/>
          </p:nvSpPr>
          <p:spPr>
            <a:xfrm>
              <a:off x="685800" y="2971800"/>
              <a:ext cx="129420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901"/>
                </a:spcBef>
              </a:pPr>
              <a:r>
                <a:rPr b="0" lang="en-US" sz="1800" spc="-1" strike="noStrike">
                  <a:solidFill>
                    <a:srgbClr val="c0504d"/>
                  </a:solidFill>
                  <a:latin typeface="Consolas"/>
                  <a:ea typeface="DejaVu Sans"/>
                </a:rPr>
                <a:t>myList</a:t>
              </a:r>
              <a:endParaRPr b="0" lang="en-IN" sz="1800" spc="-1" strike="noStrike">
                <a:solidFill>
                  <a:srgbClr val="000000"/>
                </a:solidFill>
                <a:latin typeface="Arial"/>
              </a:endParaRPr>
            </a:p>
          </p:txBody>
        </p:sp>
      </p:grpSp>
      <p:pic>
        <p:nvPicPr>
          <p:cNvPr id="308" name="Shape 297" descr=""/>
          <p:cNvPicPr/>
          <p:nvPr/>
        </p:nvPicPr>
        <p:blipFill>
          <a:blip r:embed="rId1"/>
          <a:stretch/>
        </p:blipFill>
        <p:spPr>
          <a:xfrm>
            <a:off x="304920" y="228600"/>
            <a:ext cx="951120" cy="86040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22" presetSubtype="8">
                                  <p:stCondLst>
                                    <p:cond delay="0"/>
                                  </p:stCondLst>
                                  <p:childTnLst>
                                    <p:set>
                                      <p:cBhvr>
                                        <p:cTn id="6" dur="1" fill="hold">
                                          <p:stCondLst>
                                            <p:cond delay="0"/>
                                          </p:stCondLst>
                                        </p:cTn>
                                        <p:tgtEl>
                                          <p:spTgt spid="268"/>
                                        </p:tgtEl>
                                        <p:attrNameLst>
                                          <p:attrName>style.visibility</p:attrName>
                                        </p:attrNameLst>
                                      </p:cBhvr>
                                      <p:to>
                                        <p:strVal val="visible"/>
                                      </p:to>
                                    </p:set>
                                    <p:animEffect filter="wipe(left)" transition="in">
                                      <p:cBhvr additive="repl">
                                        <p:cTn id="7" dur="500"/>
                                        <p:tgtEl>
                                          <p:spTgt spid="268"/>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22" presetSubtype="8">
                                  <p:stCondLst>
                                    <p:cond delay="0"/>
                                  </p:stCondLst>
                                  <p:childTnLst>
                                    <p:set>
                                      <p:cBhvr>
                                        <p:cTn id="11" dur="1" fill="hold">
                                          <p:stCondLst>
                                            <p:cond delay="0"/>
                                          </p:stCondLst>
                                        </p:cTn>
                                        <p:tgtEl>
                                          <p:spTgt spid="296"/>
                                        </p:tgtEl>
                                        <p:attrNameLst>
                                          <p:attrName>style.visibility</p:attrName>
                                        </p:attrNameLst>
                                      </p:cBhvr>
                                      <p:to>
                                        <p:strVal val="visible"/>
                                      </p:to>
                                    </p:set>
                                    <p:animEffect filter="wipe(left)" transition="in">
                                      <p:cBhvr additive="repl">
                                        <p:cTn id="12" dur="500"/>
                                        <p:tgtEl>
                                          <p:spTgt spid="296"/>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22" presetSubtype="8">
                                  <p:stCondLst>
                                    <p:cond delay="0"/>
                                  </p:stCondLst>
                                  <p:childTnLst>
                                    <p:set>
                                      <p:cBhvr>
                                        <p:cTn id="16" dur="1" fill="hold">
                                          <p:stCondLst>
                                            <p:cond delay="0"/>
                                          </p:stCondLst>
                                        </p:cTn>
                                        <p:tgtEl>
                                          <p:spTgt spid="281"/>
                                        </p:tgtEl>
                                        <p:attrNameLst>
                                          <p:attrName>style.visibility</p:attrName>
                                        </p:attrNameLst>
                                      </p:cBhvr>
                                      <p:to>
                                        <p:strVal val="visible"/>
                                      </p:to>
                                    </p:set>
                                    <p:animEffect filter="wipe(left)" transition="in">
                                      <p:cBhvr additive="repl">
                                        <p:cTn id="17" dur="500"/>
                                        <p:tgtEl>
                                          <p:spTgt spid="281"/>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22" presetSubtype="8">
                                  <p:stCondLst>
                                    <p:cond delay="0"/>
                                  </p:stCondLst>
                                  <p:childTnLst>
                                    <p:set>
                                      <p:cBhvr>
                                        <p:cTn id="21" dur="1" fill="hold">
                                          <p:stCondLst>
                                            <p:cond delay="0"/>
                                          </p:stCondLst>
                                        </p:cTn>
                                        <p:tgtEl>
                                          <p:spTgt spid="297"/>
                                        </p:tgtEl>
                                        <p:attrNameLst>
                                          <p:attrName>style.visibility</p:attrName>
                                        </p:attrNameLst>
                                      </p:cBhvr>
                                      <p:to>
                                        <p:strVal val="visible"/>
                                      </p:to>
                                    </p:set>
                                    <p:animEffect filter="wipe(left)" transition="in">
                                      <p:cBhvr additive="repl">
                                        <p:cTn id="22" dur="500"/>
                                        <p:tgtEl>
                                          <p:spTgt spid="297"/>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22" presetSubtype="8">
                                  <p:stCondLst>
                                    <p:cond delay="0"/>
                                  </p:stCondLst>
                                  <p:childTnLst>
                                    <p:set>
                                      <p:cBhvr>
                                        <p:cTn id="26" dur="1" fill="hold">
                                          <p:stCondLst>
                                            <p:cond delay="0"/>
                                          </p:stCondLst>
                                        </p:cTn>
                                        <p:tgtEl>
                                          <p:spTgt spid="286"/>
                                        </p:tgtEl>
                                        <p:attrNameLst>
                                          <p:attrName>style.visibility</p:attrName>
                                        </p:attrNameLst>
                                      </p:cBhvr>
                                      <p:to>
                                        <p:strVal val="visible"/>
                                      </p:to>
                                    </p:set>
                                    <p:animEffect filter="wipe(left)" transition="in">
                                      <p:cBhvr additive="repl">
                                        <p:cTn id="27" dur="500"/>
                                        <p:tgtEl>
                                          <p:spTgt spid="286"/>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22" presetSubtype="8">
                                  <p:stCondLst>
                                    <p:cond delay="0"/>
                                  </p:stCondLst>
                                  <p:childTnLst>
                                    <p:set>
                                      <p:cBhvr>
                                        <p:cTn id="31" dur="1" fill="hold">
                                          <p:stCondLst>
                                            <p:cond delay="0"/>
                                          </p:stCondLst>
                                        </p:cTn>
                                        <p:tgtEl>
                                          <p:spTgt spid="298"/>
                                        </p:tgtEl>
                                        <p:attrNameLst>
                                          <p:attrName>style.visibility</p:attrName>
                                        </p:attrNameLst>
                                      </p:cBhvr>
                                      <p:to>
                                        <p:strVal val="visible"/>
                                      </p:to>
                                    </p:set>
                                    <p:animEffect filter="wipe(left)" transition="in">
                                      <p:cBhvr additive="repl">
                                        <p:cTn id="32" dur="500"/>
                                        <p:tgtEl>
                                          <p:spTgt spid="298"/>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23" presetSubtype="272">
                                  <p:stCondLst>
                                    <p:cond delay="0"/>
                                  </p:stCondLst>
                                  <p:childTnLst>
                                    <p:set>
                                      <p:cBhvr>
                                        <p:cTn id="36" dur="1" fill="hold">
                                          <p:stCondLst>
                                            <p:cond delay="0"/>
                                          </p:stCondLst>
                                        </p:cTn>
                                        <p:tgtEl>
                                          <p:spTgt spid="299"/>
                                        </p:tgtEl>
                                        <p:attrNameLst>
                                          <p:attrName>style.visibility</p:attrName>
                                        </p:attrNameLst>
                                      </p:cBhvr>
                                      <p:to>
                                        <p:strVal val="visible"/>
                                      </p:to>
                                    </p:set>
                                    <p:anim calcmode="lin" valueType="num">
                                      <p:cBhvr additive="repl">
                                        <p:cTn id="37" dur="500" fill="hold"/>
                                        <p:tgtEl>
                                          <p:spTgt spid="299"/>
                                        </p:tgtEl>
                                        <p:attrNameLst>
                                          <p:attrName>ppt_w</p:attrName>
                                        </p:attrNameLst>
                                      </p:cBhvr>
                                      <p:tavLst>
                                        <p:tav tm="0">
                                          <p:val>
                                            <p:strVal val="2/3*#ppt_w"/>
                                          </p:val>
                                        </p:tav>
                                        <p:tav tm="100000">
                                          <p:val>
                                            <p:strVal val="#ppt_w"/>
                                          </p:val>
                                        </p:tav>
                                      </p:tavLst>
                                    </p:anim>
                                    <p:anim calcmode="lin" valueType="num">
                                      <p:cBhvr additive="repl">
                                        <p:cTn id="38" dur="500" fill="hold"/>
                                        <p:tgtEl>
                                          <p:spTgt spid="299"/>
                                        </p:tgtEl>
                                        <p:attrNameLst>
                                          <p:attrName>ppt_h</p:attrName>
                                        </p:attrNameLst>
                                      </p:cBhvr>
                                      <p:tavLst>
                                        <p:tav tm="0">
                                          <p:val>
                                            <p:strVal val="2/3*#ppt_h"/>
                                          </p:val>
                                        </p:tav>
                                        <p:tav tm="100000">
                                          <p:val>
                                            <p:strVal val="#ppt_h"/>
                                          </p:val>
                                        </p:tav>
                                      </p:tavLst>
                                    </p:anim>
                                  </p:childTnLst>
                                </p:cTn>
                              </p:par>
                            </p:childTnLst>
                          </p:cTn>
                        </p:par>
                      </p:childTnLst>
                    </p:cTn>
                  </p:par>
                  <p:par>
                    <p:cTn id="39" nodeType="clickEffect" fill="hold">
                      <p:stCondLst>
                        <p:cond delay="indefinite"/>
                      </p:stCondLst>
                      <p:childTnLst>
                        <p:par>
                          <p:cTn id="40" nodeType="withEffect" fill="hold">
                            <p:stCondLst>
                              <p:cond delay="0"/>
                            </p:stCondLst>
                            <p:childTnLst>
                              <p:par>
                                <p:cTn id="41" nodeType="clickEffect" fill="hold" presetClass="entr" presetID="22" presetSubtype="8">
                                  <p:stCondLst>
                                    <p:cond delay="0"/>
                                  </p:stCondLst>
                                  <p:childTnLst>
                                    <p:set>
                                      <p:cBhvr>
                                        <p:cTn id="42" dur="1" fill="hold">
                                          <p:stCondLst>
                                            <p:cond delay="0"/>
                                          </p:stCondLst>
                                        </p:cTn>
                                        <p:tgtEl>
                                          <p:spTgt spid="300"/>
                                        </p:tgtEl>
                                        <p:attrNameLst>
                                          <p:attrName>style.visibility</p:attrName>
                                        </p:attrNameLst>
                                      </p:cBhvr>
                                      <p:to>
                                        <p:strVal val="visible"/>
                                      </p:to>
                                    </p:set>
                                    <p:animEffect filter="wipe(left)" transition="in">
                                      <p:cBhvr additive="repl">
                                        <p:cTn id="43" dur="500"/>
                                        <p:tgtEl>
                                          <p:spTgt spid="300"/>
                                        </p:tgtEl>
                                      </p:cBhvr>
                                    </p:animEffec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22" presetSubtype="8">
                                  <p:stCondLst>
                                    <p:cond delay="0"/>
                                  </p:stCondLst>
                                  <p:childTnLst>
                                    <p:set>
                                      <p:cBhvr>
                                        <p:cTn id="47" dur="1" fill="hold">
                                          <p:stCondLst>
                                            <p:cond delay="0"/>
                                          </p:stCondLst>
                                        </p:cTn>
                                        <p:tgtEl>
                                          <p:spTgt spid="301"/>
                                        </p:tgtEl>
                                        <p:attrNameLst>
                                          <p:attrName>style.visibility</p:attrName>
                                        </p:attrNameLst>
                                      </p:cBhvr>
                                      <p:to>
                                        <p:strVal val="visible"/>
                                      </p:to>
                                    </p:set>
                                    <p:animEffect filter="wipe(left)" transition="in">
                                      <p:cBhvr additive="repl">
                                        <p:cTn id="48"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4571</TotalTime>
  <Application>LibreOffice/7.4.5.1$Windows_X86_64 LibreOffice_project/9c0871452b3918c1019dde9bfac75448afc4b57f</Application>
  <AppVersion>15.0000</AppVersion>
  <Words>4895</Words>
  <Paragraphs>994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laxmi.bhagwat</dc:creator>
  <dc:description/>
  <dc:language>en-IN</dc:language>
  <cp:lastModifiedBy/>
  <dcterms:modified xsi:type="dcterms:W3CDTF">2023-03-15T18:43:52Z</dcterms:modified>
  <cp:revision>353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On-screen Show (4:3)</vt:lpwstr>
  </property>
  <property fmtid="{D5CDD505-2E9C-101B-9397-08002B2CF9AE}" pid="4" name="Slides">
    <vt:i4>68</vt:i4>
  </property>
</Properties>
</file>