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592A1-A749-4265-BD3B-7B3D73E37CB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A05CF-394D-4D5B-B5A5-37D6681B08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C08A-D84F-49D3-8B2C-4748E3ADD534}" type="datetime1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996B-DDF2-49B8-B5E1-A3EE8E5F252B}" type="datetime1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991C-08DE-45CF-9E56-C86949B38BF5}" type="datetime1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54A-8687-41B2-AFC9-2332672BF95C}" type="datetime1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F842-A75F-4878-B024-D0C076A784FF}" type="datetime1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459-038C-486B-B1CD-1B85379086AE}" type="datetime1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91DD-0DF6-4EA8-86B5-5530A8389942}" type="datetime1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389-31B2-4263-ACB1-976505558F0A}" type="datetime1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5C6B-5637-43A0-B37D-2D59B67F722B}" type="datetime1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C6FF-A1E6-4018-97C5-38ECC80FF8CA}" type="datetime1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81DD-B921-481F-AD5E-264C632506FE}" type="datetime1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C264B-268B-4E38-9E05-F97F4954A46B}" type="datetime1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makrishna.org/vivekananda.html" TargetMode="External"/><Relationship Id="rId7" Type="http://schemas.openxmlformats.org/officeDocument/2006/relationships/hyperlink" Target="http://www.google.com/" TargetMode="External"/><Relationship Id="rId2" Type="http://schemas.openxmlformats.org/officeDocument/2006/relationships/hyperlink" Target="https://www.britannica.com/biography/Vivekanand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granjosh.com/general-knowledge/swami-vivekananda-1547214232-1" TargetMode="External"/><Relationship Id="rId5" Type="http://schemas.openxmlformats.org/officeDocument/2006/relationships/hyperlink" Target="https://www.hindustantimes.com/india-news/shall-forever-remain-indebted-to-him-india-pays-tribute-to-swami-vivekananda-101625371881995.html" TargetMode="External"/><Relationship Id="rId4" Type="http://schemas.openxmlformats.org/officeDocument/2006/relationships/hyperlink" Target="https://vedantasociety.net/vivekanand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0"/>
            <a:ext cx="3200400" cy="4724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01775"/>
            <a:ext cx="5867400" cy="1470025"/>
          </a:xfr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SWAMI VIVEKANANDA</a:t>
            </a:r>
            <a:br>
              <a:rPr lang="en-US" dirty="0" smtClean="0"/>
            </a:br>
            <a:r>
              <a:rPr lang="en-US" sz="2800" dirty="0" smtClean="0"/>
              <a:t>INSPIRING THE YOUTH!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5105400"/>
            <a:ext cx="4648200" cy="1752600"/>
          </a:xfrm>
          <a:solidFill>
            <a:schemeClr val="accent2">
              <a:lumMod val="50000"/>
            </a:schemeClr>
          </a:solidFill>
        </p:spPr>
        <p:txBody>
          <a:bodyPr>
            <a:normAutofit fontScale="92500" lnSpcReduction="10000"/>
          </a:bodyPr>
          <a:lstStyle/>
          <a:p>
            <a:pPr algn="l"/>
            <a:r>
              <a:rPr lang="en-US" sz="2200" dirty="0" smtClean="0">
                <a:solidFill>
                  <a:schemeClr val="bg1"/>
                </a:solidFill>
              </a:rPr>
              <a:t>Presented by: </a:t>
            </a:r>
            <a:r>
              <a:rPr lang="en-US" sz="2200" dirty="0" err="1" smtClean="0">
                <a:solidFill>
                  <a:schemeClr val="bg1"/>
                </a:solidFill>
              </a:rPr>
              <a:t>Shreerang</a:t>
            </a:r>
            <a:r>
              <a:rPr lang="en-US" sz="2200" dirty="0" smtClean="0">
                <a:solidFill>
                  <a:schemeClr val="bg1"/>
                </a:solidFill>
              </a:rPr>
              <a:t> P. </a:t>
            </a:r>
            <a:r>
              <a:rPr lang="en-US" sz="2200" dirty="0" err="1" smtClean="0">
                <a:solidFill>
                  <a:schemeClr val="bg1"/>
                </a:solidFill>
              </a:rPr>
              <a:t>Mhatre</a:t>
            </a:r>
            <a:endParaRPr lang="en-US" sz="2200" dirty="0" smtClean="0">
              <a:solidFill>
                <a:schemeClr val="bg1"/>
              </a:solidFill>
            </a:endParaRPr>
          </a:p>
          <a:p>
            <a:pPr algn="l"/>
            <a:r>
              <a:rPr lang="en-US" sz="2200" dirty="0" smtClean="0">
                <a:solidFill>
                  <a:schemeClr val="bg1"/>
                </a:solidFill>
              </a:rPr>
              <a:t>Roll. No. :111056</a:t>
            </a:r>
          </a:p>
          <a:p>
            <a:pPr algn="l"/>
            <a:r>
              <a:rPr lang="en-US" sz="2200" dirty="0" smtClean="0">
                <a:solidFill>
                  <a:schemeClr val="bg1"/>
                </a:solidFill>
              </a:rPr>
              <a:t>Batch : K3</a:t>
            </a:r>
          </a:p>
          <a:p>
            <a:pPr algn="l"/>
            <a:r>
              <a:rPr lang="en-US" sz="2200" dirty="0" smtClean="0">
                <a:solidFill>
                  <a:schemeClr val="bg1"/>
                </a:solidFill>
              </a:rPr>
              <a:t>Submitted to : Prof.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Rashmi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Umale</a:t>
            </a:r>
            <a:endParaRPr lang="en-US" sz="2200" dirty="0" smtClean="0">
              <a:solidFill>
                <a:schemeClr val="bg1"/>
              </a:solidFill>
            </a:endParaRPr>
          </a:p>
          <a:p>
            <a:pPr algn="l"/>
            <a:r>
              <a:rPr lang="en-US" sz="2200" dirty="0" smtClean="0">
                <a:solidFill>
                  <a:schemeClr val="bg1"/>
                </a:solidFill>
              </a:rPr>
              <a:t>Topic : Biography PPT</a:t>
            </a:r>
          </a:p>
          <a:p>
            <a:pPr algn="l"/>
            <a:endParaRPr lang="en-US" sz="1600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90800" y="5486400"/>
            <a:ext cx="4191000" cy="830997"/>
          </a:xfrm>
          <a:prstGeom prst="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THANKYOU!</a:t>
            </a:r>
            <a:endParaRPr lang="en-US" sz="4800" dirty="0"/>
          </a:p>
        </p:txBody>
      </p:sp>
      <p:pic>
        <p:nvPicPr>
          <p:cNvPr id="4" name="Picture 3" descr="Swami-Vivekananda-Quotes-1.jpg"/>
          <p:cNvPicPr>
            <a:picLocks noChangeAspect="1"/>
          </p:cNvPicPr>
          <p:nvPr/>
        </p:nvPicPr>
        <p:blipFill>
          <a:blip r:embed="rId2" cstate="print"/>
          <a:srcRect l="12742" t="4539" r="12742" b="5556"/>
          <a:stretch>
            <a:fillRect/>
          </a:stretch>
        </p:blipFill>
        <p:spPr>
          <a:xfrm>
            <a:off x="1524000" y="304800"/>
            <a:ext cx="6096000" cy="47244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1143000"/>
          </a:xfr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/>
          <a:p>
            <a:r>
              <a:rPr lang="en-US" dirty="0" smtClean="0"/>
              <a:t>Introduction and Early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Spiritual Leader and Social Reformer</a:t>
            </a:r>
          </a:p>
          <a:p>
            <a:r>
              <a:rPr lang="en-US" dirty="0" smtClean="0"/>
              <a:t>Influential Personality inspiring the youths of India</a:t>
            </a:r>
          </a:p>
          <a:p>
            <a:r>
              <a:rPr lang="en-US" dirty="0" smtClean="0"/>
              <a:t>Great orator, Great Thinker and Passionate Patriot</a:t>
            </a:r>
          </a:p>
          <a:p>
            <a:r>
              <a:rPr lang="en-US" dirty="0" smtClean="0"/>
              <a:t>Born : 12 January, 1863</a:t>
            </a:r>
          </a:p>
          <a:p>
            <a:r>
              <a:rPr lang="en-US" dirty="0" smtClean="0"/>
              <a:t>Childhood name: </a:t>
            </a:r>
            <a:r>
              <a:rPr lang="en-US" dirty="0" err="1" smtClean="0"/>
              <a:t>Narendranath</a:t>
            </a:r>
            <a:r>
              <a:rPr lang="en-US" dirty="0" smtClean="0"/>
              <a:t> </a:t>
            </a:r>
            <a:r>
              <a:rPr lang="en-US" dirty="0" err="1" smtClean="0"/>
              <a:t>Dutta</a:t>
            </a:r>
            <a:endParaRPr lang="en-US" dirty="0" smtClean="0"/>
          </a:p>
          <a:p>
            <a:r>
              <a:rPr lang="en-US" dirty="0" smtClean="0"/>
              <a:t>Parents: </a:t>
            </a:r>
            <a:r>
              <a:rPr lang="en-US" dirty="0" err="1" smtClean="0"/>
              <a:t>Vishwanath</a:t>
            </a:r>
            <a:r>
              <a:rPr lang="en-US" dirty="0" smtClean="0"/>
              <a:t> </a:t>
            </a:r>
            <a:r>
              <a:rPr lang="en-US" dirty="0" err="1" smtClean="0"/>
              <a:t>Dutta</a:t>
            </a:r>
            <a:r>
              <a:rPr lang="en-US" dirty="0" smtClean="0"/>
              <a:t> and </a:t>
            </a:r>
            <a:r>
              <a:rPr lang="en-US" dirty="0" err="1" smtClean="0"/>
              <a:t>Bhuvaneshwari</a:t>
            </a:r>
            <a:r>
              <a:rPr lang="en-US" dirty="0" smtClean="0"/>
              <a:t> Devi</a:t>
            </a:r>
          </a:p>
          <a:p>
            <a:r>
              <a:rPr lang="en-US" dirty="0" smtClean="0"/>
              <a:t>Death: 4 July, 1902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6096000" cy="1143000"/>
          </a:xfr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/>
          <a:p>
            <a:r>
              <a:rPr lang="en-US" dirty="0" smtClean="0"/>
              <a:t>Educational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Education: Calcutta Metropolitan School</a:t>
            </a:r>
          </a:p>
          <a:p>
            <a:pPr>
              <a:buNone/>
            </a:pPr>
            <a:r>
              <a:rPr lang="en-US" dirty="0" smtClean="0"/>
              <a:t>                        Presidency College, Calcutta</a:t>
            </a:r>
          </a:p>
          <a:p>
            <a:pPr>
              <a:buNone/>
            </a:pPr>
            <a:r>
              <a:rPr lang="en-US" i="1" dirty="0" smtClean="0"/>
              <a:t>“Arise, awake and stop not until the goal is achieved”- Swami Vivekananda </a:t>
            </a:r>
          </a:p>
          <a:p>
            <a:r>
              <a:rPr lang="en-US" i="1" dirty="0" smtClean="0"/>
              <a:t> </a:t>
            </a:r>
            <a:r>
              <a:rPr lang="en-US" dirty="0" smtClean="0"/>
              <a:t>A</a:t>
            </a:r>
            <a:r>
              <a:rPr lang="en-US" dirty="0" smtClean="0"/>
              <a:t>vid reader, </a:t>
            </a:r>
            <a:r>
              <a:rPr lang="en-US" dirty="0" err="1" smtClean="0"/>
              <a:t>persued</a:t>
            </a:r>
            <a:r>
              <a:rPr lang="en-US" dirty="0" smtClean="0"/>
              <a:t> the Hindu scriptures like </a:t>
            </a:r>
            <a:r>
              <a:rPr lang="en-US" dirty="0" err="1" smtClean="0"/>
              <a:t>Bhagwad</a:t>
            </a:r>
            <a:r>
              <a:rPr lang="en-US" dirty="0" smtClean="0"/>
              <a:t> </a:t>
            </a:r>
            <a:r>
              <a:rPr lang="en-US" dirty="0" err="1" smtClean="0"/>
              <a:t>Gita</a:t>
            </a:r>
            <a:r>
              <a:rPr lang="en-US" dirty="0" smtClean="0"/>
              <a:t> and the Upanishads</a:t>
            </a:r>
          </a:p>
          <a:p>
            <a:r>
              <a:rPr lang="en-US" dirty="0" smtClean="0"/>
              <a:t>Studied western </a:t>
            </a:r>
            <a:r>
              <a:rPr lang="en-US" dirty="0" err="1" smtClean="0"/>
              <a:t>philosopy</a:t>
            </a:r>
            <a:r>
              <a:rPr lang="en-US" dirty="0" smtClean="0"/>
              <a:t>, history and spirituality by David Hume, Johann Gottlieb Fichte and Herbert Spencer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5791200" cy="1143000"/>
          </a:xfr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/>
          <a:p>
            <a:r>
              <a:rPr lang="en-US" dirty="0" smtClean="0"/>
              <a:t>Work for the Society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5562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Religious views focused on Hinduism</a:t>
            </a:r>
          </a:p>
          <a:p>
            <a:r>
              <a:rPr lang="en-US" dirty="0" smtClean="0"/>
              <a:t>Publications :  Karma Yoga (1896); Raja Yoga (1896); Lectures from Colombo to </a:t>
            </a:r>
            <a:r>
              <a:rPr lang="en-US" dirty="0" err="1" smtClean="0"/>
              <a:t>Almora</a:t>
            </a:r>
            <a:r>
              <a:rPr lang="en-US" dirty="0" smtClean="0"/>
              <a:t> (1897); My Master (1901)</a:t>
            </a:r>
          </a:p>
          <a:p>
            <a:r>
              <a:rPr lang="en-US" dirty="0" smtClean="0"/>
              <a:t>Letters of Swami Vivekananda</a:t>
            </a:r>
          </a:p>
          <a:p>
            <a:r>
              <a:rPr lang="en-US" dirty="0" smtClean="0"/>
              <a:t>Swami </a:t>
            </a:r>
            <a:r>
              <a:rPr lang="en-US" dirty="0" err="1" smtClean="0"/>
              <a:t>Vivekananda’s</a:t>
            </a:r>
            <a:r>
              <a:rPr lang="en-US" dirty="0" smtClean="0"/>
              <a:t> Speeches at the Parliament of Religions, Chicago, 1893</a:t>
            </a:r>
          </a:p>
          <a:p>
            <a:r>
              <a:rPr lang="en-US" dirty="0" err="1" smtClean="0"/>
              <a:t>Jnana</a:t>
            </a:r>
            <a:r>
              <a:rPr lang="en-US" dirty="0" smtClean="0"/>
              <a:t> Yoga:  The Yoga of Knowledge</a:t>
            </a:r>
          </a:p>
        </p:txBody>
      </p:sp>
      <p:pic>
        <p:nvPicPr>
          <p:cNvPr id="4" name="Picture 3" descr="images (4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1676400"/>
            <a:ext cx="3200400" cy="4191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74638"/>
            <a:ext cx="4191000" cy="1143000"/>
          </a:xfr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3047999"/>
          </a:xfrm>
        </p:spPr>
        <p:txBody>
          <a:bodyPr>
            <a:normAutofit lnSpcReduction="10000"/>
          </a:bodyPr>
          <a:lstStyle/>
          <a:p>
            <a:r>
              <a:rPr lang="en-US" sz="2300" dirty="0" smtClean="0"/>
              <a:t>Yoga : The Yoga of Love and Devotion </a:t>
            </a:r>
          </a:p>
          <a:p>
            <a:r>
              <a:rPr lang="en-US" sz="2300" dirty="0" smtClean="0"/>
              <a:t>Yoga: The Yoga of Action </a:t>
            </a:r>
          </a:p>
          <a:p>
            <a:r>
              <a:rPr lang="en-US" sz="2300" dirty="0" smtClean="0"/>
              <a:t>Raja Yoga: The Yoga of Meditation </a:t>
            </a:r>
          </a:p>
          <a:p>
            <a:r>
              <a:rPr lang="en-US" sz="2300" dirty="0" smtClean="0"/>
              <a:t>Contribution to Social Reform: FOUNDER OF RAMAKRISHNA MISSION</a:t>
            </a:r>
          </a:p>
          <a:p>
            <a:r>
              <a:rPr lang="en-US" sz="2300" dirty="0" smtClean="0"/>
              <a:t>Spiritual Teachings of Divine manifestations</a:t>
            </a:r>
          </a:p>
          <a:p>
            <a:r>
              <a:rPr lang="en-US" sz="2300" dirty="0" smtClean="0"/>
              <a:t>Philosophy : </a:t>
            </a:r>
            <a:r>
              <a:rPr lang="en-US" sz="2300" dirty="0" err="1" smtClean="0"/>
              <a:t>Advaita</a:t>
            </a:r>
            <a:r>
              <a:rPr lang="en-US" sz="2300" dirty="0" smtClean="0"/>
              <a:t> Vedanta</a:t>
            </a:r>
          </a:p>
          <a:p>
            <a:r>
              <a:rPr lang="en-US" sz="2300" dirty="0" smtClean="0"/>
              <a:t>Founder of : Ramakrishna Math, Vedanta Society of New York</a:t>
            </a:r>
            <a:endParaRPr lang="en-US" sz="2300" dirty="0" smtClean="0"/>
          </a:p>
        </p:txBody>
      </p:sp>
      <p:pic>
        <p:nvPicPr>
          <p:cNvPr id="4" name="Picture 3" descr="images (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4648200"/>
            <a:ext cx="8077200" cy="2209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4876800" cy="715962"/>
          </a:xfr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 fontScale="90000"/>
          </a:bodyPr>
          <a:lstStyle/>
          <a:p>
            <a:r>
              <a:rPr lang="en-US" dirty="0" smtClean="0"/>
              <a:t>Awards  &amp;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79637"/>
            <a:ext cx="6400800" cy="39925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Representative of Neo- Vedanta </a:t>
            </a:r>
          </a:p>
          <a:p>
            <a:r>
              <a:rPr lang="en-US" dirty="0" smtClean="0"/>
              <a:t>A true patriot imbibing national </a:t>
            </a:r>
          </a:p>
          <a:p>
            <a:pPr>
              <a:buNone/>
            </a:pPr>
            <a:r>
              <a:rPr lang="en-US" dirty="0" smtClean="0"/>
              <a:t>     awakening among the youth during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the Independence era.</a:t>
            </a:r>
          </a:p>
          <a:p>
            <a:r>
              <a:rPr lang="en-US" dirty="0" smtClean="0"/>
              <a:t>Known for his spiritual awakening</a:t>
            </a:r>
          </a:p>
          <a:p>
            <a:r>
              <a:rPr lang="en-US" dirty="0" smtClean="0"/>
              <a:t>Recognitions in honor of: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Swami Vivekananda Values Education Project (2010)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Swami Vivekananda Technical University, </a:t>
            </a:r>
            <a:r>
              <a:rPr lang="en-US" dirty="0" err="1" smtClean="0"/>
              <a:t>Chattisgarh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Swami Vivekananda Airport, Raipur</a:t>
            </a:r>
          </a:p>
          <a:p>
            <a:r>
              <a:rPr lang="en-US" b="1" dirty="0" smtClean="0"/>
              <a:t>National Youth Day- 12</a:t>
            </a:r>
            <a:r>
              <a:rPr lang="en-US" b="1" baseline="30000" dirty="0" smtClean="0"/>
              <a:t> </a:t>
            </a:r>
            <a:r>
              <a:rPr lang="en-US" b="1" dirty="0" smtClean="0"/>
              <a:t> January</a:t>
            </a:r>
          </a:p>
          <a:p>
            <a:r>
              <a:rPr lang="en-US" dirty="0" smtClean="0"/>
              <a:t>World Brotherhood Day- 11 September 1893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download (3).jpg"/>
          <p:cNvPicPr>
            <a:picLocks noChangeAspect="1"/>
          </p:cNvPicPr>
          <p:nvPr/>
        </p:nvPicPr>
        <p:blipFill>
          <a:blip r:embed="rId2" cstate="print"/>
          <a:srcRect t="8333" b="6250"/>
          <a:stretch>
            <a:fillRect/>
          </a:stretch>
        </p:blipFill>
        <p:spPr>
          <a:xfrm>
            <a:off x="4850296" y="0"/>
            <a:ext cx="4293704" cy="3657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 (4).jpg"/>
          <p:cNvPicPr>
            <a:picLocks noChangeAspect="1"/>
          </p:cNvPicPr>
          <p:nvPr/>
        </p:nvPicPr>
        <p:blipFill>
          <a:blip r:embed="rId2" cstate="print"/>
          <a:srcRect t="4255" b="27660"/>
          <a:stretch>
            <a:fillRect/>
          </a:stretch>
        </p:blipFill>
        <p:spPr>
          <a:xfrm>
            <a:off x="4419600" y="4191000"/>
            <a:ext cx="4419600" cy="243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4800600" cy="838200"/>
          </a:xfr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 fontScale="90000"/>
          </a:bodyPr>
          <a:lstStyle/>
          <a:p>
            <a:r>
              <a:rPr lang="en-US" dirty="0" smtClean="0"/>
              <a:t>Legacies to the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143000"/>
            <a:ext cx="44958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Universalism</a:t>
            </a:r>
          </a:p>
          <a:p>
            <a:r>
              <a:rPr lang="en-US" sz="2000" dirty="0" smtClean="0"/>
              <a:t>Devoted Hindu, not communal</a:t>
            </a:r>
          </a:p>
          <a:p>
            <a:r>
              <a:rPr lang="en-US" sz="2000" dirty="0" smtClean="0"/>
              <a:t>Social reformer and spiritual leader </a:t>
            </a:r>
          </a:p>
          <a:p>
            <a:r>
              <a:rPr lang="en-US" sz="2000" dirty="0" smtClean="0"/>
              <a:t>Awakened Youth of India and the virtue of </a:t>
            </a:r>
            <a:r>
              <a:rPr lang="en-US" sz="2000" dirty="0" err="1" smtClean="0"/>
              <a:t>Patrotism</a:t>
            </a:r>
            <a:r>
              <a:rPr lang="en-US" sz="2000" dirty="0" smtClean="0"/>
              <a:t> among them</a:t>
            </a:r>
          </a:p>
          <a:p>
            <a:r>
              <a:rPr lang="en-US" sz="2000" dirty="0" smtClean="0"/>
              <a:t>Promoted social harmony</a:t>
            </a:r>
          </a:p>
          <a:p>
            <a:r>
              <a:rPr lang="en-US" sz="2000" dirty="0" smtClean="0"/>
              <a:t>Teaching Hinduism and its virtues to the world</a:t>
            </a:r>
            <a:endParaRPr lang="en-US" sz="2000" dirty="0"/>
          </a:p>
        </p:txBody>
      </p:sp>
      <p:pic>
        <p:nvPicPr>
          <p:cNvPr id="5" name="Picture 4" descr="download (5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1018081"/>
            <a:ext cx="3886200" cy="5839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 descr="images (2).jpg"/>
          <p:cNvPicPr>
            <a:picLocks noChangeAspect="1"/>
          </p:cNvPicPr>
          <p:nvPr/>
        </p:nvPicPr>
        <p:blipFill>
          <a:blip r:embed="rId2" cstate="print"/>
          <a:srcRect l="5562" r="7295" b="9466"/>
          <a:stretch>
            <a:fillRect/>
          </a:stretch>
        </p:blipFill>
        <p:spPr>
          <a:xfrm>
            <a:off x="0" y="4539574"/>
            <a:ext cx="4191000" cy="23184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3810000" cy="685800"/>
          </a:xfr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 fontScale="90000"/>
          </a:bodyPr>
          <a:lstStyle/>
          <a:p>
            <a:r>
              <a:rPr lang="en-US" dirty="0" smtClean="0"/>
              <a:t>Social Teachings</a:t>
            </a:r>
            <a:endParaRPr lang="en-US" dirty="0"/>
          </a:p>
        </p:txBody>
      </p:sp>
      <p:pic>
        <p:nvPicPr>
          <p:cNvPr id="4" name="Content Placeholder 3" descr="download (1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8000"/>
          <a:stretch>
            <a:fillRect/>
          </a:stretch>
        </p:blipFill>
        <p:spPr>
          <a:xfrm>
            <a:off x="5486400" y="990600"/>
            <a:ext cx="3433563" cy="1981200"/>
          </a:xfrm>
        </p:spPr>
      </p:pic>
      <p:pic>
        <p:nvPicPr>
          <p:cNvPr id="5" name="Picture 4" descr="download (2).jpg"/>
          <p:cNvPicPr>
            <a:picLocks noChangeAspect="1"/>
          </p:cNvPicPr>
          <p:nvPr/>
        </p:nvPicPr>
        <p:blipFill>
          <a:blip r:embed="rId4" cstate="print"/>
          <a:srcRect b="17582"/>
          <a:stretch>
            <a:fillRect/>
          </a:stretch>
        </p:blipFill>
        <p:spPr>
          <a:xfrm>
            <a:off x="0" y="914400"/>
            <a:ext cx="3962400" cy="1828800"/>
          </a:xfrm>
          <a:prstGeom prst="rect">
            <a:avLst/>
          </a:prstGeom>
        </p:spPr>
      </p:pic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5" cstate="print"/>
          <a:srcRect r="8750" b="6250"/>
          <a:stretch>
            <a:fillRect/>
          </a:stretch>
        </p:blipFill>
        <p:spPr>
          <a:xfrm>
            <a:off x="5170714" y="4572000"/>
            <a:ext cx="3973286" cy="2286000"/>
          </a:xfrm>
          <a:prstGeom prst="rect">
            <a:avLst/>
          </a:prstGeom>
        </p:spPr>
      </p:pic>
      <p:pic>
        <p:nvPicPr>
          <p:cNvPr id="7" name="Picture 6" descr="images (1).jpg"/>
          <p:cNvPicPr>
            <a:picLocks noChangeAspect="1"/>
          </p:cNvPicPr>
          <p:nvPr/>
        </p:nvPicPr>
        <p:blipFill>
          <a:blip r:embed="rId6" cstate="print"/>
          <a:srcRect l="3917" r="5998" b="15408"/>
          <a:stretch>
            <a:fillRect/>
          </a:stretch>
        </p:blipFill>
        <p:spPr>
          <a:xfrm>
            <a:off x="2286000" y="2667000"/>
            <a:ext cx="4495800" cy="21717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4191000" cy="1143000"/>
          </a:xfr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www.britannica.com/biography/Vivekananda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ramakrishna.org/vivekananda.html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vedantasociety.net/vivekananda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www.hindustantimes.com/india-news/shall-forever-remain-indebted-to-him-india-pays-tribute-to-swami-vivekananda-101625371881995.html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www.jagranjosh.com/general-knowledge/swami-vivekananda-1547214232-1</a:t>
            </a:r>
            <a:endParaRPr lang="en-US" dirty="0" smtClean="0"/>
          </a:p>
          <a:p>
            <a:r>
              <a:rPr lang="en-US" dirty="0" smtClean="0"/>
              <a:t>Image courtesy: </a:t>
            </a:r>
            <a:r>
              <a:rPr lang="en-US" dirty="0" smtClean="0">
                <a:hlinkClick r:id="rId7"/>
              </a:rPr>
              <a:t>www.google.com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380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SWAMI VIVEKANANDA INSPIRING THE YOUTH!</vt:lpstr>
      <vt:lpstr>Introduction and Early Life</vt:lpstr>
      <vt:lpstr>Educational Highlights</vt:lpstr>
      <vt:lpstr>Work for the Society</vt:lpstr>
      <vt:lpstr>Contributions</vt:lpstr>
      <vt:lpstr>Awards  &amp; Recognition</vt:lpstr>
      <vt:lpstr>Legacies to the World</vt:lpstr>
      <vt:lpstr>Social Teachings</vt:lpstr>
      <vt:lpstr>References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SWAMI VIVEKANANDA INSPIRING THE YOUTH!</dc:title>
  <dc:creator>shreerang</dc:creator>
  <cp:lastModifiedBy>shreerang</cp:lastModifiedBy>
  <cp:revision>29</cp:revision>
  <dcterms:created xsi:type="dcterms:W3CDTF">2006-08-16T00:00:00Z</dcterms:created>
  <dcterms:modified xsi:type="dcterms:W3CDTF">2021-09-30T18:43:43Z</dcterms:modified>
</cp:coreProperties>
</file>