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33" r:id="rId2"/>
    <p:sldId id="431" r:id="rId3"/>
    <p:sldId id="489" r:id="rId4"/>
    <p:sldId id="403" r:id="rId5"/>
    <p:sldId id="490" r:id="rId6"/>
    <p:sldId id="475" r:id="rId7"/>
    <p:sldId id="474" r:id="rId8"/>
    <p:sldId id="418" r:id="rId9"/>
    <p:sldId id="478" r:id="rId10"/>
    <p:sldId id="419" r:id="rId11"/>
    <p:sldId id="434" r:id="rId12"/>
    <p:sldId id="435" r:id="rId13"/>
    <p:sldId id="477" r:id="rId14"/>
    <p:sldId id="432" r:id="rId15"/>
    <p:sldId id="472" r:id="rId16"/>
    <p:sldId id="433" r:id="rId17"/>
    <p:sldId id="449" r:id="rId18"/>
    <p:sldId id="450" r:id="rId19"/>
    <p:sldId id="451" r:id="rId20"/>
    <p:sldId id="452" r:id="rId21"/>
    <p:sldId id="453" r:id="rId22"/>
    <p:sldId id="454" r:id="rId23"/>
    <p:sldId id="455" r:id="rId24"/>
    <p:sldId id="456" r:id="rId25"/>
    <p:sldId id="436" r:id="rId26"/>
    <p:sldId id="438" r:id="rId27"/>
    <p:sldId id="437" r:id="rId28"/>
    <p:sldId id="439" r:id="rId29"/>
    <p:sldId id="442" r:id="rId30"/>
    <p:sldId id="440" r:id="rId31"/>
    <p:sldId id="441" r:id="rId32"/>
    <p:sldId id="443" r:id="rId33"/>
    <p:sldId id="445" r:id="rId34"/>
    <p:sldId id="446" r:id="rId35"/>
    <p:sldId id="447" r:id="rId36"/>
    <p:sldId id="448" r:id="rId37"/>
    <p:sldId id="471" r:id="rId38"/>
    <p:sldId id="457" r:id="rId39"/>
    <p:sldId id="458" r:id="rId40"/>
    <p:sldId id="460" r:id="rId41"/>
    <p:sldId id="480" r:id="rId42"/>
    <p:sldId id="461" r:id="rId43"/>
    <p:sldId id="462" r:id="rId44"/>
    <p:sldId id="464" r:id="rId45"/>
    <p:sldId id="465" r:id="rId46"/>
    <p:sldId id="466" r:id="rId47"/>
    <p:sldId id="467" r:id="rId48"/>
    <p:sldId id="468" r:id="rId49"/>
    <p:sldId id="469" r:id="rId50"/>
    <p:sldId id="470" r:id="rId51"/>
    <p:sldId id="481" r:id="rId52"/>
    <p:sldId id="482" r:id="rId53"/>
    <p:sldId id="483" r:id="rId54"/>
    <p:sldId id="484" r:id="rId55"/>
    <p:sldId id="485" r:id="rId56"/>
    <p:sldId id="487" r:id="rId57"/>
    <p:sldId id="486" r:id="rId58"/>
    <p:sldId id="488" r:id="rId59"/>
  </p:sldIdLst>
  <p:sldSz cx="12601575" cy="7200900"/>
  <p:notesSz cx="6780213" cy="9910763"/>
  <p:custDataLst>
    <p:tags r:id="rId62"/>
  </p:custDataLst>
  <p:defaultTextStyle>
    <a:defPPr>
      <a:defRPr lang="en-US"/>
    </a:defPPr>
    <a:lvl1pPr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1pPr>
    <a:lvl2pPr marL="509588" indent="-52388"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2pPr>
    <a:lvl3pPr marL="1020763" indent="-106363"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3pPr>
    <a:lvl4pPr marL="1531938" indent="-160338"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4pPr>
    <a:lvl5pPr marL="2043113" indent="-214313"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5pPr>
    <a:lvl6pPr marL="2286000" algn="l" defTabSz="914400" rtl="0" eaLnBrk="1" latinLnBrk="0" hangingPunct="1">
      <a:defRPr sz="2700" kern="1200">
        <a:solidFill>
          <a:schemeClr val="tx1"/>
        </a:solidFill>
        <a:latin typeface="Times New Roman" panose="02020603050405020304" pitchFamily="18" charset="0"/>
        <a:ea typeface="+mn-ea"/>
        <a:cs typeface="+mn-cs"/>
      </a:defRPr>
    </a:lvl6pPr>
    <a:lvl7pPr marL="2743200" algn="l" defTabSz="914400" rtl="0" eaLnBrk="1" latinLnBrk="0" hangingPunct="1">
      <a:defRPr sz="2700" kern="1200">
        <a:solidFill>
          <a:schemeClr val="tx1"/>
        </a:solidFill>
        <a:latin typeface="Times New Roman" panose="02020603050405020304" pitchFamily="18" charset="0"/>
        <a:ea typeface="+mn-ea"/>
        <a:cs typeface="+mn-cs"/>
      </a:defRPr>
    </a:lvl7pPr>
    <a:lvl8pPr marL="3200400" algn="l" defTabSz="914400" rtl="0" eaLnBrk="1" latinLnBrk="0" hangingPunct="1">
      <a:defRPr sz="2700" kern="1200">
        <a:solidFill>
          <a:schemeClr val="tx1"/>
        </a:solidFill>
        <a:latin typeface="Times New Roman" panose="02020603050405020304" pitchFamily="18" charset="0"/>
        <a:ea typeface="+mn-ea"/>
        <a:cs typeface="+mn-cs"/>
      </a:defRPr>
    </a:lvl8pPr>
    <a:lvl9pPr marL="3657600" algn="l" defTabSz="914400" rtl="0" eaLnBrk="1" latinLnBrk="0" hangingPunct="1">
      <a:defRPr sz="2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70">
          <p15:clr>
            <a:srgbClr val="A4A3A4"/>
          </p15:clr>
        </p15:guide>
        <p15:guide id="2" pos="3969">
          <p15:clr>
            <a:srgbClr val="A4A3A4"/>
          </p15:clr>
        </p15:guide>
      </p15:sldGuideLst>
    </p:ext>
    <p:ext uri="{2D200454-40CA-4A62-9FC3-DE9A4176ACB9}">
      <p15:notesGuideLst xmlns:p15="http://schemas.microsoft.com/office/powerpoint/2012/main">
        <p15:guide id="1" orient="horz" pos="3122">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42" autoAdjust="0"/>
  </p:normalViewPr>
  <p:slideViewPr>
    <p:cSldViewPr snapToGrid="0">
      <p:cViewPr varScale="1">
        <p:scale>
          <a:sx n="62" d="100"/>
          <a:sy n="62" d="100"/>
        </p:scale>
        <p:origin x="876" y="42"/>
      </p:cViewPr>
      <p:guideLst>
        <p:guide orient="horz" pos="2270"/>
        <p:guide pos="39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74"/>
    </p:cViewPr>
  </p:sorterViewPr>
  <p:notesViewPr>
    <p:cSldViewPr snapToGrid="0">
      <p:cViewPr varScale="1">
        <p:scale>
          <a:sx n="58" d="100"/>
          <a:sy n="58" d="100"/>
        </p:scale>
        <p:origin x="-1068" y="-78"/>
      </p:cViewPr>
      <p:guideLst>
        <p:guide orient="horz" pos="3122"/>
        <p:guide pos="21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3841750" y="0"/>
            <a:ext cx="2938463" cy="495300"/>
          </a:xfrm>
          <a:prstGeom prst="rect">
            <a:avLst/>
          </a:prstGeom>
          <a:noFill/>
          <a:ln w="9525">
            <a:noFill/>
            <a:miter lim="800000"/>
            <a:headEnd/>
            <a:tailEnd/>
          </a:ln>
          <a:effectLst/>
        </p:spPr>
        <p:txBody>
          <a:bodyPr vert="horz" wrap="square" lIns="92969" tIns="46484" rIns="92969" bIns="46484" numCol="1" anchor="t" anchorCtr="0" compatLnSpc="1">
            <a:prstTxWarp prst="textNoShape">
              <a:avLst/>
            </a:prstTxWarp>
          </a:bodyPr>
          <a:lstStyle>
            <a:lvl1pPr algn="r" defTabSz="930275" rtl="0" eaLnBrk="0" hangingPunct="0">
              <a:defRPr sz="1200">
                <a:latin typeface="Helvetica" pitchFamily="34" charset="0"/>
              </a:defRPr>
            </a:lvl1pPr>
          </a:lstStyle>
          <a:p>
            <a:pPr>
              <a:defRPr/>
            </a:pPr>
            <a:endParaRPr lang="en-US"/>
          </a:p>
        </p:txBody>
      </p:sp>
      <p:sp>
        <p:nvSpPr>
          <p:cNvPr id="96259" name="Rectangle 3"/>
          <p:cNvSpPr>
            <a:spLocks noGrp="1" noChangeArrowheads="1"/>
          </p:cNvSpPr>
          <p:nvPr>
            <p:ph type="dt" sz="quarter" idx="1"/>
          </p:nvPr>
        </p:nvSpPr>
        <p:spPr bwMode="auto">
          <a:xfrm>
            <a:off x="0" y="0"/>
            <a:ext cx="2938463" cy="495300"/>
          </a:xfrm>
          <a:prstGeom prst="rect">
            <a:avLst/>
          </a:prstGeom>
          <a:noFill/>
          <a:ln w="9525">
            <a:noFill/>
            <a:miter lim="800000"/>
            <a:headEnd/>
            <a:tailEnd/>
          </a:ln>
          <a:effectLst/>
        </p:spPr>
        <p:txBody>
          <a:bodyPr vert="horz" wrap="square" lIns="92969" tIns="46484" rIns="92969" bIns="46484" numCol="1" anchor="t" anchorCtr="0" compatLnSpc="1">
            <a:prstTxWarp prst="textNoShape">
              <a:avLst/>
            </a:prstTxWarp>
          </a:bodyPr>
          <a:lstStyle>
            <a:lvl1pPr algn="l" defTabSz="930275" rtl="0" eaLnBrk="0" hangingPunct="0">
              <a:defRPr sz="1200">
                <a:latin typeface="Helvetica" pitchFamily="34" charset="0"/>
              </a:defRPr>
            </a:lvl1pPr>
          </a:lstStyle>
          <a:p>
            <a:pPr>
              <a:defRPr/>
            </a:pPr>
            <a:endParaRPr lang="en-US"/>
          </a:p>
        </p:txBody>
      </p:sp>
      <p:sp>
        <p:nvSpPr>
          <p:cNvPr id="96260" name="Rectangle 4"/>
          <p:cNvSpPr>
            <a:spLocks noGrp="1" noChangeArrowheads="1"/>
          </p:cNvSpPr>
          <p:nvPr>
            <p:ph type="ftr" sz="quarter" idx="2"/>
          </p:nvPr>
        </p:nvSpPr>
        <p:spPr bwMode="auto">
          <a:xfrm>
            <a:off x="3841750" y="9415463"/>
            <a:ext cx="2938463" cy="495300"/>
          </a:xfrm>
          <a:prstGeom prst="rect">
            <a:avLst/>
          </a:prstGeom>
          <a:noFill/>
          <a:ln w="9525">
            <a:noFill/>
            <a:miter lim="800000"/>
            <a:headEnd/>
            <a:tailEnd/>
          </a:ln>
          <a:effectLst/>
        </p:spPr>
        <p:txBody>
          <a:bodyPr vert="horz" wrap="square" lIns="92969" tIns="46484" rIns="92969" bIns="46484" numCol="1" anchor="b" anchorCtr="0" compatLnSpc="1">
            <a:prstTxWarp prst="textNoShape">
              <a:avLst/>
            </a:prstTxWarp>
          </a:bodyPr>
          <a:lstStyle>
            <a:lvl1pPr algn="r" defTabSz="930275" rtl="0" eaLnBrk="0" hangingPunct="0">
              <a:defRPr sz="1200">
                <a:latin typeface="Helvetica" pitchFamily="34" charset="0"/>
              </a:defRPr>
            </a:lvl1pPr>
          </a:lstStyle>
          <a:p>
            <a:pPr>
              <a:defRPr/>
            </a:pPr>
            <a:endParaRPr lang="en-US"/>
          </a:p>
        </p:txBody>
      </p:sp>
      <p:sp>
        <p:nvSpPr>
          <p:cNvPr id="96261" name="Rectangle 5"/>
          <p:cNvSpPr>
            <a:spLocks noGrp="1" noChangeArrowheads="1"/>
          </p:cNvSpPr>
          <p:nvPr>
            <p:ph type="sldNum" sz="quarter" idx="3"/>
          </p:nvPr>
        </p:nvSpPr>
        <p:spPr bwMode="auto">
          <a:xfrm>
            <a:off x="0" y="9415463"/>
            <a:ext cx="2938463" cy="495300"/>
          </a:xfrm>
          <a:prstGeom prst="rect">
            <a:avLst/>
          </a:prstGeom>
          <a:noFill/>
          <a:ln w="9525">
            <a:noFill/>
            <a:miter lim="800000"/>
            <a:headEnd/>
            <a:tailEnd/>
          </a:ln>
          <a:effectLst/>
        </p:spPr>
        <p:txBody>
          <a:bodyPr vert="horz" wrap="square" lIns="92969" tIns="46484" rIns="92969" bIns="46484" numCol="1" anchor="b" anchorCtr="0" compatLnSpc="1">
            <a:prstTxWarp prst="textNoShape">
              <a:avLst/>
            </a:prstTxWarp>
          </a:bodyPr>
          <a:lstStyle>
            <a:lvl1pPr defTabSz="930275">
              <a:defRPr sz="1200">
                <a:latin typeface="Helvetica" panose="020B0604020202020204" pitchFamily="34" charset="0"/>
              </a:defRPr>
            </a:lvl1pPr>
          </a:lstStyle>
          <a:p>
            <a:fld id="{7FB5D5F1-100E-4D29-9C66-F55D0D347137}" type="slidenum">
              <a:rPr lang="he-IL"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none" lIns="92969" tIns="46484" rIns="92969" bIns="46484" numCol="1" anchor="ctr" anchorCtr="0" compatLnSpc="1">
            <a:prstTxWarp prst="textNoShape">
              <a:avLst/>
            </a:prstTxWarp>
          </a:bodyPr>
          <a:lstStyle>
            <a:lvl1pPr algn="l" defTabSz="930275" rtl="0" eaLnBrk="0" hangingPunct="0">
              <a:defRPr sz="1200"/>
            </a:lvl1pPr>
          </a:lstStyle>
          <a:p>
            <a:pPr>
              <a:defRPr/>
            </a:pPr>
            <a:endParaRPr lang="en-US"/>
          </a:p>
        </p:txBody>
      </p:sp>
      <p:sp>
        <p:nvSpPr>
          <p:cNvPr id="6147"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none" lIns="92969" tIns="46484" rIns="92969" bIns="46484" numCol="1" anchor="ctr" anchorCtr="0" compatLnSpc="1">
            <a:prstTxWarp prst="textNoShape">
              <a:avLst/>
            </a:prstTxWarp>
          </a:bodyPr>
          <a:lstStyle>
            <a:lvl1pPr algn="r" defTabSz="930275" rtl="0" eaLnBrk="0" hangingPunct="0">
              <a:defRPr sz="12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39700" y="742950"/>
            <a:ext cx="6500813" cy="3716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04875" y="4706938"/>
            <a:ext cx="4970463" cy="4460875"/>
          </a:xfrm>
          <a:prstGeom prst="rect">
            <a:avLst/>
          </a:prstGeom>
          <a:noFill/>
          <a:ln w="9525">
            <a:noFill/>
            <a:miter lim="800000"/>
            <a:headEnd/>
            <a:tailEnd/>
          </a:ln>
          <a:effectLst/>
        </p:spPr>
        <p:txBody>
          <a:bodyPr vert="horz" wrap="none" lIns="92969" tIns="46484" rIns="92969" bIns="46484"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415463"/>
            <a:ext cx="2938463" cy="495300"/>
          </a:xfrm>
          <a:prstGeom prst="rect">
            <a:avLst/>
          </a:prstGeom>
          <a:noFill/>
          <a:ln w="9525">
            <a:noFill/>
            <a:miter lim="800000"/>
            <a:headEnd/>
            <a:tailEnd/>
          </a:ln>
          <a:effectLst/>
        </p:spPr>
        <p:txBody>
          <a:bodyPr vert="horz" wrap="none" lIns="92969" tIns="46484" rIns="92969" bIns="46484" numCol="1" anchor="b" anchorCtr="0" compatLnSpc="1">
            <a:prstTxWarp prst="textNoShape">
              <a:avLst/>
            </a:prstTxWarp>
          </a:bodyPr>
          <a:lstStyle>
            <a:lvl1pPr algn="l" defTabSz="930275" rtl="0"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41750" y="9415463"/>
            <a:ext cx="2938463" cy="495300"/>
          </a:xfrm>
          <a:prstGeom prst="rect">
            <a:avLst/>
          </a:prstGeom>
          <a:noFill/>
          <a:ln w="9525">
            <a:noFill/>
            <a:miter lim="800000"/>
            <a:headEnd/>
            <a:tailEnd/>
          </a:ln>
          <a:effectLst/>
        </p:spPr>
        <p:txBody>
          <a:bodyPr vert="horz" wrap="none" lIns="92969" tIns="46484" rIns="92969" bIns="46484" numCol="1" anchor="b" anchorCtr="0" compatLnSpc="1">
            <a:prstTxWarp prst="textNoShape">
              <a:avLst/>
            </a:prstTxWarp>
          </a:bodyPr>
          <a:lstStyle>
            <a:lvl1pPr algn="r" defTabSz="930275">
              <a:defRPr sz="1200">
                <a:cs typeface="Times New Roman" panose="02020603050405020304" pitchFamily="18" charset="0"/>
              </a:defRPr>
            </a:lvl1pPr>
          </a:lstStyle>
          <a:p>
            <a:fld id="{66085153-AF90-46A7-A113-5EC4C3ECC110}" type="slidenum">
              <a:rPr lang="he-IL"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Times New Roman" pitchFamily="18" charset="0"/>
        <a:ea typeface="+mn-ea"/>
        <a:cs typeface="+mn-cs"/>
      </a:defRPr>
    </a:lvl1pPr>
    <a:lvl2pPr marL="509588" algn="l" rtl="0" eaLnBrk="0" fontAlgn="base" hangingPunct="0">
      <a:spcBef>
        <a:spcPct val="30000"/>
      </a:spcBef>
      <a:spcAft>
        <a:spcPct val="0"/>
      </a:spcAft>
      <a:defRPr sz="1300" kern="1200">
        <a:solidFill>
          <a:schemeClr val="tx1"/>
        </a:solidFill>
        <a:latin typeface="Times New Roman" pitchFamily="18" charset="0"/>
        <a:ea typeface="+mn-ea"/>
        <a:cs typeface="+mn-cs"/>
      </a:defRPr>
    </a:lvl2pPr>
    <a:lvl3pPr marL="1020763" algn="l" rtl="0" eaLnBrk="0" fontAlgn="base" hangingPunct="0">
      <a:spcBef>
        <a:spcPct val="30000"/>
      </a:spcBef>
      <a:spcAft>
        <a:spcPct val="0"/>
      </a:spcAft>
      <a:defRPr sz="1300" kern="1200">
        <a:solidFill>
          <a:schemeClr val="tx1"/>
        </a:solidFill>
        <a:latin typeface="Times New Roman" pitchFamily="18" charset="0"/>
        <a:ea typeface="+mn-ea"/>
        <a:cs typeface="+mn-cs"/>
      </a:defRPr>
    </a:lvl3pPr>
    <a:lvl4pPr marL="1531938" algn="l" rtl="0" eaLnBrk="0" fontAlgn="base" hangingPunct="0">
      <a:spcBef>
        <a:spcPct val="30000"/>
      </a:spcBef>
      <a:spcAft>
        <a:spcPct val="0"/>
      </a:spcAft>
      <a:defRPr sz="1300" kern="1200">
        <a:solidFill>
          <a:schemeClr val="tx1"/>
        </a:solidFill>
        <a:latin typeface="Times New Roman" pitchFamily="18" charset="0"/>
        <a:ea typeface="+mn-ea"/>
        <a:cs typeface="+mn-cs"/>
      </a:defRPr>
    </a:lvl4pPr>
    <a:lvl5pPr marL="2043113" algn="l" rtl="0" eaLnBrk="0" fontAlgn="base" hangingPunct="0">
      <a:spcBef>
        <a:spcPct val="30000"/>
      </a:spcBef>
      <a:spcAft>
        <a:spcPct val="0"/>
      </a:spcAft>
      <a:defRPr sz="1300" kern="1200">
        <a:solidFill>
          <a:schemeClr val="tx1"/>
        </a:solidFill>
        <a:latin typeface="Times New Roman" pitchFamily="18" charset="0"/>
        <a:ea typeface="+mn-ea"/>
        <a:cs typeface="+mn-cs"/>
      </a:defRPr>
    </a:lvl5pPr>
    <a:lvl6pPr marL="2555519" algn="r" defTabSz="1022208" rtl="1" eaLnBrk="1" latinLnBrk="0" hangingPunct="1">
      <a:defRPr sz="1300" kern="1200">
        <a:solidFill>
          <a:schemeClr val="tx1"/>
        </a:solidFill>
        <a:latin typeface="+mn-lt"/>
        <a:ea typeface="+mn-ea"/>
        <a:cs typeface="+mn-cs"/>
      </a:defRPr>
    </a:lvl6pPr>
    <a:lvl7pPr marL="3066623" algn="r" defTabSz="1022208" rtl="1" eaLnBrk="1" latinLnBrk="0" hangingPunct="1">
      <a:defRPr sz="1300" kern="1200">
        <a:solidFill>
          <a:schemeClr val="tx1"/>
        </a:solidFill>
        <a:latin typeface="+mn-lt"/>
        <a:ea typeface="+mn-ea"/>
        <a:cs typeface="+mn-cs"/>
      </a:defRPr>
    </a:lvl7pPr>
    <a:lvl8pPr marL="3577727" algn="r" defTabSz="1022208" rtl="1" eaLnBrk="1" latinLnBrk="0" hangingPunct="1">
      <a:defRPr sz="1300" kern="1200">
        <a:solidFill>
          <a:schemeClr val="tx1"/>
        </a:solidFill>
        <a:latin typeface="+mn-lt"/>
        <a:ea typeface="+mn-ea"/>
        <a:cs typeface="+mn-cs"/>
      </a:defRPr>
    </a:lvl8pPr>
    <a:lvl9pPr marL="4088831" algn="r" defTabSz="1022208" rtl="1"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700">
                <a:solidFill>
                  <a:schemeClr val="tx1"/>
                </a:solidFill>
                <a:latin typeface="Times New Roman" panose="02020603050405020304" pitchFamily="18" charset="0"/>
              </a:defRPr>
            </a:lvl1pPr>
            <a:lvl2pPr marL="742950" indent="-285750" defTabSz="930275">
              <a:defRPr sz="2700">
                <a:solidFill>
                  <a:schemeClr val="tx1"/>
                </a:solidFill>
                <a:latin typeface="Times New Roman" panose="02020603050405020304" pitchFamily="18" charset="0"/>
              </a:defRPr>
            </a:lvl2pPr>
            <a:lvl3pPr marL="1143000" indent="-228600" defTabSz="930275">
              <a:defRPr sz="2700">
                <a:solidFill>
                  <a:schemeClr val="tx1"/>
                </a:solidFill>
                <a:latin typeface="Times New Roman" panose="02020603050405020304" pitchFamily="18" charset="0"/>
              </a:defRPr>
            </a:lvl3pPr>
            <a:lvl4pPr marL="1600200" indent="-228600" defTabSz="930275">
              <a:defRPr sz="2700">
                <a:solidFill>
                  <a:schemeClr val="tx1"/>
                </a:solidFill>
                <a:latin typeface="Times New Roman" panose="02020603050405020304" pitchFamily="18" charset="0"/>
              </a:defRPr>
            </a:lvl4pPr>
            <a:lvl5pPr marL="2057400" indent="-228600" defTabSz="930275">
              <a:defRPr sz="27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700">
                <a:solidFill>
                  <a:schemeClr val="tx1"/>
                </a:solidFill>
                <a:latin typeface="Times New Roman" panose="02020603050405020304" pitchFamily="18" charset="0"/>
              </a:defRPr>
            </a:lvl9pPr>
          </a:lstStyle>
          <a:p>
            <a:fld id="{159FEA11-0ACD-4A75-81EC-943F8756B495}" type="slidenum">
              <a:rPr lang="he-IL" altLang="en-US" sz="1200"/>
              <a:pPr/>
              <a:t>1</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700">
                <a:solidFill>
                  <a:schemeClr val="tx1"/>
                </a:solidFill>
                <a:latin typeface="Times New Roman" panose="02020603050405020304" pitchFamily="18" charset="0"/>
              </a:defRPr>
            </a:lvl1pPr>
            <a:lvl2pPr marL="742950" indent="-285750" defTabSz="930275">
              <a:defRPr sz="2700">
                <a:solidFill>
                  <a:schemeClr val="tx1"/>
                </a:solidFill>
                <a:latin typeface="Times New Roman" panose="02020603050405020304" pitchFamily="18" charset="0"/>
              </a:defRPr>
            </a:lvl2pPr>
            <a:lvl3pPr marL="1143000" indent="-228600" defTabSz="930275">
              <a:defRPr sz="2700">
                <a:solidFill>
                  <a:schemeClr val="tx1"/>
                </a:solidFill>
                <a:latin typeface="Times New Roman" panose="02020603050405020304" pitchFamily="18" charset="0"/>
              </a:defRPr>
            </a:lvl3pPr>
            <a:lvl4pPr marL="1600200" indent="-228600" defTabSz="930275">
              <a:defRPr sz="2700">
                <a:solidFill>
                  <a:schemeClr val="tx1"/>
                </a:solidFill>
                <a:latin typeface="Times New Roman" panose="02020603050405020304" pitchFamily="18" charset="0"/>
              </a:defRPr>
            </a:lvl4pPr>
            <a:lvl5pPr marL="2057400" indent="-228600" defTabSz="930275">
              <a:defRPr sz="27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700">
                <a:solidFill>
                  <a:schemeClr val="tx1"/>
                </a:solidFill>
                <a:latin typeface="Times New Roman" panose="02020603050405020304" pitchFamily="18" charset="0"/>
              </a:defRPr>
            </a:lvl9pPr>
          </a:lstStyle>
          <a:p>
            <a:fld id="{F78401FB-90C5-4F36-9125-A2C8564D7B84}" type="slidenum">
              <a:rPr lang="he-IL"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700">
                <a:solidFill>
                  <a:schemeClr val="tx1"/>
                </a:solidFill>
                <a:latin typeface="Times New Roman" panose="02020603050405020304" pitchFamily="18" charset="0"/>
              </a:defRPr>
            </a:lvl1pPr>
            <a:lvl2pPr marL="742950" indent="-285750" defTabSz="930275">
              <a:defRPr sz="2700">
                <a:solidFill>
                  <a:schemeClr val="tx1"/>
                </a:solidFill>
                <a:latin typeface="Times New Roman" panose="02020603050405020304" pitchFamily="18" charset="0"/>
              </a:defRPr>
            </a:lvl2pPr>
            <a:lvl3pPr marL="1143000" indent="-228600" defTabSz="930275">
              <a:defRPr sz="2700">
                <a:solidFill>
                  <a:schemeClr val="tx1"/>
                </a:solidFill>
                <a:latin typeface="Times New Roman" panose="02020603050405020304" pitchFamily="18" charset="0"/>
              </a:defRPr>
            </a:lvl3pPr>
            <a:lvl4pPr marL="1600200" indent="-228600" defTabSz="930275">
              <a:defRPr sz="2700">
                <a:solidFill>
                  <a:schemeClr val="tx1"/>
                </a:solidFill>
                <a:latin typeface="Times New Roman" panose="02020603050405020304" pitchFamily="18" charset="0"/>
              </a:defRPr>
            </a:lvl4pPr>
            <a:lvl5pPr marL="2057400" indent="-228600" defTabSz="930275">
              <a:defRPr sz="27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700">
                <a:solidFill>
                  <a:schemeClr val="tx1"/>
                </a:solidFill>
                <a:latin typeface="Times New Roman" panose="02020603050405020304" pitchFamily="18" charset="0"/>
              </a:defRPr>
            </a:lvl9pPr>
          </a:lstStyle>
          <a:p>
            <a:fld id="{543B2D76-DF2E-4992-B0E5-78D3EB339D3F}" type="slidenum">
              <a:rPr lang="he-IL" altLang="en-US" sz="1200"/>
              <a:pPr/>
              <a:t>8</a:t>
            </a:fld>
            <a:endParaRPr lang="en-US" altLang="en-US" sz="1200"/>
          </a:p>
        </p:txBody>
      </p:sp>
      <p:sp>
        <p:nvSpPr>
          <p:cNvPr id="66563" name="Rectangle 2"/>
          <p:cNvSpPr>
            <a:spLocks noGrp="1" noRot="1" noChangeAspect="1" noChangeArrowheads="1" noTextEdit="1"/>
          </p:cNvSpPr>
          <p:nvPr>
            <p:ph type="sldImg"/>
          </p:nvPr>
        </p:nvSpPr>
        <p:spPr>
          <a:xfrm>
            <a:off x="141288" y="744538"/>
            <a:ext cx="6497637" cy="3713162"/>
          </a:xfrm>
          <a:ln w="12700" cap="flat"/>
        </p:spPr>
      </p:sp>
      <p:sp>
        <p:nvSpPr>
          <p:cNvPr id="66564" name="Rectangle 3"/>
          <p:cNvSpPr>
            <a:spLocks noGrp="1" noChangeArrowheads="1"/>
          </p:cNvSpPr>
          <p:nvPr>
            <p:ph type="body" idx="1"/>
          </p:nvPr>
        </p:nvSpPr>
        <p:spPr>
          <a:xfrm>
            <a:off x="677863" y="4706938"/>
            <a:ext cx="5424487" cy="4460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t"/>
          <a:lstStyle/>
          <a:p>
            <a:endParaRPr lang="he-IL"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700">
                <a:solidFill>
                  <a:schemeClr val="tx1"/>
                </a:solidFill>
                <a:latin typeface="Times New Roman" panose="02020603050405020304" pitchFamily="18" charset="0"/>
              </a:defRPr>
            </a:lvl1pPr>
            <a:lvl2pPr marL="742950" indent="-285750" defTabSz="930275">
              <a:defRPr sz="2700">
                <a:solidFill>
                  <a:schemeClr val="tx1"/>
                </a:solidFill>
                <a:latin typeface="Times New Roman" panose="02020603050405020304" pitchFamily="18" charset="0"/>
              </a:defRPr>
            </a:lvl2pPr>
            <a:lvl3pPr marL="1143000" indent="-228600" defTabSz="930275">
              <a:defRPr sz="2700">
                <a:solidFill>
                  <a:schemeClr val="tx1"/>
                </a:solidFill>
                <a:latin typeface="Times New Roman" panose="02020603050405020304" pitchFamily="18" charset="0"/>
              </a:defRPr>
            </a:lvl3pPr>
            <a:lvl4pPr marL="1600200" indent="-228600" defTabSz="930275">
              <a:defRPr sz="2700">
                <a:solidFill>
                  <a:schemeClr val="tx1"/>
                </a:solidFill>
                <a:latin typeface="Times New Roman" panose="02020603050405020304" pitchFamily="18" charset="0"/>
              </a:defRPr>
            </a:lvl4pPr>
            <a:lvl5pPr marL="2057400" indent="-228600" defTabSz="930275">
              <a:defRPr sz="27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700">
                <a:solidFill>
                  <a:schemeClr val="tx1"/>
                </a:solidFill>
                <a:latin typeface="Times New Roman" panose="02020603050405020304" pitchFamily="18" charset="0"/>
              </a:defRPr>
            </a:lvl9pPr>
          </a:lstStyle>
          <a:p>
            <a:fld id="{338CE795-575B-4B6E-BDE3-DC032A251CCC}" type="slidenum">
              <a:rPr lang="he-IL" altLang="en-US" sz="1200"/>
              <a:pPr/>
              <a:t>10</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700">
                <a:solidFill>
                  <a:schemeClr val="tx1"/>
                </a:solidFill>
                <a:latin typeface="Times New Roman" panose="02020603050405020304" pitchFamily="18" charset="0"/>
              </a:defRPr>
            </a:lvl1pPr>
            <a:lvl2pPr marL="742950" indent="-285750" defTabSz="930275">
              <a:defRPr sz="2700">
                <a:solidFill>
                  <a:schemeClr val="tx1"/>
                </a:solidFill>
                <a:latin typeface="Times New Roman" panose="02020603050405020304" pitchFamily="18" charset="0"/>
              </a:defRPr>
            </a:lvl2pPr>
            <a:lvl3pPr marL="1143000" indent="-228600" defTabSz="930275">
              <a:defRPr sz="2700">
                <a:solidFill>
                  <a:schemeClr val="tx1"/>
                </a:solidFill>
                <a:latin typeface="Times New Roman" panose="02020603050405020304" pitchFamily="18" charset="0"/>
              </a:defRPr>
            </a:lvl3pPr>
            <a:lvl4pPr marL="1600200" indent="-228600" defTabSz="930275">
              <a:defRPr sz="2700">
                <a:solidFill>
                  <a:schemeClr val="tx1"/>
                </a:solidFill>
                <a:latin typeface="Times New Roman" panose="02020603050405020304" pitchFamily="18" charset="0"/>
              </a:defRPr>
            </a:lvl4pPr>
            <a:lvl5pPr marL="2057400" indent="-228600" defTabSz="930275">
              <a:defRPr sz="27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700">
                <a:solidFill>
                  <a:schemeClr val="tx1"/>
                </a:solidFill>
                <a:latin typeface="Times New Roman" panose="02020603050405020304" pitchFamily="18" charset="0"/>
              </a:defRPr>
            </a:lvl9pPr>
          </a:lstStyle>
          <a:p>
            <a:fld id="{67839313-1007-49C5-85D4-C5E041FC7626}" type="slidenum">
              <a:rPr lang="he-IL" altLang="en-US" sz="1200"/>
              <a:pPr/>
              <a:t>58</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6300788" cy="7200900"/>
          </a:xfrm>
          <a:prstGeom prst="rect">
            <a:avLst/>
          </a:prstGeom>
          <a:solidFill>
            <a:srgbClr val="99CC99"/>
          </a:solidFill>
          <a:ln>
            <a:noFill/>
          </a:ln>
          <a:extLst/>
        </p:spPr>
        <p:txBody>
          <a:bodyPr wrap="none" lIns="102221" tIns="51110" rIns="102221" bIns="51110"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1" hangingPunct="1">
              <a:defRPr/>
            </a:pPr>
            <a:endParaRPr kumimoji="1" lang="he-IL" altLang="en-US" smtClean="0"/>
          </a:p>
        </p:txBody>
      </p:sp>
      <p:sp>
        <p:nvSpPr>
          <p:cNvPr id="5" name="AutoShape 3"/>
          <p:cNvSpPr>
            <a:spLocks noChangeArrowheads="1"/>
          </p:cNvSpPr>
          <p:nvPr/>
        </p:nvSpPr>
        <p:spPr bwMode="auto">
          <a:xfrm>
            <a:off x="944563" y="1039813"/>
            <a:ext cx="7142162" cy="2000250"/>
          </a:xfrm>
          <a:prstGeom prst="roundRect">
            <a:avLst>
              <a:gd name="adj" fmla="val 50000"/>
            </a:avLst>
          </a:prstGeom>
          <a:solidFill>
            <a:schemeClr val="bg1"/>
          </a:solidFill>
          <a:ln>
            <a:noFill/>
          </a:ln>
          <a:extLst/>
        </p:spPr>
        <p:txBody>
          <a:bodyPr wrap="none" lIns="102221" tIns="51110" rIns="102221" bIns="51110"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1" hangingPunct="1">
              <a:defRPr/>
            </a:pPr>
            <a:endParaRPr kumimoji="1" lang="he-IL" altLang="en-US" smtClean="0"/>
          </a:p>
        </p:txBody>
      </p:sp>
      <p:grpSp>
        <p:nvGrpSpPr>
          <p:cNvPr id="6" name="Group 14"/>
          <p:cNvGrpSpPr>
            <a:grpSpLocks/>
          </p:cNvGrpSpPr>
          <p:nvPr/>
        </p:nvGrpSpPr>
        <p:grpSpPr bwMode="auto">
          <a:xfrm>
            <a:off x="5005388" y="5133975"/>
            <a:ext cx="6721475" cy="334963"/>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rgbClr val="003366"/>
            </a:solidFill>
            <a:ln>
              <a:noFill/>
            </a:ln>
            <a:extLst/>
          </p:spPr>
          <p:txBody>
            <a:bodyPr wrap="none"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he-IL" altLang="en-US" smtClean="0"/>
            </a:p>
          </p:txBody>
        </p:sp>
        <p:sp>
          <p:nvSpPr>
            <p:cNvPr id="8" name="AutoShape 7"/>
            <p:cNvSpPr>
              <a:spLocks noChangeArrowheads="1"/>
            </p:cNvSpPr>
            <p:nvPr/>
          </p:nvSpPr>
          <p:spPr bwMode="auto">
            <a:xfrm>
              <a:off x="5196" y="3080"/>
              <a:ext cx="164" cy="201"/>
            </a:xfrm>
            <a:prstGeom prst="flowChartDelay">
              <a:avLst/>
            </a:prstGeom>
            <a:solidFill>
              <a:srgbClr val="003366"/>
            </a:solidFill>
            <a:ln>
              <a:noFill/>
            </a:ln>
            <a:extLst/>
          </p:spPr>
          <p:txBody>
            <a:bodyPr wrap="none"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he-IL" altLang="en-US" smtClean="0"/>
            </a:p>
          </p:txBody>
        </p:sp>
      </p:grpSp>
      <p:sp>
        <p:nvSpPr>
          <p:cNvPr id="110596" name="Rectangle 4"/>
          <p:cNvSpPr>
            <a:spLocks noGrp="1" noChangeArrowheads="1"/>
          </p:cNvSpPr>
          <p:nvPr>
            <p:ph type="subTitle" idx="1"/>
          </p:nvPr>
        </p:nvSpPr>
        <p:spPr>
          <a:xfrm>
            <a:off x="6440805" y="3073722"/>
            <a:ext cx="5040630" cy="1913572"/>
          </a:xfrm>
        </p:spPr>
        <p:txBody>
          <a:bodyPr anchor="b"/>
          <a:lstStyle>
            <a:lvl1pPr marL="0" indent="0" algn="ctr">
              <a:buFontTx/>
              <a:buNone/>
              <a:defRPr/>
            </a:lvl1pPr>
          </a:lstStyle>
          <a:p>
            <a:r>
              <a:rPr lang="en-US"/>
              <a:t>Sub Title</a:t>
            </a:r>
          </a:p>
        </p:txBody>
      </p:sp>
      <p:sp>
        <p:nvSpPr>
          <p:cNvPr id="110602" name="Rectangle 10"/>
          <p:cNvSpPr>
            <a:spLocks noGrp="1" noChangeArrowheads="1"/>
          </p:cNvSpPr>
          <p:nvPr>
            <p:ph type="ctrTitle" sz="quarter"/>
          </p:nvPr>
        </p:nvSpPr>
        <p:spPr>
          <a:xfrm>
            <a:off x="1290787" y="1496855"/>
            <a:ext cx="10711339" cy="1200150"/>
          </a:xfrm>
        </p:spPr>
        <p:txBody>
          <a:bodyPr anchor="ctr"/>
          <a:lstStyle>
            <a:lvl1pPr>
              <a:defRPr/>
            </a:lvl1pPr>
          </a:lstStyle>
          <a:p>
            <a:r>
              <a:rPr lang="en-US"/>
              <a:t>Press Here to change Title</a:t>
            </a:r>
          </a:p>
        </p:txBody>
      </p:sp>
      <p:sp>
        <p:nvSpPr>
          <p:cNvPr id="9" name="Footer Placeholder 8"/>
          <p:cNvSpPr>
            <a:spLocks noGrp="1" noChangeArrowheads="1"/>
          </p:cNvSpPr>
          <p:nvPr>
            <p:ph type="ftr" sz="quarter" idx="10"/>
          </p:nvPr>
        </p:nvSpPr>
        <p:spPr>
          <a:xfrm>
            <a:off x="7161213" y="6880225"/>
            <a:ext cx="4519612" cy="350838"/>
          </a:xfrm>
        </p:spPr>
        <p:txBody>
          <a:bodyPr anchor="b">
            <a:spAutoFit/>
          </a:bodyPr>
          <a:lstStyle>
            <a:lvl1pPr algn="r" eaLnBrk="1" hangingPunct="1">
              <a:defRPr>
                <a:latin typeface="Arial" pitchFamily="34" charset="0"/>
                <a:cs typeface="Arial" pitchFamily="34" charset="0"/>
              </a:defRPr>
            </a:lvl1pPr>
          </a:lstStyle>
          <a:p>
            <a:pPr>
              <a:defRPr/>
            </a:pPr>
            <a:r>
              <a:rPr lang="en-US"/>
              <a:t>Vinod Sencha</a:t>
            </a:r>
          </a:p>
        </p:txBody>
      </p:sp>
      <p:sp>
        <p:nvSpPr>
          <p:cNvPr id="10" name="Slide Number Placeholder 9"/>
          <p:cNvSpPr>
            <a:spLocks noGrp="1" noChangeArrowheads="1"/>
          </p:cNvSpPr>
          <p:nvPr>
            <p:ph type="sldNum" sz="quarter" idx="11"/>
          </p:nvPr>
        </p:nvSpPr>
        <p:spPr bwMode="auto">
          <a:xfrm>
            <a:off x="12700" y="6677025"/>
            <a:ext cx="809625" cy="549275"/>
          </a:xfrm>
          <a:prstGeom prst="rect">
            <a:avLst/>
          </a:prstGeom>
          <a:ln>
            <a:miter lim="800000"/>
            <a:headEnd/>
            <a:tailEnd/>
          </a:ln>
        </p:spPr>
        <p:txBody>
          <a:bodyPr vert="horz" wrap="square" lIns="102221" tIns="51110" rIns="102221" bIns="51110" numCol="1" anchor="b" anchorCtr="0" compatLnSpc="1">
            <a:prstTxWarp prst="textNoShape">
              <a:avLst/>
            </a:prstTxWarp>
            <a:spAutoFit/>
          </a:bodyPr>
          <a:lstStyle>
            <a:lvl1pPr eaLnBrk="1" hangingPunct="1">
              <a:defRPr sz="2900" b="1">
                <a:solidFill>
                  <a:schemeClr val="bg1"/>
                </a:solidFill>
                <a:latin typeface="Arial" panose="020B0604020202020204" pitchFamily="34" charset="0"/>
                <a:cs typeface="Arial" panose="020B0604020202020204" pitchFamily="34" charset="0"/>
              </a:defRPr>
            </a:lvl1pPr>
          </a:lstStyle>
          <a:p>
            <a:fld id="{97A7A5E6-13B8-4126-BB0E-92243B3A1AC8}" type="slidenum">
              <a:rPr lang="he-IL" altLang="en-US"/>
              <a:pPr/>
              <a:t>‹#›</a:t>
            </a:fld>
            <a:endParaRPr lang="en-US" altLang="en-US"/>
          </a:p>
        </p:txBody>
      </p:sp>
    </p:spTree>
    <p:extLst>
      <p:ext uri="{BB962C8B-B14F-4D97-AF65-F5344CB8AC3E}">
        <p14:creationId xmlns:p14="http://schemas.microsoft.com/office/powerpoint/2010/main" val="391310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83827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3713" y="800102"/>
            <a:ext cx="2887862" cy="6320791"/>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1050132" y="800102"/>
            <a:ext cx="8453557" cy="63207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3706554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223" y="800102"/>
            <a:ext cx="11422364" cy="56007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50131" y="1680211"/>
            <a:ext cx="5618202" cy="5440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6878360" y="1680215"/>
            <a:ext cx="5618202" cy="26403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6878360" y="4480564"/>
            <a:ext cx="5618202" cy="26403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318288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223" y="800102"/>
            <a:ext cx="11422364" cy="56007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50131" y="1680211"/>
            <a:ext cx="5618202" cy="5440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878360" y="1680211"/>
            <a:ext cx="5618202" cy="5440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120744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18628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5439" y="4627249"/>
            <a:ext cx="10711339" cy="1430179"/>
          </a:xfrm>
        </p:spPr>
        <p:txBody>
          <a:bodyPr anchor="t"/>
          <a:lstStyle>
            <a:lvl1pPr algn="r">
              <a:defRPr sz="4500" b="1" cap="all"/>
            </a:lvl1pPr>
          </a:lstStyle>
          <a:p>
            <a:r>
              <a:rPr lang="en-US" smtClean="0"/>
              <a:t>Click to edit Master title style</a:t>
            </a:r>
            <a:endParaRPr lang="he-IL"/>
          </a:p>
        </p:txBody>
      </p:sp>
      <p:sp>
        <p:nvSpPr>
          <p:cNvPr id="3" name="Text Placeholder 2"/>
          <p:cNvSpPr>
            <a:spLocks noGrp="1"/>
          </p:cNvSpPr>
          <p:nvPr>
            <p:ph type="body" idx="1"/>
          </p:nvPr>
        </p:nvSpPr>
        <p:spPr>
          <a:xfrm>
            <a:off x="995439" y="3052051"/>
            <a:ext cx="10711339" cy="1575195"/>
          </a:xfrm>
        </p:spPr>
        <p:txBody>
          <a:bodyPr anchor="b"/>
          <a:lstStyle>
            <a:lvl1pPr marL="0" indent="0">
              <a:buNone/>
              <a:defRPr sz="2200"/>
            </a:lvl1pPr>
            <a:lvl2pPr marL="511104" indent="0">
              <a:buNone/>
              <a:defRPr sz="2000"/>
            </a:lvl2pPr>
            <a:lvl3pPr marL="1022208" indent="0">
              <a:buNone/>
              <a:defRPr sz="1800"/>
            </a:lvl3pPr>
            <a:lvl4pPr marL="1533312" indent="0">
              <a:buNone/>
              <a:defRPr sz="1600"/>
            </a:lvl4pPr>
            <a:lvl5pPr marL="2044416" indent="0">
              <a:buNone/>
              <a:defRPr sz="1600"/>
            </a:lvl5pPr>
            <a:lvl6pPr marL="2555519" indent="0">
              <a:buNone/>
              <a:defRPr sz="1600"/>
            </a:lvl6pPr>
            <a:lvl7pPr marL="3066623" indent="0">
              <a:buNone/>
              <a:defRPr sz="1600"/>
            </a:lvl7pPr>
            <a:lvl8pPr marL="3577727" indent="0">
              <a:buNone/>
              <a:defRPr sz="1600"/>
            </a:lvl8pPr>
            <a:lvl9pPr marL="4088831" indent="0">
              <a:buNone/>
              <a:defRPr sz="16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141488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1050131" y="1680211"/>
            <a:ext cx="5618202" cy="544067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878360" y="1680211"/>
            <a:ext cx="5618202" cy="544067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240083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079" y="288372"/>
            <a:ext cx="11341419" cy="120015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630080" y="1611870"/>
            <a:ext cx="5567884" cy="671751"/>
          </a:xfrm>
        </p:spPr>
        <p:txBody>
          <a:bodyPr anchor="b"/>
          <a:lstStyle>
            <a:lvl1pPr marL="0" indent="0">
              <a:buNone/>
              <a:defRPr sz="2700" b="1"/>
            </a:lvl1pPr>
            <a:lvl2pPr marL="511104" indent="0">
              <a:buNone/>
              <a:defRPr sz="2200" b="1"/>
            </a:lvl2pPr>
            <a:lvl3pPr marL="1022208" indent="0">
              <a:buNone/>
              <a:defRPr sz="2000" b="1"/>
            </a:lvl3pPr>
            <a:lvl4pPr marL="1533312" indent="0">
              <a:buNone/>
              <a:defRPr sz="1800" b="1"/>
            </a:lvl4pPr>
            <a:lvl5pPr marL="2044416" indent="0">
              <a:buNone/>
              <a:defRPr sz="1800" b="1"/>
            </a:lvl5pPr>
            <a:lvl6pPr marL="2555519" indent="0">
              <a:buNone/>
              <a:defRPr sz="1800" b="1"/>
            </a:lvl6pPr>
            <a:lvl7pPr marL="3066623" indent="0">
              <a:buNone/>
              <a:defRPr sz="1800" b="1"/>
            </a:lvl7pPr>
            <a:lvl8pPr marL="3577727" indent="0">
              <a:buNone/>
              <a:defRPr sz="1800" b="1"/>
            </a:lvl8pPr>
            <a:lvl9pPr marL="4088831"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630080" y="2283620"/>
            <a:ext cx="5567884" cy="414885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401436" y="1611870"/>
            <a:ext cx="5570072" cy="671751"/>
          </a:xfrm>
        </p:spPr>
        <p:txBody>
          <a:bodyPr anchor="b"/>
          <a:lstStyle>
            <a:lvl1pPr marL="0" indent="0">
              <a:buNone/>
              <a:defRPr sz="2700" b="1"/>
            </a:lvl1pPr>
            <a:lvl2pPr marL="511104" indent="0">
              <a:buNone/>
              <a:defRPr sz="2200" b="1"/>
            </a:lvl2pPr>
            <a:lvl3pPr marL="1022208" indent="0">
              <a:buNone/>
              <a:defRPr sz="2000" b="1"/>
            </a:lvl3pPr>
            <a:lvl4pPr marL="1533312" indent="0">
              <a:buNone/>
              <a:defRPr sz="1800" b="1"/>
            </a:lvl4pPr>
            <a:lvl5pPr marL="2044416" indent="0">
              <a:buNone/>
              <a:defRPr sz="1800" b="1"/>
            </a:lvl5pPr>
            <a:lvl6pPr marL="2555519" indent="0">
              <a:buNone/>
              <a:defRPr sz="1800" b="1"/>
            </a:lvl6pPr>
            <a:lvl7pPr marL="3066623" indent="0">
              <a:buNone/>
              <a:defRPr sz="1800" b="1"/>
            </a:lvl7pPr>
            <a:lvl8pPr marL="3577727" indent="0">
              <a:buNone/>
              <a:defRPr sz="1800" b="1"/>
            </a:lvl8pPr>
            <a:lvl9pPr marL="408883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401436" y="2283620"/>
            <a:ext cx="5570072" cy="414885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267496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18385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54611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91" y="286702"/>
            <a:ext cx="4145832" cy="1220153"/>
          </a:xfrm>
        </p:spPr>
        <p:txBody>
          <a:bodyPr/>
          <a:lstStyle>
            <a:lvl1pPr algn="r">
              <a:defRPr sz="2200" b="1"/>
            </a:lvl1pPr>
          </a:lstStyle>
          <a:p>
            <a:r>
              <a:rPr lang="en-US" smtClean="0"/>
              <a:t>Click to edit Master title style</a:t>
            </a:r>
            <a:endParaRPr lang="he-IL"/>
          </a:p>
        </p:txBody>
      </p:sp>
      <p:sp>
        <p:nvSpPr>
          <p:cNvPr id="3" name="Content Placeholder 2"/>
          <p:cNvSpPr>
            <a:spLocks noGrp="1"/>
          </p:cNvSpPr>
          <p:nvPr>
            <p:ph idx="1"/>
          </p:nvPr>
        </p:nvSpPr>
        <p:spPr>
          <a:xfrm>
            <a:off x="4926866" y="286706"/>
            <a:ext cx="7044630" cy="614577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630091" y="1506859"/>
            <a:ext cx="4145832" cy="4925615"/>
          </a:xfrm>
        </p:spPr>
        <p:txBody>
          <a:bodyPr/>
          <a:lstStyle>
            <a:lvl1pPr marL="0" indent="0">
              <a:buNone/>
              <a:defRPr sz="1600"/>
            </a:lvl1pPr>
            <a:lvl2pPr marL="511104" indent="0">
              <a:buNone/>
              <a:defRPr sz="1300"/>
            </a:lvl2pPr>
            <a:lvl3pPr marL="1022208" indent="0">
              <a:buNone/>
              <a:defRPr sz="1100"/>
            </a:lvl3pPr>
            <a:lvl4pPr marL="1533312" indent="0">
              <a:buNone/>
              <a:defRPr sz="1000"/>
            </a:lvl4pPr>
            <a:lvl5pPr marL="2044416" indent="0">
              <a:buNone/>
              <a:defRPr sz="1000"/>
            </a:lvl5pPr>
            <a:lvl6pPr marL="2555519" indent="0">
              <a:buNone/>
              <a:defRPr sz="1000"/>
            </a:lvl6pPr>
            <a:lvl7pPr marL="3066623" indent="0">
              <a:buNone/>
              <a:defRPr sz="1000"/>
            </a:lvl7pPr>
            <a:lvl8pPr marL="3577727" indent="0">
              <a:buNone/>
              <a:defRPr sz="1000"/>
            </a:lvl8pPr>
            <a:lvl9pPr marL="4088831" indent="0">
              <a:buNone/>
              <a:defRPr sz="10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177532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9998" y="5040634"/>
            <a:ext cx="7560945" cy="595075"/>
          </a:xfrm>
        </p:spPr>
        <p:txBody>
          <a:bodyPr/>
          <a:lstStyle>
            <a:lvl1pPr algn="r">
              <a:defRPr sz="2200" b="1"/>
            </a:lvl1pPr>
          </a:lstStyle>
          <a:p>
            <a:r>
              <a:rPr lang="en-US" smtClean="0"/>
              <a:t>Click to edit Master title style</a:t>
            </a:r>
            <a:endParaRPr lang="he-IL"/>
          </a:p>
        </p:txBody>
      </p:sp>
      <p:sp>
        <p:nvSpPr>
          <p:cNvPr id="3" name="Picture Placeholder 2"/>
          <p:cNvSpPr>
            <a:spLocks noGrp="1"/>
          </p:cNvSpPr>
          <p:nvPr>
            <p:ph type="pic" idx="1"/>
          </p:nvPr>
        </p:nvSpPr>
        <p:spPr>
          <a:xfrm>
            <a:off x="2469998" y="643419"/>
            <a:ext cx="7560945" cy="4320540"/>
          </a:xfrm>
        </p:spPr>
        <p:txBody>
          <a:bodyPr/>
          <a:lstStyle>
            <a:lvl1pPr marL="0" indent="0">
              <a:buNone/>
              <a:defRPr sz="3600"/>
            </a:lvl1pPr>
            <a:lvl2pPr marL="511104" indent="0">
              <a:buNone/>
              <a:defRPr sz="3100"/>
            </a:lvl2pPr>
            <a:lvl3pPr marL="1022208" indent="0">
              <a:buNone/>
              <a:defRPr sz="2700"/>
            </a:lvl3pPr>
            <a:lvl4pPr marL="1533312" indent="0">
              <a:buNone/>
              <a:defRPr sz="2200"/>
            </a:lvl4pPr>
            <a:lvl5pPr marL="2044416" indent="0">
              <a:buNone/>
              <a:defRPr sz="2200"/>
            </a:lvl5pPr>
            <a:lvl6pPr marL="2555519" indent="0">
              <a:buNone/>
              <a:defRPr sz="2200"/>
            </a:lvl6pPr>
            <a:lvl7pPr marL="3066623" indent="0">
              <a:buNone/>
              <a:defRPr sz="2200"/>
            </a:lvl7pPr>
            <a:lvl8pPr marL="3577727" indent="0">
              <a:buNone/>
              <a:defRPr sz="2200"/>
            </a:lvl8pPr>
            <a:lvl9pPr marL="4088831" indent="0">
              <a:buNone/>
              <a:defRPr sz="2200"/>
            </a:lvl9pPr>
          </a:lstStyle>
          <a:p>
            <a:pPr lvl="0"/>
            <a:endParaRPr lang="he-IL" noProof="0" smtClean="0"/>
          </a:p>
        </p:txBody>
      </p:sp>
      <p:sp>
        <p:nvSpPr>
          <p:cNvPr id="4" name="Text Placeholder 3"/>
          <p:cNvSpPr>
            <a:spLocks noGrp="1"/>
          </p:cNvSpPr>
          <p:nvPr>
            <p:ph type="body" sz="half" idx="2"/>
          </p:nvPr>
        </p:nvSpPr>
        <p:spPr>
          <a:xfrm>
            <a:off x="2469998" y="5635708"/>
            <a:ext cx="7560945" cy="845105"/>
          </a:xfrm>
        </p:spPr>
        <p:txBody>
          <a:bodyPr/>
          <a:lstStyle>
            <a:lvl1pPr marL="0" indent="0">
              <a:buNone/>
              <a:defRPr sz="1600"/>
            </a:lvl1pPr>
            <a:lvl2pPr marL="511104" indent="0">
              <a:buNone/>
              <a:defRPr sz="1300"/>
            </a:lvl2pPr>
            <a:lvl3pPr marL="1022208" indent="0">
              <a:buNone/>
              <a:defRPr sz="1100"/>
            </a:lvl3pPr>
            <a:lvl4pPr marL="1533312" indent="0">
              <a:buNone/>
              <a:defRPr sz="1000"/>
            </a:lvl4pPr>
            <a:lvl5pPr marL="2044416" indent="0">
              <a:buNone/>
              <a:defRPr sz="1000"/>
            </a:lvl5pPr>
            <a:lvl6pPr marL="2555519" indent="0">
              <a:buNone/>
              <a:defRPr sz="1000"/>
            </a:lvl6pPr>
            <a:lvl7pPr marL="3066623" indent="0">
              <a:buNone/>
              <a:defRPr sz="1000"/>
            </a:lvl7pPr>
            <a:lvl8pPr marL="3577727" indent="0">
              <a:buNone/>
              <a:defRPr sz="1000"/>
            </a:lvl8pPr>
            <a:lvl9pPr marL="4088831" indent="0">
              <a:buNone/>
              <a:defRPr sz="10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Vinod Sencha</a:t>
            </a:r>
          </a:p>
        </p:txBody>
      </p:sp>
    </p:spTree>
    <p:extLst>
      <p:ext uri="{BB962C8B-B14F-4D97-AF65-F5344CB8AC3E}">
        <p14:creationId xmlns:p14="http://schemas.microsoft.com/office/powerpoint/2010/main" val="337692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4410075" cy="7200900"/>
            <a:chOff x="0" y="0"/>
            <a:chExt cx="2016" cy="4320"/>
          </a:xfrm>
        </p:grpSpPr>
        <p:sp>
          <p:nvSpPr>
            <p:cNvPr id="1035" name="Rectangle 3"/>
            <p:cNvSpPr>
              <a:spLocks noChangeArrowheads="1"/>
            </p:cNvSpPr>
            <p:nvPr/>
          </p:nvSpPr>
          <p:spPr bwMode="auto">
            <a:xfrm>
              <a:off x="0" y="0"/>
              <a:ext cx="480" cy="4320"/>
            </a:xfrm>
            <a:prstGeom prst="rect">
              <a:avLst/>
            </a:prstGeom>
            <a:solidFill>
              <a:srgbClr val="99CC99"/>
            </a:solidFill>
            <a:ln>
              <a:noFill/>
            </a:ln>
            <a:extLst/>
          </p:spPr>
          <p:txBody>
            <a:bodyPr wrap="none"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he-IL" altLang="en-US" smtClean="0"/>
            </a:p>
          </p:txBody>
        </p:sp>
        <p:sp>
          <p:nvSpPr>
            <p:cNvPr id="1036" name="Rectangle 4"/>
            <p:cNvSpPr>
              <a:spLocks noChangeArrowheads="1"/>
            </p:cNvSpPr>
            <p:nvPr/>
          </p:nvSpPr>
          <p:spPr bwMode="auto">
            <a:xfrm>
              <a:off x="432" y="0"/>
              <a:ext cx="1584" cy="672"/>
            </a:xfrm>
            <a:prstGeom prst="rect">
              <a:avLst/>
            </a:prstGeom>
            <a:solidFill>
              <a:srgbClr val="99CC99"/>
            </a:solidFill>
            <a:ln>
              <a:noFill/>
            </a:ln>
            <a:extLst/>
          </p:spPr>
          <p:txBody>
            <a:bodyPr wrap="none"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he-IL" altLang="en-US" smtClean="0"/>
            </a:p>
          </p:txBody>
        </p:sp>
      </p:grpSp>
      <p:sp>
        <p:nvSpPr>
          <p:cNvPr id="2051" name="Rectangle 5"/>
          <p:cNvSpPr>
            <a:spLocks noGrp="1" noChangeArrowheads="1"/>
          </p:cNvSpPr>
          <p:nvPr>
            <p:ph type="body" idx="1"/>
          </p:nvPr>
        </p:nvSpPr>
        <p:spPr bwMode="auto">
          <a:xfrm>
            <a:off x="1050925" y="1679575"/>
            <a:ext cx="11445875"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221" tIns="51110" rIns="102221" bIns="5111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9574" name="Rectangle 6"/>
          <p:cNvSpPr>
            <a:spLocks noGrp="1" noChangeArrowheads="1"/>
          </p:cNvSpPr>
          <p:nvPr>
            <p:ph type="ftr" sz="quarter" idx="3"/>
          </p:nvPr>
        </p:nvSpPr>
        <p:spPr bwMode="auto">
          <a:xfrm>
            <a:off x="4305300" y="6721475"/>
            <a:ext cx="3990975" cy="479425"/>
          </a:xfrm>
          <a:prstGeom prst="rect">
            <a:avLst/>
          </a:prstGeom>
          <a:noFill/>
          <a:ln w="9525">
            <a:noFill/>
            <a:miter lim="800000"/>
            <a:headEnd/>
            <a:tailEnd/>
          </a:ln>
          <a:effectLst/>
        </p:spPr>
        <p:txBody>
          <a:bodyPr vert="horz" wrap="square" lIns="102221" tIns="51110" rIns="102221" bIns="51110" numCol="1" anchor="t" anchorCtr="0" compatLnSpc="1">
            <a:prstTxWarp prst="textNoShape">
              <a:avLst/>
            </a:prstTxWarp>
          </a:bodyPr>
          <a:lstStyle>
            <a:lvl1pPr algn="ctr" rtl="0" eaLnBrk="0" hangingPunct="0">
              <a:defRPr sz="1600">
                <a:cs typeface="Times New Roman" pitchFamily="18" charset="0"/>
              </a:defRPr>
            </a:lvl1pPr>
          </a:lstStyle>
          <a:p>
            <a:pPr>
              <a:defRPr/>
            </a:pPr>
            <a:r>
              <a:rPr lang="en-US" altLang="en-US"/>
              <a:t>Vinod Sencha</a:t>
            </a:r>
          </a:p>
        </p:txBody>
      </p:sp>
      <p:sp>
        <p:nvSpPr>
          <p:cNvPr id="1029" name="AutoShape 7"/>
          <p:cNvSpPr>
            <a:spLocks noChangeArrowheads="1"/>
          </p:cNvSpPr>
          <p:nvPr/>
        </p:nvSpPr>
        <p:spPr bwMode="auto">
          <a:xfrm>
            <a:off x="1050925" y="800100"/>
            <a:ext cx="4305300" cy="639763"/>
          </a:xfrm>
          <a:prstGeom prst="roundRect">
            <a:avLst>
              <a:gd name="adj" fmla="val 50000"/>
            </a:avLst>
          </a:prstGeom>
          <a:solidFill>
            <a:schemeClr val="bg1"/>
          </a:solidFill>
          <a:ln>
            <a:noFill/>
          </a:ln>
          <a:extLst/>
        </p:spPr>
        <p:txBody>
          <a:bodyPr wrap="none" lIns="102221" tIns="51110" rIns="102221" bIns="51110"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1" hangingPunct="1">
              <a:defRPr/>
            </a:pPr>
            <a:endParaRPr kumimoji="1" lang="he-IL" altLang="en-US" sz="3600" b="1" dirty="0" smtClean="0">
              <a:solidFill>
                <a:srgbClr val="009999"/>
              </a:solidFill>
            </a:endParaRPr>
          </a:p>
        </p:txBody>
      </p:sp>
      <p:sp>
        <p:nvSpPr>
          <p:cNvPr id="109576" name="Rectangle 8"/>
          <p:cNvSpPr>
            <a:spLocks noChangeArrowheads="1"/>
          </p:cNvSpPr>
          <p:nvPr/>
        </p:nvSpPr>
        <p:spPr bwMode="auto">
          <a:xfrm>
            <a:off x="115888" y="6661150"/>
            <a:ext cx="809625" cy="549275"/>
          </a:xfrm>
          <a:prstGeom prst="rect">
            <a:avLst/>
          </a:prstGeom>
          <a:noFill/>
          <a:ln w="9525">
            <a:noFill/>
            <a:miter lim="800000"/>
            <a:headEnd/>
            <a:tailEnd/>
          </a:ln>
          <a:effectLst/>
        </p:spPr>
        <p:txBody>
          <a:bodyPr lIns="102221" tIns="51110" rIns="102221" bIns="51110" anchor="b" anchorCtr="1">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eaLnBrk="1" hangingPunct="1"/>
            <a:fld id="{476A60FD-0C94-4319-88F3-17592B25D27A}" type="slidenum">
              <a:rPr lang="he-IL" altLang="en-US" sz="2900" b="1">
                <a:solidFill>
                  <a:schemeClr val="bg1"/>
                </a:solidFill>
                <a:latin typeface="Arial" panose="020B0604020202020204" pitchFamily="34" charset="0"/>
                <a:cs typeface="Arial" panose="020B0604020202020204" pitchFamily="34" charset="0"/>
              </a:rPr>
              <a:pPr eaLnBrk="1" hangingPunct="1"/>
              <a:t>‹#›</a:t>
            </a:fld>
            <a:endParaRPr lang="en-US" altLang="en-US" sz="2900" b="1">
              <a:solidFill>
                <a:schemeClr val="bg1"/>
              </a:solidFill>
              <a:latin typeface="Arial" panose="020B0604020202020204" pitchFamily="34" charset="0"/>
            </a:endParaRPr>
          </a:p>
        </p:txBody>
      </p:sp>
      <p:grpSp>
        <p:nvGrpSpPr>
          <p:cNvPr id="2055" name="Group 9"/>
          <p:cNvGrpSpPr>
            <a:grpSpLocks/>
          </p:cNvGrpSpPr>
          <p:nvPr/>
        </p:nvGrpSpPr>
        <p:grpSpPr bwMode="auto">
          <a:xfrm>
            <a:off x="314325" y="1360488"/>
            <a:ext cx="10186988" cy="334962"/>
            <a:chOff x="144" y="1248"/>
            <a:chExt cx="4656" cy="201"/>
          </a:xfrm>
        </p:grpSpPr>
        <p:sp>
          <p:nvSpPr>
            <p:cNvPr id="1033" name="AutoShape 10"/>
            <p:cNvSpPr>
              <a:spLocks noChangeArrowheads="1"/>
            </p:cNvSpPr>
            <p:nvPr/>
          </p:nvSpPr>
          <p:spPr bwMode="auto">
            <a:xfrm>
              <a:off x="384" y="1248"/>
              <a:ext cx="4416" cy="200"/>
            </a:xfrm>
            <a:prstGeom prst="roundRect">
              <a:avLst>
                <a:gd name="adj" fmla="val 0"/>
              </a:avLst>
            </a:prstGeom>
            <a:solidFill>
              <a:srgbClr val="003366"/>
            </a:solidFill>
            <a:ln>
              <a:noFill/>
            </a:ln>
            <a:extLst/>
          </p:spPr>
          <p:txBody>
            <a:bodyPr wrap="none"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he-IL" altLang="en-US" smtClean="0"/>
            </a:p>
          </p:txBody>
        </p:sp>
        <p:sp>
          <p:nvSpPr>
            <p:cNvPr id="1034" name="AutoShape 11"/>
            <p:cNvSpPr>
              <a:spLocks noChangeArrowheads="1"/>
            </p:cNvSpPr>
            <p:nvPr/>
          </p:nvSpPr>
          <p:spPr bwMode="auto">
            <a:xfrm flipH="1">
              <a:off x="144" y="1248"/>
              <a:ext cx="248" cy="201"/>
            </a:xfrm>
            <a:prstGeom prst="flowChartDelay">
              <a:avLst/>
            </a:prstGeom>
            <a:solidFill>
              <a:srgbClr val="003366"/>
            </a:solidFill>
            <a:ln>
              <a:noFill/>
            </a:ln>
            <a:extLst/>
          </p:spPr>
          <p:txBody>
            <a:bodyPr wrap="none" anchor="ct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he-IL" altLang="en-US" smtClean="0"/>
            </a:p>
          </p:txBody>
        </p:sp>
      </p:grpSp>
      <p:sp>
        <p:nvSpPr>
          <p:cNvPr id="2056" name="Rectangle 12"/>
          <p:cNvSpPr>
            <a:spLocks noGrp="1" noChangeArrowheads="1"/>
          </p:cNvSpPr>
          <p:nvPr>
            <p:ph type="title"/>
          </p:nvPr>
        </p:nvSpPr>
        <p:spPr bwMode="auto">
          <a:xfrm>
            <a:off x="1179513" y="800100"/>
            <a:ext cx="1142206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221" tIns="51110" rIns="102221" bIns="51110" numCol="1" anchor="b" anchorCtr="0" compatLnSpc="1">
            <a:prstTxWarp prst="textNoShape">
              <a:avLst/>
            </a:prstTxWarp>
          </a:bodyPr>
          <a:lstStyle/>
          <a:p>
            <a:pPr lvl="0"/>
            <a:r>
              <a:rPr lang="en-US" altLang="en-US" smtClean="0"/>
              <a:t>Press here to Change Title</a:t>
            </a:r>
          </a:p>
        </p:txBody>
      </p:sp>
    </p:spTree>
  </p:cSld>
  <p:clrMap bg1="lt1" tx1="dk1" bg2="lt2" tx2="dk2" accent1="accent1" accent2="accent2" accent3="accent3" accent4="accent4" accent5="accent5" accent6="accent6" hlink="hlink" folHlink="folHlink"/>
  <p:sldLayoutIdLst>
    <p:sldLayoutId id="2147484012"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hf sldNum="0" hdr="0" ftr="0" dt="0"/>
  <p:txStyles>
    <p:titleStyle>
      <a:lvl1pPr algn="ctr" rtl="1" eaLnBrk="0" fontAlgn="base" hangingPunct="0">
        <a:spcBef>
          <a:spcPct val="0"/>
        </a:spcBef>
        <a:spcAft>
          <a:spcPct val="0"/>
        </a:spcAft>
        <a:defRPr sz="4500">
          <a:solidFill>
            <a:srgbClr val="006666"/>
          </a:solidFill>
          <a:latin typeface="+mj-lt"/>
          <a:ea typeface="+mj-ea"/>
          <a:cs typeface="+mj-cs"/>
        </a:defRPr>
      </a:lvl1pPr>
      <a:lvl2pPr algn="ctr" rtl="1" eaLnBrk="0" fontAlgn="base" hangingPunct="0">
        <a:spcBef>
          <a:spcPct val="0"/>
        </a:spcBef>
        <a:spcAft>
          <a:spcPct val="0"/>
        </a:spcAft>
        <a:defRPr sz="4500">
          <a:solidFill>
            <a:srgbClr val="006666"/>
          </a:solidFill>
          <a:latin typeface="Times New Roman" pitchFamily="18" charset="0"/>
        </a:defRPr>
      </a:lvl2pPr>
      <a:lvl3pPr algn="ctr" rtl="1" eaLnBrk="0" fontAlgn="base" hangingPunct="0">
        <a:spcBef>
          <a:spcPct val="0"/>
        </a:spcBef>
        <a:spcAft>
          <a:spcPct val="0"/>
        </a:spcAft>
        <a:defRPr sz="4500">
          <a:solidFill>
            <a:srgbClr val="006666"/>
          </a:solidFill>
          <a:latin typeface="Times New Roman" pitchFamily="18" charset="0"/>
        </a:defRPr>
      </a:lvl3pPr>
      <a:lvl4pPr algn="ctr" rtl="1" eaLnBrk="0" fontAlgn="base" hangingPunct="0">
        <a:spcBef>
          <a:spcPct val="0"/>
        </a:spcBef>
        <a:spcAft>
          <a:spcPct val="0"/>
        </a:spcAft>
        <a:defRPr sz="4500">
          <a:solidFill>
            <a:srgbClr val="006666"/>
          </a:solidFill>
          <a:latin typeface="Times New Roman" pitchFamily="18" charset="0"/>
        </a:defRPr>
      </a:lvl4pPr>
      <a:lvl5pPr algn="ctr" rtl="1" eaLnBrk="0" fontAlgn="base" hangingPunct="0">
        <a:spcBef>
          <a:spcPct val="0"/>
        </a:spcBef>
        <a:spcAft>
          <a:spcPct val="0"/>
        </a:spcAft>
        <a:defRPr sz="4500">
          <a:solidFill>
            <a:srgbClr val="006666"/>
          </a:solidFill>
          <a:latin typeface="Times New Roman" pitchFamily="18" charset="0"/>
        </a:defRPr>
      </a:lvl5pPr>
      <a:lvl6pPr marL="511104" algn="ctr" rtl="1" fontAlgn="base">
        <a:spcBef>
          <a:spcPct val="0"/>
        </a:spcBef>
        <a:spcAft>
          <a:spcPct val="0"/>
        </a:spcAft>
        <a:defRPr sz="4500">
          <a:solidFill>
            <a:srgbClr val="006666"/>
          </a:solidFill>
          <a:latin typeface="Times New Roman" pitchFamily="18" charset="0"/>
        </a:defRPr>
      </a:lvl6pPr>
      <a:lvl7pPr marL="1022208" algn="ctr" rtl="1" fontAlgn="base">
        <a:spcBef>
          <a:spcPct val="0"/>
        </a:spcBef>
        <a:spcAft>
          <a:spcPct val="0"/>
        </a:spcAft>
        <a:defRPr sz="4500">
          <a:solidFill>
            <a:srgbClr val="006666"/>
          </a:solidFill>
          <a:latin typeface="Times New Roman" pitchFamily="18" charset="0"/>
        </a:defRPr>
      </a:lvl7pPr>
      <a:lvl8pPr marL="1533312" algn="ctr" rtl="1" fontAlgn="base">
        <a:spcBef>
          <a:spcPct val="0"/>
        </a:spcBef>
        <a:spcAft>
          <a:spcPct val="0"/>
        </a:spcAft>
        <a:defRPr sz="4500">
          <a:solidFill>
            <a:srgbClr val="006666"/>
          </a:solidFill>
          <a:latin typeface="Times New Roman" pitchFamily="18" charset="0"/>
        </a:defRPr>
      </a:lvl8pPr>
      <a:lvl9pPr marL="2044416" algn="ctr" rtl="1" fontAlgn="base">
        <a:spcBef>
          <a:spcPct val="0"/>
        </a:spcBef>
        <a:spcAft>
          <a:spcPct val="0"/>
        </a:spcAft>
        <a:defRPr sz="4500">
          <a:solidFill>
            <a:srgbClr val="006666"/>
          </a:solidFill>
          <a:latin typeface="Times New Roman" pitchFamily="18" charset="0"/>
        </a:defRPr>
      </a:lvl9pPr>
    </p:titleStyle>
    <p:bodyStyle>
      <a:lvl1pPr marL="382588" indent="-382588" algn="l" rtl="0" eaLnBrk="0" fontAlgn="base" hangingPunct="0">
        <a:spcBef>
          <a:spcPct val="20000"/>
        </a:spcBef>
        <a:spcAft>
          <a:spcPct val="0"/>
        </a:spcAft>
        <a:buChar char="•"/>
        <a:defRPr sz="3600">
          <a:solidFill>
            <a:schemeClr val="tx1"/>
          </a:solidFill>
          <a:latin typeface="+mn-lt"/>
          <a:ea typeface="+mn-ea"/>
          <a:cs typeface="+mn-cs"/>
        </a:defRPr>
      </a:lvl1pPr>
      <a:lvl2pPr marL="830263" indent="-319088" algn="l" rtl="0" eaLnBrk="0" fontAlgn="base" hangingPunct="0">
        <a:spcBef>
          <a:spcPct val="20000"/>
        </a:spcBef>
        <a:spcAft>
          <a:spcPct val="0"/>
        </a:spcAft>
        <a:buChar char="–"/>
        <a:defRPr sz="3100">
          <a:solidFill>
            <a:schemeClr val="tx1"/>
          </a:solidFill>
          <a:latin typeface="+mn-lt"/>
        </a:defRPr>
      </a:lvl2pPr>
      <a:lvl3pPr marL="1276350" indent="-254000" algn="l" rtl="0" eaLnBrk="0" fontAlgn="base" hangingPunct="0">
        <a:spcBef>
          <a:spcPct val="20000"/>
        </a:spcBef>
        <a:spcAft>
          <a:spcPct val="0"/>
        </a:spcAft>
        <a:buChar char="•"/>
        <a:defRPr sz="2700">
          <a:solidFill>
            <a:schemeClr val="tx1"/>
          </a:solidFill>
          <a:latin typeface="+mn-lt"/>
        </a:defRPr>
      </a:lvl3pPr>
      <a:lvl4pPr marL="1787525" indent="-254000" algn="l" rtl="0" eaLnBrk="0" fontAlgn="base" hangingPunct="0">
        <a:spcBef>
          <a:spcPct val="20000"/>
        </a:spcBef>
        <a:spcAft>
          <a:spcPct val="0"/>
        </a:spcAft>
        <a:buChar char="–"/>
        <a:defRPr sz="2200">
          <a:solidFill>
            <a:schemeClr val="tx1"/>
          </a:solidFill>
          <a:latin typeface="+mn-lt"/>
        </a:defRPr>
      </a:lvl4pPr>
      <a:lvl5pPr marL="2298700" indent="-254000" algn="l" rtl="0" eaLnBrk="0" fontAlgn="base" hangingPunct="0">
        <a:spcBef>
          <a:spcPct val="20000"/>
        </a:spcBef>
        <a:spcAft>
          <a:spcPct val="0"/>
        </a:spcAft>
        <a:buChar char="»"/>
        <a:defRPr sz="2200">
          <a:solidFill>
            <a:schemeClr val="tx1"/>
          </a:solidFill>
          <a:latin typeface="+mn-lt"/>
        </a:defRPr>
      </a:lvl5pPr>
      <a:lvl6pPr marL="2811071" indent="-255552" algn="l" rtl="0" fontAlgn="base">
        <a:spcBef>
          <a:spcPct val="20000"/>
        </a:spcBef>
        <a:spcAft>
          <a:spcPct val="0"/>
        </a:spcAft>
        <a:buChar char="»"/>
        <a:defRPr sz="2200">
          <a:solidFill>
            <a:schemeClr val="tx1"/>
          </a:solidFill>
          <a:latin typeface="+mn-lt"/>
        </a:defRPr>
      </a:lvl6pPr>
      <a:lvl7pPr marL="3322175" indent="-255552" algn="l" rtl="0" fontAlgn="base">
        <a:spcBef>
          <a:spcPct val="20000"/>
        </a:spcBef>
        <a:spcAft>
          <a:spcPct val="0"/>
        </a:spcAft>
        <a:buChar char="»"/>
        <a:defRPr sz="2200">
          <a:solidFill>
            <a:schemeClr val="tx1"/>
          </a:solidFill>
          <a:latin typeface="+mn-lt"/>
        </a:defRPr>
      </a:lvl7pPr>
      <a:lvl8pPr marL="3833279" indent="-255552" algn="l" rtl="0" fontAlgn="base">
        <a:spcBef>
          <a:spcPct val="20000"/>
        </a:spcBef>
        <a:spcAft>
          <a:spcPct val="0"/>
        </a:spcAft>
        <a:buChar char="»"/>
        <a:defRPr sz="2200">
          <a:solidFill>
            <a:schemeClr val="tx1"/>
          </a:solidFill>
          <a:latin typeface="+mn-lt"/>
        </a:defRPr>
      </a:lvl8pPr>
      <a:lvl9pPr marL="4344383" indent="-255552" algn="l" rtl="0" fontAlgn="base">
        <a:spcBef>
          <a:spcPct val="20000"/>
        </a:spcBef>
        <a:spcAft>
          <a:spcPct val="0"/>
        </a:spcAft>
        <a:buChar char="»"/>
        <a:defRPr sz="2200">
          <a:solidFill>
            <a:schemeClr val="tx1"/>
          </a:solidFill>
          <a:latin typeface="+mn-lt"/>
        </a:defRPr>
      </a:lvl9pPr>
    </p:bodyStyle>
    <p:otherStyle>
      <a:defPPr>
        <a:defRPr lang="he-IL"/>
      </a:defPPr>
      <a:lvl1pPr marL="0" algn="r" defTabSz="1022208" rtl="1" eaLnBrk="1" latinLnBrk="0" hangingPunct="1">
        <a:defRPr sz="2000" kern="1200">
          <a:solidFill>
            <a:schemeClr val="tx1"/>
          </a:solidFill>
          <a:latin typeface="+mn-lt"/>
          <a:ea typeface="+mn-ea"/>
          <a:cs typeface="+mn-cs"/>
        </a:defRPr>
      </a:lvl1pPr>
      <a:lvl2pPr marL="511104" algn="r" defTabSz="1022208" rtl="1" eaLnBrk="1" latinLnBrk="0" hangingPunct="1">
        <a:defRPr sz="2000" kern="1200">
          <a:solidFill>
            <a:schemeClr val="tx1"/>
          </a:solidFill>
          <a:latin typeface="+mn-lt"/>
          <a:ea typeface="+mn-ea"/>
          <a:cs typeface="+mn-cs"/>
        </a:defRPr>
      </a:lvl2pPr>
      <a:lvl3pPr marL="1022208" algn="r" defTabSz="1022208" rtl="1" eaLnBrk="1" latinLnBrk="0" hangingPunct="1">
        <a:defRPr sz="2000" kern="1200">
          <a:solidFill>
            <a:schemeClr val="tx1"/>
          </a:solidFill>
          <a:latin typeface="+mn-lt"/>
          <a:ea typeface="+mn-ea"/>
          <a:cs typeface="+mn-cs"/>
        </a:defRPr>
      </a:lvl3pPr>
      <a:lvl4pPr marL="1533312" algn="r" defTabSz="1022208" rtl="1" eaLnBrk="1" latinLnBrk="0" hangingPunct="1">
        <a:defRPr sz="2000" kern="1200">
          <a:solidFill>
            <a:schemeClr val="tx1"/>
          </a:solidFill>
          <a:latin typeface="+mn-lt"/>
          <a:ea typeface="+mn-ea"/>
          <a:cs typeface="+mn-cs"/>
        </a:defRPr>
      </a:lvl4pPr>
      <a:lvl5pPr marL="2044416" algn="r" defTabSz="1022208" rtl="1" eaLnBrk="1" latinLnBrk="0" hangingPunct="1">
        <a:defRPr sz="2000" kern="1200">
          <a:solidFill>
            <a:schemeClr val="tx1"/>
          </a:solidFill>
          <a:latin typeface="+mn-lt"/>
          <a:ea typeface="+mn-ea"/>
          <a:cs typeface="+mn-cs"/>
        </a:defRPr>
      </a:lvl5pPr>
      <a:lvl6pPr marL="2555519" algn="r" defTabSz="1022208" rtl="1" eaLnBrk="1" latinLnBrk="0" hangingPunct="1">
        <a:defRPr sz="2000" kern="1200">
          <a:solidFill>
            <a:schemeClr val="tx1"/>
          </a:solidFill>
          <a:latin typeface="+mn-lt"/>
          <a:ea typeface="+mn-ea"/>
          <a:cs typeface="+mn-cs"/>
        </a:defRPr>
      </a:lvl6pPr>
      <a:lvl7pPr marL="3066623" algn="r" defTabSz="1022208" rtl="1" eaLnBrk="1" latinLnBrk="0" hangingPunct="1">
        <a:defRPr sz="2000" kern="1200">
          <a:solidFill>
            <a:schemeClr val="tx1"/>
          </a:solidFill>
          <a:latin typeface="+mn-lt"/>
          <a:ea typeface="+mn-ea"/>
          <a:cs typeface="+mn-cs"/>
        </a:defRPr>
      </a:lvl7pPr>
      <a:lvl8pPr marL="3577727" algn="r" defTabSz="1022208" rtl="1" eaLnBrk="1" latinLnBrk="0" hangingPunct="1">
        <a:defRPr sz="2000" kern="1200">
          <a:solidFill>
            <a:schemeClr val="tx1"/>
          </a:solidFill>
          <a:latin typeface="+mn-lt"/>
          <a:ea typeface="+mn-ea"/>
          <a:cs typeface="+mn-cs"/>
        </a:defRPr>
      </a:lvl8pPr>
      <a:lvl9pPr marL="4088831" algn="r" defTabSz="1022208" rtl="1"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macstories.net/stories/ios-9-our-complete-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44563" y="1200150"/>
            <a:ext cx="11342687" cy="1760538"/>
          </a:xfrm>
        </p:spPr>
        <p:txBody>
          <a:bodyPr/>
          <a:lstStyle/>
          <a:p>
            <a:pPr eaLnBrk="1" hangingPunct="1"/>
            <a:r>
              <a:rPr lang="en-US" altLang="he-IL" sz="5400" smtClean="0"/>
              <a:t>Introduction to Operating System (OS)</a:t>
            </a:r>
            <a:endParaRPr lang="en-US" altLang="en-US" sz="4900" smtClean="0"/>
          </a:p>
        </p:txBody>
      </p:sp>
      <p:sp>
        <p:nvSpPr>
          <p:cNvPr id="2" name="Subtitle 1"/>
          <p:cNvSpPr>
            <a:spLocks noGrp="1"/>
          </p:cNvSpPr>
          <p:nvPr>
            <p:ph type="subTitle" idx="1"/>
          </p:nvPr>
        </p:nvSpPr>
        <p:spPr/>
        <p:txBody>
          <a:bodyPr/>
          <a:lstStyle/>
          <a:p>
            <a:endParaRPr lang="en-GB"/>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a:xfrm>
            <a:off x="979488" y="800100"/>
            <a:ext cx="11622087" cy="560388"/>
          </a:xfrm>
        </p:spPr>
        <p:txBody>
          <a:bodyPr/>
          <a:lstStyle/>
          <a:p>
            <a:pPr eaLnBrk="1" hangingPunct="1"/>
            <a:r>
              <a:rPr lang="en-US" altLang="en-US" sz="4000" smtClean="0"/>
              <a:t>Operating System Mode</a:t>
            </a:r>
          </a:p>
        </p:txBody>
      </p:sp>
      <p:pic>
        <p:nvPicPr>
          <p:cNvPr id="11267"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305300" y="2185988"/>
            <a:ext cx="7850188" cy="5083175"/>
          </a:xfrm>
        </p:spPr>
      </p:pic>
      <p:sp>
        <p:nvSpPr>
          <p:cNvPr id="11268" name="TextBox 3"/>
          <p:cNvSpPr txBox="1">
            <a:spLocks noChangeArrowheads="1"/>
          </p:cNvSpPr>
          <p:nvPr/>
        </p:nvSpPr>
        <p:spPr bwMode="auto">
          <a:xfrm>
            <a:off x="979488" y="1884363"/>
            <a:ext cx="559911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221" tIns="51110" rIns="102221" bIns="51110">
            <a:spAutoFit/>
          </a:bodyPr>
          <a:lstStyle>
            <a:lvl1pPr marL="382588" indent="-382588">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just">
              <a:buFont typeface="Wingdings" panose="05000000000000000000" pitchFamily="2" charset="2"/>
              <a:buChar char="v"/>
            </a:pPr>
            <a:r>
              <a:rPr lang="en-US" altLang="en-US" sz="2200"/>
              <a:t>The </a:t>
            </a:r>
            <a:r>
              <a:rPr lang="en-US" altLang="en-US" sz="2200" i="1">
                <a:solidFill>
                  <a:srgbClr val="00B0F0"/>
                </a:solidFill>
              </a:rPr>
              <a:t>User Mode </a:t>
            </a:r>
            <a:r>
              <a:rPr lang="en-US" altLang="en-US" sz="2200"/>
              <a:t>is concerned with the actual interface between the user and the system.</a:t>
            </a:r>
          </a:p>
          <a:p>
            <a:pPr algn="just">
              <a:buFont typeface="Wingdings" panose="05000000000000000000" pitchFamily="2" charset="2"/>
              <a:buChar char="v"/>
            </a:pPr>
            <a:r>
              <a:rPr lang="en-US" altLang="en-US" sz="2200"/>
              <a:t>It controls things like running applications and accessing files. </a:t>
            </a:r>
          </a:p>
        </p:txBody>
      </p:sp>
      <p:sp>
        <p:nvSpPr>
          <p:cNvPr id="11269" name="TextBox 4"/>
          <p:cNvSpPr txBox="1">
            <a:spLocks noChangeArrowheads="1"/>
          </p:cNvSpPr>
          <p:nvPr/>
        </p:nvSpPr>
        <p:spPr bwMode="auto">
          <a:xfrm>
            <a:off x="1128713" y="5057775"/>
            <a:ext cx="5256589"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221" tIns="51110" rIns="102221" bIns="51110">
            <a:spAutoFit/>
          </a:bodyPr>
          <a:lstStyle>
            <a:lvl1pPr marL="319088" indent="-319088">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just">
              <a:buFont typeface="Wingdings" panose="05000000000000000000" pitchFamily="2" charset="2"/>
              <a:buChar char="v"/>
            </a:pPr>
            <a:r>
              <a:rPr lang="en-US" altLang="en-US" sz="2000" dirty="0"/>
              <a:t>The </a:t>
            </a:r>
            <a:r>
              <a:rPr lang="en-US" altLang="en-US" sz="2000" i="1" dirty="0">
                <a:solidFill>
                  <a:srgbClr val="00B0F0"/>
                </a:solidFill>
              </a:rPr>
              <a:t>Kernel Mode </a:t>
            </a:r>
            <a:r>
              <a:rPr lang="en-US" altLang="en-US" sz="2000" dirty="0"/>
              <a:t>is concerned with everything running in the background.</a:t>
            </a:r>
          </a:p>
          <a:p>
            <a:pPr algn="just">
              <a:buFont typeface="Wingdings" panose="05000000000000000000" pitchFamily="2" charset="2"/>
              <a:buChar char="v"/>
            </a:pPr>
            <a:r>
              <a:rPr lang="en-US" altLang="en-US" sz="2000" dirty="0"/>
              <a:t>It controls things like accessing system resources, controlling hardware functions and processing program instructions. </a:t>
            </a:r>
          </a:p>
          <a:p>
            <a:pPr algn="just">
              <a:buFont typeface="Wingdings" panose="05000000000000000000" pitchFamily="2" charset="2"/>
              <a:buChar char="v"/>
            </a:pPr>
            <a:r>
              <a:rPr lang="en-US" altLang="en-US" sz="2000" dirty="0">
                <a:solidFill>
                  <a:srgbClr val="0070C0"/>
                </a:solidFill>
                <a:latin typeface="Trebuchet MS" panose="020B0603020202020204" pitchFamily="34" charset="0"/>
                <a:ea typeface="Trebuchet MS" panose="020B0603020202020204" pitchFamily="34" charset="0"/>
                <a:cs typeface="Trebuchet MS" panose="020B0603020202020204" pitchFamily="34" charset="0"/>
              </a:rPr>
              <a:t>System calls </a:t>
            </a:r>
            <a:r>
              <a:rPr lang="en-US" altLang="en-US" sz="2000" dirty="0">
                <a:latin typeface="Trebuchet MS" panose="020B0603020202020204" pitchFamily="34" charset="0"/>
                <a:ea typeface="Trebuchet MS" panose="020B0603020202020204" pitchFamily="34" charset="0"/>
                <a:cs typeface="Trebuchet MS" panose="020B0603020202020204" pitchFamily="34" charset="0"/>
              </a:rPr>
              <a:t>are used to change mode from User to Kernel.</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9">
                                            <p:txEl>
                                              <p:pRg st="0" end="0"/>
                                            </p:txEl>
                                          </p:spTgt>
                                        </p:tgtEl>
                                        <p:attrNameLst>
                                          <p:attrName>style.visibility</p:attrName>
                                        </p:attrNameLst>
                                      </p:cBhvr>
                                      <p:to>
                                        <p:strVal val="visible"/>
                                      </p:to>
                                    </p:set>
                                    <p:anim calcmode="lin" valueType="num">
                                      <p:cBhvr additive="base">
                                        <p:cTn id="19" dur="500" fill="hold"/>
                                        <p:tgtEl>
                                          <p:spTgt spid="1126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9">
                                            <p:txEl>
                                              <p:pRg st="1" end="1"/>
                                            </p:txEl>
                                          </p:spTgt>
                                        </p:tgtEl>
                                        <p:attrNameLst>
                                          <p:attrName>style.visibility</p:attrName>
                                        </p:attrNameLst>
                                      </p:cBhvr>
                                      <p:to>
                                        <p:strVal val="visible"/>
                                      </p:to>
                                    </p:set>
                                    <p:anim calcmode="lin" valueType="num">
                                      <p:cBhvr additive="base">
                                        <p:cTn id="25" dur="5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9">
                                            <p:txEl>
                                              <p:pRg st="2" end="2"/>
                                            </p:txEl>
                                          </p:spTgt>
                                        </p:tgtEl>
                                        <p:attrNameLst>
                                          <p:attrName>style.visibility</p:attrName>
                                        </p:attrNameLst>
                                      </p:cBhvr>
                                      <p:to>
                                        <p:strVal val="visible"/>
                                      </p:to>
                                    </p:set>
                                    <p:anim calcmode="lin" valueType="num">
                                      <p:cBhvr additive="base">
                                        <p:cTn id="31" dur="500" fill="hold"/>
                                        <p:tgtEl>
                                          <p:spTgt spid="1126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12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Kernel</a:t>
            </a:r>
          </a:p>
        </p:txBody>
      </p:sp>
      <p:sp>
        <p:nvSpPr>
          <p:cNvPr id="12291" name="Content Placeholder 2"/>
          <p:cNvSpPr>
            <a:spLocks noGrp="1"/>
          </p:cNvSpPr>
          <p:nvPr>
            <p:ph idx="1"/>
          </p:nvPr>
        </p:nvSpPr>
        <p:spPr/>
        <p:txBody>
          <a:bodyPr/>
          <a:lstStyle/>
          <a:p>
            <a:pPr marL="396875" algn="just">
              <a:spcBef>
                <a:spcPts val="113"/>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Kernel is a software code that reside in central core of OS. It has complete control over system.</a:t>
            </a:r>
          </a:p>
          <a:p>
            <a:pPr marL="396875" algn="just">
              <a:spcBef>
                <a:spcPts val="1138"/>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When operation system boots, kernel is first part of OS to load in main memory. </a:t>
            </a:r>
          </a:p>
          <a:p>
            <a:pPr marL="396875" algn="just">
              <a:spcBef>
                <a:spcPts val="1138"/>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Kernel remains in main memory for entire duration of computer session. The kernel code is usually loaded in to protected area of memory.</a:t>
            </a:r>
          </a:p>
          <a:p>
            <a:pPr marL="396875" algn="just">
              <a:spcBef>
                <a:spcPts val="1113"/>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Kernel performs it’s task like executing processes and handling interrupts in kernel space. </a:t>
            </a:r>
          </a:p>
          <a:p>
            <a:pPr marL="396875" algn="just">
              <a:spcBef>
                <a:spcPts val="1113"/>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User performs it’s task  in user area of memory.</a:t>
            </a:r>
          </a:p>
          <a:p>
            <a:pPr marL="396875" algn="just">
              <a:spcBef>
                <a:spcPts val="1113"/>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 This memory separation is made in order to prevent user data and kernel data from interfering with each other.</a:t>
            </a:r>
          </a:p>
          <a:p>
            <a:pPr marL="396875" lvl="1" indent="-382588" algn="just">
              <a:spcBef>
                <a:spcPts val="1113"/>
              </a:spcBef>
              <a:buClr>
                <a:srgbClr val="90C225"/>
              </a:buClr>
              <a:buSzPct val="79000"/>
              <a:buFont typeface="Wingdings" panose="05000000000000000000" pitchFamily="2" charset="2"/>
              <a:buChar char="Ø"/>
              <a:tabLst>
                <a:tab pos="396875" algn="l"/>
              </a:tabLst>
            </a:pPr>
            <a:r>
              <a:rPr lang="en-US" altLang="en-US" sz="2200" smtClean="0">
                <a:latin typeface="Trebuchet MS" panose="020B0603020202020204" pitchFamily="34" charset="0"/>
                <a:ea typeface="Trebuchet MS" panose="020B0603020202020204" pitchFamily="34" charset="0"/>
                <a:cs typeface="Trebuchet MS" panose="020B0603020202020204" pitchFamily="34" charset="0"/>
              </a:rPr>
              <a:t>Kernel does not interact directly with user, but it interacts using SHELL and other programs and hardware.</a:t>
            </a:r>
          </a:p>
          <a:p>
            <a:pPr marL="396875">
              <a:spcBef>
                <a:spcPts val="1113"/>
              </a:spcBef>
              <a:buClr>
                <a:srgbClr val="90C225"/>
              </a:buClr>
              <a:buSzPct val="79000"/>
              <a:buFont typeface="Wingdings" panose="05000000000000000000" pitchFamily="2" charset="2"/>
              <a:buChar char=""/>
              <a:tabLst>
                <a:tab pos="396875" algn="l"/>
              </a:tabLst>
            </a:pPr>
            <a:endParaRPr lang="en-US" altLang="en-US" sz="2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91">
                                            <p:txEl>
                                              <p:pRg st="6" end="6"/>
                                            </p:txEl>
                                          </p:spTgt>
                                        </p:tgtEl>
                                        <p:attrNameLst>
                                          <p:attrName>style.visibility</p:attrName>
                                        </p:attrNameLst>
                                      </p:cBhvr>
                                      <p:to>
                                        <p:strVal val="visible"/>
                                      </p:to>
                                    </p:set>
                                    <p:anim calcmode="lin" valueType="num">
                                      <p:cBhvr additive="base">
                                        <p:cTn id="41"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Kernel cont…</a:t>
            </a:r>
          </a:p>
        </p:txBody>
      </p:sp>
      <p:sp>
        <p:nvSpPr>
          <p:cNvPr id="13315" name="Content Placeholder 2"/>
          <p:cNvSpPr>
            <a:spLocks noGrp="1"/>
          </p:cNvSpPr>
          <p:nvPr>
            <p:ph idx="1"/>
          </p:nvPr>
        </p:nvSpPr>
        <p:spPr/>
        <p:txBody>
          <a:bodyPr/>
          <a:lstStyle/>
          <a:p>
            <a:pPr marL="396875">
              <a:spcBef>
                <a:spcPts val="1113"/>
              </a:spcBef>
              <a:buClr>
                <a:srgbClr val="90C225"/>
              </a:buClr>
              <a:buSzPct val="79000"/>
              <a:buFont typeface="Wingdings" panose="05000000000000000000" pitchFamily="2" charset="2"/>
              <a:buChar char="Ø"/>
              <a:tabLst>
                <a:tab pos="396875" algn="l"/>
              </a:tabLst>
            </a:pP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Kernel includes:-</a:t>
            </a:r>
          </a:p>
          <a:p>
            <a:pPr marL="523875" lvl="1" indent="0">
              <a:spcBef>
                <a:spcPts val="1113"/>
              </a:spcBef>
              <a:buClr>
                <a:srgbClr val="90C225"/>
              </a:buClr>
              <a:buSzPct val="79000"/>
              <a:buFontTx/>
              <a:buNone/>
              <a:tabLst>
                <a:tab pos="396875" algn="l"/>
              </a:tabLst>
            </a:pPr>
            <a:r>
              <a:rPr lang="en-US" altLang="en-US" sz="2400" smtClean="0">
                <a:solidFill>
                  <a:srgbClr val="00B0F0"/>
                </a:solidFill>
                <a:latin typeface="Trebuchet MS" panose="020B0603020202020204" pitchFamily="34" charset="0"/>
                <a:ea typeface="Trebuchet MS" panose="020B0603020202020204" pitchFamily="34" charset="0"/>
                <a:cs typeface="Trebuchet MS" panose="020B0603020202020204" pitchFamily="34" charset="0"/>
              </a:rPr>
              <a:t>1. Scheduler: </a:t>
            </a: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It allocates the Kernel’s processing time to various processes.</a:t>
            </a:r>
          </a:p>
          <a:p>
            <a:pPr marL="523875" lvl="1" indent="0">
              <a:spcBef>
                <a:spcPts val="1113"/>
              </a:spcBef>
              <a:buClr>
                <a:srgbClr val="90C225"/>
              </a:buClr>
              <a:buSzPct val="79000"/>
              <a:buFontTx/>
              <a:buNone/>
              <a:tabLst>
                <a:tab pos="396875" algn="l"/>
              </a:tabLst>
            </a:pPr>
            <a:r>
              <a:rPr lang="en-US" altLang="en-US" sz="2400" smtClean="0">
                <a:solidFill>
                  <a:srgbClr val="00B0F0"/>
                </a:solidFill>
                <a:latin typeface="Trebuchet MS" panose="020B0603020202020204" pitchFamily="34" charset="0"/>
                <a:ea typeface="Trebuchet MS" panose="020B0603020202020204" pitchFamily="34" charset="0"/>
                <a:cs typeface="Trebuchet MS" panose="020B0603020202020204" pitchFamily="34" charset="0"/>
              </a:rPr>
              <a:t>2. Supervisor: </a:t>
            </a: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It grants permission to use computer system resources to each process.</a:t>
            </a:r>
          </a:p>
          <a:p>
            <a:pPr marL="523875" lvl="1" indent="0">
              <a:spcBef>
                <a:spcPts val="1113"/>
              </a:spcBef>
              <a:buClr>
                <a:srgbClr val="90C225"/>
              </a:buClr>
              <a:buSzPct val="79000"/>
              <a:buFontTx/>
              <a:buNone/>
              <a:tabLst>
                <a:tab pos="396875" algn="l"/>
              </a:tabLst>
            </a:pPr>
            <a:r>
              <a:rPr lang="en-US" altLang="en-US" sz="2400" smtClean="0">
                <a:solidFill>
                  <a:srgbClr val="00B0F0"/>
                </a:solidFill>
                <a:latin typeface="Trebuchet MS" panose="020B0603020202020204" pitchFamily="34" charset="0"/>
                <a:ea typeface="Trebuchet MS" panose="020B0603020202020204" pitchFamily="34" charset="0"/>
                <a:cs typeface="Trebuchet MS" panose="020B0603020202020204" pitchFamily="34" charset="0"/>
              </a:rPr>
              <a:t>3. Interrupt handler </a:t>
            </a: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 It handles all requests from the various  hardware devices which compete for kernel services.</a:t>
            </a:r>
          </a:p>
          <a:p>
            <a:pPr marL="523875" lvl="1" indent="0">
              <a:spcBef>
                <a:spcPts val="1138"/>
              </a:spcBef>
              <a:buClr>
                <a:srgbClr val="90C225"/>
              </a:buClr>
              <a:buSzPct val="79000"/>
              <a:buFontTx/>
              <a:buNone/>
              <a:tabLst>
                <a:tab pos="396875" algn="l"/>
              </a:tabLst>
            </a:pPr>
            <a:r>
              <a:rPr lang="en-US" altLang="en-US" sz="2400" smtClean="0">
                <a:solidFill>
                  <a:srgbClr val="00B0F0"/>
                </a:solidFill>
                <a:latin typeface="Trebuchet MS" panose="020B0603020202020204" pitchFamily="34" charset="0"/>
                <a:ea typeface="Trebuchet MS" panose="020B0603020202020204" pitchFamily="34" charset="0"/>
                <a:cs typeface="Trebuchet MS" panose="020B0603020202020204" pitchFamily="34" charset="0"/>
              </a:rPr>
              <a:t>4. Memory manager </a:t>
            </a: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 allocates space in memory for all users  of kernel service.</a:t>
            </a:r>
          </a:p>
          <a:p>
            <a:pPr marL="396875">
              <a:buFont typeface="Wingdings" panose="05000000000000000000" pitchFamily="2" charset="2"/>
              <a:buChar char="Ø"/>
              <a:tabLst>
                <a:tab pos="396875" algn="l"/>
              </a:tabLst>
            </a:pP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kernel provides services for process management, file management, I/O  management, memory management.</a:t>
            </a:r>
          </a:p>
          <a:p>
            <a:pPr marL="396875">
              <a:buFont typeface="Wingdings" panose="05000000000000000000" pitchFamily="2" charset="2"/>
              <a:buChar char="Ø"/>
              <a:tabLst>
                <a:tab pos="396875" algn="l"/>
              </a:tabLst>
            </a:pPr>
            <a:r>
              <a:rPr lang="en-US" altLang="en-US" sz="2400" smtClean="0">
                <a:latin typeface="Trebuchet MS" panose="020B0603020202020204" pitchFamily="34" charset="0"/>
                <a:ea typeface="Trebuchet MS" panose="020B0603020202020204" pitchFamily="34" charset="0"/>
                <a:cs typeface="Trebuchet MS" panose="020B0603020202020204" pitchFamily="34" charset="0"/>
              </a:rPr>
              <a:t>System calls are used to  provide these type of services.</a:t>
            </a:r>
          </a:p>
          <a:p>
            <a:pPr marL="523875" lvl="1" indent="0">
              <a:spcBef>
                <a:spcPts val="1138"/>
              </a:spcBef>
              <a:buClr>
                <a:srgbClr val="90C225"/>
              </a:buClr>
              <a:buSzPct val="79000"/>
              <a:buFontTx/>
              <a:buNone/>
              <a:tabLst>
                <a:tab pos="396875" algn="l"/>
              </a:tabLst>
            </a:pPr>
            <a:endParaRPr lang="en-US" altLang="en-US" sz="1800" smtClean="0">
              <a:latin typeface="Trebuchet MS" panose="020B0603020202020204" pitchFamily="34" charset="0"/>
              <a:ea typeface="Trebuchet MS" panose="020B0603020202020204" pitchFamily="34" charset="0"/>
              <a:cs typeface="Trebuchet MS" panose="020B0603020202020204" pitchFamily="34" charset="0"/>
            </a:endParaRPr>
          </a:p>
          <a:p>
            <a:pPr marL="396875">
              <a:tabLst>
                <a:tab pos="396875" algn="l"/>
              </a:tabLst>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 calcmode="lin" valueType="num">
                                      <p:cBhvr additive="base">
                                        <p:cTn id="35"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System Call</a:t>
            </a:r>
            <a:endParaRPr lang="en-IN" altLang="en-US" smtClean="0"/>
          </a:p>
        </p:txBody>
      </p:sp>
      <p:sp>
        <p:nvSpPr>
          <p:cNvPr id="14339" name="Content Placeholder 2"/>
          <p:cNvSpPr>
            <a:spLocks noGrp="1"/>
          </p:cNvSpPr>
          <p:nvPr>
            <p:ph idx="1"/>
          </p:nvPr>
        </p:nvSpPr>
        <p:spPr/>
        <p:txBody>
          <a:bodyPr/>
          <a:lstStyle/>
          <a:p>
            <a:pPr algn="just">
              <a:buFont typeface="Wingdings" panose="05000000000000000000" pitchFamily="2" charset="2"/>
              <a:buChar char="Ø"/>
            </a:pPr>
            <a:r>
              <a:rPr lang="en-IN" altLang="en-US" sz="2800" b="1" smtClean="0"/>
              <a:t>System call</a:t>
            </a:r>
            <a:r>
              <a:rPr lang="en-IN" altLang="en-US" sz="2800" smtClean="0"/>
              <a:t> is the programmatic way in which a computer program/user application requests a service from the kernel of the operating system on which it is executed.</a:t>
            </a:r>
          </a:p>
          <a:p>
            <a:pPr algn="just">
              <a:buFont typeface="Wingdings" panose="05000000000000000000" pitchFamily="2" charset="2"/>
              <a:buChar char="Ø"/>
            </a:pPr>
            <a:r>
              <a:rPr lang="en-IN" altLang="en-US" sz="2800" smtClean="0"/>
              <a:t>Application program is just a user-process. Due to security reasons , user applications are not given access to privileged resources(the ones controlled by OS).</a:t>
            </a:r>
          </a:p>
          <a:p>
            <a:pPr algn="just">
              <a:buFont typeface="Wingdings" panose="05000000000000000000" pitchFamily="2" charset="2"/>
              <a:buChar char="Ø"/>
            </a:pPr>
            <a:r>
              <a:rPr lang="en-IN" altLang="en-US" sz="2800" smtClean="0"/>
              <a:t>When they need to </a:t>
            </a:r>
            <a:r>
              <a:rPr lang="en-IN" altLang="en-US" sz="2800" b="1" smtClean="0"/>
              <a:t>do any I/O</a:t>
            </a:r>
            <a:r>
              <a:rPr lang="en-IN" altLang="en-US" sz="2800" smtClean="0"/>
              <a:t> or have </a:t>
            </a:r>
            <a:r>
              <a:rPr lang="en-IN" altLang="en-US" sz="2800" b="1" smtClean="0"/>
              <a:t>some more memory</a:t>
            </a:r>
            <a:r>
              <a:rPr lang="en-IN" altLang="en-US" sz="2800" smtClean="0"/>
              <a:t> or </a:t>
            </a:r>
            <a:r>
              <a:rPr lang="en-IN" altLang="en-US" sz="2800" b="1" smtClean="0"/>
              <a:t>spawn a process</a:t>
            </a:r>
            <a:r>
              <a:rPr lang="en-IN" altLang="en-US" sz="2800" smtClean="0"/>
              <a:t> or wait for </a:t>
            </a:r>
            <a:r>
              <a:rPr lang="en-IN" altLang="en-US" sz="2800" b="1" smtClean="0"/>
              <a:t>signal/interrupt, </a:t>
            </a:r>
            <a:r>
              <a:rPr lang="en-IN" altLang="en-US" sz="2800" smtClean="0"/>
              <a:t>it requests operating system to facilitate all these. This </a:t>
            </a:r>
            <a:r>
              <a:rPr lang="en-IN" altLang="en-US" sz="2800" b="1" smtClean="0"/>
              <a:t>request is made through System Call.</a:t>
            </a:r>
            <a:endParaRPr lang="en-IN" altLang="en-US" sz="2800" smtClean="0"/>
          </a:p>
          <a:p>
            <a:pPr algn="just">
              <a:buFont typeface="Wingdings" panose="05000000000000000000" pitchFamily="2" charset="2"/>
              <a:buChar char="Ø"/>
            </a:pPr>
            <a:r>
              <a:rPr lang="en-IN" altLang="en-US" sz="2800" smtClean="0"/>
              <a:t>System calls are also called </a:t>
            </a:r>
            <a:r>
              <a:rPr lang="en-IN" altLang="en-US" sz="2800" b="1" smtClean="0"/>
              <a:t>software-interrupts.</a:t>
            </a:r>
            <a:endParaRPr lang="en-IN" altLang="en-US" sz="2800" smtClean="0"/>
          </a:p>
          <a:p>
            <a:pPr>
              <a:buFontTx/>
              <a:buNone/>
            </a:pPr>
            <a:endParaRPr lang="en-I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3600" smtClean="0">
                <a:latin typeface="Trebuchet MS" panose="020B0603020202020204" pitchFamily="34" charset="0"/>
                <a:ea typeface="Trebuchet MS" panose="020B0603020202020204" pitchFamily="34" charset="0"/>
                <a:cs typeface="Trebuchet MS" panose="020B0603020202020204" pitchFamily="34" charset="0"/>
              </a:rPr>
              <a:t/>
            </a:r>
            <a:br>
              <a:rPr lang="en-US" altLang="en-US" sz="3600" smtClean="0">
                <a:latin typeface="Trebuchet MS" panose="020B0603020202020204" pitchFamily="34" charset="0"/>
                <a:ea typeface="Trebuchet MS" panose="020B0603020202020204" pitchFamily="34" charset="0"/>
                <a:cs typeface="Trebuchet MS" panose="020B0603020202020204" pitchFamily="34" charset="0"/>
              </a:rPr>
            </a:br>
            <a:r>
              <a:rPr lang="en-US" altLang="en-US" sz="3600" smtClean="0">
                <a:latin typeface="Trebuchet MS" panose="020B0603020202020204" pitchFamily="34" charset="0"/>
                <a:ea typeface="Trebuchet MS" panose="020B0603020202020204" pitchFamily="34" charset="0"/>
                <a:cs typeface="Trebuchet MS" panose="020B0603020202020204" pitchFamily="34" charset="0"/>
              </a:rPr>
              <a:t>Starting an Operating System(</a:t>
            </a:r>
            <a:r>
              <a:rPr lang="en-US" altLang="en-US" sz="3600" smtClean="0">
                <a:solidFill>
                  <a:srgbClr val="00B0F0"/>
                </a:solidFill>
              </a:rPr>
              <a:t>Booting</a:t>
            </a:r>
            <a:r>
              <a:rPr lang="en-US" altLang="en-US" sz="3600" smtClean="0"/>
              <a:t>)</a:t>
            </a:r>
          </a:p>
        </p:txBody>
      </p:sp>
      <p:pic>
        <p:nvPicPr>
          <p:cNvPr id="1536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854200"/>
            <a:ext cx="10683875"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4"/>
          <p:cNvSpPr txBox="1">
            <a:spLocks noChangeArrowheads="1"/>
          </p:cNvSpPr>
          <p:nvPr/>
        </p:nvSpPr>
        <p:spPr bwMode="auto">
          <a:xfrm>
            <a:off x="1179513" y="4625975"/>
            <a:ext cx="4559300" cy="2565400"/>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102221" tIns="51110" rIns="102221" bIns="51110">
            <a:spAutoFit/>
          </a:bodyPr>
          <a:lstStyle>
            <a:lvl1pPr marL="319088" indent="-319088">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just">
              <a:buFont typeface="Wingdings" panose="05000000000000000000" pitchFamily="2" charset="2"/>
              <a:buChar char="ü"/>
            </a:pPr>
            <a:r>
              <a:rPr lang="en-US" altLang="en-US" sz="1600"/>
              <a:t>Power On Switch sends electricity to the motherboard on a wire called the </a:t>
            </a:r>
            <a:r>
              <a:rPr lang="en-US" altLang="en-US" sz="1600" i="1">
                <a:solidFill>
                  <a:srgbClr val="00B0F0"/>
                </a:solidFill>
              </a:rPr>
              <a:t>Voltage Good</a:t>
            </a:r>
            <a:r>
              <a:rPr lang="en-US" altLang="en-US" sz="1600">
                <a:solidFill>
                  <a:srgbClr val="00B0F0"/>
                </a:solidFill>
              </a:rPr>
              <a:t> line</a:t>
            </a:r>
            <a:r>
              <a:rPr lang="en-US" altLang="en-US" sz="1600"/>
              <a:t>.</a:t>
            </a:r>
          </a:p>
          <a:p>
            <a:pPr algn="just">
              <a:buFont typeface="Wingdings" panose="05000000000000000000" pitchFamily="2" charset="2"/>
              <a:buChar char="ü"/>
            </a:pPr>
            <a:r>
              <a:rPr lang="en-US" altLang="en-US" sz="1600"/>
              <a:t>If the power supply is good, then the </a:t>
            </a:r>
            <a:r>
              <a:rPr lang="en-US" altLang="en-US" sz="1600">
                <a:solidFill>
                  <a:srgbClr val="00B0F0"/>
                </a:solidFill>
              </a:rPr>
              <a:t>BIOS (Basic Input/Output System) chip</a:t>
            </a:r>
            <a:r>
              <a:rPr lang="en-US" altLang="en-US" sz="1600"/>
              <a:t> takes over. </a:t>
            </a:r>
          </a:p>
          <a:p>
            <a:pPr algn="just">
              <a:buFont typeface="Wingdings" panose="05000000000000000000" pitchFamily="2" charset="2"/>
              <a:buChar char="ü"/>
            </a:pPr>
            <a:r>
              <a:rPr lang="en-US" altLang="en-US" sz="1600"/>
              <a:t>In Real Mode, CPU is only capable of using approximately 1 MB of memory built into the motherboard. </a:t>
            </a:r>
          </a:p>
          <a:p>
            <a:pPr algn="just">
              <a:buFont typeface="Wingdings" panose="05000000000000000000" pitchFamily="2" charset="2"/>
              <a:buChar char="ü"/>
            </a:pPr>
            <a:r>
              <a:rPr lang="en-US" altLang="en-US" sz="1600"/>
              <a:t>The BIOS will do a </a:t>
            </a:r>
            <a:r>
              <a:rPr lang="en-US" altLang="en-US" sz="1600">
                <a:solidFill>
                  <a:srgbClr val="00B0F0"/>
                </a:solidFill>
              </a:rPr>
              <a:t>Power-On Self Test </a:t>
            </a:r>
            <a:r>
              <a:rPr lang="en-US" altLang="en-US" sz="1600"/>
              <a:t>(POST) to make sure that all hardware are working. </a:t>
            </a:r>
          </a:p>
        </p:txBody>
      </p:sp>
      <p:sp>
        <p:nvSpPr>
          <p:cNvPr id="15365" name="TextBox 5"/>
          <p:cNvSpPr txBox="1">
            <a:spLocks noChangeArrowheads="1"/>
          </p:cNvSpPr>
          <p:nvPr/>
        </p:nvSpPr>
        <p:spPr bwMode="auto">
          <a:xfrm>
            <a:off x="5786438" y="4625975"/>
            <a:ext cx="6507162" cy="2565400"/>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102221" tIns="51110" rIns="102221" bIns="51110">
            <a:spAutoFit/>
          </a:bodyPr>
          <a:lstStyle>
            <a:lvl1pPr marL="382588" indent="-382588">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buFont typeface="Wingdings" panose="05000000000000000000" pitchFamily="2" charset="2"/>
              <a:buChar char="ü"/>
            </a:pPr>
            <a:r>
              <a:rPr lang="en-US" altLang="en-US" sz="1600"/>
              <a:t>BIOS will then look for a small sector at the very beginning of your primary hard disk called </a:t>
            </a:r>
            <a:r>
              <a:rPr lang="en-US" altLang="en-US" sz="1600">
                <a:solidFill>
                  <a:srgbClr val="00B0F0"/>
                </a:solidFill>
              </a:rPr>
              <a:t>MBR</a:t>
            </a:r>
            <a:r>
              <a:rPr lang="en-US" altLang="en-US" sz="1600"/>
              <a:t>. </a:t>
            </a:r>
          </a:p>
          <a:p>
            <a:pPr>
              <a:buFont typeface="Wingdings" panose="05000000000000000000" pitchFamily="2" charset="2"/>
              <a:buChar char="ü"/>
            </a:pPr>
            <a:r>
              <a:rPr lang="en-US" altLang="en-US" sz="1600"/>
              <a:t>The MBR contains a list, or map, of all of the </a:t>
            </a:r>
            <a:r>
              <a:rPr lang="en-US" altLang="en-US" sz="1600">
                <a:solidFill>
                  <a:srgbClr val="00B0F0"/>
                </a:solidFill>
              </a:rPr>
              <a:t>partitions</a:t>
            </a:r>
            <a:r>
              <a:rPr lang="en-US" altLang="en-US" sz="1600"/>
              <a:t> on your computer‘s hard disk (or disks).</a:t>
            </a:r>
          </a:p>
          <a:p>
            <a:pPr>
              <a:buFont typeface="Wingdings" panose="05000000000000000000" pitchFamily="2" charset="2"/>
              <a:buChar char="ü"/>
            </a:pPr>
            <a:r>
              <a:rPr lang="en-US" altLang="en-US" sz="1600"/>
              <a:t>After the MBR is found the </a:t>
            </a:r>
            <a:r>
              <a:rPr lang="en-US" altLang="en-US" sz="1600">
                <a:solidFill>
                  <a:srgbClr val="00B0F0"/>
                </a:solidFill>
              </a:rPr>
              <a:t>Bootstrap Loader </a:t>
            </a:r>
            <a:r>
              <a:rPr lang="en-US" altLang="en-US" sz="1600"/>
              <a:t>follows basic instructions for starting up the rest of the computer, including the operating system.  </a:t>
            </a:r>
          </a:p>
          <a:p>
            <a:pPr>
              <a:buFont typeface="Wingdings" panose="05000000000000000000" pitchFamily="2" charset="2"/>
              <a:buChar char="ü"/>
            </a:pPr>
            <a:r>
              <a:rPr lang="en-US" altLang="en-US" sz="1600"/>
              <a:t>In Early Kernel Initialization stage, a smaller core of the Kernel is activated.</a:t>
            </a:r>
          </a:p>
          <a:p>
            <a:pPr>
              <a:buFont typeface="Wingdings" panose="05000000000000000000" pitchFamily="2" charset="2"/>
              <a:buChar char="ü"/>
            </a:pPr>
            <a:r>
              <a:rPr lang="en-US" altLang="en-US" sz="1600"/>
              <a:t>This core includes the </a:t>
            </a:r>
            <a:r>
              <a:rPr lang="en-US" altLang="en-US" sz="1600">
                <a:solidFill>
                  <a:srgbClr val="00B0F0"/>
                </a:solidFill>
              </a:rPr>
              <a:t>device drivers </a:t>
            </a:r>
            <a:r>
              <a:rPr lang="en-US" altLang="en-US" sz="1600"/>
              <a:t>needed to use computer‘s </a:t>
            </a:r>
            <a:r>
              <a:rPr lang="en-US" altLang="en-US" sz="1600">
                <a:solidFill>
                  <a:srgbClr val="00B0F0"/>
                </a:solidFill>
              </a:rPr>
              <a:t>RAM chips</a:t>
            </a:r>
            <a:r>
              <a:rPr lang="en-US" altLang="en-US" sz="16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bg/>
                                          </p:spTgt>
                                        </p:tgtEl>
                                        <p:attrNameLst>
                                          <p:attrName>style.visibility</p:attrName>
                                        </p:attrNameLst>
                                      </p:cBhvr>
                                      <p:to>
                                        <p:strVal val="visible"/>
                                      </p:to>
                                    </p:set>
                                    <p:anim calcmode="lin" valueType="num">
                                      <p:cBhvr additive="base">
                                        <p:cTn id="7" dur="500" fill="hold"/>
                                        <p:tgtEl>
                                          <p:spTgt spid="1536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pRg st="0" end="0"/>
                                            </p:txEl>
                                          </p:spTgt>
                                        </p:tgtEl>
                                        <p:attrNameLst>
                                          <p:attrName>style.visibility</p:attrName>
                                        </p:attrNameLst>
                                      </p:cBhvr>
                                      <p:to>
                                        <p:strVal val="visible"/>
                                      </p:to>
                                    </p:set>
                                    <p:anim calcmode="lin" valueType="num">
                                      <p:cBhvr additive="base">
                                        <p:cTn id="13"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4">
                                            <p:txEl>
                                              <p:pRg st="1" end="1"/>
                                            </p:txEl>
                                          </p:spTgt>
                                        </p:tgtEl>
                                        <p:attrNameLst>
                                          <p:attrName>style.visibility</p:attrName>
                                        </p:attrNameLst>
                                      </p:cBhvr>
                                      <p:to>
                                        <p:strVal val="visible"/>
                                      </p:to>
                                    </p:set>
                                    <p:anim calcmode="lin" valueType="num">
                                      <p:cBhvr additive="base">
                                        <p:cTn id="19"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additive="base">
                                        <p:cTn id="25"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4">
                                            <p:txEl>
                                              <p:pRg st="3" end="3"/>
                                            </p:txEl>
                                          </p:spTgt>
                                        </p:tgtEl>
                                        <p:attrNameLst>
                                          <p:attrName>style.visibility</p:attrName>
                                        </p:attrNameLst>
                                      </p:cBhvr>
                                      <p:to>
                                        <p:strVal val="visible"/>
                                      </p:to>
                                    </p:set>
                                    <p:anim calcmode="lin" valueType="num">
                                      <p:cBhvr additive="base">
                                        <p:cTn id="31"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5">
                                            <p:bg/>
                                          </p:spTgt>
                                        </p:tgtEl>
                                        <p:attrNameLst>
                                          <p:attrName>style.visibility</p:attrName>
                                        </p:attrNameLst>
                                      </p:cBhvr>
                                      <p:to>
                                        <p:strVal val="visible"/>
                                      </p:to>
                                    </p:set>
                                    <p:anim calcmode="lin" valueType="num">
                                      <p:cBhvr additive="base">
                                        <p:cTn id="37" dur="500" fill="hold"/>
                                        <p:tgtEl>
                                          <p:spTgt spid="15365">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5">
                                            <p:bg/>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5">
                                            <p:txEl>
                                              <p:pRg st="0" end="0"/>
                                            </p:txEl>
                                          </p:spTgt>
                                        </p:tgtEl>
                                        <p:attrNameLst>
                                          <p:attrName>style.visibility</p:attrName>
                                        </p:attrNameLst>
                                      </p:cBhvr>
                                      <p:to>
                                        <p:strVal val="visible"/>
                                      </p:to>
                                    </p:set>
                                    <p:anim calcmode="lin" valueType="num">
                                      <p:cBhvr additive="base">
                                        <p:cTn id="43" dur="500" fill="hold"/>
                                        <p:tgtEl>
                                          <p:spTgt spid="1536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65">
                                            <p:txEl>
                                              <p:pRg st="1" end="1"/>
                                            </p:txEl>
                                          </p:spTgt>
                                        </p:tgtEl>
                                        <p:attrNameLst>
                                          <p:attrName>style.visibility</p:attrName>
                                        </p:attrNameLst>
                                      </p:cBhvr>
                                      <p:to>
                                        <p:strVal val="visible"/>
                                      </p:to>
                                    </p:set>
                                    <p:anim calcmode="lin" valueType="num">
                                      <p:cBhvr additive="base">
                                        <p:cTn id="49" dur="500" fill="hold"/>
                                        <p:tgtEl>
                                          <p:spTgt spid="15365">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365">
                                            <p:txEl>
                                              <p:pRg st="2" end="2"/>
                                            </p:txEl>
                                          </p:spTgt>
                                        </p:tgtEl>
                                        <p:attrNameLst>
                                          <p:attrName>style.visibility</p:attrName>
                                        </p:attrNameLst>
                                      </p:cBhvr>
                                      <p:to>
                                        <p:strVal val="visible"/>
                                      </p:to>
                                    </p:set>
                                    <p:anim calcmode="lin" valueType="num">
                                      <p:cBhvr additive="base">
                                        <p:cTn id="55" dur="5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3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365">
                                            <p:txEl>
                                              <p:pRg st="3" end="3"/>
                                            </p:txEl>
                                          </p:spTgt>
                                        </p:tgtEl>
                                        <p:attrNameLst>
                                          <p:attrName>style.visibility</p:attrName>
                                        </p:attrNameLst>
                                      </p:cBhvr>
                                      <p:to>
                                        <p:strVal val="visible"/>
                                      </p:to>
                                    </p:set>
                                    <p:anim calcmode="lin" valueType="num">
                                      <p:cBhvr additive="base">
                                        <p:cTn id="61" dur="500" fill="hold"/>
                                        <p:tgtEl>
                                          <p:spTgt spid="15365">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3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365">
                                            <p:txEl>
                                              <p:pRg st="4" end="4"/>
                                            </p:txEl>
                                          </p:spTgt>
                                        </p:tgtEl>
                                        <p:attrNameLst>
                                          <p:attrName>style.visibility</p:attrName>
                                        </p:attrNameLst>
                                      </p:cBhvr>
                                      <p:to>
                                        <p:strVal val="visible"/>
                                      </p:to>
                                    </p:set>
                                    <p:anim calcmode="lin" valueType="num">
                                      <p:cBhvr additive="base">
                                        <p:cTn id="67" dur="5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3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nimBg="1"/>
      <p:bldP spid="1536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BIOS</a:t>
            </a:r>
          </a:p>
        </p:txBody>
      </p:sp>
      <p:sp>
        <p:nvSpPr>
          <p:cNvPr id="16387" name="Content Placeholder 2"/>
          <p:cNvSpPr>
            <a:spLocks noGrp="1"/>
          </p:cNvSpPr>
          <p:nvPr>
            <p:ph idx="1"/>
          </p:nvPr>
        </p:nvSpPr>
        <p:spPr/>
        <p:txBody>
          <a:bodyPr/>
          <a:lstStyle/>
          <a:p>
            <a:pPr algn="just"/>
            <a:r>
              <a:rPr lang="en-IN" altLang="en-US" sz="2800" smtClean="0"/>
              <a:t>BIOS firmware was stored in a ROM/EPROM (Erasable Programmable Read-Only Memory) chip </a:t>
            </a:r>
            <a:r>
              <a:rPr lang="en-US" altLang="en-US" sz="2800" smtClean="0"/>
              <a:t>known as </a:t>
            </a:r>
            <a:r>
              <a:rPr lang="en-US" altLang="en-US" sz="2800" b="1" smtClean="0">
                <a:solidFill>
                  <a:srgbClr val="3366FF"/>
                </a:solidFill>
              </a:rPr>
              <a:t>firmware</a:t>
            </a:r>
            <a:r>
              <a:rPr lang="en-IN" altLang="en-US" sz="2800" smtClean="0"/>
              <a:t> on the PC motherboard. </a:t>
            </a:r>
          </a:p>
          <a:p>
            <a:pPr algn="just"/>
            <a:r>
              <a:rPr lang="en-IN" altLang="en-US" sz="2800" smtClean="0"/>
              <a:t>BIOS can be accessed during the initial phases of the boot procedure by pressing del, F2 or F10.</a:t>
            </a:r>
          </a:p>
          <a:p>
            <a:pPr algn="just"/>
            <a:r>
              <a:rPr lang="en-IN" altLang="en-US" sz="2800" smtClean="0"/>
              <a:t>Finally, the firmware code cycles through all storage devices and looks for a </a:t>
            </a:r>
            <a:r>
              <a:rPr lang="en-IN" altLang="en-US" sz="2800" smtClean="0">
                <a:solidFill>
                  <a:srgbClr val="0070C0"/>
                </a:solidFill>
              </a:rPr>
              <a:t>boot-loader.  (</a:t>
            </a:r>
            <a:r>
              <a:rPr lang="en-IN" altLang="en-US" sz="2800" smtClean="0"/>
              <a:t>usually located in first sector of a disk which is 512 bytes)</a:t>
            </a:r>
          </a:p>
          <a:p>
            <a:pPr algn="just"/>
            <a:r>
              <a:rPr lang="en-IN" altLang="en-US" sz="2800" smtClean="0"/>
              <a:t>If the boot-loader is found, then the firmware hands over control of the computer to it.</a:t>
            </a:r>
            <a:endParaRPr lang="en-US" altLang="en-US" sz="2800" b="1" smtClean="0">
              <a:solidFill>
                <a:srgbClr val="3366FF"/>
              </a:solidFill>
            </a:endParaRPr>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Functions of Operating System</a:t>
            </a:r>
          </a:p>
        </p:txBody>
      </p:sp>
      <p:sp>
        <p:nvSpPr>
          <p:cNvPr id="18435" name="object 3"/>
          <p:cNvSpPr>
            <a:spLocks noChangeArrowheads="1"/>
          </p:cNvSpPr>
          <p:nvPr/>
        </p:nvSpPr>
        <p:spPr bwMode="auto">
          <a:xfrm>
            <a:off x="1069975" y="2141538"/>
            <a:ext cx="10641013" cy="49037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49338" y="823913"/>
            <a:ext cx="11423650" cy="560387"/>
          </a:xfrm>
        </p:spPr>
        <p:txBody>
          <a:bodyPr/>
          <a:lstStyle/>
          <a:p>
            <a:r>
              <a:rPr lang="en-US" altLang="en-US" smtClean="0"/>
              <a:t>1. Process Management</a:t>
            </a:r>
          </a:p>
        </p:txBody>
      </p:sp>
      <p:sp>
        <p:nvSpPr>
          <p:cNvPr id="18435" name="Content Placeholder 2"/>
          <p:cNvSpPr>
            <a:spLocks noGrp="1"/>
          </p:cNvSpPr>
          <p:nvPr>
            <p:ph idx="1"/>
          </p:nvPr>
        </p:nvSpPr>
        <p:spPr>
          <a:xfrm>
            <a:off x="1049338" y="1758950"/>
            <a:ext cx="11445875" cy="5441950"/>
          </a:xfrm>
        </p:spPr>
        <p:txBody>
          <a:bodyPr/>
          <a:lstStyle/>
          <a:p>
            <a:r>
              <a:rPr lang="en-US" altLang="en-US" sz="2400" b="1" dirty="0" smtClean="0"/>
              <a:t>A </a:t>
            </a:r>
            <a:r>
              <a:rPr lang="en-US" altLang="en-US" sz="2400" b="1" i="1" dirty="0" smtClean="0"/>
              <a:t>process </a:t>
            </a:r>
            <a:r>
              <a:rPr lang="en-US" altLang="en-US" sz="2400" b="1" dirty="0" smtClean="0"/>
              <a:t>is a program in execution.</a:t>
            </a:r>
          </a:p>
          <a:p>
            <a:r>
              <a:rPr lang="en-US" altLang="en-US" sz="2400" dirty="0" smtClean="0">
                <a:ea typeface="Trebuchet MS" panose="020B0603020202020204" pitchFamily="34" charset="0"/>
                <a:cs typeface="Trebuchet MS" panose="020B0603020202020204" pitchFamily="34" charset="0"/>
              </a:rPr>
              <a:t>A process needs certain resources, including CPU time, memory, files, and I/O devices to accomplish its task.</a:t>
            </a:r>
          </a:p>
          <a:p>
            <a:pPr algn="just">
              <a:spcBef>
                <a:spcPts val="1113"/>
              </a:spcBef>
            </a:pPr>
            <a:r>
              <a:rPr lang="en-US" altLang="en-US" sz="2400" dirty="0" smtClean="0">
                <a:ea typeface="Trebuchet MS" panose="020B0603020202020204" pitchFamily="34" charset="0"/>
                <a:cs typeface="Trebuchet MS" panose="020B0603020202020204" pitchFamily="34" charset="0"/>
              </a:rPr>
              <a:t>Simultaneous execution leads to multiple processes. Hence creation, execution and termination of a process  are the most basic functionality of an OS</a:t>
            </a:r>
          </a:p>
          <a:p>
            <a:pPr algn="just">
              <a:spcBef>
                <a:spcPts val="1113"/>
              </a:spcBef>
            </a:pPr>
            <a:r>
              <a:rPr lang="en-US" altLang="en-US" sz="2400" dirty="0" smtClean="0">
                <a:ea typeface="Trebuchet MS" panose="020B0603020202020204" pitchFamily="34" charset="0"/>
                <a:cs typeface="Trebuchet MS" panose="020B0603020202020204" pitchFamily="34" charset="0"/>
              </a:rPr>
              <a:t>If processes are </a:t>
            </a:r>
            <a:r>
              <a:rPr lang="en-US" altLang="en-US" sz="2400" dirty="0" smtClean="0">
                <a:solidFill>
                  <a:srgbClr val="00B0F0"/>
                </a:solidFill>
                <a:ea typeface="Trebuchet MS" panose="020B0603020202020204" pitchFamily="34" charset="0"/>
                <a:cs typeface="Trebuchet MS" panose="020B0603020202020204" pitchFamily="34" charset="0"/>
              </a:rPr>
              <a:t>dependent</a:t>
            </a:r>
            <a:r>
              <a:rPr lang="en-US" altLang="en-US" sz="2400" dirty="0" smtClean="0">
                <a:ea typeface="Trebuchet MS" panose="020B0603020202020204" pitchFamily="34" charset="0"/>
                <a:cs typeface="Trebuchet MS" panose="020B0603020202020204" pitchFamily="34" charset="0"/>
              </a:rPr>
              <a:t>, than they may try to share same resources. thus task of </a:t>
            </a:r>
            <a:r>
              <a:rPr lang="en-US" altLang="en-US" sz="2400" dirty="0" smtClean="0">
                <a:solidFill>
                  <a:srgbClr val="00B0F0"/>
                </a:solidFill>
                <a:ea typeface="Trebuchet MS" panose="020B0603020202020204" pitchFamily="34" charset="0"/>
                <a:cs typeface="Trebuchet MS" panose="020B0603020202020204" pitchFamily="34" charset="0"/>
              </a:rPr>
              <a:t>process synchronization  </a:t>
            </a:r>
            <a:r>
              <a:rPr lang="en-US" altLang="en-US" sz="2400" dirty="0" smtClean="0">
                <a:ea typeface="Trebuchet MS" panose="020B0603020202020204" pitchFamily="34" charset="0"/>
                <a:cs typeface="Trebuchet MS" panose="020B0603020202020204" pitchFamily="34" charset="0"/>
              </a:rPr>
              <a:t>comes to the picture.</a:t>
            </a:r>
          </a:p>
          <a:p>
            <a:pPr algn="just">
              <a:spcBef>
                <a:spcPts val="1113"/>
              </a:spcBef>
            </a:pPr>
            <a:r>
              <a:rPr lang="en-US" altLang="en-US" sz="2400" dirty="0" smtClean="0">
                <a:ea typeface="Trebuchet MS" panose="020B0603020202020204" pitchFamily="34" charset="0"/>
                <a:cs typeface="Trebuchet MS" panose="020B0603020202020204" pitchFamily="34" charset="0"/>
              </a:rPr>
              <a:t>If processes are </a:t>
            </a:r>
            <a:r>
              <a:rPr lang="en-US" altLang="en-US" sz="2400" dirty="0" smtClean="0">
                <a:solidFill>
                  <a:srgbClr val="00B0F0"/>
                </a:solidFill>
                <a:ea typeface="Trebuchet MS" panose="020B0603020202020204" pitchFamily="34" charset="0"/>
                <a:cs typeface="Trebuchet MS" panose="020B0603020202020204" pitchFamily="34" charset="0"/>
              </a:rPr>
              <a:t>independent</a:t>
            </a:r>
            <a:r>
              <a:rPr lang="en-US" altLang="en-US" sz="2400" dirty="0" smtClean="0">
                <a:ea typeface="Trebuchet MS" panose="020B0603020202020204" pitchFamily="34" charset="0"/>
                <a:cs typeface="Trebuchet MS" panose="020B0603020202020204" pitchFamily="34" charset="0"/>
              </a:rPr>
              <a:t>, than a due care needs to be taken to avoid their overlapping in memory area.</a:t>
            </a:r>
          </a:p>
          <a:p>
            <a:pPr algn="just">
              <a:spcBef>
                <a:spcPts val="1113"/>
              </a:spcBef>
            </a:pPr>
            <a:r>
              <a:rPr lang="en-US" altLang="en-US" sz="2400" dirty="0" smtClean="0">
                <a:ea typeface="Trebuchet MS" panose="020B0603020202020204" pitchFamily="34" charset="0"/>
                <a:cs typeface="Trebuchet MS" panose="020B0603020202020204" pitchFamily="34" charset="0"/>
              </a:rPr>
              <a:t>Based on priority, it is important to allow more  important processes to execute first than others.</a:t>
            </a:r>
          </a:p>
          <a:p>
            <a:endParaRPr lang="en-US" altLang="en-US" sz="4000" dirty="0" smtClean="0"/>
          </a:p>
          <a:p>
            <a:pPr marL="509588" lvl="1" indent="0">
              <a:buFontTx/>
              <a:buNone/>
            </a:pPr>
            <a:endParaRPr lang="en-US" altLang="en-US" sz="2000" dirty="0" smtClean="0"/>
          </a:p>
          <a:p>
            <a:endParaRPr lang="en-US" altLang="en-US" sz="4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88963" y="831850"/>
            <a:ext cx="11422062" cy="458788"/>
          </a:xfrm>
        </p:spPr>
        <p:txBody>
          <a:bodyPr/>
          <a:lstStyle/>
          <a:p>
            <a:r>
              <a:rPr lang="en-US" altLang="en-US" smtClean="0">
                <a:latin typeface="Trebuchet MS" panose="020B0603020202020204" pitchFamily="34" charset="0"/>
                <a:ea typeface="Trebuchet MS" panose="020B0603020202020204" pitchFamily="34" charset="0"/>
                <a:cs typeface="Trebuchet MS" panose="020B0603020202020204" pitchFamily="34" charset="0"/>
              </a:rPr>
              <a:t/>
            </a:r>
            <a:br>
              <a:rPr lang="en-US" altLang="en-US" smtClean="0">
                <a:latin typeface="Trebuchet MS" panose="020B0603020202020204" pitchFamily="34" charset="0"/>
                <a:ea typeface="Trebuchet MS" panose="020B0603020202020204" pitchFamily="34" charset="0"/>
                <a:cs typeface="Trebuchet MS" panose="020B0603020202020204" pitchFamily="34" charset="0"/>
              </a:rPr>
            </a:br>
            <a:r>
              <a:rPr lang="en-US" altLang="en-US" smtClean="0"/>
              <a:t>2. Memory management</a:t>
            </a:r>
          </a:p>
        </p:txBody>
      </p:sp>
      <p:sp>
        <p:nvSpPr>
          <p:cNvPr id="19459" name="Content Placeholder 2"/>
          <p:cNvSpPr>
            <a:spLocks noGrp="1"/>
          </p:cNvSpPr>
          <p:nvPr>
            <p:ph idx="1"/>
          </p:nvPr>
        </p:nvSpPr>
        <p:spPr/>
        <p:txBody>
          <a:bodyPr/>
          <a:lstStyle/>
          <a:p>
            <a:pPr algn="just"/>
            <a:r>
              <a:rPr lang="en-US" altLang="en-US" sz="2400" dirty="0" smtClean="0"/>
              <a:t>Memory is a large array of words or bytes, each with its own address.</a:t>
            </a:r>
          </a:p>
          <a:p>
            <a:pPr algn="just"/>
            <a:r>
              <a:rPr lang="en-US" altLang="en-US" sz="2400" dirty="0" smtClean="0"/>
              <a:t> It is a repository of quickly accessible data shared by the CPU and I/O devices.</a:t>
            </a:r>
          </a:p>
          <a:p>
            <a:pPr algn="just"/>
            <a:r>
              <a:rPr lang="en-US" altLang="en-US" sz="2400" dirty="0" smtClean="0"/>
              <a:t>Main memory is a </a:t>
            </a:r>
            <a:r>
              <a:rPr lang="en-US" altLang="en-US" sz="2400" b="1" dirty="0" smtClean="0"/>
              <a:t>volatile </a:t>
            </a:r>
            <a:r>
              <a:rPr lang="en-US" altLang="en-US" sz="2400" dirty="0" smtClean="0"/>
              <a:t>storage device. </a:t>
            </a:r>
            <a:r>
              <a:rPr lang="en-IN" altLang="en-US" sz="2400" dirty="0" smtClean="0"/>
              <a:t>When the computer made turn off everything stored in RAM will be erased automatically.</a:t>
            </a:r>
          </a:p>
          <a:p>
            <a:pPr algn="just"/>
            <a:r>
              <a:rPr lang="en-IN" altLang="en-US" sz="2400" dirty="0" smtClean="0"/>
              <a:t>In addition to the physical RAM installed in your computer, most modern operating systems allow your computer to use a </a:t>
            </a:r>
            <a:r>
              <a:rPr lang="en-IN" altLang="en-US" sz="2400" i="1" dirty="0" smtClean="0"/>
              <a:t>virtual memory system. Virtual memory allows your computer to use part of a permanent storage device (such as a hard disk) as extra memory.</a:t>
            </a:r>
            <a:endParaRPr lang="en-US" altLang="en-US" sz="2400" dirty="0" smtClean="0"/>
          </a:p>
          <a:p>
            <a:pPr algn="just"/>
            <a:r>
              <a:rPr lang="en-US" altLang="en-US" sz="2400" dirty="0" smtClean="0"/>
              <a:t>The operating system is responsible for the following activities in connections with memory management:</a:t>
            </a:r>
          </a:p>
          <a:p>
            <a:pPr lvl="1" algn="just">
              <a:buFont typeface="Wingdings" panose="05000000000000000000" pitchFamily="2" charset="2"/>
              <a:buChar char="Ø"/>
            </a:pPr>
            <a:r>
              <a:rPr lang="en-US" altLang="en-US" sz="2400" dirty="0" smtClean="0"/>
              <a:t>Keep track of which parts of memory are currently being used and by whom.</a:t>
            </a:r>
          </a:p>
          <a:p>
            <a:pPr lvl="1" algn="just">
              <a:buFont typeface="Wingdings" panose="05000000000000000000" pitchFamily="2" charset="2"/>
              <a:buChar char="Ø"/>
            </a:pPr>
            <a:r>
              <a:rPr lang="en-US" altLang="en-US" sz="2400" dirty="0" smtClean="0"/>
              <a:t>Decide which processes to load when memory space becomes available.</a:t>
            </a:r>
          </a:p>
          <a:p>
            <a:pPr lvl="1" algn="just">
              <a:buFont typeface="Wingdings" panose="05000000000000000000" pitchFamily="2" charset="2"/>
              <a:buChar char="Ø"/>
            </a:pPr>
            <a:r>
              <a:rPr lang="en-US" altLang="en-US" sz="2400" dirty="0" smtClean="0"/>
              <a:t>Allocate and de-allocate memory space as needed.</a:t>
            </a:r>
          </a:p>
          <a:p>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59">
                                            <p:txEl>
                                              <p:pRg st="5" end="5"/>
                                            </p:txEl>
                                          </p:spTgt>
                                        </p:tgtEl>
                                        <p:attrNameLst>
                                          <p:attrName>style.visibility</p:attrName>
                                        </p:attrNameLst>
                                      </p:cBhvr>
                                      <p:to>
                                        <p:strVal val="visible"/>
                                      </p:to>
                                    </p:set>
                                    <p:anim calcmode="lin" valueType="num">
                                      <p:cBhvr additive="base">
                                        <p:cTn id="35"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459">
                                            <p:txEl>
                                              <p:pRg st="6" end="6"/>
                                            </p:txEl>
                                          </p:spTgt>
                                        </p:tgtEl>
                                        <p:attrNameLst>
                                          <p:attrName>style.visibility</p:attrName>
                                        </p:attrNameLst>
                                      </p:cBhvr>
                                      <p:to>
                                        <p:strVal val="visible"/>
                                      </p:to>
                                    </p:set>
                                    <p:anim calcmode="lin" valueType="num">
                                      <p:cBhvr additive="base">
                                        <p:cTn id="39"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459">
                                            <p:txEl>
                                              <p:pRg st="7" end="7"/>
                                            </p:txEl>
                                          </p:spTgt>
                                        </p:tgtEl>
                                        <p:attrNameLst>
                                          <p:attrName>style.visibility</p:attrName>
                                        </p:attrNameLst>
                                      </p:cBhvr>
                                      <p:to>
                                        <p:strVal val="visible"/>
                                      </p:to>
                                    </p:set>
                                    <p:anim calcmode="lin" valueType="num">
                                      <p:cBhvr additive="base">
                                        <p:cTn id="43"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b="1" smtClean="0"/>
              <a:t/>
            </a:r>
            <a:br>
              <a:rPr lang="en-US" altLang="en-US" b="1" smtClean="0"/>
            </a:br>
            <a:r>
              <a:rPr lang="en-US" altLang="en-US" smtClean="0"/>
              <a:t>3. File Management</a:t>
            </a:r>
          </a:p>
        </p:txBody>
      </p:sp>
      <p:sp>
        <p:nvSpPr>
          <p:cNvPr id="20483" name="Content Placeholder 2"/>
          <p:cNvSpPr>
            <a:spLocks noGrp="1"/>
          </p:cNvSpPr>
          <p:nvPr>
            <p:ph idx="1"/>
          </p:nvPr>
        </p:nvSpPr>
        <p:spPr/>
        <p:txBody>
          <a:bodyPr/>
          <a:lstStyle/>
          <a:p>
            <a:pPr algn="just">
              <a:defRPr/>
            </a:pPr>
            <a:r>
              <a:rPr lang="en-US" altLang="en-US" sz="2200" dirty="0" smtClean="0"/>
              <a:t>A file is a collection of related information defined by its creator. </a:t>
            </a:r>
          </a:p>
          <a:p>
            <a:pPr algn="just">
              <a:defRPr/>
            </a:pPr>
            <a:r>
              <a:rPr lang="en-IN" sz="2400" i="1" dirty="0" smtClean="0">
                <a:solidFill>
                  <a:srgbClr val="0070C0"/>
                </a:solidFill>
              </a:rPr>
              <a:t>File systems </a:t>
            </a:r>
            <a:r>
              <a:rPr lang="en-IN" sz="2400" i="1" dirty="0" smtClean="0"/>
              <a:t>provide the conventions for the encoding, storage and management of data on a storage device such as a hard disk.</a:t>
            </a:r>
            <a:endParaRPr lang="en-IN" sz="2400" dirty="0" smtClean="0"/>
          </a:p>
          <a:p>
            <a:pPr lvl="1">
              <a:buFont typeface="Wingdings" pitchFamily="2" charset="2"/>
              <a:buChar char="Ø"/>
              <a:defRPr/>
            </a:pPr>
            <a:r>
              <a:rPr lang="en-IN" sz="1400" dirty="0" smtClean="0">
                <a:ea typeface="+mn-ea"/>
                <a:cs typeface="+mn-cs"/>
              </a:rPr>
              <a:t>FAT12 (floppy disks) </a:t>
            </a:r>
          </a:p>
          <a:p>
            <a:pPr lvl="1">
              <a:buFont typeface="Wingdings" pitchFamily="2" charset="2"/>
              <a:buChar char="Ø"/>
              <a:defRPr/>
            </a:pPr>
            <a:r>
              <a:rPr lang="en-IN" sz="1400" dirty="0" smtClean="0">
                <a:ea typeface="+mn-ea"/>
                <a:cs typeface="+mn-cs"/>
              </a:rPr>
              <a:t>FAT16 (DOS and older versions of Windows) </a:t>
            </a:r>
          </a:p>
          <a:p>
            <a:pPr lvl="1">
              <a:buFont typeface="Wingdings" pitchFamily="2" charset="2"/>
              <a:buChar char="Ø"/>
              <a:defRPr/>
            </a:pPr>
            <a:r>
              <a:rPr lang="en-IN" sz="1400" dirty="0" smtClean="0">
                <a:ea typeface="+mn-ea"/>
                <a:cs typeface="+mn-cs"/>
              </a:rPr>
              <a:t>FAT32 (older versions of Windows) </a:t>
            </a:r>
          </a:p>
          <a:p>
            <a:pPr lvl="1">
              <a:buFont typeface="Wingdings" pitchFamily="2" charset="2"/>
              <a:buChar char="Ø"/>
              <a:defRPr/>
            </a:pPr>
            <a:r>
              <a:rPr lang="en-IN" sz="1400" dirty="0" smtClean="0">
                <a:ea typeface="+mn-ea"/>
                <a:cs typeface="+mn-cs"/>
              </a:rPr>
              <a:t>NTFS (newer versions of Windows) </a:t>
            </a:r>
          </a:p>
          <a:p>
            <a:pPr lvl="1">
              <a:buFont typeface="Wingdings" pitchFamily="2" charset="2"/>
              <a:buChar char="Ø"/>
              <a:defRPr/>
            </a:pPr>
            <a:r>
              <a:rPr lang="en-IN" sz="1400" dirty="0" smtClean="0">
                <a:ea typeface="+mn-ea"/>
                <a:cs typeface="+mn-cs"/>
              </a:rPr>
              <a:t>EXT3 (Unix/Linux) </a:t>
            </a:r>
          </a:p>
          <a:p>
            <a:pPr lvl="1">
              <a:buFont typeface="Wingdings" pitchFamily="2" charset="2"/>
              <a:buChar char="Ø"/>
              <a:defRPr/>
            </a:pPr>
            <a:r>
              <a:rPr lang="en-IN" sz="1400" dirty="0" smtClean="0">
                <a:ea typeface="+mn-ea"/>
                <a:cs typeface="+mn-cs"/>
              </a:rPr>
              <a:t>HFS+ (Max OS X) </a:t>
            </a:r>
            <a:endParaRPr lang="en-US" altLang="en-US" sz="1400" dirty="0" smtClean="0"/>
          </a:p>
          <a:p>
            <a:pPr algn="just">
              <a:defRPr/>
            </a:pPr>
            <a:r>
              <a:rPr lang="en-US" altLang="en-US" sz="2000" dirty="0" smtClean="0"/>
              <a:t>The operating system is responsible for the following activities in connections with file management:</a:t>
            </a:r>
          </a:p>
          <a:p>
            <a:pPr marL="509588" lvl="1" indent="0" algn="just">
              <a:buFontTx/>
              <a:buNone/>
              <a:defRPr/>
            </a:pPr>
            <a:r>
              <a:rPr lang="en-US" altLang="en-US" sz="2000" dirty="0" smtClean="0"/>
              <a:t>✦ File creation and deletion.</a:t>
            </a:r>
          </a:p>
          <a:p>
            <a:pPr marL="509588" lvl="1" indent="0" algn="just">
              <a:buFontTx/>
              <a:buNone/>
              <a:defRPr/>
            </a:pPr>
            <a:r>
              <a:rPr lang="en-US" altLang="en-US" sz="2000" dirty="0" smtClean="0"/>
              <a:t>✦ Directory creation and deletion.</a:t>
            </a:r>
          </a:p>
          <a:p>
            <a:pPr marL="509588" lvl="1" indent="0" algn="just">
              <a:buFontTx/>
              <a:buNone/>
              <a:defRPr/>
            </a:pPr>
            <a:r>
              <a:rPr lang="en-US" altLang="en-US" sz="2000" dirty="0" smtClean="0"/>
              <a:t>✦ Support of primitives for manipulating files and directories.</a:t>
            </a:r>
          </a:p>
          <a:p>
            <a:pPr marL="509588" lvl="1" indent="0" algn="just">
              <a:buFontTx/>
              <a:buNone/>
              <a:defRPr/>
            </a:pPr>
            <a:r>
              <a:rPr lang="en-US" altLang="en-US" sz="2000" dirty="0" smtClean="0"/>
              <a:t>✦ Mapping files onto secondary storage.</a:t>
            </a:r>
          </a:p>
          <a:p>
            <a:pPr marL="509588" lvl="1" indent="0" algn="just">
              <a:buFontTx/>
              <a:buNone/>
              <a:defRPr/>
            </a:pPr>
            <a:r>
              <a:rPr lang="en-US" altLang="en-US" sz="2000" dirty="0" smtClean="0"/>
              <a:t>✦ File backup on stable (nonvolatile) storage media.</a:t>
            </a:r>
          </a:p>
          <a:p>
            <a:pPr>
              <a:defRPr/>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additive="base">
                                        <p:cTn id="1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483">
                                            <p:txEl>
                                              <p:pRg st="5" end="5"/>
                                            </p:txEl>
                                          </p:spTgt>
                                        </p:tgtEl>
                                        <p:attrNameLst>
                                          <p:attrName>style.visibility</p:attrName>
                                        </p:attrNameLst>
                                      </p:cBhvr>
                                      <p:to>
                                        <p:strVal val="visible"/>
                                      </p:to>
                                    </p:set>
                                    <p:anim calcmode="lin" valueType="num">
                                      <p:cBhvr additive="base">
                                        <p:cTn id="29"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 calcmode="lin" valueType="num">
                                      <p:cBhvr additive="base">
                                        <p:cTn id="33"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 calcmode="lin" valueType="num">
                                      <p:cBhvr additive="base">
                                        <p:cTn id="37"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 calcmode="lin" valueType="num">
                                      <p:cBhvr additive="base">
                                        <p:cTn id="43"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483">
                                            <p:txEl>
                                              <p:pRg st="9" end="9"/>
                                            </p:txEl>
                                          </p:spTgt>
                                        </p:tgtEl>
                                        <p:attrNameLst>
                                          <p:attrName>style.visibility</p:attrName>
                                        </p:attrNameLst>
                                      </p:cBhvr>
                                      <p:to>
                                        <p:strVal val="visible"/>
                                      </p:to>
                                    </p:set>
                                    <p:anim calcmode="lin" valueType="num">
                                      <p:cBhvr additive="base">
                                        <p:cTn id="47"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483">
                                            <p:txEl>
                                              <p:pRg st="10" end="10"/>
                                            </p:txEl>
                                          </p:spTgt>
                                        </p:tgtEl>
                                        <p:attrNameLst>
                                          <p:attrName>style.visibility</p:attrName>
                                        </p:attrNameLst>
                                      </p:cBhvr>
                                      <p:to>
                                        <p:strVal val="visible"/>
                                      </p:to>
                                    </p:set>
                                    <p:anim calcmode="lin" valueType="num">
                                      <p:cBhvr additive="base">
                                        <p:cTn id="51" dur="500" fill="hold"/>
                                        <p:tgtEl>
                                          <p:spTgt spid="2048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483">
                                            <p:txEl>
                                              <p:pRg st="11" end="11"/>
                                            </p:txEl>
                                          </p:spTgt>
                                        </p:tgtEl>
                                        <p:attrNameLst>
                                          <p:attrName>style.visibility</p:attrName>
                                        </p:attrNameLst>
                                      </p:cBhvr>
                                      <p:to>
                                        <p:strVal val="visible"/>
                                      </p:to>
                                    </p:set>
                                    <p:anim calcmode="lin" valueType="num">
                                      <p:cBhvr additive="base">
                                        <p:cTn id="55" dur="500" fill="hold"/>
                                        <p:tgtEl>
                                          <p:spTgt spid="2048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48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483">
                                            <p:txEl>
                                              <p:pRg st="12" end="12"/>
                                            </p:txEl>
                                          </p:spTgt>
                                        </p:tgtEl>
                                        <p:attrNameLst>
                                          <p:attrName>style.visibility</p:attrName>
                                        </p:attrNameLst>
                                      </p:cBhvr>
                                      <p:to>
                                        <p:strVal val="visible"/>
                                      </p:to>
                                    </p:set>
                                    <p:anim calcmode="lin" valueType="num">
                                      <p:cBhvr additive="base">
                                        <p:cTn id="59" dur="500" fill="hold"/>
                                        <p:tgtEl>
                                          <p:spTgt spid="2048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048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483">
                                            <p:txEl>
                                              <p:pRg st="13" end="13"/>
                                            </p:txEl>
                                          </p:spTgt>
                                        </p:tgtEl>
                                        <p:attrNameLst>
                                          <p:attrName>style.visibility</p:attrName>
                                        </p:attrNameLst>
                                      </p:cBhvr>
                                      <p:to>
                                        <p:strVal val="visible"/>
                                      </p:to>
                                    </p:set>
                                    <p:anim calcmode="lin" valueType="num">
                                      <p:cBhvr additive="base">
                                        <p:cTn id="63" dur="500" fill="hold"/>
                                        <p:tgtEl>
                                          <p:spTgt spid="2048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048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Course Content:</a:t>
            </a:r>
          </a:p>
        </p:txBody>
      </p:sp>
      <p:sp>
        <p:nvSpPr>
          <p:cNvPr id="5123" name="Content Placeholder 2"/>
          <p:cNvSpPr>
            <a:spLocks noGrp="1"/>
          </p:cNvSpPr>
          <p:nvPr>
            <p:ph idx="1"/>
          </p:nvPr>
        </p:nvSpPr>
        <p:spPr/>
        <p:txBody>
          <a:bodyPr/>
          <a:lstStyle/>
          <a:p>
            <a:r>
              <a:rPr lang="en-US" altLang="en-US" smtClean="0"/>
              <a:t>What is an OS.</a:t>
            </a:r>
          </a:p>
          <a:p>
            <a:r>
              <a:rPr lang="en-US" altLang="en-US" smtClean="0"/>
              <a:t>What are its key functions.</a:t>
            </a:r>
          </a:p>
          <a:p>
            <a:r>
              <a:rPr lang="en-US" altLang="en-US" smtClean="0"/>
              <a:t>The evaluation of OS.</a:t>
            </a:r>
          </a:p>
          <a:p>
            <a:r>
              <a:rPr lang="en-US" altLang="en-US" smtClean="0"/>
              <a:t>What are the popular types of OS. </a:t>
            </a:r>
          </a:p>
          <a:p>
            <a:r>
              <a:rPr lang="en-US" altLang="en-US" smtClean="0"/>
              <a:t>Basics of UNIX and Windows.</a:t>
            </a:r>
          </a:p>
          <a:p>
            <a:r>
              <a:rPr lang="en-US" altLang="en-US" smtClean="0"/>
              <a:t>Advantages of open source OS like Linux.</a:t>
            </a:r>
          </a:p>
          <a:p>
            <a:r>
              <a:rPr lang="en-US" altLang="en-US" smtClean="0"/>
              <a:t>Networks 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 calcmode="lin" valueType="num">
                                      <p:cBhvr additive="base">
                                        <p:cTn id="37"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3">
                                            <p:txEl>
                                              <p:pRg st="6" end="6"/>
                                            </p:txEl>
                                          </p:spTgt>
                                        </p:tgtEl>
                                        <p:attrNameLst>
                                          <p:attrName>style.visibility</p:attrName>
                                        </p:attrNameLst>
                                      </p:cBhvr>
                                      <p:to>
                                        <p:strVal val="visible"/>
                                      </p:to>
                                    </p:set>
                                    <p:anim calcmode="lin" valueType="num">
                                      <p:cBhvr additive="base">
                                        <p:cTn id="43"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3600" smtClean="0"/>
              <a:t>4. Device Management or I/O Management</a:t>
            </a:r>
          </a:p>
        </p:txBody>
      </p:sp>
      <p:sp>
        <p:nvSpPr>
          <p:cNvPr id="21507" name="Content Placeholder 2"/>
          <p:cNvSpPr>
            <a:spLocks noGrp="1"/>
          </p:cNvSpPr>
          <p:nvPr>
            <p:ph idx="1"/>
          </p:nvPr>
        </p:nvSpPr>
        <p:spPr/>
        <p:txBody>
          <a:bodyPr/>
          <a:lstStyle/>
          <a:p>
            <a:pPr algn="just"/>
            <a:r>
              <a:rPr lang="en-IN" altLang="en-US" sz="2000" i="1" smtClean="0">
                <a:solidFill>
                  <a:srgbClr val="0070C0"/>
                </a:solidFill>
              </a:rPr>
              <a:t>Device controllers </a:t>
            </a:r>
            <a:r>
              <a:rPr lang="en-IN" altLang="en-US" sz="2000" i="1" smtClean="0"/>
              <a:t>are components on the motherboard (or on expansion cards) that act as an interface between the CPU and the actual device.</a:t>
            </a:r>
          </a:p>
          <a:p>
            <a:pPr algn="just"/>
            <a:r>
              <a:rPr lang="en-IN" altLang="en-US" sz="2000" i="1" smtClean="0">
                <a:solidFill>
                  <a:srgbClr val="0070C0"/>
                </a:solidFill>
              </a:rPr>
              <a:t>Device drivers, </a:t>
            </a:r>
            <a:r>
              <a:rPr lang="en-IN" altLang="en-US" sz="2000" i="1" smtClean="0"/>
              <a:t>which are the operating system software components that interact with the devices controllers.</a:t>
            </a:r>
          </a:p>
          <a:p>
            <a:pPr algn="just"/>
            <a:r>
              <a:rPr lang="en-IN" altLang="en-US" sz="2000" smtClean="0"/>
              <a:t>A special device (inside CPU) called the </a:t>
            </a:r>
            <a:r>
              <a:rPr lang="en-IN" altLang="en-US" sz="2000" smtClean="0">
                <a:solidFill>
                  <a:srgbClr val="0070C0"/>
                </a:solidFill>
              </a:rPr>
              <a:t>Interrupt Controller </a:t>
            </a:r>
            <a:r>
              <a:rPr lang="en-IN" altLang="en-US" sz="2000" smtClean="0"/>
              <a:t>handles the task of receiving interrupt requests and  prioritizes them to be forwarded to the processor. </a:t>
            </a:r>
          </a:p>
          <a:p>
            <a:pPr algn="just"/>
            <a:r>
              <a:rPr lang="en-IN" altLang="en-US" sz="2000" smtClean="0">
                <a:solidFill>
                  <a:srgbClr val="0070C0"/>
                </a:solidFill>
              </a:rPr>
              <a:t>Deadlocks</a:t>
            </a:r>
            <a:r>
              <a:rPr lang="en-IN" altLang="en-US" sz="2000" smtClean="0"/>
              <a:t> can occur when two (or more) processes have control of different I/O resources that are needed by the other processes, and they are unwilling to give up control of the device.</a:t>
            </a:r>
            <a:endParaRPr lang="en-US" altLang="en-US" sz="2000" smtClean="0"/>
          </a:p>
          <a:p>
            <a:pPr algn="just"/>
            <a:r>
              <a:rPr lang="en-US" altLang="en-US" sz="2000" smtClean="0"/>
              <a:t>It performs the following activities for device management.</a:t>
            </a:r>
          </a:p>
          <a:p>
            <a:pPr lvl="1" algn="just">
              <a:buFont typeface="Wingdings" panose="05000000000000000000" pitchFamily="2" charset="2"/>
              <a:buChar char="Ø"/>
            </a:pPr>
            <a:r>
              <a:rPr lang="en-US" altLang="en-US" sz="2000" smtClean="0"/>
              <a:t>Keeps tracks of all devices connected to system. </a:t>
            </a:r>
          </a:p>
          <a:p>
            <a:pPr lvl="1" algn="just">
              <a:buFont typeface="Wingdings" panose="05000000000000000000" pitchFamily="2" charset="2"/>
              <a:buChar char="Ø"/>
            </a:pPr>
            <a:r>
              <a:rPr lang="en-US" altLang="en-US" sz="2000" smtClean="0"/>
              <a:t>Designates a program responsible for every device known as  Input/output controller. </a:t>
            </a:r>
          </a:p>
          <a:p>
            <a:pPr lvl="1" algn="just">
              <a:buFont typeface="Wingdings" panose="05000000000000000000" pitchFamily="2" charset="2"/>
              <a:buChar char="Ø"/>
            </a:pPr>
            <a:r>
              <a:rPr lang="en-US" altLang="en-US" sz="2000" smtClean="0"/>
              <a:t>Decides which process gets access to a certain device and for how long.</a:t>
            </a:r>
          </a:p>
          <a:p>
            <a:pPr lvl="1" algn="just">
              <a:buFont typeface="Wingdings" panose="05000000000000000000" pitchFamily="2" charset="2"/>
              <a:buChar char="Ø"/>
            </a:pPr>
            <a:r>
              <a:rPr lang="en-US" altLang="en-US" sz="2000" smtClean="0"/>
              <a:t>Allocates devices in an effective and efficient way. </a:t>
            </a:r>
          </a:p>
          <a:p>
            <a:pPr lvl="1" algn="just">
              <a:buFont typeface="Wingdings" panose="05000000000000000000" pitchFamily="2" charset="2"/>
              <a:buChar char="Ø"/>
            </a:pPr>
            <a:r>
              <a:rPr lang="en-US" altLang="en-US" sz="2000" smtClean="0"/>
              <a:t>Deallocates devices when they are no longer required.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additive="base">
                                        <p:cTn id="25"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additive="base">
                                        <p:cTn id="31"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507">
                                            <p:txEl>
                                              <p:pRg st="5" end="5"/>
                                            </p:txEl>
                                          </p:spTgt>
                                        </p:tgtEl>
                                        <p:attrNameLst>
                                          <p:attrName>style.visibility</p:attrName>
                                        </p:attrNameLst>
                                      </p:cBhvr>
                                      <p:to>
                                        <p:strVal val="visible"/>
                                      </p:to>
                                    </p:set>
                                    <p:anim calcmode="lin" valueType="num">
                                      <p:cBhvr additive="base">
                                        <p:cTn id="35"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0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07">
                                            <p:txEl>
                                              <p:pRg st="6" end="6"/>
                                            </p:txEl>
                                          </p:spTgt>
                                        </p:tgtEl>
                                        <p:attrNameLst>
                                          <p:attrName>style.visibility</p:attrName>
                                        </p:attrNameLst>
                                      </p:cBhvr>
                                      <p:to>
                                        <p:strVal val="visible"/>
                                      </p:to>
                                    </p:set>
                                    <p:anim calcmode="lin" valueType="num">
                                      <p:cBhvr additive="base">
                                        <p:cTn id="39"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507">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507">
                                            <p:txEl>
                                              <p:pRg st="7" end="7"/>
                                            </p:txEl>
                                          </p:spTgt>
                                        </p:tgtEl>
                                        <p:attrNameLst>
                                          <p:attrName>style.visibility</p:attrName>
                                        </p:attrNameLst>
                                      </p:cBhvr>
                                      <p:to>
                                        <p:strVal val="visible"/>
                                      </p:to>
                                    </p:set>
                                    <p:anim calcmode="lin" valueType="num">
                                      <p:cBhvr additive="base">
                                        <p:cTn id="43" dur="5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50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 calcmode="lin" valueType="num">
                                      <p:cBhvr additive="base">
                                        <p:cTn id="47" dur="5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507">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507">
                                            <p:txEl>
                                              <p:pRg st="9" end="9"/>
                                            </p:txEl>
                                          </p:spTgt>
                                        </p:tgtEl>
                                        <p:attrNameLst>
                                          <p:attrName>style.visibility</p:attrName>
                                        </p:attrNameLst>
                                      </p:cBhvr>
                                      <p:to>
                                        <p:strVal val="visible"/>
                                      </p:to>
                                    </p:set>
                                    <p:anim calcmode="lin" valueType="num">
                                      <p:cBhvr additive="base">
                                        <p:cTn id="51" dur="5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15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5. Security &amp; Protection</a:t>
            </a:r>
          </a:p>
        </p:txBody>
      </p:sp>
      <p:sp>
        <p:nvSpPr>
          <p:cNvPr id="22531" name="Content Placeholder 2"/>
          <p:cNvSpPr>
            <a:spLocks noGrp="1"/>
          </p:cNvSpPr>
          <p:nvPr>
            <p:ph idx="1"/>
          </p:nvPr>
        </p:nvSpPr>
        <p:spPr/>
        <p:txBody>
          <a:bodyPr/>
          <a:lstStyle/>
          <a:p>
            <a:pPr algn="just"/>
            <a:r>
              <a:rPr lang="en-US" altLang="en-US" smtClean="0"/>
              <a:t>The operating system uses password protection to protect user data and similar other techniques.</a:t>
            </a:r>
          </a:p>
          <a:p>
            <a:pPr algn="just"/>
            <a:r>
              <a:rPr lang="en-US" altLang="en-US" smtClean="0"/>
              <a:t>It also prevents unauthorized access to programs and user data by assigning access right permission to files and  directories.</a:t>
            </a:r>
          </a:p>
          <a:p>
            <a:pPr algn="just"/>
            <a:r>
              <a:rPr lang="en-IN" altLang="en-US" smtClean="0"/>
              <a:t>The owners of information stored in a multiuser or networked computer system may want to control use of that information, concurrent processes should not interfere with each other.</a:t>
            </a:r>
            <a:endParaRPr lang="en-US" altLang="en-US" smtClean="0"/>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6. User Interface Mechanism</a:t>
            </a:r>
          </a:p>
        </p:txBody>
      </p:sp>
      <p:sp>
        <p:nvSpPr>
          <p:cNvPr id="23555" name="Content Placeholder 2"/>
          <p:cNvSpPr>
            <a:spLocks noGrp="1"/>
          </p:cNvSpPr>
          <p:nvPr>
            <p:ph idx="1"/>
          </p:nvPr>
        </p:nvSpPr>
        <p:spPr/>
        <p:txBody>
          <a:bodyPr/>
          <a:lstStyle/>
          <a:p>
            <a:r>
              <a:rPr lang="en-US" altLang="en-US" smtClean="0"/>
              <a:t>A </a:t>
            </a:r>
            <a:r>
              <a:rPr lang="en-US" altLang="en-US" b="1" smtClean="0">
                <a:solidFill>
                  <a:srgbClr val="A52439"/>
                </a:solidFill>
              </a:rPr>
              <a:t>user interface </a:t>
            </a:r>
            <a:r>
              <a:rPr lang="en-US" altLang="en-US" smtClean="0"/>
              <a:t>(</a:t>
            </a:r>
            <a:r>
              <a:rPr lang="en-US" altLang="en-US" b="1" smtClean="0">
                <a:solidFill>
                  <a:srgbClr val="A52439"/>
                </a:solidFill>
              </a:rPr>
              <a:t>UI</a:t>
            </a:r>
            <a:r>
              <a:rPr lang="en-US" altLang="en-US" smtClean="0"/>
              <a:t>)</a:t>
            </a:r>
            <a:r>
              <a:rPr lang="en-US" altLang="en-US" smtClean="0">
                <a:solidFill>
                  <a:srgbClr val="67588E"/>
                </a:solidFill>
              </a:rPr>
              <a:t> </a:t>
            </a:r>
            <a:r>
              <a:rPr lang="en-US" altLang="en-US" smtClean="0"/>
              <a:t>controls how you enter data and instructions and how information is displayed on the screen</a:t>
            </a:r>
          </a:p>
          <a:p>
            <a:r>
              <a:rPr lang="en-US" altLang="en-US" smtClean="0"/>
              <a:t>There are two types of user interfaces </a:t>
            </a:r>
          </a:p>
          <a:p>
            <a:pPr marL="1085850" lvl="1" indent="-574675">
              <a:buFont typeface="Times New Roman" panose="02020603050405020304" pitchFamily="18" charset="0"/>
              <a:buAutoNum type="arabicPeriod"/>
            </a:pPr>
            <a:r>
              <a:rPr lang="en-US" altLang="en-US" smtClean="0"/>
              <a:t>Command Line Interface</a:t>
            </a:r>
          </a:p>
          <a:p>
            <a:pPr marL="1085850" lvl="1" indent="-574675">
              <a:buFont typeface="Times New Roman" panose="02020603050405020304" pitchFamily="18" charset="0"/>
              <a:buAutoNum type="arabicPeriod"/>
            </a:pPr>
            <a:r>
              <a:rPr lang="en-US" altLang="en-US" smtClean="0"/>
              <a:t>Graphical user Interface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 calcmode="lin" valueType="num">
                                      <p:cBhvr additive="base">
                                        <p:cTn id="1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 calcmode="lin" valueType="num">
                                      <p:cBhvr additive="base">
                                        <p:cTn id="21"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1. Command-line interface</a:t>
            </a:r>
          </a:p>
        </p:txBody>
      </p:sp>
      <p:sp>
        <p:nvSpPr>
          <p:cNvPr id="24579" name="Content Placeholder 2"/>
          <p:cNvSpPr>
            <a:spLocks noGrp="1"/>
          </p:cNvSpPr>
          <p:nvPr>
            <p:ph idx="1"/>
          </p:nvPr>
        </p:nvSpPr>
        <p:spPr/>
        <p:txBody>
          <a:bodyPr/>
          <a:lstStyle/>
          <a:p>
            <a:r>
              <a:rPr lang="en-US" altLang="en-US" smtClean="0"/>
              <a:t>In a command-line interface, a user types commands represented by short keywords or abbreviations or presses special keys on the keyboard to enter data and instructions</a:t>
            </a:r>
          </a:p>
          <a:p>
            <a:endParaRPr lang="en-US" altLang="en-US"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0288" y="3779838"/>
            <a:ext cx="567055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2. Graphical User Interface</a:t>
            </a:r>
          </a:p>
        </p:txBody>
      </p:sp>
      <p:sp>
        <p:nvSpPr>
          <p:cNvPr id="25603" name="Content Placeholder 2"/>
          <p:cNvSpPr>
            <a:spLocks noGrp="1"/>
          </p:cNvSpPr>
          <p:nvPr>
            <p:ph idx="1"/>
          </p:nvPr>
        </p:nvSpPr>
        <p:spPr/>
        <p:txBody>
          <a:bodyPr/>
          <a:lstStyle/>
          <a:p>
            <a:r>
              <a:rPr lang="en-US" altLang="en-US" smtClean="0"/>
              <a:t>With a graphical user interface (GUI), you interact with menus and visual images</a:t>
            </a:r>
          </a:p>
          <a:p>
            <a:endParaRPr lang="en-US" altLang="en-US" smtClean="0"/>
          </a:p>
        </p:txBody>
      </p:sp>
      <p:pic>
        <p:nvPicPr>
          <p:cNvPr id="5" name="Content Placeholder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3032125"/>
            <a:ext cx="983615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History of Operating System</a:t>
            </a:r>
          </a:p>
        </p:txBody>
      </p:sp>
      <p:sp>
        <p:nvSpPr>
          <p:cNvPr id="26627" name="Content Placeholder 2"/>
          <p:cNvSpPr>
            <a:spLocks noGrp="1"/>
          </p:cNvSpPr>
          <p:nvPr>
            <p:ph idx="1"/>
          </p:nvPr>
        </p:nvSpPr>
        <p:spPr/>
        <p:txBody>
          <a:bodyPr/>
          <a:lstStyle/>
          <a:p>
            <a:pPr>
              <a:buFont typeface="Wingdings" panose="05000000000000000000" pitchFamily="2" charset="2"/>
              <a:buChar char="v"/>
            </a:pPr>
            <a:r>
              <a:rPr lang="en-US" altLang="en-US" sz="2000" b="1" smtClean="0">
                <a:solidFill>
                  <a:srgbClr val="00B0F0"/>
                </a:solidFill>
              </a:rPr>
              <a:t>The First Generation (1940's to early 1950's)</a:t>
            </a:r>
          </a:p>
          <a:p>
            <a:pPr lvl="1">
              <a:buFont typeface="Wingdings" panose="05000000000000000000" pitchFamily="2" charset="2"/>
              <a:buChar char="Ø"/>
            </a:pPr>
            <a:r>
              <a:rPr lang="en-US" altLang="en-US" sz="2000" smtClean="0"/>
              <a:t>No Operating System</a:t>
            </a:r>
          </a:p>
          <a:p>
            <a:pPr lvl="1">
              <a:buFont typeface="Wingdings" panose="05000000000000000000" pitchFamily="2" charset="2"/>
              <a:buChar char="Ø"/>
            </a:pPr>
            <a:r>
              <a:rPr lang="en-US" altLang="en-US" sz="2000" smtClean="0"/>
              <a:t>All programming was done in absolute machine language, often by wiring up plug-boards to control the machine’s basic functions.</a:t>
            </a:r>
          </a:p>
          <a:p>
            <a:pPr>
              <a:buFont typeface="Wingdings" panose="05000000000000000000" pitchFamily="2" charset="2"/>
              <a:buChar char="v"/>
            </a:pPr>
            <a:r>
              <a:rPr lang="en-US" altLang="en-US" sz="2000" b="1" smtClean="0">
                <a:solidFill>
                  <a:srgbClr val="00B0F0"/>
                </a:solidFill>
              </a:rPr>
              <a:t>The Second Generation (1955-1965)</a:t>
            </a:r>
          </a:p>
          <a:p>
            <a:pPr lvl="1">
              <a:buFont typeface="Wingdings" panose="05000000000000000000" pitchFamily="2" charset="2"/>
              <a:buChar char="Ø"/>
            </a:pPr>
            <a:r>
              <a:rPr lang="en-US" altLang="en-US" sz="2000" smtClean="0"/>
              <a:t>First operating system was introduced in the early 1950's.It was called GMOS </a:t>
            </a:r>
          </a:p>
          <a:p>
            <a:pPr lvl="1">
              <a:buFont typeface="Wingdings" panose="05000000000000000000" pitchFamily="2" charset="2"/>
              <a:buChar char="Ø"/>
            </a:pPr>
            <a:r>
              <a:rPr lang="en-US" altLang="en-US" sz="2000" smtClean="0"/>
              <a:t>Created by General Motors for IBM's machine the 701.</a:t>
            </a:r>
          </a:p>
          <a:p>
            <a:pPr lvl="1">
              <a:buFont typeface="Wingdings" panose="05000000000000000000" pitchFamily="2" charset="2"/>
              <a:buChar char="Ø"/>
            </a:pPr>
            <a:r>
              <a:rPr lang="en-US" altLang="en-US" sz="2000" smtClean="0"/>
              <a:t>Single-stream batch processing systems</a:t>
            </a:r>
            <a:endParaRPr lang="en-US" altLang="en-US" sz="2000" b="1" smtClean="0">
              <a:solidFill>
                <a:srgbClr val="00B0F0"/>
              </a:solidFill>
            </a:endParaRPr>
          </a:p>
          <a:p>
            <a:pPr>
              <a:buFont typeface="Wingdings" panose="05000000000000000000" pitchFamily="2" charset="2"/>
              <a:buChar char="v"/>
            </a:pPr>
            <a:r>
              <a:rPr lang="en-US" altLang="en-US" sz="2000" b="1" smtClean="0">
                <a:solidFill>
                  <a:srgbClr val="00B0F0"/>
                </a:solidFill>
              </a:rPr>
              <a:t>The Third Generation (1965-1980)</a:t>
            </a:r>
          </a:p>
          <a:p>
            <a:pPr lvl="1">
              <a:buFont typeface="Wingdings" panose="05000000000000000000" pitchFamily="2" charset="2"/>
              <a:buChar char="Ø"/>
            </a:pPr>
            <a:r>
              <a:rPr lang="en-US" altLang="en-US" sz="2000" smtClean="0"/>
              <a:t>Introduction of multiprogramming</a:t>
            </a:r>
          </a:p>
          <a:p>
            <a:pPr lvl="1">
              <a:buFont typeface="Wingdings" panose="05000000000000000000" pitchFamily="2" charset="2"/>
              <a:buChar char="Ø"/>
            </a:pPr>
            <a:r>
              <a:rPr lang="en-US" altLang="en-US" sz="2000" smtClean="0"/>
              <a:t>Development of Minicomputer</a:t>
            </a:r>
          </a:p>
          <a:p>
            <a:pPr>
              <a:buFont typeface="Wingdings" panose="05000000000000000000" pitchFamily="2" charset="2"/>
              <a:buChar char="v"/>
            </a:pPr>
            <a:r>
              <a:rPr lang="en-US" altLang="en-US" sz="2000" b="1" smtClean="0">
                <a:solidFill>
                  <a:srgbClr val="00B0F0"/>
                </a:solidFill>
              </a:rPr>
              <a:t>The Fourth Generation (1980-Present Day)</a:t>
            </a:r>
          </a:p>
          <a:p>
            <a:pPr lvl="1">
              <a:buFont typeface="Wingdings" panose="05000000000000000000" pitchFamily="2" charset="2"/>
              <a:buChar char="Ø"/>
            </a:pPr>
            <a:r>
              <a:rPr lang="en-US" altLang="en-US" sz="2000" smtClean="0"/>
              <a:t>Development of PCs</a:t>
            </a:r>
          </a:p>
          <a:p>
            <a:pPr lvl="1">
              <a:buFont typeface="Wingdings" panose="05000000000000000000" pitchFamily="2" charset="2"/>
              <a:buChar char="Ø"/>
            </a:pPr>
            <a:r>
              <a:rPr lang="en-US" altLang="en-US" sz="2000" smtClean="0"/>
              <a:t>Birth of Windows/MaC OS</a:t>
            </a:r>
            <a:endParaRPr lang="en-US" altLang="en-US" sz="2000" smtClean="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anim calcmode="lin" valueType="num">
                                      <p:cBhvr additive="base">
                                        <p:cTn id="11"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 calcmode="lin" valueType="num">
                                      <p:cBhvr additive="base">
                                        <p:cTn id="15"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627">
                                            <p:txEl>
                                              <p:pRg st="3" end="3"/>
                                            </p:txEl>
                                          </p:spTgt>
                                        </p:tgtEl>
                                        <p:attrNameLst>
                                          <p:attrName>style.visibility</p:attrName>
                                        </p:attrNameLst>
                                      </p:cBhvr>
                                      <p:to>
                                        <p:strVal val="visible"/>
                                      </p:to>
                                    </p:set>
                                    <p:anim calcmode="lin" valueType="num">
                                      <p:cBhvr additive="base">
                                        <p:cTn id="21"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 calcmode="lin" valueType="num">
                                      <p:cBhvr additive="base">
                                        <p:cTn id="25"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627">
                                            <p:txEl>
                                              <p:pRg st="5" end="5"/>
                                            </p:txEl>
                                          </p:spTgt>
                                        </p:tgtEl>
                                        <p:attrNameLst>
                                          <p:attrName>style.visibility</p:attrName>
                                        </p:attrNameLst>
                                      </p:cBhvr>
                                      <p:to>
                                        <p:strVal val="visible"/>
                                      </p:to>
                                    </p:set>
                                    <p:anim calcmode="lin" valueType="num">
                                      <p:cBhvr additive="base">
                                        <p:cTn id="29"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6627">
                                            <p:txEl>
                                              <p:pRg st="6" end="6"/>
                                            </p:txEl>
                                          </p:spTgt>
                                        </p:tgtEl>
                                        <p:attrNameLst>
                                          <p:attrName>style.visibility</p:attrName>
                                        </p:attrNameLst>
                                      </p:cBhvr>
                                      <p:to>
                                        <p:strVal val="visible"/>
                                      </p:to>
                                    </p:set>
                                    <p:anim calcmode="lin" valueType="num">
                                      <p:cBhvr additive="base">
                                        <p:cTn id="33"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627">
                                            <p:txEl>
                                              <p:pRg st="7" end="7"/>
                                            </p:txEl>
                                          </p:spTgt>
                                        </p:tgtEl>
                                        <p:attrNameLst>
                                          <p:attrName>style.visibility</p:attrName>
                                        </p:attrNameLst>
                                      </p:cBhvr>
                                      <p:to>
                                        <p:strVal val="visible"/>
                                      </p:to>
                                    </p:set>
                                    <p:anim calcmode="lin" valueType="num">
                                      <p:cBhvr additive="base">
                                        <p:cTn id="39"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627">
                                            <p:txEl>
                                              <p:pRg st="8" end="8"/>
                                            </p:txEl>
                                          </p:spTgt>
                                        </p:tgtEl>
                                        <p:attrNameLst>
                                          <p:attrName>style.visibility</p:attrName>
                                        </p:attrNameLst>
                                      </p:cBhvr>
                                      <p:to>
                                        <p:strVal val="visible"/>
                                      </p:to>
                                    </p:set>
                                    <p:anim calcmode="lin" valueType="num">
                                      <p:cBhvr additive="base">
                                        <p:cTn id="43"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627">
                                            <p:txEl>
                                              <p:pRg st="9" end="9"/>
                                            </p:txEl>
                                          </p:spTgt>
                                        </p:tgtEl>
                                        <p:attrNameLst>
                                          <p:attrName>style.visibility</p:attrName>
                                        </p:attrNameLst>
                                      </p:cBhvr>
                                      <p:to>
                                        <p:strVal val="visible"/>
                                      </p:to>
                                    </p:set>
                                    <p:anim calcmode="lin" valueType="num">
                                      <p:cBhvr additive="base">
                                        <p:cTn id="47"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6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627">
                                            <p:txEl>
                                              <p:pRg st="10" end="10"/>
                                            </p:txEl>
                                          </p:spTgt>
                                        </p:tgtEl>
                                        <p:attrNameLst>
                                          <p:attrName>style.visibility</p:attrName>
                                        </p:attrNameLst>
                                      </p:cBhvr>
                                      <p:to>
                                        <p:strVal val="visible"/>
                                      </p:to>
                                    </p:set>
                                    <p:anim calcmode="lin" valueType="num">
                                      <p:cBhvr additive="base">
                                        <p:cTn id="53" dur="500" fill="hold"/>
                                        <p:tgtEl>
                                          <p:spTgt spid="2662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662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627">
                                            <p:txEl>
                                              <p:pRg st="11" end="11"/>
                                            </p:txEl>
                                          </p:spTgt>
                                        </p:tgtEl>
                                        <p:attrNameLst>
                                          <p:attrName>style.visibility</p:attrName>
                                        </p:attrNameLst>
                                      </p:cBhvr>
                                      <p:to>
                                        <p:strVal val="visible"/>
                                      </p:to>
                                    </p:set>
                                    <p:anim calcmode="lin" valueType="num">
                                      <p:cBhvr additive="base">
                                        <p:cTn id="57" dur="500" fill="hold"/>
                                        <p:tgtEl>
                                          <p:spTgt spid="2662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662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627">
                                            <p:txEl>
                                              <p:pRg st="12" end="12"/>
                                            </p:txEl>
                                          </p:spTgt>
                                        </p:tgtEl>
                                        <p:attrNameLst>
                                          <p:attrName>style.visibility</p:attrName>
                                        </p:attrNameLst>
                                      </p:cBhvr>
                                      <p:to>
                                        <p:strVal val="visible"/>
                                      </p:to>
                                    </p:set>
                                    <p:anim calcmode="lin" valueType="num">
                                      <p:cBhvr additive="base">
                                        <p:cTn id="61" dur="500" fill="hold"/>
                                        <p:tgtEl>
                                          <p:spTgt spid="2662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6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Types of Operating Systems</a:t>
            </a:r>
          </a:p>
        </p:txBody>
      </p:sp>
      <p:sp>
        <p:nvSpPr>
          <p:cNvPr id="27651" name="Content Placeholder 2"/>
          <p:cNvSpPr>
            <a:spLocks noGrp="1"/>
          </p:cNvSpPr>
          <p:nvPr>
            <p:ph idx="1"/>
          </p:nvPr>
        </p:nvSpPr>
        <p:spPr/>
        <p:txBody>
          <a:bodyPr/>
          <a:lstStyle/>
          <a:p>
            <a:pPr marL="742950" indent="-742950">
              <a:buFont typeface="Times New Roman" panose="02020603050405020304" pitchFamily="18" charset="0"/>
              <a:buAutoNum type="arabicPeriod"/>
            </a:pPr>
            <a:r>
              <a:rPr lang="en-US" altLang="en-US" smtClean="0"/>
              <a:t>Batch Operating System</a:t>
            </a:r>
          </a:p>
          <a:p>
            <a:pPr marL="742950" indent="-742950">
              <a:buFont typeface="Times New Roman" panose="02020603050405020304" pitchFamily="18" charset="0"/>
              <a:buAutoNum type="arabicPeriod"/>
            </a:pPr>
            <a:r>
              <a:rPr lang="en-US" altLang="en-US" smtClean="0"/>
              <a:t>Multiprogramming Operating System</a:t>
            </a:r>
          </a:p>
          <a:p>
            <a:pPr marL="742950" indent="-742950">
              <a:buFont typeface="Times New Roman" panose="02020603050405020304" pitchFamily="18" charset="0"/>
              <a:buAutoNum type="arabicPeriod"/>
            </a:pPr>
            <a:r>
              <a:rPr lang="en-US" altLang="en-US" smtClean="0"/>
              <a:t>Time-Sharing OS</a:t>
            </a:r>
          </a:p>
          <a:p>
            <a:pPr marL="742950" indent="-742950">
              <a:buFont typeface="Times New Roman" panose="02020603050405020304" pitchFamily="18" charset="0"/>
              <a:buAutoNum type="arabicPeriod"/>
            </a:pPr>
            <a:r>
              <a:rPr lang="en-US" altLang="en-US" smtClean="0"/>
              <a:t>Multiprocessing OS</a:t>
            </a:r>
          </a:p>
          <a:p>
            <a:pPr marL="742950" indent="-742950">
              <a:buFont typeface="Times New Roman" panose="02020603050405020304" pitchFamily="18" charset="0"/>
              <a:buAutoNum type="arabicPeriod"/>
            </a:pPr>
            <a:r>
              <a:rPr lang="en-US" altLang="en-US" smtClean="0"/>
              <a:t>Distributed OS</a:t>
            </a:r>
          </a:p>
          <a:p>
            <a:pPr marL="742950" indent="-742950">
              <a:buFont typeface="Times New Roman" panose="02020603050405020304" pitchFamily="18" charset="0"/>
              <a:buAutoNum type="arabicPeriod"/>
            </a:pPr>
            <a:r>
              <a:rPr lang="en-US" altLang="en-US" smtClean="0"/>
              <a:t>Network OS</a:t>
            </a:r>
          </a:p>
          <a:p>
            <a:pPr marL="742950" indent="-742950">
              <a:buFont typeface="Times New Roman" panose="02020603050405020304" pitchFamily="18" charset="0"/>
              <a:buAutoNum type="arabicPeriod"/>
            </a:pPr>
            <a:r>
              <a:rPr lang="en-US" altLang="en-US" smtClean="0"/>
              <a:t>Real Time OS</a:t>
            </a:r>
          </a:p>
          <a:p>
            <a:pPr marL="742950" indent="-742950">
              <a:buFont typeface="Times New Roman" panose="02020603050405020304" pitchFamily="18" charset="0"/>
              <a:buAutoNum type="arabicPeriod"/>
            </a:pPr>
            <a:r>
              <a:rPr lang="en-US" altLang="en-US" smtClean="0"/>
              <a:t>Embedded 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51">
                                            <p:txEl>
                                              <p:pRg st="5" end="5"/>
                                            </p:txEl>
                                          </p:spTgt>
                                        </p:tgtEl>
                                        <p:attrNameLst>
                                          <p:attrName>style.visibility</p:attrName>
                                        </p:attrNameLst>
                                      </p:cBhvr>
                                      <p:to>
                                        <p:strVal val="visible"/>
                                      </p:to>
                                    </p:set>
                                    <p:anim calcmode="lin" valueType="num">
                                      <p:cBhvr additive="base">
                                        <p:cTn id="3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51">
                                            <p:txEl>
                                              <p:pRg st="6" end="6"/>
                                            </p:txEl>
                                          </p:spTgt>
                                        </p:tgtEl>
                                        <p:attrNameLst>
                                          <p:attrName>style.visibility</p:attrName>
                                        </p:attrNameLst>
                                      </p:cBhvr>
                                      <p:to>
                                        <p:strVal val="visible"/>
                                      </p:to>
                                    </p:set>
                                    <p:anim calcmode="lin" valueType="num">
                                      <p:cBhvr additive="base">
                                        <p:cTn id="43"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651">
                                            <p:txEl>
                                              <p:pRg st="7" end="7"/>
                                            </p:txEl>
                                          </p:spTgt>
                                        </p:tgtEl>
                                        <p:attrNameLst>
                                          <p:attrName>style.visibility</p:attrName>
                                        </p:attrNameLst>
                                      </p:cBhvr>
                                      <p:to>
                                        <p:strVal val="visible"/>
                                      </p:to>
                                    </p:set>
                                    <p:anim calcmode="lin" valueType="num">
                                      <p:cBhvr additive="base">
                                        <p:cTn id="49"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b="1" smtClean="0"/>
              <a:t>1. Batch Operating System </a:t>
            </a:r>
            <a:endParaRPr lang="en-US" altLang="en-US" smtClean="0"/>
          </a:p>
        </p:txBody>
      </p:sp>
      <p:sp>
        <p:nvSpPr>
          <p:cNvPr id="28675" name="Content Placeholder 2"/>
          <p:cNvSpPr>
            <a:spLocks noGrp="1"/>
          </p:cNvSpPr>
          <p:nvPr>
            <p:ph idx="1"/>
          </p:nvPr>
        </p:nvSpPr>
        <p:spPr/>
        <p:txBody>
          <a:bodyPr/>
          <a:lstStyle/>
          <a:p>
            <a:r>
              <a:rPr lang="en-US" altLang="en-US" sz="2200" smtClean="0"/>
              <a:t>The users of this type of operating system does not interact with the computer directly. </a:t>
            </a:r>
          </a:p>
          <a:p>
            <a:r>
              <a:rPr lang="en-IN" altLang="en-US" sz="2400" smtClean="0"/>
              <a:t>Each user prepares his job on an off-line device like punch cards and submits it to the computer operator</a:t>
            </a:r>
            <a:endParaRPr lang="en-US" altLang="en-US" sz="2200" smtClean="0"/>
          </a:p>
          <a:p>
            <a:r>
              <a:rPr lang="en-US" altLang="en-US" sz="2200" smtClean="0"/>
              <a:t>There is an operator which takes similar jobs having the same requirement and group them into batches. </a:t>
            </a:r>
            <a:endParaRPr lang="en-US" altLang="en-US" smtClean="0"/>
          </a:p>
          <a:p>
            <a:pPr>
              <a:buFontTx/>
              <a:buNone/>
            </a:pPr>
            <a:endParaRPr lang="en-US" altLang="en-US" smtClean="0"/>
          </a:p>
        </p:txBody>
      </p:sp>
      <p:pic>
        <p:nvPicPr>
          <p:cNvPr id="2867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8588" y="3511550"/>
            <a:ext cx="9804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676"/>
                                        </p:tgtEl>
                                        <p:attrNameLst>
                                          <p:attrName>style.visibility</p:attrName>
                                        </p:attrNameLst>
                                      </p:cBhvr>
                                      <p:to>
                                        <p:strVal val="visible"/>
                                      </p:to>
                                    </p:set>
                                    <p:anim calcmode="lin" valueType="num">
                                      <p:cBhvr additive="base">
                                        <p:cTn id="25" dur="500" fill="hold"/>
                                        <p:tgtEl>
                                          <p:spTgt spid="28676"/>
                                        </p:tgtEl>
                                        <p:attrNameLst>
                                          <p:attrName>ppt_x</p:attrName>
                                        </p:attrNameLst>
                                      </p:cBhvr>
                                      <p:tavLst>
                                        <p:tav tm="0">
                                          <p:val>
                                            <p:strVal val="#ppt_x"/>
                                          </p:val>
                                        </p:tav>
                                        <p:tav tm="100000">
                                          <p:val>
                                            <p:strVal val="#ppt_x"/>
                                          </p:val>
                                        </p:tav>
                                      </p:tavLst>
                                    </p:anim>
                                    <p:anim calcmode="lin" valueType="num">
                                      <p:cBhvr additive="base">
                                        <p:cTn id="26"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09700" y="835025"/>
            <a:ext cx="11422063" cy="560388"/>
          </a:xfrm>
        </p:spPr>
        <p:txBody>
          <a:bodyPr/>
          <a:lstStyle/>
          <a:p>
            <a:r>
              <a:rPr lang="en-US" altLang="en-US" smtClean="0"/>
              <a:t>1. Batch Operating System </a:t>
            </a:r>
            <a:r>
              <a:rPr lang="en-US" altLang="en-US" sz="2000" smtClean="0"/>
              <a:t>cont..</a:t>
            </a:r>
          </a:p>
        </p:txBody>
      </p:sp>
      <p:sp>
        <p:nvSpPr>
          <p:cNvPr id="3" name="Content Placeholder 2"/>
          <p:cNvSpPr>
            <a:spLocks noGrp="1"/>
          </p:cNvSpPr>
          <p:nvPr>
            <p:ph idx="1"/>
          </p:nvPr>
        </p:nvSpPr>
        <p:spPr/>
        <p:txBody>
          <a:bodyPr/>
          <a:lstStyle/>
          <a:p>
            <a:pPr marL="0" indent="0">
              <a:buFontTx/>
              <a:buNone/>
              <a:defRPr/>
            </a:pPr>
            <a:r>
              <a:rPr lang="en-US" sz="2200" b="1" dirty="0" smtClean="0"/>
              <a:t>Advantages of Batch Operating System:</a:t>
            </a:r>
            <a:r>
              <a:rPr lang="en-US" sz="2200" dirty="0" smtClean="0"/>
              <a:t> </a:t>
            </a:r>
          </a:p>
          <a:p>
            <a:pPr marL="830544" lvl="1" indent="-383328">
              <a:buFont typeface="Wingdings" panose="05000000000000000000" pitchFamily="2" charset="2"/>
              <a:buChar char="Ø"/>
              <a:defRPr/>
            </a:pPr>
            <a:r>
              <a:rPr lang="en-US" sz="2200" dirty="0" smtClean="0"/>
              <a:t>Processors of the batch systems know how long the job would be when it is in queue</a:t>
            </a:r>
          </a:p>
          <a:p>
            <a:pPr marL="830544" lvl="1" indent="-383328">
              <a:buFont typeface="Wingdings" panose="05000000000000000000" pitchFamily="2" charset="2"/>
              <a:buChar char="Ø"/>
              <a:defRPr/>
            </a:pPr>
            <a:r>
              <a:rPr lang="en-US" sz="2200" dirty="0" smtClean="0"/>
              <a:t>Multiple users can share the batch systems</a:t>
            </a:r>
          </a:p>
          <a:p>
            <a:pPr marL="830544" lvl="1" indent="-383328">
              <a:buFont typeface="Wingdings" panose="05000000000000000000" pitchFamily="2" charset="2"/>
              <a:buChar char="Ø"/>
              <a:defRPr/>
            </a:pPr>
            <a:r>
              <a:rPr lang="en-US" sz="2200" dirty="0" smtClean="0"/>
              <a:t>The idle time for the batch system is very less</a:t>
            </a:r>
          </a:p>
          <a:p>
            <a:pPr marL="830544" lvl="1" indent="-383328">
              <a:buFont typeface="Wingdings" panose="05000000000000000000" pitchFamily="2" charset="2"/>
              <a:buChar char="Ø"/>
              <a:defRPr/>
            </a:pPr>
            <a:r>
              <a:rPr lang="en-US" sz="2200" dirty="0" smtClean="0"/>
              <a:t>It is easy to manage large work repeatedly in batch systems</a:t>
            </a:r>
          </a:p>
          <a:p>
            <a:pPr marL="0" indent="0">
              <a:buFontTx/>
              <a:buNone/>
              <a:defRPr/>
            </a:pPr>
            <a:r>
              <a:rPr lang="en-US" sz="2200" b="1" dirty="0" smtClean="0"/>
              <a:t>Disadvantages of Batch Operating System:</a:t>
            </a:r>
            <a:r>
              <a:rPr lang="en-US" sz="2200" dirty="0" smtClean="0"/>
              <a:t>  </a:t>
            </a:r>
          </a:p>
          <a:p>
            <a:pPr marL="830544" lvl="1" indent="-319440">
              <a:buFont typeface="Wingdings" panose="05000000000000000000" pitchFamily="2" charset="2"/>
              <a:buChar char="Ø"/>
              <a:defRPr/>
            </a:pPr>
            <a:r>
              <a:rPr lang="en-US" sz="2200" dirty="0" smtClean="0"/>
              <a:t>The computer operators should be well known with batch systems</a:t>
            </a:r>
          </a:p>
          <a:p>
            <a:pPr marL="830544" lvl="1" indent="-319440">
              <a:buFont typeface="Wingdings" panose="05000000000000000000" pitchFamily="2" charset="2"/>
              <a:buChar char="Ø"/>
              <a:defRPr/>
            </a:pPr>
            <a:r>
              <a:rPr lang="en-US" sz="2200" dirty="0" smtClean="0"/>
              <a:t>Batch systems are hard to debug</a:t>
            </a:r>
          </a:p>
          <a:p>
            <a:pPr marL="830544" lvl="1" indent="-319440">
              <a:buFont typeface="Wingdings" panose="05000000000000000000" pitchFamily="2" charset="2"/>
              <a:buChar char="Ø"/>
              <a:defRPr/>
            </a:pPr>
            <a:r>
              <a:rPr lang="en-US" sz="2200" dirty="0" smtClean="0"/>
              <a:t>It is sometimes costly</a:t>
            </a:r>
          </a:p>
          <a:p>
            <a:pPr marL="830544" lvl="1" indent="-319440">
              <a:buFont typeface="Wingdings" panose="05000000000000000000" pitchFamily="2" charset="2"/>
              <a:buChar char="Ø"/>
              <a:defRPr/>
            </a:pPr>
            <a:r>
              <a:rPr lang="en-US" sz="2200" dirty="0" smtClean="0"/>
              <a:t>The other jobs will have to wait for an unknown time if any job fails</a:t>
            </a:r>
          </a:p>
          <a:p>
            <a:pPr marL="0" indent="0">
              <a:buFontTx/>
              <a:buNone/>
              <a:defRPr/>
            </a:pPr>
            <a:r>
              <a:rPr lang="en-US" sz="2200" b="1" dirty="0" smtClean="0"/>
              <a:t>Examples of Batch based Operating System:</a:t>
            </a:r>
          </a:p>
          <a:p>
            <a:pPr marL="0" indent="0">
              <a:buFontTx/>
              <a:buNone/>
              <a:defRPr/>
            </a:pPr>
            <a:r>
              <a:rPr lang="en-US" sz="2200" dirty="0" smtClean="0"/>
              <a:t> 	</a:t>
            </a:r>
            <a:r>
              <a:rPr lang="en-IN" sz="2400" dirty="0" smtClean="0"/>
              <a:t> IBM's MVS </a:t>
            </a:r>
            <a:endParaRPr lang="en-US" sz="2200" dirty="0" smtClean="0"/>
          </a:p>
          <a:p>
            <a:pPr marL="383328" indent="-383328">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z="3100" b="1" smtClean="0"/>
              <a:t>2. Multiprogramming Operating System:</a:t>
            </a:r>
          </a:p>
        </p:txBody>
      </p:sp>
      <p:sp>
        <p:nvSpPr>
          <p:cNvPr id="3" name="Content Placeholder 2"/>
          <p:cNvSpPr>
            <a:spLocks noGrp="1"/>
          </p:cNvSpPr>
          <p:nvPr>
            <p:ph idx="1"/>
          </p:nvPr>
        </p:nvSpPr>
        <p:spPr/>
        <p:txBody>
          <a:bodyPr/>
          <a:lstStyle/>
          <a:p>
            <a:pPr marL="383328" indent="-383328" algn="just">
              <a:defRPr/>
            </a:pPr>
            <a:r>
              <a:rPr lang="en-US" sz="2200" dirty="0" smtClean="0"/>
              <a:t>This type of OS is used to execute more than one jobs simultaneously by a single processor.</a:t>
            </a:r>
          </a:p>
          <a:p>
            <a:pPr marL="447216" indent="-383328" algn="just">
              <a:defRPr/>
            </a:pPr>
            <a:r>
              <a:rPr lang="en-US" sz="2200" dirty="0" smtClean="0"/>
              <a:t>It increases CPU utilization by organizing jobs so that the CPU always has one job to execute.</a:t>
            </a:r>
          </a:p>
          <a:p>
            <a:pPr marL="383328" indent="-383328" algn="just">
              <a:defRPr/>
            </a:pPr>
            <a:r>
              <a:rPr lang="en-US" sz="2200" dirty="0" smtClean="0"/>
              <a:t>Multiprogramming operating systems use the mechanism of job scheduling and CPU scheduling.</a:t>
            </a:r>
          </a:p>
          <a:p>
            <a:pPr marL="383328" indent="-383328" algn="just">
              <a:defRPr/>
            </a:pPr>
            <a:endParaRPr lang="en-US" sz="2700" dirty="0" smtClean="0"/>
          </a:p>
          <a:p>
            <a:pPr marL="383328" indent="-383328" algn="just">
              <a:defRPr/>
            </a:pPr>
            <a:endParaRPr lang="en-US" sz="2700" dirty="0"/>
          </a:p>
          <a:p>
            <a:pPr marL="383328" indent="-383328" algn="just">
              <a:defRPr/>
            </a:pPr>
            <a:endParaRPr lang="en-US" sz="2700" dirty="0" smtClean="0"/>
          </a:p>
          <a:p>
            <a:pPr marL="383328" indent="-383328" algn="just">
              <a:defRPr/>
            </a:pPr>
            <a:endParaRPr lang="en-US" sz="2700" dirty="0" smtClean="0"/>
          </a:p>
          <a:p>
            <a:pPr marL="383328" indent="-383328" algn="just">
              <a:defRPr/>
            </a:pPr>
            <a:endParaRPr lang="en-US" sz="2700" dirty="0"/>
          </a:p>
          <a:p>
            <a:pPr marL="383328" indent="-383328" algn="just">
              <a:defRPr/>
            </a:pPr>
            <a:endParaRPr lang="en-US" sz="2700" dirty="0" smtClean="0"/>
          </a:p>
          <a:p>
            <a:pPr marL="383328" indent="-383328" algn="just">
              <a:defRPr/>
            </a:pPr>
            <a:endParaRPr lang="en-US" sz="2700" dirty="0"/>
          </a:p>
          <a:p>
            <a:pPr marL="383328" indent="-383328" algn="just">
              <a:defRPr/>
            </a:pPr>
            <a:endParaRPr lang="en-US" sz="2700" dirty="0" smtClean="0"/>
          </a:p>
          <a:p>
            <a:pPr marL="383328" indent="-383328" algn="just">
              <a:defRPr/>
            </a:pPr>
            <a:endParaRPr lang="en-US" sz="2700" dirty="0"/>
          </a:p>
          <a:p>
            <a:pPr marL="383328" indent="-383328" algn="just">
              <a:defRPr/>
            </a:pPr>
            <a:endParaRPr lang="en-US" sz="2700" dirty="0" smtClean="0"/>
          </a:p>
          <a:p>
            <a:pPr marL="383328" indent="-383328" algn="just">
              <a:defRPr/>
            </a:pPr>
            <a:endParaRPr lang="en-US" sz="2700" dirty="0" smtClean="0"/>
          </a:p>
          <a:p>
            <a:pPr marL="383328" indent="-383328">
              <a:defRPr/>
            </a:pPr>
            <a:endParaRPr lang="en-US" dirty="0"/>
          </a:p>
        </p:txBody>
      </p:sp>
      <p:sp>
        <p:nvSpPr>
          <p:cNvPr id="31748" name="object 15"/>
          <p:cNvSpPr>
            <a:spLocks noChangeArrowheads="1"/>
          </p:cNvSpPr>
          <p:nvPr/>
        </p:nvSpPr>
        <p:spPr bwMode="auto">
          <a:xfrm>
            <a:off x="1255713" y="3840163"/>
            <a:ext cx="10363200" cy="32813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User</a:t>
            </a:r>
          </a:p>
          <a:p>
            <a:r>
              <a:rPr lang="en-US" dirty="0" smtClean="0"/>
              <a:t>Application</a:t>
            </a:r>
          </a:p>
          <a:p>
            <a:r>
              <a:rPr lang="en-US" dirty="0" smtClean="0"/>
              <a:t>Operating System</a:t>
            </a:r>
          </a:p>
          <a:p>
            <a:r>
              <a:rPr lang="en-US" dirty="0" smtClean="0"/>
              <a:t>Hardware</a:t>
            </a:r>
            <a:endParaRPr lang="en-GB" dirty="0"/>
          </a:p>
        </p:txBody>
      </p:sp>
    </p:spTree>
    <p:extLst>
      <p:ext uri="{BB962C8B-B14F-4D97-AF65-F5344CB8AC3E}">
        <p14:creationId xmlns:p14="http://schemas.microsoft.com/office/powerpoint/2010/main" val="1210471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4000" b="1" smtClean="0"/>
              <a:t>3. Time-Sharing Operating Systems</a:t>
            </a:r>
            <a:endParaRPr lang="en-US" altLang="en-US" sz="4000" smtClean="0"/>
          </a:p>
        </p:txBody>
      </p:sp>
      <p:sp>
        <p:nvSpPr>
          <p:cNvPr id="31747" name="Content Placeholder 2"/>
          <p:cNvSpPr>
            <a:spLocks noGrp="1"/>
          </p:cNvSpPr>
          <p:nvPr>
            <p:ph idx="1"/>
          </p:nvPr>
        </p:nvSpPr>
        <p:spPr/>
        <p:txBody>
          <a:bodyPr/>
          <a:lstStyle/>
          <a:p>
            <a:pPr algn="just"/>
            <a:r>
              <a:rPr lang="en-US" altLang="en-US" sz="2200" smtClean="0"/>
              <a:t>Each task is given some time to execute so that all the tasks work smoothly.</a:t>
            </a:r>
          </a:p>
          <a:p>
            <a:pPr algn="just"/>
            <a:r>
              <a:rPr lang="en-US" altLang="en-US" sz="2200" smtClean="0"/>
              <a:t>These systems are also known as </a:t>
            </a:r>
            <a:r>
              <a:rPr lang="en-US" altLang="en-US" sz="2200" b="1" smtClean="0">
                <a:solidFill>
                  <a:srgbClr val="0070C0"/>
                </a:solidFill>
              </a:rPr>
              <a:t>Multi-tasking Systems.</a:t>
            </a:r>
          </a:p>
          <a:p>
            <a:pPr algn="just"/>
            <a:r>
              <a:rPr lang="en-US" altLang="en-US" sz="2200" smtClean="0"/>
              <a:t>The task can be from a single user or different users also.</a:t>
            </a:r>
          </a:p>
          <a:p>
            <a:pPr algn="just"/>
            <a:r>
              <a:rPr lang="en-US" altLang="en-US" sz="2200" smtClean="0"/>
              <a:t> The time that each task gets to execute is called quantum.</a:t>
            </a:r>
          </a:p>
          <a:p>
            <a:pPr algn="just"/>
            <a:r>
              <a:rPr lang="en-US" altLang="en-US" sz="2200" smtClean="0"/>
              <a:t> After this time interval is over OS switches over to the next task. </a:t>
            </a:r>
          </a:p>
        </p:txBody>
      </p:sp>
      <p:pic>
        <p:nvPicPr>
          <p:cNvPr id="327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3735388"/>
            <a:ext cx="9069387"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3100" b="1" smtClean="0"/>
              <a:t>3. Time-Sharing Operating Systems cont..</a:t>
            </a:r>
            <a:endParaRPr lang="en-US" altLang="en-US" sz="3100" smtClean="0"/>
          </a:p>
        </p:txBody>
      </p:sp>
      <p:sp>
        <p:nvSpPr>
          <p:cNvPr id="32771" name="Content Placeholder 2"/>
          <p:cNvSpPr>
            <a:spLocks noGrp="1"/>
          </p:cNvSpPr>
          <p:nvPr>
            <p:ph idx="1"/>
          </p:nvPr>
        </p:nvSpPr>
        <p:spPr/>
        <p:txBody>
          <a:bodyPr/>
          <a:lstStyle/>
          <a:p>
            <a:r>
              <a:rPr lang="en-US" altLang="en-US" sz="2200" b="1" smtClean="0"/>
              <a:t>Advantages of Time-Sharing OS: </a:t>
            </a:r>
            <a:r>
              <a:rPr lang="en-US" altLang="en-US" sz="2200" smtClean="0"/>
              <a:t> </a:t>
            </a:r>
          </a:p>
          <a:p>
            <a:pPr lvl="1">
              <a:buFont typeface="Wingdings" panose="05000000000000000000" pitchFamily="2" charset="2"/>
              <a:buChar char="Ø"/>
            </a:pPr>
            <a:r>
              <a:rPr lang="en-US" altLang="en-US" sz="2200" smtClean="0"/>
              <a:t>Each task gets an equal opportunity</a:t>
            </a:r>
          </a:p>
          <a:p>
            <a:pPr lvl="1">
              <a:buFont typeface="Wingdings" panose="05000000000000000000" pitchFamily="2" charset="2"/>
              <a:buChar char="Ø"/>
            </a:pPr>
            <a:r>
              <a:rPr lang="en-US" altLang="en-US" sz="2200" smtClean="0"/>
              <a:t>Fewer chances of duplication of software</a:t>
            </a:r>
          </a:p>
          <a:p>
            <a:pPr lvl="1">
              <a:buFont typeface="Wingdings" panose="05000000000000000000" pitchFamily="2" charset="2"/>
              <a:buChar char="Ø"/>
            </a:pPr>
            <a:r>
              <a:rPr lang="en-US" altLang="en-US" sz="2200" smtClean="0"/>
              <a:t>CPU idle time can be reduced</a:t>
            </a:r>
          </a:p>
          <a:p>
            <a:r>
              <a:rPr lang="en-US" altLang="en-US" sz="2200" b="1" smtClean="0"/>
              <a:t>Disadvantages of Time-Sharing OS:</a:t>
            </a:r>
            <a:r>
              <a:rPr lang="en-US" altLang="en-US" sz="2200" smtClean="0"/>
              <a:t>  </a:t>
            </a:r>
          </a:p>
          <a:p>
            <a:pPr lvl="1">
              <a:buFont typeface="Wingdings" panose="05000000000000000000" pitchFamily="2" charset="2"/>
              <a:buChar char="Ø"/>
            </a:pPr>
            <a:r>
              <a:rPr lang="en-US" altLang="en-US" sz="2200" smtClean="0"/>
              <a:t>Reliability problem</a:t>
            </a:r>
          </a:p>
          <a:p>
            <a:pPr lvl="1">
              <a:buFont typeface="Wingdings" panose="05000000000000000000" pitchFamily="2" charset="2"/>
              <a:buChar char="Ø"/>
            </a:pPr>
            <a:r>
              <a:rPr lang="en-US" altLang="en-US" sz="2200" smtClean="0"/>
              <a:t>One must have to take care of the security and integrity of user programs and data</a:t>
            </a:r>
          </a:p>
          <a:p>
            <a:pPr lvl="1">
              <a:buFont typeface="Wingdings" panose="05000000000000000000" pitchFamily="2" charset="2"/>
              <a:buChar char="Ø"/>
            </a:pPr>
            <a:r>
              <a:rPr lang="en-US" altLang="en-US" sz="2200" smtClean="0"/>
              <a:t>Data communication problem</a:t>
            </a:r>
          </a:p>
          <a:p>
            <a:r>
              <a:rPr lang="en-US" altLang="en-US" sz="2200" b="1" smtClean="0"/>
              <a:t>Examples of Time-Sharing Oss</a:t>
            </a:r>
          </a:p>
          <a:p>
            <a:pPr marL="1020763" lvl="2" indent="0">
              <a:buFontTx/>
              <a:buNone/>
            </a:pPr>
            <a:r>
              <a:rPr lang="en-US" altLang="en-US" sz="2200" smtClean="0"/>
              <a:t>Multics, Unix, etc. </a:t>
            </a:r>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 calcmode="lin" valueType="num">
                                      <p:cBhvr additive="base">
                                        <p:cTn id="11"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 calcmode="lin" valueType="num">
                                      <p:cBhvr additive="base">
                                        <p:cTn id="15"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771">
                                            <p:txEl>
                                              <p:pRg st="5" end="5"/>
                                            </p:txEl>
                                          </p:spTgt>
                                        </p:tgtEl>
                                        <p:attrNameLst>
                                          <p:attrName>style.visibility</p:attrName>
                                        </p:attrNameLst>
                                      </p:cBhvr>
                                      <p:to>
                                        <p:strVal val="visible"/>
                                      </p:to>
                                    </p:set>
                                    <p:anim calcmode="lin" valueType="num">
                                      <p:cBhvr additive="base">
                                        <p:cTn id="2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77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2771">
                                            <p:txEl>
                                              <p:pRg st="6" end="6"/>
                                            </p:txEl>
                                          </p:spTgt>
                                        </p:tgtEl>
                                        <p:attrNameLst>
                                          <p:attrName>style.visibility</p:attrName>
                                        </p:attrNameLst>
                                      </p:cBhvr>
                                      <p:to>
                                        <p:strVal val="visible"/>
                                      </p:to>
                                    </p:set>
                                    <p:anim calcmode="lin" valueType="num">
                                      <p:cBhvr additive="base">
                                        <p:cTn id="3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77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771">
                                            <p:txEl>
                                              <p:pRg st="7" end="7"/>
                                            </p:txEl>
                                          </p:spTgt>
                                        </p:tgtEl>
                                        <p:attrNameLst>
                                          <p:attrName>style.visibility</p:attrName>
                                        </p:attrNameLst>
                                      </p:cBhvr>
                                      <p:to>
                                        <p:strVal val="visible"/>
                                      </p:to>
                                    </p:set>
                                    <p:anim calcmode="lin" valueType="num">
                                      <p:cBhvr additive="base">
                                        <p:cTn id="37"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771">
                                            <p:txEl>
                                              <p:pRg st="8" end="8"/>
                                            </p:txEl>
                                          </p:spTgt>
                                        </p:tgtEl>
                                        <p:attrNameLst>
                                          <p:attrName>style.visibility</p:attrName>
                                        </p:attrNameLst>
                                      </p:cBhvr>
                                      <p:to>
                                        <p:strVal val="visible"/>
                                      </p:to>
                                    </p:set>
                                    <p:anim calcmode="lin" valueType="num">
                                      <p:cBhvr additive="base">
                                        <p:cTn id="43"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771">
                                            <p:txEl>
                                              <p:pRg st="9" end="9"/>
                                            </p:txEl>
                                          </p:spTgt>
                                        </p:tgtEl>
                                        <p:attrNameLst>
                                          <p:attrName>style.visibility</p:attrName>
                                        </p:attrNameLst>
                                      </p:cBhvr>
                                      <p:to>
                                        <p:strVal val="visible"/>
                                      </p:to>
                                    </p:set>
                                    <p:anim calcmode="lin" valueType="num">
                                      <p:cBhvr additive="base">
                                        <p:cTn id="47"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4000" smtClean="0"/>
              <a:t>4. Multiprocessor operating systems</a:t>
            </a:r>
          </a:p>
        </p:txBody>
      </p:sp>
      <p:sp>
        <p:nvSpPr>
          <p:cNvPr id="3" name="Content Placeholder 2"/>
          <p:cNvSpPr>
            <a:spLocks noGrp="1"/>
          </p:cNvSpPr>
          <p:nvPr>
            <p:ph idx="1"/>
          </p:nvPr>
        </p:nvSpPr>
        <p:spPr/>
        <p:txBody>
          <a:bodyPr/>
          <a:lstStyle/>
          <a:p>
            <a:pPr marL="383328" indent="-383328" algn="just">
              <a:defRPr/>
            </a:pPr>
            <a:r>
              <a:rPr lang="en-US" sz="2400" spc="-6" dirty="0">
                <a:latin typeface="Comic Sans MS" panose="030F0702030302020204" pitchFamily="66" charset="0"/>
                <a:cs typeface="Trebuchet MS"/>
              </a:rPr>
              <a:t>Multiprocessor operating systems are also known as </a:t>
            </a:r>
            <a:r>
              <a:rPr lang="en-US" sz="2400" spc="-6" dirty="0">
                <a:solidFill>
                  <a:srgbClr val="0070C0"/>
                </a:solidFill>
                <a:latin typeface="Comic Sans MS" panose="030F0702030302020204" pitchFamily="66" charset="0"/>
                <a:cs typeface="Trebuchet MS"/>
              </a:rPr>
              <a:t>parallel OS or tightly coupled OS. </a:t>
            </a:r>
          </a:p>
          <a:p>
            <a:pPr marL="383328" indent="-383328" algn="just">
              <a:defRPr/>
            </a:pPr>
            <a:r>
              <a:rPr lang="en-US" sz="2400" spc="-6" dirty="0">
                <a:latin typeface="Comic Sans MS" panose="030F0702030302020204" pitchFamily="66" charset="0"/>
                <a:cs typeface="Trebuchet MS"/>
              </a:rPr>
              <a:t>Such operating systems have more than one processor in close communication that sharing the computer bus, the clock and sometimes memory and peripheral devices. </a:t>
            </a:r>
          </a:p>
          <a:p>
            <a:pPr marL="383328" indent="-383328" algn="just">
              <a:defRPr/>
            </a:pPr>
            <a:r>
              <a:rPr lang="en-US" sz="2400" dirty="0" smtClean="0">
                <a:latin typeface="Comic Sans MS" panose="030F0702030302020204" pitchFamily="66" charset="0"/>
              </a:rPr>
              <a:t>It executes multiple jobs at the same time and makes the processing faster.</a:t>
            </a:r>
          </a:p>
          <a:p>
            <a:pPr marL="383328" indent="-383328" algn="just">
              <a:defRPr/>
            </a:pPr>
            <a:r>
              <a:rPr lang="en-US" sz="2400" spc="-6" dirty="0" smtClean="0">
                <a:latin typeface="Comic Sans MS" panose="030F0702030302020204" pitchFamily="66" charset="0"/>
                <a:cs typeface="Trebuchet MS"/>
              </a:rPr>
              <a:t>It supports </a:t>
            </a:r>
            <a:r>
              <a:rPr lang="en-US" sz="2400" dirty="0" smtClean="0">
                <a:latin typeface="Comic Sans MS" panose="030F0702030302020204" pitchFamily="66" charset="0"/>
                <a:cs typeface="Trebuchet MS"/>
              </a:rPr>
              <a:t>large </a:t>
            </a:r>
            <a:r>
              <a:rPr lang="en-US" sz="2400" spc="-6" dirty="0" smtClean="0">
                <a:latin typeface="Comic Sans MS" panose="030F0702030302020204" pitchFamily="66" charset="0"/>
                <a:cs typeface="Trebuchet MS"/>
              </a:rPr>
              <a:t>physical address </a:t>
            </a:r>
            <a:r>
              <a:rPr lang="en-US" sz="2400" dirty="0" smtClean="0">
                <a:latin typeface="Comic Sans MS" panose="030F0702030302020204" pitchFamily="66" charset="0"/>
                <a:cs typeface="Trebuchet MS"/>
              </a:rPr>
              <a:t>space </a:t>
            </a:r>
            <a:r>
              <a:rPr lang="en-US" sz="2400" spc="-6" dirty="0" smtClean="0">
                <a:latin typeface="Comic Sans MS" panose="030F0702030302020204" pitchFamily="66" charset="0"/>
                <a:cs typeface="Trebuchet MS"/>
              </a:rPr>
              <a:t>and </a:t>
            </a:r>
            <a:r>
              <a:rPr lang="en-US" sz="2400" dirty="0" smtClean="0">
                <a:latin typeface="Comic Sans MS" panose="030F0702030302020204" pitchFamily="66" charset="0"/>
                <a:cs typeface="Trebuchet MS"/>
              </a:rPr>
              <a:t>larger virtual  </a:t>
            </a:r>
            <a:r>
              <a:rPr lang="en-US" sz="2400" spc="-6" dirty="0" smtClean="0">
                <a:latin typeface="Comic Sans MS" panose="030F0702030302020204" pitchFamily="66" charset="0"/>
                <a:cs typeface="Trebuchet MS"/>
              </a:rPr>
              <a:t>address</a:t>
            </a:r>
            <a:r>
              <a:rPr lang="en-US" sz="2400" spc="28" dirty="0" smtClean="0">
                <a:latin typeface="Comic Sans MS" panose="030F0702030302020204" pitchFamily="66" charset="0"/>
                <a:cs typeface="Trebuchet MS"/>
              </a:rPr>
              <a:t> </a:t>
            </a:r>
            <a:r>
              <a:rPr lang="en-US" sz="2400" dirty="0" smtClean="0">
                <a:latin typeface="Comic Sans MS" panose="030F0702030302020204" pitchFamily="66" charset="0"/>
                <a:cs typeface="Trebuchet MS"/>
              </a:rPr>
              <a:t>space.</a:t>
            </a:r>
          </a:p>
          <a:p>
            <a:pPr marL="383328" indent="-383328" algn="just">
              <a:defRPr/>
            </a:pPr>
            <a:r>
              <a:rPr lang="en-US" sz="2400" spc="-6" dirty="0" smtClean="0">
                <a:latin typeface="Comic Sans MS" panose="030F0702030302020204" pitchFamily="66" charset="0"/>
                <a:cs typeface="Trebuchet MS"/>
              </a:rPr>
              <a:t>If </a:t>
            </a:r>
            <a:r>
              <a:rPr lang="en-US" sz="2400" dirty="0" smtClean="0">
                <a:latin typeface="Comic Sans MS" panose="030F0702030302020204" pitchFamily="66" charset="0"/>
                <a:cs typeface="Trebuchet MS"/>
              </a:rPr>
              <a:t>one </a:t>
            </a:r>
            <a:r>
              <a:rPr lang="en-US" sz="2400" spc="-6" dirty="0" smtClean="0">
                <a:latin typeface="Comic Sans MS" panose="030F0702030302020204" pitchFamily="66" charset="0"/>
                <a:cs typeface="Trebuchet MS"/>
              </a:rPr>
              <a:t>processor </a:t>
            </a:r>
            <a:r>
              <a:rPr lang="en-US" sz="2400" dirty="0" smtClean="0">
                <a:latin typeface="Comic Sans MS" panose="030F0702030302020204" pitchFamily="66" charset="0"/>
                <a:cs typeface="Trebuchet MS"/>
              </a:rPr>
              <a:t>fails </a:t>
            </a:r>
            <a:r>
              <a:rPr lang="en-US" sz="2400" spc="-6" dirty="0" smtClean="0">
                <a:latin typeface="Comic Sans MS" panose="030F0702030302020204" pitchFamily="66" charset="0"/>
                <a:cs typeface="Trebuchet MS"/>
              </a:rPr>
              <a:t>then other processor should </a:t>
            </a:r>
            <a:r>
              <a:rPr lang="en-US" sz="2400" dirty="0" smtClean="0">
                <a:latin typeface="Comic Sans MS" panose="030F0702030302020204" pitchFamily="66" charset="0"/>
                <a:cs typeface="Trebuchet MS"/>
              </a:rPr>
              <a:t>retrieve  </a:t>
            </a:r>
            <a:r>
              <a:rPr lang="en-US" sz="2400" spc="-6" dirty="0" smtClean="0">
                <a:latin typeface="Comic Sans MS" panose="030F0702030302020204" pitchFamily="66" charset="0"/>
                <a:cs typeface="Trebuchet MS"/>
              </a:rPr>
              <a:t>the interrupted process </a:t>
            </a:r>
            <a:r>
              <a:rPr lang="en-US" sz="2400" dirty="0" smtClean="0">
                <a:latin typeface="Comic Sans MS" panose="030F0702030302020204" pitchFamily="66" charset="0"/>
                <a:cs typeface="Trebuchet MS"/>
              </a:rPr>
              <a:t>state so </a:t>
            </a:r>
            <a:r>
              <a:rPr lang="en-US" sz="2400" spc="-6" dirty="0" smtClean="0">
                <a:latin typeface="Comic Sans MS" panose="030F0702030302020204" pitchFamily="66" charset="0"/>
                <a:cs typeface="Trebuchet MS"/>
              </a:rPr>
              <a:t>execution </a:t>
            </a:r>
            <a:r>
              <a:rPr lang="en-US" sz="2400" dirty="0" smtClean="0">
                <a:latin typeface="Comic Sans MS" panose="030F0702030302020204" pitchFamily="66" charset="0"/>
                <a:cs typeface="Trebuchet MS"/>
              </a:rPr>
              <a:t>of </a:t>
            </a:r>
            <a:r>
              <a:rPr lang="en-US" sz="2400" spc="-6" dirty="0" smtClean="0">
                <a:latin typeface="Comic Sans MS" panose="030F0702030302020204" pitchFamily="66" charset="0"/>
                <a:cs typeface="Trebuchet MS"/>
              </a:rPr>
              <a:t>process can  </a:t>
            </a:r>
            <a:r>
              <a:rPr lang="en-US" sz="2400" spc="-11" dirty="0" smtClean="0">
                <a:latin typeface="Comic Sans MS" panose="030F0702030302020204" pitchFamily="66" charset="0"/>
                <a:cs typeface="Trebuchet MS"/>
              </a:rPr>
              <a:t>continue.</a:t>
            </a:r>
          </a:p>
          <a:p>
            <a:pPr marL="383328" indent="-383328" algn="just">
              <a:defRPr/>
            </a:pPr>
            <a:r>
              <a:rPr lang="en-US" sz="2400" dirty="0" smtClean="0">
                <a:latin typeface="Comic Sans MS" panose="030F0702030302020204" pitchFamily="66" charset="0"/>
                <a:cs typeface="Trebuchet MS"/>
              </a:rPr>
              <a:t> </a:t>
            </a:r>
            <a:r>
              <a:rPr lang="en-US" sz="2400" spc="-6" dirty="0" smtClean="0">
                <a:latin typeface="Comic Sans MS" panose="030F0702030302020204" pitchFamily="66" charset="0"/>
                <a:cs typeface="Trebuchet MS"/>
              </a:rPr>
              <a:t>Inter-processes </a:t>
            </a:r>
            <a:r>
              <a:rPr lang="en-US" sz="2400" spc="-11" dirty="0" smtClean="0">
                <a:latin typeface="Comic Sans MS" panose="030F0702030302020204" pitchFamily="66" charset="0"/>
                <a:cs typeface="Trebuchet MS"/>
              </a:rPr>
              <a:t>communication </a:t>
            </a:r>
            <a:r>
              <a:rPr lang="en-US" sz="2400" spc="-6" dirty="0" smtClean="0">
                <a:latin typeface="Comic Sans MS" panose="030F0702030302020204" pitchFamily="66" charset="0"/>
                <a:cs typeface="Trebuchet MS"/>
              </a:rPr>
              <a:t>mechanism is provided and  implemented in</a:t>
            </a:r>
            <a:r>
              <a:rPr lang="en-US" sz="2400" spc="22" dirty="0" smtClean="0">
                <a:latin typeface="Comic Sans MS" panose="030F0702030302020204" pitchFamily="66" charset="0"/>
                <a:cs typeface="Trebuchet MS"/>
              </a:rPr>
              <a:t> </a:t>
            </a:r>
            <a:r>
              <a:rPr lang="en-US" sz="2400" spc="-6" dirty="0" smtClean="0">
                <a:latin typeface="Comic Sans MS" panose="030F0702030302020204" pitchFamily="66" charset="0"/>
                <a:cs typeface="Trebuchet MS"/>
              </a:rPr>
              <a:t>hardware.</a:t>
            </a:r>
            <a:endParaRPr lang="en-US" sz="2400" dirty="0" smtClean="0">
              <a:latin typeface="Comic Sans MS" panose="030F0702030302020204" pitchFamily="66" charset="0"/>
              <a:cs typeface="Trebuchet MS"/>
            </a:endParaRPr>
          </a:p>
          <a:p>
            <a:pPr marL="383328" indent="-383328" algn="just">
              <a:defRP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5. Distributed</a:t>
            </a:r>
            <a:r>
              <a:rPr lang="en-US" spc="-117" dirty="0" smtClean="0"/>
              <a:t> Operating </a:t>
            </a:r>
            <a:r>
              <a:rPr lang="en-US" dirty="0" smtClean="0"/>
              <a:t>System</a:t>
            </a:r>
            <a:endParaRPr lang="en-US" dirty="0"/>
          </a:p>
        </p:txBody>
      </p:sp>
      <p:sp>
        <p:nvSpPr>
          <p:cNvPr id="34819" name="Content Placeholder 2"/>
          <p:cNvSpPr>
            <a:spLocks noGrp="1"/>
          </p:cNvSpPr>
          <p:nvPr>
            <p:ph idx="1"/>
          </p:nvPr>
        </p:nvSpPr>
        <p:spPr>
          <a:xfrm>
            <a:off x="1004888" y="1662113"/>
            <a:ext cx="11445875" cy="5299075"/>
          </a:xfrm>
        </p:spPr>
        <p:txBody>
          <a:bodyPr/>
          <a:lstStyle/>
          <a:p>
            <a:r>
              <a:rPr lang="en-US" altLang="en-US" sz="2200" smtClean="0"/>
              <a:t>Various autonomous interconnected computers communicate with each other using a shared communication network.</a:t>
            </a:r>
          </a:p>
          <a:p>
            <a:r>
              <a:rPr lang="en-US" altLang="en-US" sz="2200" smtClean="0"/>
              <a:t> Independent systems possess their own memory unit and CPU. </a:t>
            </a:r>
          </a:p>
          <a:p>
            <a:r>
              <a:rPr lang="en-US" altLang="en-US" sz="2200" smtClean="0"/>
              <a:t>These are referred to as </a:t>
            </a:r>
            <a:r>
              <a:rPr lang="en-US" altLang="en-US" sz="2200" b="1" smtClean="0">
                <a:solidFill>
                  <a:srgbClr val="0070C0"/>
                </a:solidFill>
              </a:rPr>
              <a:t>loosely coupled systems</a:t>
            </a:r>
            <a:r>
              <a:rPr lang="en-US" altLang="en-US" sz="2200" smtClean="0">
                <a:solidFill>
                  <a:srgbClr val="0070C0"/>
                </a:solidFill>
              </a:rPr>
              <a:t>. </a:t>
            </a:r>
          </a:p>
          <a:p>
            <a:r>
              <a:rPr lang="en-US" altLang="en-US" sz="2200" smtClean="0"/>
              <a:t>Examples:- Locus, DYSEAC</a:t>
            </a:r>
          </a:p>
          <a:p>
            <a:endParaRPr lang="en-US" altLang="en-US" sz="2200" b="1" smtClean="0"/>
          </a:p>
          <a:p>
            <a:endParaRPr lang="en-US" altLang="en-US" sz="2200" smtClean="0"/>
          </a:p>
        </p:txBody>
      </p:sp>
      <p:pic>
        <p:nvPicPr>
          <p:cNvPr id="34820" name="Content Placehold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3805238"/>
            <a:ext cx="90805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20"/>
                                        </p:tgtEl>
                                        <p:attrNameLst>
                                          <p:attrName>style.visibility</p:attrName>
                                        </p:attrNameLst>
                                      </p:cBhvr>
                                      <p:to>
                                        <p:strVal val="visible"/>
                                      </p:to>
                                    </p:set>
                                    <p:anim calcmode="lin" valueType="num">
                                      <p:cBhvr additive="base">
                                        <p:cTn id="31" dur="500" fill="hold"/>
                                        <p:tgtEl>
                                          <p:spTgt spid="34820"/>
                                        </p:tgtEl>
                                        <p:attrNameLst>
                                          <p:attrName>ppt_x</p:attrName>
                                        </p:attrNameLst>
                                      </p:cBhvr>
                                      <p:tavLst>
                                        <p:tav tm="0">
                                          <p:val>
                                            <p:strVal val="#ppt_x"/>
                                          </p:val>
                                        </p:tav>
                                        <p:tav tm="100000">
                                          <p:val>
                                            <p:strVal val="#ppt_x"/>
                                          </p:val>
                                        </p:tav>
                                      </p:tavLst>
                                    </p:anim>
                                    <p:anim calcmode="lin" valueType="num">
                                      <p:cBhvr additive="base">
                                        <p:cTn id="32"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338" y="811213"/>
            <a:ext cx="11423650" cy="560387"/>
          </a:xfrm>
        </p:spPr>
        <p:txBody>
          <a:bodyPr/>
          <a:lstStyle/>
          <a:p>
            <a:pPr>
              <a:defRPr/>
            </a:pPr>
            <a:r>
              <a:rPr lang="en-US" dirty="0" smtClean="0"/>
              <a:t/>
            </a:r>
            <a:br>
              <a:rPr lang="en-US" dirty="0" smtClean="0"/>
            </a:br>
            <a:r>
              <a:rPr lang="en-US" spc="-6" dirty="0" smtClean="0"/>
              <a:t>6. </a:t>
            </a:r>
            <a:r>
              <a:rPr lang="en-US" spc="-6" dirty="0"/>
              <a:t>Network Operating</a:t>
            </a:r>
            <a:r>
              <a:rPr lang="en-US" spc="-78" dirty="0" smtClean="0"/>
              <a:t> </a:t>
            </a:r>
            <a:r>
              <a:rPr lang="en-US" dirty="0"/>
              <a:t>System</a:t>
            </a:r>
          </a:p>
        </p:txBody>
      </p:sp>
      <p:sp>
        <p:nvSpPr>
          <p:cNvPr id="35843" name="Content Placeholder 2"/>
          <p:cNvSpPr>
            <a:spLocks noGrp="1"/>
          </p:cNvSpPr>
          <p:nvPr>
            <p:ph idx="1"/>
          </p:nvPr>
        </p:nvSpPr>
        <p:spPr/>
        <p:txBody>
          <a:bodyPr/>
          <a:lstStyle/>
          <a:p>
            <a:r>
              <a:rPr lang="en-US" altLang="en-US" sz="2800" smtClean="0"/>
              <a:t>These systems run on a server and provide the capability to manage data, users, groups, security, applications, and other networking functions.</a:t>
            </a:r>
          </a:p>
          <a:p>
            <a:r>
              <a:rPr lang="en-US" altLang="en-US" sz="2800" smtClean="0"/>
              <a:t> These types of operating systems allow shared access of files, printers, security, applications, and other networking functions over a small private network.</a:t>
            </a:r>
          </a:p>
          <a:p>
            <a:r>
              <a:rPr lang="en-IN" altLang="en-US" sz="2800" smtClean="0"/>
              <a:t>The “ other" computers arc called client computers, and each computer that connects to a network server must be running client software designed to request a specific service.</a:t>
            </a:r>
            <a:endParaRPr lang="en-US" altLang="en-US" sz="2800" smtClean="0"/>
          </a:p>
          <a:p>
            <a:r>
              <a:rPr lang="en-US" altLang="en-US" sz="2800" smtClean="0"/>
              <a:t>popularly known as </a:t>
            </a:r>
            <a:r>
              <a:rPr lang="en-US" altLang="en-US" sz="2800" b="1" smtClean="0"/>
              <a:t>tightly coupled systems</a:t>
            </a:r>
            <a:r>
              <a:rPr lang="en-US" altLang="en-US"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spc="-6" dirty="0"/>
              <a:t>6</a:t>
            </a:r>
            <a:r>
              <a:rPr lang="en-US" sz="3600" spc="-6" dirty="0" smtClean="0"/>
              <a:t>. Network Operating</a:t>
            </a:r>
            <a:r>
              <a:rPr lang="en-US" sz="3600" spc="-78" dirty="0" smtClean="0"/>
              <a:t> </a:t>
            </a:r>
            <a:r>
              <a:rPr lang="en-US" sz="3600" dirty="0" smtClean="0"/>
              <a:t>System</a:t>
            </a:r>
            <a:endParaRPr lang="en-US" sz="3600" dirty="0"/>
          </a:p>
        </p:txBody>
      </p:sp>
      <p:sp>
        <p:nvSpPr>
          <p:cNvPr id="3" name="Content Placeholder 2"/>
          <p:cNvSpPr>
            <a:spLocks noGrp="1"/>
          </p:cNvSpPr>
          <p:nvPr>
            <p:ph idx="1"/>
          </p:nvPr>
        </p:nvSpPr>
        <p:spPr/>
        <p:txBody>
          <a:bodyPr/>
          <a:lstStyle/>
          <a:p>
            <a:pPr marL="0" indent="0">
              <a:buFontTx/>
              <a:buNone/>
              <a:defRPr/>
            </a:pPr>
            <a:r>
              <a:rPr lang="en-US" sz="2200" b="1" dirty="0" smtClean="0"/>
              <a:t>Advantages of Network Operating System:</a:t>
            </a:r>
            <a:r>
              <a:rPr lang="en-US" sz="2200" dirty="0" smtClean="0"/>
              <a:t>  </a:t>
            </a:r>
          </a:p>
          <a:p>
            <a:pPr marL="383328" indent="-383328">
              <a:buFont typeface="Wingdings" panose="05000000000000000000" pitchFamily="2" charset="2"/>
              <a:buChar char="Ø"/>
              <a:defRPr/>
            </a:pPr>
            <a:r>
              <a:rPr lang="en-US" sz="2200" dirty="0" smtClean="0"/>
              <a:t>Highly stable centralized servers</a:t>
            </a:r>
          </a:p>
          <a:p>
            <a:pPr marL="383328" indent="-383328">
              <a:buFont typeface="Wingdings" panose="05000000000000000000" pitchFamily="2" charset="2"/>
              <a:buChar char="Ø"/>
              <a:defRPr/>
            </a:pPr>
            <a:r>
              <a:rPr lang="en-US" sz="2200" dirty="0" smtClean="0"/>
              <a:t>Security concerns are handled through servers</a:t>
            </a:r>
          </a:p>
          <a:p>
            <a:pPr marL="383328" indent="-383328">
              <a:buFont typeface="Wingdings" panose="05000000000000000000" pitchFamily="2" charset="2"/>
              <a:buChar char="Ø"/>
              <a:defRPr/>
            </a:pPr>
            <a:r>
              <a:rPr lang="en-US" sz="2200" dirty="0" smtClean="0"/>
              <a:t>New technologies and hardware up-gradation are easily integrated into the system</a:t>
            </a:r>
          </a:p>
          <a:p>
            <a:pPr marL="383328" indent="-383328">
              <a:buFont typeface="Wingdings" panose="05000000000000000000" pitchFamily="2" charset="2"/>
              <a:buChar char="Ø"/>
              <a:defRPr/>
            </a:pPr>
            <a:r>
              <a:rPr lang="en-US" sz="2200" dirty="0" smtClean="0"/>
              <a:t>Server access is possible remotely from different locations and types of systems</a:t>
            </a:r>
          </a:p>
          <a:p>
            <a:pPr marL="0" indent="0">
              <a:buFontTx/>
              <a:buNone/>
              <a:defRPr/>
            </a:pPr>
            <a:r>
              <a:rPr lang="en-US" sz="2200" b="1" dirty="0" smtClean="0"/>
              <a:t>Disadvantages of Network Operating System:</a:t>
            </a:r>
            <a:r>
              <a:rPr lang="en-US" sz="2200" dirty="0" smtClean="0"/>
              <a:t>  </a:t>
            </a:r>
          </a:p>
          <a:p>
            <a:pPr marL="383328" indent="-383328">
              <a:buFont typeface="Wingdings" panose="05000000000000000000" pitchFamily="2" charset="2"/>
              <a:buChar char="Ø"/>
              <a:defRPr/>
            </a:pPr>
            <a:r>
              <a:rPr lang="en-US" sz="2200" dirty="0" smtClean="0"/>
              <a:t>Servers are costly</a:t>
            </a:r>
          </a:p>
          <a:p>
            <a:pPr marL="383328" indent="-383328">
              <a:buFont typeface="Wingdings" panose="05000000000000000000" pitchFamily="2" charset="2"/>
              <a:buChar char="Ø"/>
              <a:defRPr/>
            </a:pPr>
            <a:r>
              <a:rPr lang="en-US" sz="2200" dirty="0" smtClean="0"/>
              <a:t>User has to depend on a central location for most operations</a:t>
            </a:r>
          </a:p>
          <a:p>
            <a:pPr marL="383328" indent="-383328">
              <a:buFont typeface="Wingdings" panose="05000000000000000000" pitchFamily="2" charset="2"/>
              <a:buChar char="Ø"/>
              <a:defRPr/>
            </a:pPr>
            <a:r>
              <a:rPr lang="en-US" sz="2200" dirty="0" smtClean="0"/>
              <a:t>Maintenance and updates are required regularly</a:t>
            </a:r>
          </a:p>
          <a:p>
            <a:pPr marL="0" indent="0">
              <a:buFontTx/>
              <a:buNone/>
              <a:defRPr/>
            </a:pPr>
            <a:r>
              <a:rPr lang="en-US" sz="2200" b="1" dirty="0" smtClean="0"/>
              <a:t>Examples of Network Operating System are:</a:t>
            </a:r>
            <a:r>
              <a:rPr lang="en-US" sz="2200" dirty="0" smtClean="0"/>
              <a:t> </a:t>
            </a:r>
          </a:p>
          <a:p>
            <a:pPr marL="0" indent="0">
              <a:buFontTx/>
              <a:buNone/>
              <a:defRPr/>
            </a:pPr>
            <a:r>
              <a:rPr lang="en-US" sz="2200" dirty="0" smtClean="0"/>
              <a:t>Microsoft Windows Server 2003/2008/2012, UNIX, Linux, Mac OS X, Novell NetWare, and BSD, etc. </a:t>
            </a:r>
          </a:p>
          <a:p>
            <a:pPr marL="383328" indent="-383328">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z="4000" smtClean="0"/>
              <a:t>7. Real-Time Operating System </a:t>
            </a:r>
          </a:p>
        </p:txBody>
      </p:sp>
      <p:sp>
        <p:nvSpPr>
          <p:cNvPr id="37891" name="Content Placeholder 2"/>
          <p:cNvSpPr>
            <a:spLocks noGrp="1"/>
          </p:cNvSpPr>
          <p:nvPr>
            <p:ph idx="1"/>
          </p:nvPr>
        </p:nvSpPr>
        <p:spPr/>
        <p:txBody>
          <a:bodyPr/>
          <a:lstStyle/>
          <a:p>
            <a:r>
              <a:rPr lang="en-US" altLang="en-US" sz="2800" smtClean="0"/>
              <a:t>These types of OSs serve real-time systems. </a:t>
            </a:r>
          </a:p>
          <a:p>
            <a:r>
              <a:rPr lang="en-US" altLang="en-US" sz="2800" smtClean="0"/>
              <a:t>The time interval required to process and respond to inputs is very small. </a:t>
            </a:r>
          </a:p>
          <a:p>
            <a:r>
              <a:rPr lang="en-US" altLang="en-US" sz="2800" smtClean="0"/>
              <a:t>This time interval is called </a:t>
            </a:r>
            <a:r>
              <a:rPr lang="en-US" altLang="en-US" sz="2800" b="1" smtClean="0"/>
              <a:t>response time</a:t>
            </a:r>
            <a:r>
              <a:rPr lang="en-US" altLang="en-US" sz="2800" smtClean="0"/>
              <a:t>. </a:t>
            </a:r>
          </a:p>
          <a:p>
            <a:r>
              <a:rPr lang="en-US" altLang="en-US" sz="2800" b="1" smtClean="0"/>
              <a:t>Real-time systems</a:t>
            </a:r>
            <a:r>
              <a:rPr lang="en-US" altLang="en-US" sz="2800" smtClean="0"/>
              <a:t> are used when there are time requirements that are very strict like </a:t>
            </a:r>
          </a:p>
          <a:p>
            <a:pPr marL="968375" lvl="1" indent="-457200">
              <a:buFont typeface="Wingdings" panose="05000000000000000000" pitchFamily="2" charset="2"/>
              <a:buChar char="Ø"/>
            </a:pPr>
            <a:r>
              <a:rPr lang="en-US" altLang="en-US" sz="2800" smtClean="0"/>
              <a:t>missile systems, </a:t>
            </a:r>
          </a:p>
          <a:p>
            <a:pPr marL="968375" lvl="1" indent="-457200">
              <a:buFont typeface="Wingdings" panose="05000000000000000000" pitchFamily="2" charset="2"/>
              <a:buChar char="Ø"/>
            </a:pPr>
            <a:r>
              <a:rPr lang="en-US" altLang="en-US" sz="2800" smtClean="0"/>
              <a:t>air traffic control systems,</a:t>
            </a:r>
          </a:p>
          <a:p>
            <a:pPr marL="968375" lvl="1" indent="-457200">
              <a:buFont typeface="Wingdings" panose="05000000000000000000" pitchFamily="2" charset="2"/>
              <a:buChar char="Ø"/>
            </a:pPr>
            <a:r>
              <a:rPr lang="en-US" altLang="en-US" sz="2800" smtClean="0"/>
              <a:t>robots, etc. </a:t>
            </a:r>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891">
                                            <p:txEl>
                                              <p:pRg st="4" end="4"/>
                                            </p:txEl>
                                          </p:spTgt>
                                        </p:tgtEl>
                                        <p:attrNameLst>
                                          <p:attrName>style.visibility</p:attrName>
                                        </p:attrNameLst>
                                      </p:cBhvr>
                                      <p:to>
                                        <p:strVal val="visible"/>
                                      </p:to>
                                    </p:set>
                                    <p:anim calcmode="lin" valueType="num">
                                      <p:cBhvr additive="base">
                                        <p:cTn id="29"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891">
                                            <p:txEl>
                                              <p:pRg st="5" end="5"/>
                                            </p:txEl>
                                          </p:spTgt>
                                        </p:tgtEl>
                                        <p:attrNameLst>
                                          <p:attrName>style.visibility</p:attrName>
                                        </p:attrNameLst>
                                      </p:cBhvr>
                                      <p:to>
                                        <p:strVal val="visible"/>
                                      </p:to>
                                    </p:set>
                                    <p:anim calcmode="lin" valueType="num">
                                      <p:cBhvr additive="base">
                                        <p:cTn id="33"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891">
                                            <p:txEl>
                                              <p:pRg st="6" end="6"/>
                                            </p:txEl>
                                          </p:spTgt>
                                        </p:tgtEl>
                                        <p:attrNameLst>
                                          <p:attrName>style.visibility</p:attrName>
                                        </p:attrNameLst>
                                      </p:cBhvr>
                                      <p:to>
                                        <p:strVal val="visible"/>
                                      </p:to>
                                    </p:set>
                                    <p:anim calcmode="lin" valueType="num">
                                      <p:cBhvr additive="base">
                                        <p:cTn id="3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8. Embaded Operating System</a:t>
            </a:r>
          </a:p>
        </p:txBody>
      </p:sp>
      <p:sp>
        <p:nvSpPr>
          <p:cNvPr id="38915" name="Content Placeholder 2"/>
          <p:cNvSpPr>
            <a:spLocks noGrp="1"/>
          </p:cNvSpPr>
          <p:nvPr>
            <p:ph idx="1"/>
          </p:nvPr>
        </p:nvSpPr>
        <p:spPr/>
        <p:txBody>
          <a:bodyPr/>
          <a:lstStyle/>
          <a:p>
            <a:pPr algn="just">
              <a:defRPr/>
            </a:pPr>
            <a:r>
              <a:rPr lang="en-IN" sz="2400" dirty="0" smtClean="0"/>
              <a:t>An embedded operating system is one that is built into the circuitry of an electronic device.</a:t>
            </a:r>
          </a:p>
          <a:p>
            <a:pPr algn="just">
              <a:defRPr/>
            </a:pPr>
            <a:r>
              <a:rPr lang="en-IN" sz="2400" dirty="0" smtClean="0"/>
              <a:t>Embedded operating systems are now found in automobiles, bar-code scanners, cell phones, medical equipment, and personal digital assistants. </a:t>
            </a:r>
          </a:p>
          <a:p>
            <a:pPr algn="just">
              <a:defRPr/>
            </a:pPr>
            <a:r>
              <a:rPr lang="en-IN" sz="2400" dirty="0" smtClean="0"/>
              <a:t>The most popular embedded operating systems for consumer products, such as PDAs, include the following:</a:t>
            </a:r>
          </a:p>
          <a:p>
            <a:pPr marL="968375" lvl="1" indent="-457200" algn="just">
              <a:spcBef>
                <a:spcPts val="0"/>
              </a:spcBef>
              <a:buFont typeface="Wingdings" pitchFamily="2" charset="2"/>
              <a:buChar char="Ø"/>
              <a:defRPr/>
            </a:pPr>
            <a:r>
              <a:rPr lang="en-IN" sz="2400" dirty="0" smtClean="0">
                <a:ea typeface="+mn-ea"/>
                <a:cs typeface="+mn-cs"/>
              </a:rPr>
              <a:t>Windows XP Embedded</a:t>
            </a:r>
          </a:p>
          <a:p>
            <a:pPr marL="968375" lvl="1" indent="-457200" algn="just">
              <a:spcBef>
                <a:spcPts val="0"/>
              </a:spcBef>
              <a:buFont typeface="Wingdings" pitchFamily="2" charset="2"/>
              <a:buChar char="Ø"/>
              <a:defRPr/>
            </a:pPr>
            <a:r>
              <a:rPr lang="en-IN" sz="2400" dirty="0" smtClean="0">
                <a:ea typeface="+mn-ea"/>
                <a:cs typeface="+mn-cs"/>
              </a:rPr>
              <a:t>Windows CE .NET:- it supports wireless communications, multimedia and Web browsing. It also allows for the use of smaller versions of  Microsoft Word, Excel, and Outlook. </a:t>
            </a:r>
          </a:p>
          <a:p>
            <a:pPr marL="968375" lvl="1" indent="-457200" algn="just">
              <a:spcBef>
                <a:spcPts val="0"/>
              </a:spcBef>
              <a:buFont typeface="Wingdings" pitchFamily="2" charset="2"/>
              <a:buChar char="Ø"/>
              <a:defRPr/>
            </a:pPr>
            <a:r>
              <a:rPr lang="en-IN" sz="2400" dirty="0" smtClean="0">
                <a:ea typeface="+mn-ea"/>
                <a:cs typeface="+mn-cs"/>
              </a:rPr>
              <a:t>Palm OS:-  It is the standard operating system for Palm-brand PDAs as well as other proprietary handheld devices</a:t>
            </a:r>
            <a:r>
              <a:rPr lang="en-IN" sz="2000" dirty="0" smtClean="0">
                <a:ea typeface="+mn-ea"/>
                <a:cs typeface="+mn-cs"/>
              </a:rPr>
              <a:t>. </a:t>
            </a:r>
          </a:p>
          <a:p>
            <a:pPr marL="968375" lvl="1" indent="-457200" algn="just">
              <a:spcBef>
                <a:spcPts val="0"/>
              </a:spcBef>
              <a:buFont typeface="Wingdings" pitchFamily="2" charset="2"/>
              <a:buChar char="Ø"/>
              <a:defRPr/>
            </a:pPr>
            <a:r>
              <a:rPr lang="en-IN" sz="2400" dirty="0" smtClean="0">
                <a:ea typeface="+mn-ea"/>
                <a:cs typeface="+mn-cs"/>
              </a:rPr>
              <a:t>Symbian:- OS found in “ smart” cell phones from Nokia and Sony Ericsson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Popular types of OS </a:t>
            </a:r>
          </a:p>
        </p:txBody>
      </p:sp>
      <p:sp>
        <p:nvSpPr>
          <p:cNvPr id="39939" name="Content Placeholder 2"/>
          <p:cNvSpPr>
            <a:spLocks noGrp="1"/>
          </p:cNvSpPr>
          <p:nvPr>
            <p:ph idx="1"/>
          </p:nvPr>
        </p:nvSpPr>
        <p:spPr/>
        <p:txBody>
          <a:bodyPr/>
          <a:lstStyle/>
          <a:p>
            <a:r>
              <a:rPr lang="en-US" altLang="en-US" sz="2200" smtClean="0">
                <a:solidFill>
                  <a:srgbClr val="00B0F0"/>
                </a:solidFill>
              </a:rPr>
              <a:t>Desktop Class</a:t>
            </a:r>
          </a:p>
          <a:p>
            <a:pPr lvl="1">
              <a:buFont typeface="Wingdings" panose="05000000000000000000" pitchFamily="2" charset="2"/>
              <a:buChar char="v"/>
            </a:pPr>
            <a:r>
              <a:rPr lang="en-US" altLang="en-US" sz="2200" smtClean="0"/>
              <a:t>Windows	</a:t>
            </a:r>
          </a:p>
          <a:p>
            <a:pPr lvl="1">
              <a:buFont typeface="Wingdings" panose="05000000000000000000" pitchFamily="2" charset="2"/>
              <a:buChar char="v"/>
            </a:pPr>
            <a:r>
              <a:rPr lang="en-US" altLang="en-US" sz="2200" smtClean="0"/>
              <a:t>OS X</a:t>
            </a:r>
          </a:p>
          <a:p>
            <a:pPr lvl="1">
              <a:buFont typeface="Wingdings" panose="05000000000000000000" pitchFamily="2" charset="2"/>
              <a:buChar char="v"/>
            </a:pPr>
            <a:r>
              <a:rPr lang="en-US" altLang="en-US" sz="2200" smtClean="0"/>
              <a:t>Unix/Linux</a:t>
            </a:r>
          </a:p>
          <a:p>
            <a:pPr lvl="1">
              <a:buFont typeface="Wingdings" panose="05000000000000000000" pitchFamily="2" charset="2"/>
              <a:buChar char="v"/>
            </a:pPr>
            <a:r>
              <a:rPr lang="en-US" altLang="en-US" sz="2200" smtClean="0"/>
              <a:t>Chrome OS</a:t>
            </a:r>
          </a:p>
          <a:p>
            <a:r>
              <a:rPr lang="en-US" altLang="en-US" sz="2200" smtClean="0">
                <a:solidFill>
                  <a:srgbClr val="00B0F0"/>
                </a:solidFill>
              </a:rPr>
              <a:t>Server Class</a:t>
            </a:r>
          </a:p>
          <a:p>
            <a:pPr lvl="1">
              <a:buFont typeface="Wingdings" panose="05000000000000000000" pitchFamily="2" charset="2"/>
              <a:buChar char="v"/>
            </a:pPr>
            <a:r>
              <a:rPr lang="en-US" altLang="en-US" sz="2200" smtClean="0"/>
              <a:t>Windows Server</a:t>
            </a:r>
          </a:p>
          <a:p>
            <a:pPr lvl="1">
              <a:buFont typeface="Wingdings" panose="05000000000000000000" pitchFamily="2" charset="2"/>
              <a:buChar char="v"/>
            </a:pPr>
            <a:r>
              <a:rPr lang="en-US" altLang="en-US" sz="2200" smtClean="0"/>
              <a:t>Mac OS X Server</a:t>
            </a:r>
          </a:p>
          <a:p>
            <a:pPr lvl="1">
              <a:buFont typeface="Wingdings" panose="05000000000000000000" pitchFamily="2" charset="2"/>
              <a:buChar char="v"/>
            </a:pPr>
            <a:r>
              <a:rPr lang="en-US" altLang="en-US" sz="2200" smtClean="0"/>
              <a:t>Unix/Linux</a:t>
            </a:r>
          </a:p>
          <a:p>
            <a:r>
              <a:rPr lang="en-US" altLang="en-US" sz="2200" smtClean="0">
                <a:solidFill>
                  <a:srgbClr val="00B0F0"/>
                </a:solidFill>
              </a:rPr>
              <a:t>Mobile Class </a:t>
            </a:r>
          </a:p>
          <a:p>
            <a:pPr lvl="1">
              <a:buFont typeface="Wingdings" panose="05000000000000000000" pitchFamily="2" charset="2"/>
              <a:buChar char="v"/>
            </a:pPr>
            <a:r>
              <a:rPr lang="en-US" altLang="en-US" sz="2200" smtClean="0"/>
              <a:t>Android</a:t>
            </a:r>
          </a:p>
          <a:p>
            <a:pPr lvl="1">
              <a:buFont typeface="Wingdings" panose="05000000000000000000" pitchFamily="2" charset="2"/>
              <a:buChar char="v"/>
            </a:pPr>
            <a:r>
              <a:rPr lang="en-US" altLang="en-US" sz="2200" smtClean="0"/>
              <a:t>iOS</a:t>
            </a:r>
          </a:p>
          <a:p>
            <a:pPr lvl="1">
              <a:buFont typeface="Wingdings" panose="05000000000000000000" pitchFamily="2" charset="2"/>
              <a:buChar char="v"/>
            </a:pPr>
            <a:r>
              <a:rPr lang="en-US" altLang="en-US" sz="2200" smtClean="0"/>
              <a:t>Windows Phone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anim calcmode="lin" valueType="num">
                                      <p:cBhvr additive="base">
                                        <p:cTn id="2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939">
                                            <p:txEl>
                                              <p:pRg st="5" end="5"/>
                                            </p:txEl>
                                          </p:spTgt>
                                        </p:tgtEl>
                                        <p:attrNameLst>
                                          <p:attrName>style.visibility</p:attrName>
                                        </p:attrNameLst>
                                      </p:cBhvr>
                                      <p:to>
                                        <p:strVal val="visible"/>
                                      </p:to>
                                    </p:set>
                                    <p:anim calcmode="lin" valueType="num">
                                      <p:cBhvr additive="base">
                                        <p:cTn id="2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 calcmode="lin" valueType="num">
                                      <p:cBhvr additive="base">
                                        <p:cTn id="33"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939">
                                            <p:txEl>
                                              <p:pRg st="7" end="7"/>
                                            </p:txEl>
                                          </p:spTgt>
                                        </p:tgtEl>
                                        <p:attrNameLst>
                                          <p:attrName>style.visibility</p:attrName>
                                        </p:attrNameLst>
                                      </p:cBhvr>
                                      <p:to>
                                        <p:strVal val="visible"/>
                                      </p:to>
                                    </p:set>
                                    <p:anim calcmode="lin" valueType="num">
                                      <p:cBhvr additive="base">
                                        <p:cTn id="3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 calcmode="lin" valueType="num">
                                      <p:cBhvr additive="base">
                                        <p:cTn id="41"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pRg st="9" end="9"/>
                                            </p:txEl>
                                          </p:spTgt>
                                        </p:tgtEl>
                                        <p:attrNameLst>
                                          <p:attrName>style.visibility</p:attrName>
                                        </p:attrNameLst>
                                      </p:cBhvr>
                                      <p:to>
                                        <p:strVal val="visible"/>
                                      </p:to>
                                    </p:set>
                                    <p:anim calcmode="lin" valueType="num">
                                      <p:cBhvr additive="base">
                                        <p:cTn id="47" dur="500" fill="hold"/>
                                        <p:tgtEl>
                                          <p:spTgt spid="399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939">
                                            <p:txEl>
                                              <p:pRg st="10" end="10"/>
                                            </p:txEl>
                                          </p:spTgt>
                                        </p:tgtEl>
                                        <p:attrNameLst>
                                          <p:attrName>style.visibility</p:attrName>
                                        </p:attrNameLst>
                                      </p:cBhvr>
                                      <p:to>
                                        <p:strVal val="visible"/>
                                      </p:to>
                                    </p:set>
                                    <p:anim calcmode="lin" valueType="num">
                                      <p:cBhvr additive="base">
                                        <p:cTn id="51" dur="500" fill="hold"/>
                                        <p:tgtEl>
                                          <p:spTgt spid="3993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939">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939">
                                            <p:txEl>
                                              <p:pRg st="11" end="11"/>
                                            </p:txEl>
                                          </p:spTgt>
                                        </p:tgtEl>
                                        <p:attrNameLst>
                                          <p:attrName>style.visibility</p:attrName>
                                        </p:attrNameLst>
                                      </p:cBhvr>
                                      <p:to>
                                        <p:strVal val="visible"/>
                                      </p:to>
                                    </p:set>
                                    <p:anim calcmode="lin" valueType="num">
                                      <p:cBhvr additive="base">
                                        <p:cTn id="55" dur="500" fill="hold"/>
                                        <p:tgtEl>
                                          <p:spTgt spid="3993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39">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939">
                                            <p:txEl>
                                              <p:pRg st="12" end="12"/>
                                            </p:txEl>
                                          </p:spTgt>
                                        </p:tgtEl>
                                        <p:attrNameLst>
                                          <p:attrName>style.visibility</p:attrName>
                                        </p:attrNameLst>
                                      </p:cBhvr>
                                      <p:to>
                                        <p:strVal val="visible"/>
                                      </p:to>
                                    </p:set>
                                    <p:anim calcmode="lin" valueType="num">
                                      <p:cBhvr additive="base">
                                        <p:cTn id="59" dur="500" fill="hold"/>
                                        <p:tgtEl>
                                          <p:spTgt spid="39939">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9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Desktop Class Operating Systems:-</a:t>
            </a:r>
          </a:p>
        </p:txBody>
      </p:sp>
      <p:sp>
        <p:nvSpPr>
          <p:cNvPr id="40963" name="Content Placeholder 2"/>
          <p:cNvSpPr>
            <a:spLocks noGrp="1"/>
          </p:cNvSpPr>
          <p:nvPr>
            <p:ph idx="1"/>
          </p:nvPr>
        </p:nvSpPr>
        <p:spPr/>
        <p:txBody>
          <a:bodyPr/>
          <a:lstStyle/>
          <a:p>
            <a:r>
              <a:rPr lang="en-US" altLang="en-US" sz="3200" b="1" dirty="0" smtClean="0"/>
              <a:t>Platform: </a:t>
            </a:r>
            <a:r>
              <a:rPr lang="en-US" altLang="en-US" sz="3200" dirty="0" smtClean="0"/>
              <a:t>the hardware required to run a particular operating system</a:t>
            </a:r>
          </a:p>
          <a:p>
            <a:pPr lvl="1"/>
            <a:r>
              <a:rPr lang="en-US" altLang="en-US" sz="2800" dirty="0" smtClean="0"/>
              <a:t>Intel platform (IBM-compatible)</a:t>
            </a:r>
          </a:p>
          <a:p>
            <a:pPr lvl="2"/>
            <a:r>
              <a:rPr lang="en-US" altLang="en-US" sz="2400" dirty="0" smtClean="0"/>
              <a:t>Windows</a:t>
            </a:r>
          </a:p>
          <a:p>
            <a:pPr lvl="2"/>
            <a:r>
              <a:rPr lang="en-US" altLang="en-US" sz="2400" dirty="0" smtClean="0"/>
              <a:t>DOS</a:t>
            </a:r>
          </a:p>
          <a:p>
            <a:pPr lvl="2"/>
            <a:r>
              <a:rPr lang="en-US" altLang="en-US" sz="2400" dirty="0" smtClean="0"/>
              <a:t>UNIX</a:t>
            </a:r>
          </a:p>
          <a:p>
            <a:pPr lvl="2"/>
            <a:r>
              <a:rPr lang="en-US" altLang="en-US" sz="2400" dirty="0" smtClean="0"/>
              <a:t>Linux</a:t>
            </a:r>
          </a:p>
          <a:p>
            <a:pPr lvl="1"/>
            <a:r>
              <a:rPr lang="en-US" altLang="en-US" sz="2800" dirty="0" smtClean="0"/>
              <a:t>Macintosh platform</a:t>
            </a:r>
          </a:p>
          <a:p>
            <a:pPr lvl="2"/>
            <a:r>
              <a:rPr lang="en-US" altLang="en-US" sz="2400" dirty="0" smtClean="0"/>
              <a:t>Mac OS</a:t>
            </a:r>
          </a:p>
          <a:p>
            <a:pPr lvl="1"/>
            <a:r>
              <a:rPr lang="en-US" altLang="en-US" sz="2800" dirty="0" smtClean="0"/>
              <a:t>iPad and iPhone platform</a:t>
            </a:r>
          </a:p>
          <a:p>
            <a:pPr lvl="2"/>
            <a:r>
              <a:rPr lang="en-US" altLang="en-US" sz="2400" dirty="0" smtClean="0"/>
              <a:t>iOS</a:t>
            </a:r>
          </a:p>
          <a:p>
            <a:endParaRPr lang="en-US" alt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 calcmode="lin" valueType="num">
                                      <p:cBhvr additive="base">
                                        <p:cTn id="15"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additive="base">
                                        <p:cTn id="19"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 calcmode="lin" valueType="num">
                                      <p:cBhvr additive="base">
                                        <p:cTn id="2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 calcmode="lin" valueType="num">
                                      <p:cBhvr additive="base">
                                        <p:cTn id="27"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 calcmode="lin" valueType="num">
                                      <p:cBhvr additive="base">
                                        <p:cTn id="31"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anim calcmode="lin" valueType="num">
                                      <p:cBhvr additive="base">
                                        <p:cTn id="35"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anim calcmode="lin" valueType="num">
                                      <p:cBhvr additive="base">
                                        <p:cTn id="39"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963">
                                            <p:txEl>
                                              <p:pRg st="9" end="9"/>
                                            </p:txEl>
                                          </p:spTgt>
                                        </p:tgtEl>
                                        <p:attrNameLst>
                                          <p:attrName>style.visibility</p:attrName>
                                        </p:attrNameLst>
                                      </p:cBhvr>
                                      <p:to>
                                        <p:strVal val="visible"/>
                                      </p:to>
                                    </p:set>
                                    <p:anim calcmode="lin" valueType="num">
                                      <p:cBhvr additive="base">
                                        <p:cTn id="43" dur="5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30288" y="877888"/>
            <a:ext cx="11571287" cy="481012"/>
          </a:xfrm>
        </p:spPr>
        <p:txBody>
          <a:bodyPr/>
          <a:lstStyle/>
          <a:p>
            <a:pPr eaLnBrk="1" hangingPunct="1"/>
            <a:r>
              <a:rPr lang="en-US" altLang="en-US" sz="4000" smtClean="0"/>
              <a:t>What is an Operating System?</a:t>
            </a:r>
          </a:p>
        </p:txBody>
      </p:sp>
      <p:sp>
        <p:nvSpPr>
          <p:cNvPr id="6147" name="Rectangle 3"/>
          <p:cNvSpPr>
            <a:spLocks noGrp="1" noChangeArrowheads="1"/>
          </p:cNvSpPr>
          <p:nvPr>
            <p:ph type="body" idx="1"/>
          </p:nvPr>
        </p:nvSpPr>
        <p:spPr>
          <a:xfrm>
            <a:off x="1071563" y="1728788"/>
            <a:ext cx="11356975" cy="5340350"/>
          </a:xfrm>
        </p:spPr>
        <p:txBody>
          <a:bodyPr/>
          <a:lstStyle/>
          <a:p>
            <a:pPr algn="just" eaLnBrk="1" hangingPunct="1">
              <a:defRPr/>
            </a:pPr>
            <a:r>
              <a:rPr lang="en-US" altLang="en-US" sz="2800" dirty="0" smtClean="0"/>
              <a:t>Computer System = Hardware + Software</a:t>
            </a:r>
          </a:p>
          <a:p>
            <a:pPr algn="just" eaLnBrk="1" hangingPunct="1">
              <a:defRPr/>
            </a:pPr>
            <a:r>
              <a:rPr lang="en-US" altLang="en-US" sz="2800" dirty="0" smtClean="0"/>
              <a:t>Software = Application Software + System Software(OS)</a:t>
            </a:r>
          </a:p>
          <a:p>
            <a:pPr algn="just" eaLnBrk="1" hangingPunct="1">
              <a:defRPr/>
            </a:pPr>
            <a:r>
              <a:rPr lang="en-US" altLang="en-US" sz="2800" dirty="0" smtClean="0"/>
              <a:t>An Operating System is a system Software that acts as an intermediary/interface between a </a:t>
            </a:r>
            <a:r>
              <a:rPr lang="en-US" altLang="en-US" sz="2800" dirty="0" smtClean="0">
                <a:solidFill>
                  <a:srgbClr val="00B0F0"/>
                </a:solidFill>
              </a:rPr>
              <a:t>user</a:t>
            </a:r>
            <a:r>
              <a:rPr lang="en-US" altLang="en-US" sz="2800" dirty="0" smtClean="0"/>
              <a:t> of a computer and the </a:t>
            </a:r>
            <a:r>
              <a:rPr lang="en-US" altLang="en-US" sz="2800" dirty="0" smtClean="0">
                <a:solidFill>
                  <a:srgbClr val="00B0F0"/>
                </a:solidFill>
              </a:rPr>
              <a:t>computer hardware</a:t>
            </a:r>
            <a:r>
              <a:rPr lang="en-US" altLang="en-US" sz="2800" dirty="0" smtClean="0"/>
              <a:t>.</a:t>
            </a:r>
          </a:p>
          <a:p>
            <a:pPr algn="just" eaLnBrk="1" hangingPunct="1">
              <a:defRPr/>
            </a:pPr>
            <a:r>
              <a:rPr lang="en-IN" sz="2800" dirty="0" smtClean="0"/>
              <a:t>Operating system goals:</a:t>
            </a:r>
          </a:p>
          <a:p>
            <a:pPr marL="1025525" lvl="1" indent="-514350" algn="just" eaLnBrk="1" hangingPunct="1">
              <a:buFont typeface="Wingdings" pitchFamily="2" charset="2"/>
              <a:buChar char="Ø"/>
              <a:defRPr/>
            </a:pPr>
            <a:r>
              <a:rPr lang="en-IN" sz="2800" dirty="0" smtClean="0">
                <a:ea typeface="+mn-ea"/>
                <a:cs typeface="+mn-cs"/>
              </a:rPr>
              <a:t>Execute user programs and make solving user problems easier</a:t>
            </a:r>
          </a:p>
          <a:p>
            <a:pPr marL="1025525" lvl="1" indent="-514350" algn="just" eaLnBrk="1" hangingPunct="1">
              <a:buFont typeface="Wingdings" pitchFamily="2" charset="2"/>
              <a:buChar char="Ø"/>
              <a:defRPr/>
            </a:pPr>
            <a:r>
              <a:rPr lang="en-IN" sz="2800" dirty="0" smtClean="0">
                <a:ea typeface="+mn-ea"/>
                <a:cs typeface="+mn-cs"/>
              </a:rPr>
              <a:t>Make the computer system convenient to use</a:t>
            </a:r>
          </a:p>
          <a:p>
            <a:pPr marL="1025525" lvl="1" indent="-514350" algn="just" eaLnBrk="1" hangingPunct="1">
              <a:buFont typeface="Wingdings" pitchFamily="2" charset="2"/>
              <a:buChar char="Ø"/>
              <a:defRPr/>
            </a:pPr>
            <a:r>
              <a:rPr lang="en-IN" sz="2800" dirty="0" smtClean="0">
                <a:ea typeface="+mn-ea"/>
                <a:cs typeface="+mn-cs"/>
              </a:rPr>
              <a:t>Use the computer hardware in an efficient manner</a:t>
            </a:r>
            <a:endParaRPr lang="en-US" altLang="en-US" sz="2800" dirty="0" smtClean="0"/>
          </a:p>
          <a:p>
            <a:pPr eaLnBrk="1" hangingPunct="1">
              <a:buFontTx/>
              <a:buNone/>
              <a:defRPr/>
            </a:pPr>
            <a:endParaRPr lang="en-US" altLang="en-US"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47">
                                            <p:txEl>
                                              <p:pRg st="4" end="4"/>
                                            </p:txEl>
                                          </p:spTgt>
                                        </p:tgtEl>
                                        <p:attrNameLst>
                                          <p:attrName>style.visibility</p:attrName>
                                        </p:attrNameLst>
                                      </p:cBhvr>
                                      <p:to>
                                        <p:strVal val="visible"/>
                                      </p:to>
                                    </p:set>
                                    <p:anim calcmode="lin" valueType="num">
                                      <p:cBhvr additive="base">
                                        <p:cTn id="29"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 calcmode="lin" valueType="num">
                                      <p:cBhvr additive="base">
                                        <p:cTn id="3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 calcmode="lin" valueType="num">
                                      <p:cBhvr additive="base">
                                        <p:cTn id="37"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Ms-DOS</a:t>
            </a:r>
          </a:p>
        </p:txBody>
      </p:sp>
      <p:sp>
        <p:nvSpPr>
          <p:cNvPr id="41987" name="Content Placeholder 2"/>
          <p:cNvSpPr>
            <a:spLocks noGrp="1"/>
          </p:cNvSpPr>
          <p:nvPr>
            <p:ph idx="1"/>
          </p:nvPr>
        </p:nvSpPr>
        <p:spPr/>
        <p:txBody>
          <a:bodyPr/>
          <a:lstStyle/>
          <a:p>
            <a:r>
              <a:rPr lang="en-US" altLang="en-US" sz="2700" smtClean="0"/>
              <a:t>Single User Single Tasking OS</a:t>
            </a:r>
            <a:r>
              <a:rPr lang="en-GB" altLang="en-US" sz="2700" smtClean="0"/>
              <a:t>.</a:t>
            </a:r>
          </a:p>
          <a:p>
            <a:r>
              <a:rPr lang="en-IN" altLang="en-US" sz="2800" smtClean="0"/>
              <a:t>It had no built-in support for networking, and users had to manually install drivers any time they added a new hardware component to their PC.</a:t>
            </a:r>
          </a:p>
          <a:p>
            <a:r>
              <a:rPr lang="en-IN" altLang="en-US" sz="2800" smtClean="0"/>
              <a:t>DOS supports only 16-bit programs.</a:t>
            </a:r>
          </a:p>
          <a:p>
            <a:r>
              <a:rPr lang="en-US" altLang="en-US" sz="2800" smtClean="0"/>
              <a:t>Command line user interface.</a:t>
            </a:r>
          </a:p>
          <a:p>
            <a:r>
              <a:rPr lang="en-IN" altLang="en-US" sz="2800" smtClean="0"/>
              <a:t>So, why is DOS still in use? Two reasons are its size and simplicity. It does not require much memory or storage space for the system, and it docs not require a powerful computer.</a:t>
            </a:r>
            <a:endParaRPr lang="en-GB" altLang="en-US" sz="27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Microsoft Windows                         </a:t>
            </a:r>
          </a:p>
        </p:txBody>
      </p:sp>
      <p:sp>
        <p:nvSpPr>
          <p:cNvPr id="41987" name="Content Placeholder 2"/>
          <p:cNvSpPr>
            <a:spLocks noGrp="1"/>
          </p:cNvSpPr>
          <p:nvPr>
            <p:ph idx="1"/>
          </p:nvPr>
        </p:nvSpPr>
        <p:spPr/>
        <p:txBody>
          <a:bodyPr/>
          <a:lstStyle/>
          <a:p>
            <a:r>
              <a:rPr lang="en-GB" altLang="en-US" sz="2700" smtClean="0"/>
              <a:t>The graphical Microsoft operating system designed for Intel-platform desktop and notebook computers.</a:t>
            </a:r>
          </a:p>
          <a:p>
            <a:r>
              <a:rPr lang="en-US" altLang="en-US" sz="2700" smtClean="0"/>
              <a:t>Best known, greatest selection of applications available.</a:t>
            </a:r>
          </a:p>
          <a:p>
            <a:r>
              <a:rPr lang="en-GB" altLang="en-US" sz="2700" smtClean="0"/>
              <a:t>Current editions include Windows 7, 8, 8.1 and 10.</a:t>
            </a:r>
          </a:p>
        </p:txBody>
      </p:sp>
      <p:pic>
        <p:nvPicPr>
          <p:cNvPr id="41988" name="Picture 2" descr="http://res1.windows.microsoft.com/resbox/en/6.2/2013-win81ga/ca9e37fd-cdd4-4a52-b518-e27886480614_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4133850"/>
            <a:ext cx="7677150"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89900" y="339725"/>
            <a:ext cx="36449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gtEl>
                                        <p:attrNameLst>
                                          <p:attrName>style.visibility</p:attrName>
                                        </p:attrNameLst>
                                      </p:cBhvr>
                                      <p:to>
                                        <p:strVal val="visible"/>
                                      </p:to>
                                    </p:set>
                                    <p:anim calcmode="lin" valueType="num">
                                      <p:cBhvr additive="base">
                                        <p:cTn id="25" dur="500" fill="hold"/>
                                        <p:tgtEl>
                                          <p:spTgt spid="41988"/>
                                        </p:tgtEl>
                                        <p:attrNameLst>
                                          <p:attrName>ppt_x</p:attrName>
                                        </p:attrNameLst>
                                      </p:cBhvr>
                                      <p:tavLst>
                                        <p:tav tm="0">
                                          <p:val>
                                            <p:strVal val="#ppt_x"/>
                                          </p:val>
                                        </p:tav>
                                        <p:tav tm="100000">
                                          <p:val>
                                            <p:strVal val="#ppt_x"/>
                                          </p:val>
                                        </p:tav>
                                      </p:tavLst>
                                    </p:anim>
                                    <p:anim calcmode="lin" valueType="num">
                                      <p:cBhvr additive="base">
                                        <p:cTn id="26"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Mac OS </a:t>
            </a:r>
          </a:p>
        </p:txBody>
      </p:sp>
      <p:sp>
        <p:nvSpPr>
          <p:cNvPr id="43011" name="Content Placeholder 2"/>
          <p:cNvSpPr>
            <a:spLocks noGrp="1"/>
          </p:cNvSpPr>
          <p:nvPr>
            <p:ph idx="1"/>
          </p:nvPr>
        </p:nvSpPr>
        <p:spPr/>
        <p:txBody>
          <a:bodyPr/>
          <a:lstStyle/>
          <a:p>
            <a:r>
              <a:rPr lang="en-US" altLang="en-US" sz="2500" smtClean="0"/>
              <a:t>User-friendly, runs on Mac hardware. Many applications available.</a:t>
            </a:r>
          </a:p>
          <a:p>
            <a:r>
              <a:rPr lang="en-GB" altLang="en-US" sz="2500" smtClean="0"/>
              <a:t>Current editions include: Sierra, High Sierra, Mojave, Catalina &amp;  Big Sur—Version XI(Released in Nov 2020)</a:t>
            </a:r>
          </a:p>
        </p:txBody>
      </p:sp>
      <p:pic>
        <p:nvPicPr>
          <p:cNvPr id="43012" name="Picture 4" descr="http://o.aolcdn.com/hss/storage/midas/200b8c78287b425aeac4e3788d6387cd/200446069/1_desktop_men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3" y="3033713"/>
            <a:ext cx="1035685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gtEl>
                                        <p:attrNameLst>
                                          <p:attrName>style.visibility</p:attrName>
                                        </p:attrNameLst>
                                      </p:cBhvr>
                                      <p:to>
                                        <p:strVal val="visible"/>
                                      </p:to>
                                    </p:set>
                                    <p:anim calcmode="lin" valueType="num">
                                      <p:cBhvr additive="base">
                                        <p:cTn id="19" dur="500" fill="hold"/>
                                        <p:tgtEl>
                                          <p:spTgt spid="43012"/>
                                        </p:tgtEl>
                                        <p:attrNameLst>
                                          <p:attrName>ppt_x</p:attrName>
                                        </p:attrNameLst>
                                      </p:cBhvr>
                                      <p:tavLst>
                                        <p:tav tm="0">
                                          <p:val>
                                            <p:strVal val="#ppt_x"/>
                                          </p:val>
                                        </p:tav>
                                        <p:tav tm="100000">
                                          <p:val>
                                            <p:strVal val="#ppt_x"/>
                                          </p:val>
                                        </p:tav>
                                      </p:tavLst>
                                    </p:anim>
                                    <p:anim calcmode="lin" valueType="num">
                                      <p:cBhvr additive="base">
                                        <p:cTn id="20"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smtClean="0"/>
              <a:t>Linux</a:t>
            </a:r>
          </a:p>
        </p:txBody>
      </p:sp>
      <p:sp>
        <p:nvSpPr>
          <p:cNvPr id="44035" name="Content Placeholder 2"/>
          <p:cNvSpPr>
            <a:spLocks noGrp="1"/>
          </p:cNvSpPr>
          <p:nvPr>
            <p:ph idx="1"/>
          </p:nvPr>
        </p:nvSpPr>
        <p:spPr>
          <a:xfrm>
            <a:off x="1179513" y="1917700"/>
            <a:ext cx="10555287" cy="5170488"/>
          </a:xfrm>
        </p:spPr>
        <p:txBody>
          <a:bodyPr/>
          <a:lstStyle/>
          <a:p>
            <a:r>
              <a:rPr lang="en-GB" altLang="en-US" sz="2700" b="1" smtClean="0"/>
              <a:t>Linux: </a:t>
            </a:r>
            <a:r>
              <a:rPr lang="en-GB" altLang="en-US" sz="2700" smtClean="0"/>
              <a:t>An open-source, cross-platform operating system that runs on desktops, notebooks, tablets, and smartphones.</a:t>
            </a:r>
          </a:p>
          <a:p>
            <a:pPr lvl="1"/>
            <a:r>
              <a:rPr lang="en-GB" altLang="en-US" smtClean="0"/>
              <a:t>The name </a:t>
            </a:r>
            <a:r>
              <a:rPr lang="en-GB" altLang="en-US" i="1" smtClean="0"/>
              <a:t>Linux </a:t>
            </a:r>
            <a:r>
              <a:rPr lang="en-GB" altLang="en-US" smtClean="0"/>
              <a:t>is a combination </a:t>
            </a:r>
            <a:r>
              <a:rPr lang="en-GB" altLang="en-US" i="1" smtClean="0"/>
              <a:t>Linus</a:t>
            </a:r>
            <a:r>
              <a:rPr lang="en-GB" altLang="en-US" smtClean="0"/>
              <a:t> (the first name of the first developer) and </a:t>
            </a:r>
            <a:r>
              <a:rPr lang="en-GB" altLang="en-US" i="1" smtClean="0"/>
              <a:t>UNIX (another operating system</a:t>
            </a:r>
            <a:r>
              <a:rPr lang="en-GB" altLang="en-US" smtClean="0"/>
              <a:t>.</a:t>
            </a:r>
          </a:p>
          <a:p>
            <a:r>
              <a:rPr lang="en-GB" altLang="en-US" sz="2700" smtClean="0"/>
              <a:t>Users are free to modify the code, improve it, and redistribute it, </a:t>
            </a:r>
          </a:p>
          <a:p>
            <a:r>
              <a:rPr lang="en-GB" altLang="en-US" sz="2700" smtClean="0"/>
              <a:t>Developers are not allowed to charge money for the Linux kernel itself (the main part of the operating system), but they can charge money for </a:t>
            </a:r>
            <a:r>
              <a:rPr lang="en-GB" altLang="en-US" sz="2700" b="1" smtClean="0"/>
              <a:t>distributions </a:t>
            </a:r>
            <a:r>
              <a:rPr lang="en-GB" altLang="en-US" sz="2700" smtClean="0"/>
              <a:t>(</a:t>
            </a:r>
            <a:r>
              <a:rPr lang="en-GB" altLang="en-US" sz="2700" b="1" smtClean="0"/>
              <a:t>distros </a:t>
            </a:r>
            <a:r>
              <a:rPr lang="en-GB" altLang="en-US" sz="2700" smtClean="0"/>
              <a:t>for short).</a:t>
            </a:r>
          </a:p>
          <a:p>
            <a:endParaRPr lang="en-GB" altLang="en-US" smtClean="0"/>
          </a:p>
        </p:txBody>
      </p:sp>
      <p:pic>
        <p:nvPicPr>
          <p:cNvPr id="46084" name="Picture 6" descr="https://lh5.googleusercontent.com/-UsUGPfg2Rx0/AAAAAAAAAAI/AAAAAAAAAAA/rv6_MDqB2E4/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513" y="203200"/>
            <a:ext cx="18843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 calcmode="lin" valueType="num">
                                      <p:cBhvr additive="base">
                                        <p:cTn id="11"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 calcmode="lin" valueType="num">
                                      <p:cBhvr additive="base">
                                        <p:cTn id="1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035">
                                            <p:txEl>
                                              <p:pRg st="3" end="3"/>
                                            </p:txEl>
                                          </p:spTgt>
                                        </p:tgtEl>
                                        <p:attrNameLst>
                                          <p:attrName>style.visibility</p:attrName>
                                        </p:attrNameLst>
                                      </p:cBhvr>
                                      <p:to>
                                        <p:strVal val="visible"/>
                                      </p:to>
                                    </p:set>
                                    <p:anim calcmode="lin" valueType="num">
                                      <p:cBhvr additive="base">
                                        <p:cTn id="23"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Google Chrome OS</a:t>
            </a:r>
          </a:p>
        </p:txBody>
      </p:sp>
      <p:sp>
        <p:nvSpPr>
          <p:cNvPr id="46083" name="Content Placeholder 2"/>
          <p:cNvSpPr>
            <a:spLocks noGrp="1"/>
          </p:cNvSpPr>
          <p:nvPr>
            <p:ph idx="1"/>
          </p:nvPr>
        </p:nvSpPr>
        <p:spPr/>
        <p:txBody>
          <a:bodyPr/>
          <a:lstStyle/>
          <a:p>
            <a:r>
              <a:rPr lang="en-GB" altLang="en-US" sz="2700" b="1" smtClean="0"/>
              <a:t>Chrome OS</a:t>
            </a:r>
            <a:r>
              <a:rPr lang="en-GB" altLang="en-US" sz="2700" smtClean="0"/>
              <a:t>. Is a popular thin client operating system.</a:t>
            </a:r>
          </a:p>
          <a:p>
            <a:r>
              <a:rPr lang="en-GB" altLang="en-US" sz="2700" b="1" smtClean="0"/>
              <a:t>Thin client </a:t>
            </a:r>
            <a:r>
              <a:rPr lang="en-GB" altLang="en-US" sz="2700" smtClean="0"/>
              <a:t>A computer with minimal hardware, designed for a specific task. For example, a thin web client is designed for using the Internet.</a:t>
            </a:r>
          </a:p>
        </p:txBody>
      </p:sp>
      <p:pic>
        <p:nvPicPr>
          <p:cNvPr id="46084" name="Content Placeholder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3784600"/>
            <a:ext cx="6584950"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 descr="http://i1-news.softpedia-static.com/images/news2/Google-Chrome-26-Lands-with-Intelligent-Cloud-Spell-Checker-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07613" y="80963"/>
            <a:ext cx="24542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descr="Chromebook"/>
          <p:cNvPicPr>
            <a:picLocks noChangeAspect="1" noChangeArrowheads="1"/>
          </p:cNvPicPr>
          <p:nvPr/>
        </p:nvPicPr>
        <p:blipFill>
          <a:blip r:embed="rId4">
            <a:extLst>
              <a:ext uri="{28A0092B-C50C-407E-A947-70E740481C1C}">
                <a14:useLocalDpi xmlns:a14="http://schemas.microsoft.com/office/drawing/2010/main" val="0"/>
              </a:ext>
            </a:extLst>
          </a:blip>
          <a:srcRect t="10332" r="3314" b="11867"/>
          <a:stretch>
            <a:fillRect/>
          </a:stretch>
        </p:blipFill>
        <p:spPr bwMode="auto">
          <a:xfrm>
            <a:off x="8420100" y="6084888"/>
            <a:ext cx="414178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6" descr="HP Chromebook 14 G3 arrives with Touchscreen, Tegra K1"/>
          <p:cNvPicPr>
            <a:picLocks noChangeAspect="1" noChangeArrowheads="1"/>
          </p:cNvPicPr>
          <p:nvPr/>
        </p:nvPicPr>
        <p:blipFill>
          <a:blip r:embed="rId5">
            <a:extLst>
              <a:ext uri="{28A0092B-C50C-407E-A947-70E740481C1C}">
                <a14:useLocalDpi xmlns:a14="http://schemas.microsoft.com/office/drawing/2010/main" val="0"/>
              </a:ext>
            </a:extLst>
          </a:blip>
          <a:srcRect l="17294" t="1665" r="17686" b="7738"/>
          <a:stretch>
            <a:fillRect/>
          </a:stretch>
        </p:blipFill>
        <p:spPr bwMode="auto">
          <a:xfrm>
            <a:off x="8736013" y="4057650"/>
            <a:ext cx="351155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ppt_x"/>
                                          </p:val>
                                        </p:tav>
                                        <p:tav tm="100000">
                                          <p:val>
                                            <p:strVal val="#ppt_x"/>
                                          </p:val>
                                        </p:tav>
                                      </p:tavLst>
                                    </p:anim>
                                    <p:anim calcmode="lin" valueType="num">
                                      <p:cBhvr additive="base">
                                        <p:cTn id="26"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Server Operating Systems</a:t>
            </a:r>
            <a:endParaRPr lang="en-US" altLang="en-US" i="1" smtClean="0"/>
          </a:p>
        </p:txBody>
      </p:sp>
      <p:sp>
        <p:nvSpPr>
          <p:cNvPr id="47107" name="Content Placeholder 2"/>
          <p:cNvSpPr>
            <a:spLocks noGrp="1"/>
          </p:cNvSpPr>
          <p:nvPr>
            <p:ph idx="1"/>
          </p:nvPr>
        </p:nvSpPr>
        <p:spPr/>
        <p:txBody>
          <a:bodyPr/>
          <a:lstStyle/>
          <a:p>
            <a:r>
              <a:rPr lang="en-US" altLang="en-US" smtClean="0"/>
              <a:t>Windows Server</a:t>
            </a:r>
          </a:p>
          <a:p>
            <a:pPr lvl="1"/>
            <a:r>
              <a:rPr lang="en-US" altLang="en-US" smtClean="0"/>
              <a:t>Familiar GUI interface for those experienced with Windows</a:t>
            </a:r>
          </a:p>
          <a:p>
            <a:r>
              <a:rPr lang="en-US" altLang="en-US" smtClean="0"/>
              <a:t>UNIX</a:t>
            </a:r>
          </a:p>
          <a:p>
            <a:pPr lvl="1"/>
            <a:r>
              <a:rPr lang="en-US" altLang="en-US" smtClean="0"/>
              <a:t>Very mature server capabilities, time-tested, large user community, stable</a:t>
            </a:r>
          </a:p>
          <a:p>
            <a:r>
              <a:rPr lang="en-US" altLang="en-US" smtClean="0"/>
              <a:t>Linux</a:t>
            </a:r>
          </a:p>
          <a:p>
            <a:pPr lvl="1"/>
            <a:r>
              <a:rPr lang="en-US" altLang="en-US" smtClean="0"/>
              <a:t>Free, customizable, many free services and utilities available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 calcmode="lin" valueType="num">
                                      <p:cBhvr additive="base">
                                        <p:cTn id="2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107">
                                            <p:txEl>
                                              <p:pRg st="5" end="5"/>
                                            </p:txEl>
                                          </p:spTgt>
                                        </p:tgtEl>
                                        <p:attrNameLst>
                                          <p:attrName>style.visibility</p:attrName>
                                        </p:attrNameLst>
                                      </p:cBhvr>
                                      <p:to>
                                        <p:strVal val="visible"/>
                                      </p:to>
                                    </p:set>
                                    <p:anim calcmode="lin" valueType="num">
                                      <p:cBhvr additive="base">
                                        <p:cTn id="3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Windows Server</a:t>
            </a:r>
          </a:p>
        </p:txBody>
      </p:sp>
      <p:pic>
        <p:nvPicPr>
          <p:cNvPr id="4915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95500" y="1997075"/>
            <a:ext cx="9107488" cy="5203825"/>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UNIX</a:t>
            </a:r>
          </a:p>
        </p:txBody>
      </p:sp>
      <p:pic>
        <p:nvPicPr>
          <p:cNvPr id="5017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57425" y="2308225"/>
            <a:ext cx="8821738" cy="401955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t>Tablet and Phone Operating Systems</a:t>
            </a:r>
          </a:p>
        </p:txBody>
      </p:sp>
      <p:sp>
        <p:nvSpPr>
          <p:cNvPr id="3" name="Content Placeholder 2"/>
          <p:cNvSpPr>
            <a:spLocks noGrp="1"/>
          </p:cNvSpPr>
          <p:nvPr>
            <p:ph idx="1"/>
          </p:nvPr>
        </p:nvSpPr>
        <p:spPr>
          <a:xfrm>
            <a:off x="1022350" y="1725613"/>
            <a:ext cx="11128375" cy="5475287"/>
          </a:xfrm>
        </p:spPr>
        <p:txBody>
          <a:bodyPr>
            <a:normAutofit/>
          </a:bodyPr>
          <a:lstStyle/>
          <a:p>
            <a:pPr marL="383328" indent="-383328">
              <a:defRPr/>
            </a:pPr>
            <a:r>
              <a:rPr lang="en-US" sz="2700" b="1" dirty="0" smtClean="0"/>
              <a:t>System-on-chip (</a:t>
            </a:r>
            <a:r>
              <a:rPr lang="en-US" sz="2700" b="1" dirty="0" err="1" smtClean="0"/>
              <a:t>SoC</a:t>
            </a:r>
            <a:r>
              <a:rPr lang="en-US" sz="2700" b="1" dirty="0" smtClean="0"/>
              <a:t>): </a:t>
            </a:r>
            <a:r>
              <a:rPr lang="en-GB" sz="2700" dirty="0"/>
              <a:t>An operating </a:t>
            </a:r>
            <a:r>
              <a:rPr lang="en-GB" sz="2700" dirty="0" smtClean="0"/>
              <a:t>system that </a:t>
            </a:r>
            <a:r>
              <a:rPr lang="en-GB" sz="2700" dirty="0"/>
              <a:t>comes preinstalled on a chip on a </a:t>
            </a:r>
            <a:r>
              <a:rPr lang="en-GB" sz="2700" dirty="0" smtClean="0"/>
              <a:t>portable device </a:t>
            </a:r>
            <a:r>
              <a:rPr lang="en-GB" sz="2700" dirty="0"/>
              <a:t>such as a smartphone.</a:t>
            </a:r>
            <a:r>
              <a:rPr lang="en-US" sz="2700" dirty="0" smtClean="0"/>
              <a:t> </a:t>
            </a:r>
          </a:p>
          <a:p>
            <a:pPr marL="383328" indent="-383328">
              <a:defRPr/>
            </a:pPr>
            <a:r>
              <a:rPr lang="en-US" sz="2700" dirty="0" smtClean="0"/>
              <a:t>Popular </a:t>
            </a:r>
            <a:r>
              <a:rPr lang="en-US" sz="2700" dirty="0" err="1" smtClean="0"/>
              <a:t>SoC</a:t>
            </a:r>
            <a:r>
              <a:rPr lang="en-US" sz="2700" dirty="0" smtClean="0"/>
              <a:t> operating systems:</a:t>
            </a:r>
          </a:p>
          <a:p>
            <a:pPr marL="830544" lvl="1" indent="-319440">
              <a:buFont typeface="Wingdings" panose="05000000000000000000" pitchFamily="2" charset="2"/>
              <a:buChar char="§"/>
              <a:defRPr/>
            </a:pPr>
            <a:r>
              <a:rPr lang="en-US" dirty="0" smtClean="0"/>
              <a:t>iOS: for iPad, iPhone</a:t>
            </a:r>
          </a:p>
          <a:p>
            <a:pPr marL="830544" lvl="1" indent="-319440">
              <a:buFont typeface="Wingdings" panose="05000000000000000000" pitchFamily="2" charset="2"/>
              <a:buChar char="§"/>
              <a:defRPr/>
            </a:pPr>
            <a:r>
              <a:rPr lang="en-US" dirty="0" smtClean="0"/>
              <a:t>Android: for a variety of tablets and phones</a:t>
            </a:r>
          </a:p>
          <a:p>
            <a:pPr marL="383328" indent="-383328">
              <a:defRPr/>
            </a:pPr>
            <a:r>
              <a:rPr lang="en-US" sz="2700" dirty="0"/>
              <a:t>Downloadable applications (apps) from an App </a:t>
            </a:r>
            <a:r>
              <a:rPr lang="en-US" sz="2700" dirty="0" smtClean="0"/>
              <a:t>store, for example:</a:t>
            </a:r>
          </a:p>
          <a:p>
            <a:pPr marL="830544" lvl="1" indent="-319440">
              <a:buFont typeface="Wingdings" panose="05000000000000000000" pitchFamily="2" charset="2"/>
              <a:buChar char="§"/>
              <a:defRPr/>
            </a:pPr>
            <a:r>
              <a:rPr lang="en-US" dirty="0" smtClean="0"/>
              <a:t>Apple App Store</a:t>
            </a:r>
          </a:p>
          <a:p>
            <a:pPr marL="830544" lvl="1" indent="-319440">
              <a:buFont typeface="Wingdings" panose="05000000000000000000" pitchFamily="2" charset="2"/>
              <a:buChar char="§"/>
              <a:defRPr/>
            </a:pPr>
            <a:r>
              <a:rPr lang="en-US" dirty="0" smtClean="0"/>
              <a:t>Google Play Store</a:t>
            </a:r>
          </a:p>
          <a:p>
            <a:pPr marL="511104" lvl="1" indent="0">
              <a:buFontTx/>
              <a:buNone/>
              <a:defRPr/>
            </a:pPr>
            <a:endParaRPr lang="en-US" dirty="0"/>
          </a:p>
        </p:txBody>
      </p:sp>
      <p:pic>
        <p:nvPicPr>
          <p:cNvPr id="51204" name="Picture 2" descr="Image result for get on appstor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225" y="5492750"/>
            <a:ext cx="26431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   	iOS on the iPhone and iPad</a:t>
            </a:r>
          </a:p>
        </p:txBody>
      </p:sp>
      <p:sp>
        <p:nvSpPr>
          <p:cNvPr id="51203" name="Content Placeholder 8"/>
          <p:cNvSpPr>
            <a:spLocks noGrp="1"/>
          </p:cNvSpPr>
          <p:nvPr>
            <p:ph idx="1"/>
          </p:nvPr>
        </p:nvSpPr>
        <p:spPr/>
        <p:txBody>
          <a:bodyPr/>
          <a:lstStyle/>
          <a:p>
            <a:pPr algn="just"/>
            <a:r>
              <a:rPr lang="en-GB" altLang="en-US" sz="2700" smtClean="0"/>
              <a:t>The Apple-created operating system for Apple tablets and phones.</a:t>
            </a:r>
          </a:p>
          <a:p>
            <a:pPr algn="just"/>
            <a:r>
              <a:rPr lang="en-US" altLang="en-US" sz="2700" smtClean="0"/>
              <a:t>The current stable version, iOS 14, was released to the public on September 16, 2020.</a:t>
            </a:r>
            <a:endParaRPr lang="en-GB" altLang="en-US" sz="2700" smtClean="0"/>
          </a:p>
        </p:txBody>
      </p:sp>
      <p:pic>
        <p:nvPicPr>
          <p:cNvPr id="51204" name="Picture 4" descr="http://7468e87b291b2e0e11cd-3dd5e0ec5c72df76af7dd0543099442f.r79.cf1.rackcdn.com/main91433821677028.jpe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88" y="3348038"/>
            <a:ext cx="6856412"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OS</a:t>
            </a:r>
            <a:endParaRPr lang="en-GB" dirty="0"/>
          </a:p>
        </p:txBody>
      </p:sp>
      <p:sp>
        <p:nvSpPr>
          <p:cNvPr id="3" name="Content Placeholder 2"/>
          <p:cNvSpPr>
            <a:spLocks noGrp="1"/>
          </p:cNvSpPr>
          <p:nvPr>
            <p:ph idx="1"/>
          </p:nvPr>
        </p:nvSpPr>
        <p:spPr/>
        <p:txBody>
          <a:bodyPr/>
          <a:lstStyle/>
          <a:p>
            <a:r>
              <a:rPr lang="en-US" sz="3200" dirty="0" smtClean="0"/>
              <a:t>Convenience</a:t>
            </a:r>
          </a:p>
          <a:p>
            <a:r>
              <a:rPr lang="en-US" sz="3200" dirty="0" smtClean="0"/>
              <a:t>Efficiency</a:t>
            </a:r>
          </a:p>
          <a:p>
            <a:r>
              <a:rPr lang="en-US" sz="3200" dirty="0" smtClean="0"/>
              <a:t>Ability to Evolve</a:t>
            </a:r>
          </a:p>
          <a:p>
            <a:r>
              <a:rPr lang="en-US" sz="3200" dirty="0" smtClean="0"/>
              <a:t>Throughput</a:t>
            </a:r>
          </a:p>
          <a:p>
            <a:r>
              <a:rPr lang="en-US" sz="3200" dirty="0" smtClean="0"/>
              <a:t>Resource management</a:t>
            </a:r>
          </a:p>
          <a:p>
            <a:r>
              <a:rPr lang="en-US" sz="3200" dirty="0" smtClean="0"/>
              <a:t>Process management </a:t>
            </a:r>
          </a:p>
          <a:p>
            <a:r>
              <a:rPr lang="en-US" sz="3200" dirty="0" smtClean="0"/>
              <a:t>Storage management </a:t>
            </a:r>
          </a:p>
          <a:p>
            <a:r>
              <a:rPr lang="en-US" sz="3200" dirty="0" smtClean="0"/>
              <a:t>Memory management</a:t>
            </a:r>
          </a:p>
          <a:p>
            <a:r>
              <a:rPr lang="en-US" sz="3200" dirty="0" smtClean="0"/>
              <a:t>Security / Privacy management </a:t>
            </a:r>
            <a:endParaRPr lang="en-GB" sz="3200" dirty="0"/>
          </a:p>
        </p:txBody>
      </p:sp>
    </p:spTree>
    <p:extLst>
      <p:ext uri="{BB962C8B-B14F-4D97-AF65-F5344CB8AC3E}">
        <p14:creationId xmlns:p14="http://schemas.microsoft.com/office/powerpoint/2010/main" val="2175535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GB" altLang="en-US" smtClean="0"/>
              <a:t>             Android</a:t>
            </a:r>
          </a:p>
        </p:txBody>
      </p:sp>
      <p:sp>
        <p:nvSpPr>
          <p:cNvPr id="52227" name="Content Placeholder 2"/>
          <p:cNvSpPr>
            <a:spLocks noGrp="1"/>
          </p:cNvSpPr>
          <p:nvPr>
            <p:ph idx="1"/>
          </p:nvPr>
        </p:nvSpPr>
        <p:spPr/>
        <p:txBody>
          <a:bodyPr/>
          <a:lstStyle/>
          <a:p>
            <a:r>
              <a:rPr lang="en-GB" altLang="en-US" smtClean="0"/>
              <a:t>Android, a popular OS for smartphones and tablets, is based on Linux Kernel.</a:t>
            </a:r>
          </a:p>
          <a:p>
            <a:pPr lvl="1"/>
            <a:r>
              <a:rPr lang="en-GB" altLang="en-US" smtClean="0"/>
              <a:t>Developed by Google</a:t>
            </a:r>
          </a:p>
          <a:p>
            <a:r>
              <a:rPr lang="en-GB" altLang="en-US" smtClean="0"/>
              <a:t>Current versions include:</a:t>
            </a:r>
          </a:p>
          <a:p>
            <a:pPr lvl="1"/>
            <a:r>
              <a:rPr lang="en-GB" altLang="en-US" smtClean="0"/>
              <a:t>Android 8 Oreo</a:t>
            </a:r>
          </a:p>
          <a:p>
            <a:pPr lvl="1"/>
            <a:r>
              <a:rPr lang="en-GB" altLang="en-US" smtClean="0"/>
              <a:t>Android 9 Pie </a:t>
            </a:r>
          </a:p>
          <a:p>
            <a:pPr lvl="1"/>
            <a:r>
              <a:rPr lang="en-GB" altLang="en-US" smtClean="0"/>
              <a:t>Android 10</a:t>
            </a:r>
          </a:p>
          <a:p>
            <a:pPr lvl="1"/>
            <a:r>
              <a:rPr lang="en-GB" altLang="en-US" smtClean="0"/>
              <a:t>Android 11 (</a:t>
            </a:r>
            <a:r>
              <a:rPr lang="en-US" altLang="en-US" sz="2000" smtClean="0"/>
              <a:t>released on Sep, 2020)</a:t>
            </a:r>
            <a:endParaRPr lang="en-GB" altLang="en-US" sz="2000" smtClean="0"/>
          </a:p>
        </p:txBody>
      </p:sp>
      <p:pic>
        <p:nvPicPr>
          <p:cNvPr id="53252" name="Picture 2" descr="http://1.bp.blogspot.com/-U9MP8MVJfRc/VECiwuK8QmI/AAAAAAAAA1w/27T9dWOLdhg/s400/l_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0175" y="128588"/>
            <a:ext cx="15954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4" descr="http://img.clubic.com/01F4000008141504-photo-android-marshmal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8625" y="384175"/>
            <a:ext cx="20129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6" descr="http://b-i.forbesimg.com/amitchowdhry/files/2013/11/android_kitk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0600" y="128588"/>
            <a:ext cx="170973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2" descr="http://cdn.cultofandroid.com/wp-content/uploads/2013/10/Screen-Shot-2013-10-31-at-18.18.41.jpg"/>
          <p:cNvPicPr>
            <a:picLocks noChangeAspect="1" noChangeArrowheads="1"/>
          </p:cNvPicPr>
          <p:nvPr/>
        </p:nvPicPr>
        <p:blipFill>
          <a:blip r:embed="rId5">
            <a:extLst>
              <a:ext uri="{28A0092B-C50C-407E-A947-70E740481C1C}">
                <a14:useLocalDpi xmlns:a14="http://schemas.microsoft.com/office/drawing/2010/main" val="0"/>
              </a:ext>
            </a:extLst>
          </a:blip>
          <a:srcRect l="2676" r="56599"/>
          <a:stretch>
            <a:fillRect/>
          </a:stretch>
        </p:blipFill>
        <p:spPr bwMode="auto">
          <a:xfrm>
            <a:off x="9136063" y="2562225"/>
            <a:ext cx="2905125"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 calcmode="lin" valueType="num">
                                      <p:cBhvr additive="base">
                                        <p:cTn id="17"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additive="base">
                                        <p:cTn id="21"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pRg st="5" end="5"/>
                                            </p:txEl>
                                          </p:spTgt>
                                        </p:tgtEl>
                                        <p:attrNameLst>
                                          <p:attrName>style.visibility</p:attrName>
                                        </p:attrNameLst>
                                      </p:cBhvr>
                                      <p:to>
                                        <p:strVal val="visible"/>
                                      </p:to>
                                    </p:set>
                                    <p:anim calcmode="lin" valueType="num">
                                      <p:cBhvr additive="base">
                                        <p:cTn id="29"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pRg st="6" end="6"/>
                                            </p:txEl>
                                          </p:spTgt>
                                        </p:tgtEl>
                                        <p:attrNameLst>
                                          <p:attrName>style.visibility</p:attrName>
                                        </p:attrNameLst>
                                      </p:cBhvr>
                                      <p:to>
                                        <p:strVal val="visible"/>
                                      </p:to>
                                    </p:set>
                                    <p:anim calcmode="lin" valueType="num">
                                      <p:cBhvr additive="base">
                                        <p:cTn id="3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l"/>
            <a:r>
              <a:rPr lang="en-GB" altLang="en-US" smtClean="0"/>
              <a:t>         Advantage of Linux Operating System</a:t>
            </a:r>
          </a:p>
        </p:txBody>
      </p:sp>
      <p:sp>
        <p:nvSpPr>
          <p:cNvPr id="52227" name="Content Placeholder 2"/>
          <p:cNvSpPr>
            <a:spLocks noGrp="1"/>
          </p:cNvSpPr>
          <p:nvPr>
            <p:ph idx="1"/>
          </p:nvPr>
        </p:nvSpPr>
        <p:spPr/>
        <p:txBody>
          <a:bodyPr/>
          <a:lstStyle/>
          <a:p>
            <a:pPr>
              <a:buFontTx/>
              <a:buNone/>
            </a:pPr>
            <a:r>
              <a:rPr lang="en-IN" altLang="en-US" sz="2400" b="1" smtClean="0"/>
              <a:t>1. Open Source</a:t>
            </a:r>
          </a:p>
          <a:p>
            <a:pPr lvl="1">
              <a:buFontTx/>
              <a:buNone/>
            </a:pPr>
            <a:r>
              <a:rPr lang="en-IN" altLang="en-US" sz="1900" smtClean="0"/>
              <a:t>As it is open-source, its source code is easily available. </a:t>
            </a:r>
          </a:p>
          <a:p>
            <a:pPr lvl="1">
              <a:buFontTx/>
              <a:buNone/>
            </a:pPr>
            <a:r>
              <a:rPr lang="en-IN" altLang="en-US" sz="1900" smtClean="0"/>
              <a:t>Anyone having programming knowledge can customize the operating system. </a:t>
            </a:r>
          </a:p>
          <a:p>
            <a:pPr lvl="1">
              <a:buFontTx/>
              <a:buNone/>
            </a:pPr>
            <a:r>
              <a:rPr lang="en-IN" altLang="en-US" sz="1900" smtClean="0"/>
              <a:t>One can contribute, modify, distribute, and enhance the code for any purpose.</a:t>
            </a:r>
          </a:p>
          <a:p>
            <a:pPr>
              <a:buFontTx/>
              <a:buNone/>
            </a:pPr>
            <a:r>
              <a:rPr lang="en-IN" altLang="en-US" sz="2400" b="1" smtClean="0"/>
              <a:t>2. Security</a:t>
            </a:r>
          </a:p>
          <a:p>
            <a:pPr lvl="1">
              <a:buFontTx/>
              <a:buNone/>
            </a:pPr>
            <a:r>
              <a:rPr lang="en-IN" altLang="en-US" sz="1900" smtClean="0"/>
              <a:t>The Linux security feature is the main reason that it is the most favourable option for developers.</a:t>
            </a:r>
          </a:p>
          <a:p>
            <a:pPr lvl="1">
              <a:buFontTx/>
              <a:buNone/>
            </a:pPr>
            <a:r>
              <a:rPr lang="en-IN" altLang="en-US" sz="1900" smtClean="0"/>
              <a:t> It is not completely safe, but it is less vulnerable than others.</a:t>
            </a:r>
          </a:p>
          <a:p>
            <a:pPr lvl="1">
              <a:buFontTx/>
              <a:buNone/>
            </a:pPr>
            <a:r>
              <a:rPr lang="en-IN" altLang="en-US" sz="1900" smtClean="0"/>
              <a:t> Each application needs to authorize by the admin user. </a:t>
            </a:r>
          </a:p>
          <a:p>
            <a:pPr lvl="1">
              <a:buFontTx/>
              <a:buNone/>
            </a:pPr>
            <a:r>
              <a:rPr lang="en-IN" altLang="en-US" sz="1900" smtClean="0"/>
              <a:t>Linux systems do not require any antivirus program.</a:t>
            </a:r>
          </a:p>
          <a:p>
            <a:pPr>
              <a:buFontTx/>
              <a:buNone/>
            </a:pPr>
            <a:r>
              <a:rPr lang="en-IN" altLang="en-US" sz="2800" b="1" smtClean="0"/>
              <a:t>3. Free</a:t>
            </a:r>
          </a:p>
          <a:p>
            <a:pPr lvl="1">
              <a:buFontTx/>
              <a:buNone/>
            </a:pPr>
            <a:r>
              <a:rPr lang="en-IN" altLang="en-US" sz="1900" smtClean="0"/>
              <a:t>Certainly, the biggest advantage of the Linux system is that it is free to use.</a:t>
            </a:r>
          </a:p>
          <a:p>
            <a:pPr lvl="1">
              <a:buFontTx/>
              <a:buNone/>
            </a:pPr>
            <a:r>
              <a:rPr lang="en-IN" altLang="en-US" sz="1900" smtClean="0"/>
              <a:t>We can easily download it, and there is no need to buy the license for it. </a:t>
            </a:r>
          </a:p>
          <a:p>
            <a:pPr lvl="1">
              <a:buFontTx/>
              <a:buNone/>
            </a:pPr>
            <a:r>
              <a:rPr lang="en-IN" altLang="en-US" sz="1900" smtClean="0"/>
              <a:t>It is distributed under GPL (General Public License). </a:t>
            </a:r>
          </a:p>
          <a:p>
            <a:pPr lvl="1">
              <a:buFontTx/>
              <a:buNone/>
            </a:pPr>
            <a:r>
              <a:rPr lang="en-IN" altLang="en-US" sz="1900" smtClean="0"/>
              <a:t>Comparatively, we have to pay a huge amount for the license of the other OS</a:t>
            </a:r>
            <a:endParaRPr lang="en-GB" altLang="en-US" sz="19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 calcmode="lin" valueType="num">
                                      <p:cBhvr additive="base">
                                        <p:cTn id="15"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pRg st="5" end="5"/>
                                            </p:txEl>
                                          </p:spTgt>
                                        </p:tgtEl>
                                        <p:attrNameLst>
                                          <p:attrName>style.visibility</p:attrName>
                                        </p:attrNameLst>
                                      </p:cBhvr>
                                      <p:to>
                                        <p:strVal val="visible"/>
                                      </p:to>
                                    </p:set>
                                    <p:anim calcmode="lin" valueType="num">
                                      <p:cBhvr additive="base">
                                        <p:cTn id="29"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pRg st="6" end="6"/>
                                            </p:txEl>
                                          </p:spTgt>
                                        </p:tgtEl>
                                        <p:attrNameLst>
                                          <p:attrName>style.visibility</p:attrName>
                                        </p:attrNameLst>
                                      </p:cBhvr>
                                      <p:to>
                                        <p:strVal val="visible"/>
                                      </p:to>
                                    </p:set>
                                    <p:anim calcmode="lin" valueType="num">
                                      <p:cBhvr additive="base">
                                        <p:cTn id="3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2227">
                                            <p:txEl>
                                              <p:pRg st="7" end="7"/>
                                            </p:txEl>
                                          </p:spTgt>
                                        </p:tgtEl>
                                        <p:attrNameLst>
                                          <p:attrName>style.visibility</p:attrName>
                                        </p:attrNameLst>
                                      </p:cBhvr>
                                      <p:to>
                                        <p:strVal val="visible"/>
                                      </p:to>
                                    </p:set>
                                    <p:anim calcmode="lin" valueType="num">
                                      <p:cBhvr additive="base">
                                        <p:cTn id="37"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2227">
                                            <p:txEl>
                                              <p:pRg st="8" end="8"/>
                                            </p:txEl>
                                          </p:spTgt>
                                        </p:tgtEl>
                                        <p:attrNameLst>
                                          <p:attrName>style.visibility</p:attrName>
                                        </p:attrNameLst>
                                      </p:cBhvr>
                                      <p:to>
                                        <p:strVal val="visible"/>
                                      </p:to>
                                    </p:set>
                                    <p:anim calcmode="lin" valueType="num">
                                      <p:cBhvr additive="base">
                                        <p:cTn id="41"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227">
                                            <p:txEl>
                                              <p:pRg st="9" end="9"/>
                                            </p:txEl>
                                          </p:spTgt>
                                        </p:tgtEl>
                                        <p:attrNameLst>
                                          <p:attrName>style.visibility</p:attrName>
                                        </p:attrNameLst>
                                      </p:cBhvr>
                                      <p:to>
                                        <p:strVal val="visible"/>
                                      </p:to>
                                    </p:set>
                                    <p:anim calcmode="lin" valueType="num">
                                      <p:cBhvr additive="base">
                                        <p:cTn id="47"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222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2227">
                                            <p:txEl>
                                              <p:pRg st="10" end="10"/>
                                            </p:txEl>
                                          </p:spTgt>
                                        </p:tgtEl>
                                        <p:attrNameLst>
                                          <p:attrName>style.visibility</p:attrName>
                                        </p:attrNameLst>
                                      </p:cBhvr>
                                      <p:to>
                                        <p:strVal val="visible"/>
                                      </p:to>
                                    </p:set>
                                    <p:anim calcmode="lin" valueType="num">
                                      <p:cBhvr additive="base">
                                        <p:cTn id="51"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2227">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2227">
                                            <p:txEl>
                                              <p:pRg st="11" end="11"/>
                                            </p:txEl>
                                          </p:spTgt>
                                        </p:tgtEl>
                                        <p:attrNameLst>
                                          <p:attrName>style.visibility</p:attrName>
                                        </p:attrNameLst>
                                      </p:cBhvr>
                                      <p:to>
                                        <p:strVal val="visible"/>
                                      </p:to>
                                    </p:set>
                                    <p:anim calcmode="lin" valueType="num">
                                      <p:cBhvr additive="base">
                                        <p:cTn id="55"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2227">
                                            <p:txEl>
                                              <p:pRg st="12" end="12"/>
                                            </p:txEl>
                                          </p:spTgt>
                                        </p:tgtEl>
                                        <p:attrNameLst>
                                          <p:attrName>style.visibility</p:attrName>
                                        </p:attrNameLst>
                                      </p:cBhvr>
                                      <p:to>
                                        <p:strVal val="visible"/>
                                      </p:to>
                                    </p:set>
                                    <p:anim calcmode="lin" valueType="num">
                                      <p:cBhvr additive="base">
                                        <p:cTn id="59" dur="500" fill="hold"/>
                                        <p:tgtEl>
                                          <p:spTgt spid="52227">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2227">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2227">
                                            <p:txEl>
                                              <p:pRg st="13" end="13"/>
                                            </p:txEl>
                                          </p:spTgt>
                                        </p:tgtEl>
                                        <p:attrNameLst>
                                          <p:attrName>style.visibility</p:attrName>
                                        </p:attrNameLst>
                                      </p:cBhvr>
                                      <p:to>
                                        <p:strVal val="visible"/>
                                      </p:to>
                                    </p:set>
                                    <p:anim calcmode="lin" valueType="num">
                                      <p:cBhvr additive="base">
                                        <p:cTn id="63" dur="500" fill="hold"/>
                                        <p:tgtEl>
                                          <p:spTgt spid="52227">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22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l"/>
            <a:r>
              <a:rPr lang="en-GB" altLang="en-US" smtClean="0"/>
              <a:t>         Advantage of Linux Operating System</a:t>
            </a:r>
          </a:p>
        </p:txBody>
      </p:sp>
      <p:sp>
        <p:nvSpPr>
          <p:cNvPr id="55299" name="Content Placeholder 2"/>
          <p:cNvSpPr>
            <a:spLocks noGrp="1"/>
          </p:cNvSpPr>
          <p:nvPr>
            <p:ph idx="1"/>
          </p:nvPr>
        </p:nvSpPr>
        <p:spPr/>
        <p:txBody>
          <a:bodyPr/>
          <a:lstStyle/>
          <a:p>
            <a:pPr>
              <a:buFontTx/>
              <a:buNone/>
            </a:pPr>
            <a:r>
              <a:rPr lang="en-IN" altLang="en-US" sz="2800" b="1" smtClean="0"/>
              <a:t>4. Lightweight</a:t>
            </a:r>
          </a:p>
          <a:p>
            <a:pPr>
              <a:buFontTx/>
              <a:buNone/>
            </a:pPr>
            <a:r>
              <a:rPr lang="en-IN" altLang="en-US" sz="2800" smtClean="0"/>
              <a:t>The requirements for running Linux are much less than other operating system</a:t>
            </a:r>
          </a:p>
          <a:p>
            <a:pPr>
              <a:buFontTx/>
              <a:buNone/>
            </a:pPr>
            <a:r>
              <a:rPr lang="en-IN" altLang="en-US" sz="2800" smtClean="0"/>
              <a:t>In Linux, the memory footprint and disk space are also lower.</a:t>
            </a:r>
          </a:p>
          <a:p>
            <a:pPr>
              <a:buFontTx/>
              <a:buNone/>
            </a:pPr>
            <a:r>
              <a:rPr lang="en-IN" altLang="en-US" sz="2800" smtClean="0"/>
              <a:t>Generally, most of the Linux distributions required as little as 128MB of RAM around the same amount for disk space.</a:t>
            </a:r>
          </a:p>
          <a:p>
            <a:pPr>
              <a:buFontTx/>
              <a:buNone/>
            </a:pPr>
            <a:r>
              <a:rPr lang="en-IN" altLang="en-US" sz="2800" b="1" smtClean="0"/>
              <a:t>5. Stability</a:t>
            </a:r>
          </a:p>
          <a:p>
            <a:pPr>
              <a:buFontTx/>
              <a:buNone/>
            </a:pPr>
            <a:r>
              <a:rPr lang="en-IN" altLang="en-US" sz="2800" smtClean="0"/>
              <a:t>Linux is more stable than other operating systems. </a:t>
            </a:r>
          </a:p>
          <a:p>
            <a:pPr>
              <a:buFontTx/>
              <a:buNone/>
            </a:pPr>
            <a:r>
              <a:rPr lang="en-IN" altLang="en-US" sz="2800" smtClean="0"/>
              <a:t>Linux does not require to reboot the system to maintain performance levels. </a:t>
            </a:r>
          </a:p>
          <a:p>
            <a:pPr>
              <a:buFontTx/>
              <a:buNone/>
            </a:pPr>
            <a:r>
              <a:rPr lang="en-IN" altLang="en-US" sz="2800" smtClean="0"/>
              <a:t>It rarely hangs up or slow down. It has big up-times.</a:t>
            </a:r>
            <a:endParaRPr lang="en-GB" altLang="en-US" sz="28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l"/>
            <a:r>
              <a:rPr lang="en-GB" altLang="en-US" smtClean="0"/>
              <a:t>         Advantage of Linux Operating System</a:t>
            </a:r>
          </a:p>
        </p:txBody>
      </p:sp>
      <p:sp>
        <p:nvSpPr>
          <p:cNvPr id="52227" name="Content Placeholder 2"/>
          <p:cNvSpPr>
            <a:spLocks noGrp="1"/>
          </p:cNvSpPr>
          <p:nvPr>
            <p:ph idx="1"/>
          </p:nvPr>
        </p:nvSpPr>
        <p:spPr/>
        <p:txBody>
          <a:bodyPr/>
          <a:lstStyle/>
          <a:p>
            <a:pPr marL="457200" indent="-457200" algn="just">
              <a:buFontTx/>
              <a:buNone/>
            </a:pPr>
            <a:r>
              <a:rPr lang="en-IN" altLang="en-US" sz="2000" b="1" smtClean="0"/>
              <a:t>6. Performance</a:t>
            </a:r>
          </a:p>
          <a:p>
            <a:pPr marL="457200" indent="-457200" algn="just">
              <a:buFontTx/>
              <a:buNone/>
            </a:pPr>
            <a:r>
              <a:rPr lang="en-IN" altLang="en-US" sz="2000" smtClean="0"/>
              <a:t>Linux system provides high performance over different networks.</a:t>
            </a:r>
          </a:p>
          <a:p>
            <a:pPr marL="457200" indent="-457200" algn="just">
              <a:buFontTx/>
              <a:buNone/>
            </a:pPr>
            <a:r>
              <a:rPr lang="en-IN" altLang="en-US" sz="2000" smtClean="0"/>
              <a:t> It is capable of handling a large number of users simultaneously.</a:t>
            </a:r>
          </a:p>
          <a:p>
            <a:pPr marL="457200" indent="-457200" algn="just">
              <a:buFontTx/>
              <a:buNone/>
            </a:pPr>
            <a:r>
              <a:rPr lang="en-IN" altLang="en-US" sz="2000" b="1" smtClean="0"/>
              <a:t>7. Flexibility</a:t>
            </a:r>
          </a:p>
          <a:p>
            <a:pPr marL="457200" indent="-457200" algn="just">
              <a:buFontTx/>
              <a:buNone/>
            </a:pPr>
            <a:r>
              <a:rPr lang="en-IN" altLang="en-US" sz="2000" smtClean="0"/>
              <a:t>Linux operating system is very flexible. </a:t>
            </a:r>
          </a:p>
          <a:p>
            <a:pPr marL="457200" indent="-457200" algn="just">
              <a:buFontTx/>
              <a:buNone/>
            </a:pPr>
            <a:r>
              <a:rPr lang="en-IN" altLang="en-US" sz="2000" smtClean="0"/>
              <a:t>It can be used for desktop applications, embedded systems, and server applications too. </a:t>
            </a:r>
          </a:p>
          <a:p>
            <a:pPr marL="457200" indent="-457200" algn="just">
              <a:buFontTx/>
              <a:buNone/>
            </a:pPr>
            <a:r>
              <a:rPr lang="en-IN" altLang="en-US" sz="2000" smtClean="0"/>
              <a:t>It also provides various restriction options for specific computers.</a:t>
            </a:r>
          </a:p>
          <a:p>
            <a:pPr marL="457200" indent="-457200" algn="just">
              <a:buFontTx/>
              <a:buNone/>
            </a:pPr>
            <a:r>
              <a:rPr lang="en-IN" altLang="en-US" sz="2000" smtClean="0"/>
              <a:t>We can install only necessary components for a system.</a:t>
            </a:r>
          </a:p>
          <a:p>
            <a:pPr marL="457200" indent="-457200" algn="just">
              <a:buFontTx/>
              <a:buNone/>
            </a:pPr>
            <a:r>
              <a:rPr lang="en-IN" altLang="en-US" sz="2000" b="1" smtClean="0"/>
              <a:t>8. Software Updates</a:t>
            </a:r>
          </a:p>
          <a:p>
            <a:pPr marL="457200" indent="-457200" algn="just">
              <a:buFontTx/>
              <a:buNone/>
            </a:pPr>
            <a:r>
              <a:rPr lang="en-IN" altLang="en-US" sz="2000" smtClean="0"/>
              <a:t>In Linux, the software updates are in user control. </a:t>
            </a:r>
          </a:p>
          <a:p>
            <a:pPr marL="457200" indent="-457200" algn="just">
              <a:buFontTx/>
              <a:buNone/>
            </a:pPr>
            <a:r>
              <a:rPr lang="en-IN" altLang="en-US" sz="2000" smtClean="0"/>
              <a:t>We can select the required updates. </a:t>
            </a:r>
          </a:p>
          <a:p>
            <a:pPr marL="457200" indent="-457200" algn="just">
              <a:buFontTx/>
              <a:buNone/>
            </a:pPr>
            <a:r>
              <a:rPr lang="en-IN" altLang="en-US" sz="2000" smtClean="0"/>
              <a:t>There a large number of system updates are available.</a:t>
            </a:r>
          </a:p>
          <a:p>
            <a:pPr marL="457200" indent="-457200" algn="just">
              <a:buFontTx/>
              <a:buNone/>
            </a:pPr>
            <a:r>
              <a:rPr lang="en-IN" altLang="en-US" sz="2000" smtClean="0"/>
              <a:t> These updates are much faster than other operating systems.</a:t>
            </a:r>
          </a:p>
          <a:p>
            <a:pPr marL="457200" indent="-457200" algn="just">
              <a:buFontTx/>
              <a:buNone/>
            </a:pPr>
            <a:r>
              <a:rPr lang="en-IN" altLang="en-US" sz="2000" smtClean="0"/>
              <a:t> So, the system updates can be installed easily without facing any issue.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pRg st="8" end="8"/>
                                            </p:txEl>
                                          </p:spTgt>
                                        </p:tgtEl>
                                        <p:attrNameLst>
                                          <p:attrName>style.visibility</p:attrName>
                                        </p:attrNameLst>
                                      </p:cBhvr>
                                      <p:to>
                                        <p:strVal val="visible"/>
                                      </p:to>
                                    </p:set>
                                    <p:anim calcmode="lin" valueType="num">
                                      <p:cBhvr additive="base">
                                        <p:cTn id="55"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pRg st="9" end="9"/>
                                            </p:txEl>
                                          </p:spTgt>
                                        </p:tgtEl>
                                        <p:attrNameLst>
                                          <p:attrName>style.visibility</p:attrName>
                                        </p:attrNameLst>
                                      </p:cBhvr>
                                      <p:to>
                                        <p:strVal val="visible"/>
                                      </p:to>
                                    </p:set>
                                    <p:anim calcmode="lin" valueType="num">
                                      <p:cBhvr additive="base">
                                        <p:cTn id="61"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7">
                                            <p:txEl>
                                              <p:pRg st="10" end="10"/>
                                            </p:txEl>
                                          </p:spTgt>
                                        </p:tgtEl>
                                        <p:attrNameLst>
                                          <p:attrName>style.visibility</p:attrName>
                                        </p:attrNameLst>
                                      </p:cBhvr>
                                      <p:to>
                                        <p:strVal val="visible"/>
                                      </p:to>
                                    </p:set>
                                    <p:anim calcmode="lin" valueType="num">
                                      <p:cBhvr additive="base">
                                        <p:cTn id="67"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7">
                                            <p:txEl>
                                              <p:pRg st="11" end="11"/>
                                            </p:txEl>
                                          </p:spTgt>
                                        </p:tgtEl>
                                        <p:attrNameLst>
                                          <p:attrName>style.visibility</p:attrName>
                                        </p:attrNameLst>
                                      </p:cBhvr>
                                      <p:to>
                                        <p:strVal val="visible"/>
                                      </p:to>
                                    </p:set>
                                    <p:anim calcmode="lin" valueType="num">
                                      <p:cBhvr additive="base">
                                        <p:cTn id="73"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227">
                                            <p:txEl>
                                              <p:pRg st="12" end="12"/>
                                            </p:txEl>
                                          </p:spTgt>
                                        </p:tgtEl>
                                        <p:attrNameLst>
                                          <p:attrName>style.visibility</p:attrName>
                                        </p:attrNameLst>
                                      </p:cBhvr>
                                      <p:to>
                                        <p:strVal val="visible"/>
                                      </p:to>
                                    </p:set>
                                    <p:anim calcmode="lin" valueType="num">
                                      <p:cBhvr additive="base">
                                        <p:cTn id="79" dur="500" fill="hold"/>
                                        <p:tgtEl>
                                          <p:spTgt spid="5222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22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2227">
                                            <p:txEl>
                                              <p:pRg st="13" end="13"/>
                                            </p:txEl>
                                          </p:spTgt>
                                        </p:tgtEl>
                                        <p:attrNameLst>
                                          <p:attrName>style.visibility</p:attrName>
                                        </p:attrNameLst>
                                      </p:cBhvr>
                                      <p:to>
                                        <p:strVal val="visible"/>
                                      </p:to>
                                    </p:set>
                                    <p:anim calcmode="lin" valueType="num">
                                      <p:cBhvr additive="base">
                                        <p:cTn id="85" dur="500" fill="hold"/>
                                        <p:tgtEl>
                                          <p:spTgt spid="5222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22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gn="l"/>
            <a:r>
              <a:rPr lang="en-GB" altLang="en-US" smtClean="0"/>
              <a:t>         Advantage of Linux Operating System</a:t>
            </a:r>
          </a:p>
        </p:txBody>
      </p:sp>
      <p:sp>
        <p:nvSpPr>
          <p:cNvPr id="52227" name="Content Placeholder 2"/>
          <p:cNvSpPr>
            <a:spLocks noGrp="1"/>
          </p:cNvSpPr>
          <p:nvPr>
            <p:ph idx="1"/>
          </p:nvPr>
        </p:nvSpPr>
        <p:spPr/>
        <p:txBody>
          <a:bodyPr/>
          <a:lstStyle/>
          <a:p>
            <a:pPr marL="457200" indent="-457200">
              <a:buFontTx/>
              <a:buNone/>
              <a:defRPr/>
            </a:pPr>
            <a:r>
              <a:rPr lang="en-IN" sz="2400" b="1" dirty="0" smtClean="0"/>
              <a:t>9. Distributions/ </a:t>
            </a:r>
            <a:r>
              <a:rPr lang="en-IN" sz="2400" b="1" dirty="0" err="1" smtClean="0"/>
              <a:t>Distros</a:t>
            </a:r>
            <a:endParaRPr lang="en-IN" sz="2400" b="1" dirty="0" smtClean="0"/>
          </a:p>
          <a:p>
            <a:pPr marL="457200" indent="-457200">
              <a:buFontTx/>
              <a:buNone/>
              <a:defRPr/>
            </a:pPr>
            <a:r>
              <a:rPr lang="en-IN" sz="2400" dirty="0" smtClean="0"/>
              <a:t>There are many Linux distributions available in the market.</a:t>
            </a:r>
          </a:p>
          <a:p>
            <a:pPr marL="457200" indent="-457200">
              <a:buFontTx/>
              <a:buNone/>
              <a:defRPr/>
            </a:pPr>
            <a:r>
              <a:rPr lang="en-IN" sz="2400" dirty="0" smtClean="0"/>
              <a:t>It provides various options and </a:t>
            </a:r>
            <a:r>
              <a:rPr lang="en-IN" sz="2400" dirty="0" err="1" smtClean="0"/>
              <a:t>flavors</a:t>
            </a:r>
            <a:r>
              <a:rPr lang="en-IN" sz="2400" dirty="0" smtClean="0"/>
              <a:t> of Linux to the users. </a:t>
            </a:r>
          </a:p>
          <a:p>
            <a:pPr marL="457200" indent="-457200">
              <a:buFontTx/>
              <a:buNone/>
              <a:defRPr/>
            </a:pPr>
            <a:r>
              <a:rPr lang="en-IN" sz="2400" dirty="0" smtClean="0"/>
              <a:t>We can choose any </a:t>
            </a:r>
            <a:r>
              <a:rPr lang="en-IN" sz="2400" dirty="0" err="1" smtClean="0"/>
              <a:t>distros</a:t>
            </a:r>
            <a:r>
              <a:rPr lang="en-IN" sz="2400" dirty="0" smtClean="0"/>
              <a:t> according to our needs. </a:t>
            </a:r>
          </a:p>
          <a:p>
            <a:pPr marL="457200" indent="-457200">
              <a:buFontTx/>
              <a:buNone/>
              <a:defRPr/>
            </a:pPr>
            <a:r>
              <a:rPr lang="en-IN" sz="2400" dirty="0" smtClean="0"/>
              <a:t>Some popular </a:t>
            </a:r>
            <a:r>
              <a:rPr lang="en-IN" sz="2400" dirty="0" err="1" smtClean="0"/>
              <a:t>distros</a:t>
            </a:r>
            <a:r>
              <a:rPr lang="en-IN" sz="2400" dirty="0" smtClean="0"/>
              <a:t> are </a:t>
            </a:r>
            <a:r>
              <a:rPr lang="en-IN" sz="2400" b="1" dirty="0" err="1" smtClean="0"/>
              <a:t>Ubuntu</a:t>
            </a:r>
            <a:r>
              <a:rPr lang="en-IN" sz="2400" b="1" dirty="0" smtClean="0"/>
              <a:t>, Fedora, </a:t>
            </a:r>
            <a:r>
              <a:rPr lang="en-IN" sz="2400" b="1" dirty="0" err="1" smtClean="0"/>
              <a:t>Debian</a:t>
            </a:r>
            <a:r>
              <a:rPr lang="en-IN" sz="2400" b="1" dirty="0" smtClean="0"/>
              <a:t>, Linux Mint, Arch Linux,</a:t>
            </a:r>
            <a:r>
              <a:rPr lang="en-IN" sz="2400" dirty="0" smtClean="0"/>
              <a:t> </a:t>
            </a:r>
          </a:p>
          <a:p>
            <a:pPr marL="457200" indent="-457200">
              <a:buFontTx/>
              <a:buNone/>
              <a:defRPr/>
            </a:pPr>
            <a:r>
              <a:rPr lang="en-IN" sz="2400" dirty="0" smtClean="0"/>
              <a:t>For the beginners, </a:t>
            </a:r>
            <a:r>
              <a:rPr lang="en-IN" sz="2400" dirty="0" err="1" smtClean="0"/>
              <a:t>Ubuntu</a:t>
            </a:r>
            <a:r>
              <a:rPr lang="en-IN" sz="2400" dirty="0" smtClean="0"/>
              <a:t> and Linux Mint would be useful.</a:t>
            </a:r>
          </a:p>
          <a:p>
            <a:pPr marL="457200" indent="-457200">
              <a:buFontTx/>
              <a:buNone/>
              <a:defRPr/>
            </a:pPr>
            <a:r>
              <a:rPr lang="en-IN" sz="2400" dirty="0" err="1" smtClean="0"/>
              <a:t>Debian</a:t>
            </a:r>
            <a:r>
              <a:rPr lang="en-IN" sz="2400" dirty="0" smtClean="0"/>
              <a:t> and Fedora would be good choices for proficient programmers.</a:t>
            </a:r>
          </a:p>
          <a:p>
            <a:pPr marL="457200" indent="-457200">
              <a:buFontTx/>
              <a:buNone/>
              <a:defRPr/>
            </a:pPr>
            <a:r>
              <a:rPr lang="en-IN" sz="2400" b="1" dirty="0" smtClean="0"/>
              <a:t>10. Live CD/USB</a:t>
            </a:r>
          </a:p>
          <a:p>
            <a:pPr marL="457200" indent="-457200">
              <a:buFontTx/>
              <a:buNone/>
              <a:defRPr/>
            </a:pPr>
            <a:r>
              <a:rPr lang="en-IN" sz="2400" dirty="0" smtClean="0"/>
              <a:t>Almost all Linux distributions have </a:t>
            </a:r>
            <a:r>
              <a:rPr lang="en-IN" sz="2400" b="1" dirty="0" smtClean="0"/>
              <a:t>a Live CD/USB</a:t>
            </a:r>
            <a:r>
              <a:rPr lang="en-IN" sz="2400" dirty="0" smtClean="0"/>
              <a:t> option. </a:t>
            </a:r>
          </a:p>
          <a:p>
            <a:pPr marL="457200" indent="-457200">
              <a:buFontTx/>
              <a:buNone/>
              <a:defRPr/>
            </a:pPr>
            <a:r>
              <a:rPr lang="en-IN" sz="2400" dirty="0" smtClean="0"/>
              <a:t>It allows us to try or run the Linux operating system without installing it.</a:t>
            </a:r>
          </a:p>
          <a:p>
            <a:pPr marL="457200" indent="-457200">
              <a:buFontTx/>
              <a:buNone/>
              <a:defRPr/>
            </a:pPr>
            <a:r>
              <a:rPr lang="en-IN" sz="2400" b="1" dirty="0" smtClean="0"/>
              <a:t>11. Graphical User Interface</a:t>
            </a:r>
          </a:p>
          <a:p>
            <a:pPr marL="457200" indent="-457200">
              <a:buFontTx/>
              <a:buNone/>
              <a:defRPr/>
            </a:pPr>
            <a:r>
              <a:rPr lang="en-IN" sz="2400" dirty="0" smtClean="0"/>
              <a:t>Linux is a command-line based OS but it provides an interactive user interface like Windows.</a:t>
            </a:r>
          </a:p>
          <a:p>
            <a:pPr>
              <a:defRPr/>
            </a:pPr>
            <a:endParaRPr lang="en-GB" altLang="en-US"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l"/>
            <a:r>
              <a:rPr lang="en-GB" altLang="en-US" smtClean="0"/>
              <a:t>         Advantage of Linux Operating System</a:t>
            </a:r>
          </a:p>
        </p:txBody>
      </p:sp>
      <p:sp>
        <p:nvSpPr>
          <p:cNvPr id="52227" name="Content Placeholder 2"/>
          <p:cNvSpPr>
            <a:spLocks noGrp="1"/>
          </p:cNvSpPr>
          <p:nvPr>
            <p:ph idx="1"/>
          </p:nvPr>
        </p:nvSpPr>
        <p:spPr/>
        <p:txBody>
          <a:bodyPr/>
          <a:lstStyle/>
          <a:p>
            <a:pPr>
              <a:buFontTx/>
              <a:buNone/>
            </a:pPr>
            <a:r>
              <a:rPr lang="en-IN" altLang="en-US" sz="2200" b="1" smtClean="0"/>
              <a:t>12. Suitable for programmers</a:t>
            </a:r>
          </a:p>
          <a:p>
            <a:pPr>
              <a:buFontTx/>
              <a:buNone/>
            </a:pPr>
            <a:r>
              <a:rPr lang="en-IN" altLang="en-US" sz="2200" smtClean="0"/>
              <a:t>It supports almost all of the most used programming languages such as </a:t>
            </a:r>
            <a:r>
              <a:rPr lang="en-IN" altLang="en-US" sz="2200" smtClean="0">
                <a:hlinkClick r:id="rId2"/>
              </a:rPr>
              <a:t>C</a:t>
            </a:r>
            <a:r>
              <a:rPr lang="en-IN" altLang="en-US" sz="2200" smtClean="0"/>
              <a:t>/C++, Java, Python, Ruby, and more.</a:t>
            </a:r>
          </a:p>
          <a:p>
            <a:pPr>
              <a:buFontTx/>
              <a:buNone/>
            </a:pPr>
            <a:r>
              <a:rPr lang="en-IN" altLang="en-US" sz="2200" smtClean="0"/>
              <a:t>Further, it offers a vast range of useful applications for development.</a:t>
            </a:r>
          </a:p>
          <a:p>
            <a:pPr>
              <a:buFontTx/>
              <a:buNone/>
            </a:pPr>
            <a:r>
              <a:rPr lang="en-IN" altLang="en-US" sz="2200" smtClean="0"/>
              <a:t>The programmers prefer the Linux terminal over the Windows command line.</a:t>
            </a:r>
          </a:p>
          <a:p>
            <a:pPr>
              <a:buFontTx/>
              <a:buNone/>
            </a:pPr>
            <a:r>
              <a:rPr lang="en-IN" altLang="en-US" sz="2200" smtClean="0"/>
              <a:t>The package manager on Linux system helps programmers to understand how things are done.</a:t>
            </a:r>
          </a:p>
          <a:p>
            <a:pPr>
              <a:buFontTx/>
              <a:buNone/>
            </a:pPr>
            <a:r>
              <a:rPr lang="en-IN" altLang="en-US" sz="2200" smtClean="0"/>
              <a:t>Bash scripting is also a functional feature for the programmers.</a:t>
            </a:r>
          </a:p>
          <a:p>
            <a:pPr>
              <a:buFontTx/>
              <a:buNone/>
            </a:pPr>
            <a:r>
              <a:rPr lang="en-IN" altLang="en-US" sz="2200" smtClean="0"/>
              <a:t> It also provides support for SSH, which helps in managing the servers quickly.</a:t>
            </a:r>
          </a:p>
          <a:p>
            <a:pPr>
              <a:buFontTx/>
              <a:buNone/>
            </a:pPr>
            <a:r>
              <a:rPr lang="en-IN" altLang="en-US" sz="2200" b="1" smtClean="0"/>
              <a:t>13. Community Support</a:t>
            </a:r>
          </a:p>
          <a:p>
            <a:pPr>
              <a:buFontTx/>
              <a:buNone/>
            </a:pPr>
            <a:r>
              <a:rPr lang="en-IN" altLang="en-US" sz="2200" smtClean="0"/>
              <a:t>Linux provides large community support.</a:t>
            </a:r>
          </a:p>
          <a:p>
            <a:pPr>
              <a:buFontTx/>
              <a:buNone/>
            </a:pPr>
            <a:r>
              <a:rPr lang="en-IN" altLang="en-US" sz="2200" smtClean="0"/>
              <a:t>We can find support from various sources.</a:t>
            </a:r>
          </a:p>
          <a:p>
            <a:pPr>
              <a:buFontTx/>
              <a:buNone/>
            </a:pPr>
            <a:r>
              <a:rPr lang="en-IN" altLang="en-US" sz="2200" smtClean="0"/>
              <a:t>There are many forums available on the web to assist users. </a:t>
            </a:r>
          </a:p>
          <a:p>
            <a:pPr>
              <a:buFontTx/>
              <a:buNone/>
            </a:pPr>
            <a:r>
              <a:rPr lang="en-IN" altLang="en-US" sz="2200" smtClean="0"/>
              <a:t>Further, developers from the various open source communities are ready to help us.</a:t>
            </a:r>
          </a:p>
          <a:p>
            <a:endParaRPr lang="en-GB"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pRg st="8" end="8"/>
                                            </p:txEl>
                                          </p:spTgt>
                                        </p:tgtEl>
                                        <p:attrNameLst>
                                          <p:attrName>style.visibility</p:attrName>
                                        </p:attrNameLst>
                                      </p:cBhvr>
                                      <p:to>
                                        <p:strVal val="visible"/>
                                      </p:to>
                                    </p:set>
                                    <p:anim calcmode="lin" valueType="num">
                                      <p:cBhvr additive="base">
                                        <p:cTn id="55"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pRg st="9" end="9"/>
                                            </p:txEl>
                                          </p:spTgt>
                                        </p:tgtEl>
                                        <p:attrNameLst>
                                          <p:attrName>style.visibility</p:attrName>
                                        </p:attrNameLst>
                                      </p:cBhvr>
                                      <p:to>
                                        <p:strVal val="visible"/>
                                      </p:to>
                                    </p:set>
                                    <p:anim calcmode="lin" valueType="num">
                                      <p:cBhvr additive="base">
                                        <p:cTn id="61"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7">
                                            <p:txEl>
                                              <p:pRg st="10" end="10"/>
                                            </p:txEl>
                                          </p:spTgt>
                                        </p:tgtEl>
                                        <p:attrNameLst>
                                          <p:attrName>style.visibility</p:attrName>
                                        </p:attrNameLst>
                                      </p:cBhvr>
                                      <p:to>
                                        <p:strVal val="visible"/>
                                      </p:to>
                                    </p:set>
                                    <p:anim calcmode="lin" valueType="num">
                                      <p:cBhvr additive="base">
                                        <p:cTn id="67"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7">
                                            <p:txEl>
                                              <p:pRg st="11" end="11"/>
                                            </p:txEl>
                                          </p:spTgt>
                                        </p:tgtEl>
                                        <p:attrNameLst>
                                          <p:attrName>style.visibility</p:attrName>
                                        </p:attrNameLst>
                                      </p:cBhvr>
                                      <p:to>
                                        <p:strVal val="visible"/>
                                      </p:to>
                                    </p:set>
                                    <p:anim calcmode="lin" valueType="num">
                                      <p:cBhvr additive="base">
                                        <p:cTn id="73"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l"/>
            <a:r>
              <a:rPr lang="en-GB" altLang="en-US" smtClean="0"/>
              <a:t>         Advantage of Linux Operating System</a:t>
            </a:r>
          </a:p>
        </p:txBody>
      </p:sp>
      <p:sp>
        <p:nvSpPr>
          <p:cNvPr id="52227" name="Content Placeholder 2"/>
          <p:cNvSpPr>
            <a:spLocks noGrp="1"/>
          </p:cNvSpPr>
          <p:nvPr>
            <p:ph idx="1"/>
          </p:nvPr>
        </p:nvSpPr>
        <p:spPr/>
        <p:txBody>
          <a:bodyPr/>
          <a:lstStyle/>
          <a:p>
            <a:pPr>
              <a:buFontTx/>
              <a:buNone/>
            </a:pPr>
            <a:r>
              <a:rPr lang="en-IN" altLang="en-US" sz="2200" b="1" smtClean="0"/>
              <a:t>14. Privacy</a:t>
            </a:r>
          </a:p>
          <a:p>
            <a:pPr>
              <a:buFontTx/>
              <a:buNone/>
            </a:pPr>
            <a:r>
              <a:rPr lang="en-IN" altLang="en-US" sz="2200" smtClean="0"/>
              <a:t>Linux always takes care of user privacy as it never takes much private data from the user. Comparatively, other operating systems ask for the user's private data.</a:t>
            </a:r>
          </a:p>
          <a:p>
            <a:pPr>
              <a:buFontTx/>
              <a:buNone/>
            </a:pPr>
            <a:r>
              <a:rPr lang="en-IN" altLang="en-US" sz="2200" b="1" smtClean="0"/>
              <a:t>15. Networking</a:t>
            </a:r>
          </a:p>
          <a:p>
            <a:pPr>
              <a:buFontTx/>
              <a:buNone/>
            </a:pPr>
            <a:r>
              <a:rPr lang="en-IN" altLang="en-US" sz="2200" smtClean="0"/>
              <a:t>Linux facilitates with powerful support for networking. The client-server systems can be easily set to a Linux system. It provides various command-line tools such as ssh, ip, mail, telnet, and more for connectivity with the other systems and servers. Tasks such as network backup are much faster than others.</a:t>
            </a:r>
          </a:p>
          <a:p>
            <a:pPr>
              <a:buFontTx/>
              <a:buNone/>
            </a:pPr>
            <a:r>
              <a:rPr lang="en-IN" altLang="en-US" sz="2200" b="1" smtClean="0"/>
              <a:t>16. Compatibility</a:t>
            </a:r>
          </a:p>
          <a:p>
            <a:pPr>
              <a:buFontTx/>
              <a:buNone/>
            </a:pPr>
            <a:r>
              <a:rPr lang="en-IN" altLang="en-US" sz="2200" smtClean="0"/>
              <a:t>Linux is compatible with a large number of file formats as it supports almost all file formats.</a:t>
            </a:r>
          </a:p>
          <a:p>
            <a:pPr>
              <a:buFontTx/>
              <a:buNone/>
            </a:pPr>
            <a:r>
              <a:rPr lang="en-IN" altLang="en-US" sz="2200" b="1" smtClean="0"/>
              <a:t>17. Installation</a:t>
            </a:r>
          </a:p>
          <a:p>
            <a:pPr>
              <a:buFontTx/>
              <a:buNone/>
            </a:pPr>
            <a:r>
              <a:rPr lang="en-IN" altLang="en-US" sz="2200" smtClean="0"/>
              <a:t>Linux installation process takes less time than other operating systems such as Windows. Further, its installation process is much easy as it requires less user input. It does not require much more system configuration even it can be easily installed on old machines having less configuration.</a:t>
            </a:r>
          </a:p>
          <a:p>
            <a:pPr>
              <a:buFontTx/>
              <a:buNone/>
            </a:pPr>
            <a:endParaRPr lang="en-IN" altLang="en-US" sz="2000" smtClean="0"/>
          </a:p>
          <a:p>
            <a:endParaRPr lang="en-GB"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l"/>
            <a:r>
              <a:rPr lang="en-GB" altLang="en-US" smtClean="0"/>
              <a:t>         Advantage of Linux Operating System</a:t>
            </a:r>
          </a:p>
        </p:txBody>
      </p:sp>
      <p:sp>
        <p:nvSpPr>
          <p:cNvPr id="60419" name="Content Placeholder 2"/>
          <p:cNvSpPr>
            <a:spLocks noGrp="1"/>
          </p:cNvSpPr>
          <p:nvPr>
            <p:ph idx="1"/>
          </p:nvPr>
        </p:nvSpPr>
        <p:spPr/>
        <p:txBody>
          <a:bodyPr/>
          <a:lstStyle/>
          <a:p>
            <a:pPr>
              <a:buFontTx/>
              <a:buNone/>
            </a:pPr>
            <a:r>
              <a:rPr lang="en-IN" altLang="en-US" sz="2200" b="1" smtClean="0"/>
              <a:t>18. Multiple Desktop Support</a:t>
            </a:r>
          </a:p>
          <a:p>
            <a:pPr>
              <a:buFontTx/>
              <a:buNone/>
            </a:pPr>
            <a:r>
              <a:rPr lang="en-IN" altLang="en-US" sz="2200" smtClean="0"/>
              <a:t>Linux system provides multiple desktop environment support for its enhanced use. The desktop environment option can be selected during installation. We can select any desktop environment such as </a:t>
            </a:r>
            <a:r>
              <a:rPr lang="en-IN" altLang="en-US" sz="2200" b="1" smtClean="0"/>
              <a:t>GNOME (GNU Network Object Model Environment)</a:t>
            </a:r>
            <a:r>
              <a:rPr lang="en-IN" altLang="en-US" sz="2200" smtClean="0"/>
              <a:t> or </a:t>
            </a:r>
            <a:r>
              <a:rPr lang="en-IN" altLang="en-US" sz="2200" b="1" smtClean="0"/>
              <a:t>KDE (K Desktop Environment)</a:t>
            </a:r>
            <a:r>
              <a:rPr lang="en-IN" altLang="en-US" sz="2200" smtClean="0"/>
              <a:t> as both have their specific environment.</a:t>
            </a:r>
          </a:p>
          <a:p>
            <a:pPr>
              <a:buFontTx/>
              <a:buNone/>
            </a:pPr>
            <a:r>
              <a:rPr lang="en-IN" altLang="en-US" sz="2200" b="1" smtClean="0"/>
              <a:t>19. Multitasking</a:t>
            </a:r>
          </a:p>
          <a:p>
            <a:pPr>
              <a:buFontTx/>
              <a:buNone/>
            </a:pPr>
            <a:r>
              <a:rPr lang="en-IN" altLang="en-US" sz="2200" smtClean="0"/>
              <a:t>It is a multitasking operating system as it can run multiple tasks simultaneously without affecting the system speed.</a:t>
            </a:r>
          </a:p>
          <a:p>
            <a:pPr>
              <a:buFontTx/>
              <a:buNone/>
            </a:pPr>
            <a:r>
              <a:rPr lang="en-IN" altLang="en-US" sz="2200" b="1" smtClean="0"/>
              <a:t>20. Heavily Documented for beginners</a:t>
            </a:r>
          </a:p>
          <a:p>
            <a:pPr>
              <a:buFontTx/>
              <a:buNone/>
            </a:pPr>
            <a:r>
              <a:rPr lang="en-IN" altLang="en-US" sz="2200" smtClean="0"/>
              <a:t>There are many command-line options that provide documentation on commands, libraries, standards such as manual pages and info pages. Also, there are plenty of documents available on the internet in different formats, such as Linux tutorials, Linux documentation project, Serverfault, and more. To help the beginners, several communities are available such as </a:t>
            </a:r>
            <a:r>
              <a:rPr lang="en-IN" altLang="en-US" sz="2200" b="1" smtClean="0"/>
              <a:t>Ask Ubuntu</a:t>
            </a:r>
            <a:r>
              <a:rPr lang="en-IN" altLang="en-US" sz="2200" smtClean="0"/>
              <a:t>, Reddit, and </a:t>
            </a:r>
            <a:r>
              <a:rPr lang="en-IN" altLang="en-US" sz="2200" b="1" smtClean="0"/>
              <a:t>StackOverflow.</a:t>
            </a:r>
            <a:endParaRPr lang="en-GB" altLang="en-US" sz="2200" smtClean="0"/>
          </a:p>
          <a:p>
            <a:endParaRPr lang="en-GB" altLang="en-US" sz="20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4" descr="0914 Thank You Note With Blue Pen On White Background Stock Photo | PowerPoint  Templates Download | PPT Background Template | Graphics Presentation"/>
          <p:cNvSpPr>
            <a:spLocks noChangeAspect="1" noChangeArrowheads="1"/>
          </p:cNvSpPr>
          <p:nvPr/>
        </p:nvSpPr>
        <p:spPr bwMode="auto">
          <a:xfrm>
            <a:off x="177800" y="-890588"/>
            <a:ext cx="2466975" cy="185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endParaRPr lang="en-IN" altLang="en-US"/>
          </a:p>
        </p:txBody>
      </p:sp>
      <p:pic>
        <p:nvPicPr>
          <p:cNvPr id="62467" name="Picture 6" descr="0914 Thank You Note With Blue Pen On White Background Stock Photo | PowerPoint  Templates Download | PPT Background Template | Graphics 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2830513"/>
            <a:ext cx="10453687"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itle 5"/>
          <p:cNvSpPr>
            <a:spLocks noGrp="1"/>
          </p:cNvSpPr>
          <p:nvPr>
            <p:ph type="title"/>
          </p:nvPr>
        </p:nvSpPr>
        <p:spPr/>
        <p:txBody>
          <a:bodyPr/>
          <a:lstStyle/>
          <a:p>
            <a:endParaRPr lang="en-I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The Structure of Computer Systems </a:t>
            </a:r>
          </a:p>
        </p:txBody>
      </p:sp>
      <p:pic>
        <p:nvPicPr>
          <p:cNvPr id="717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161588" y="1760538"/>
            <a:ext cx="2439987" cy="5440362"/>
          </a:xfrm>
        </p:spPr>
      </p:pic>
      <p:sp>
        <p:nvSpPr>
          <p:cNvPr id="6" name="TextBox 5"/>
          <p:cNvSpPr txBox="1"/>
          <p:nvPr/>
        </p:nvSpPr>
        <p:spPr>
          <a:xfrm>
            <a:off x="1116013" y="1681163"/>
            <a:ext cx="9083675" cy="5519737"/>
          </a:xfrm>
          <a:prstGeom prst="rect">
            <a:avLst/>
          </a:prstGeom>
          <a:noFill/>
        </p:spPr>
        <p:txBody>
          <a:bodyPr lIns="102221" tIns="51110" rIns="102221" bIns="51110">
            <a:spAutoFit/>
          </a:bodyPr>
          <a:lstStyle/>
          <a:p>
            <a:pPr marL="383328" indent="-383328">
              <a:buFont typeface="Wingdings" panose="05000000000000000000" pitchFamily="2" charset="2"/>
              <a:buChar char="Ø"/>
              <a:defRPr/>
            </a:pPr>
            <a:r>
              <a:rPr lang="en-US" sz="2200" dirty="0"/>
              <a:t>Accessing computer resources is divided into </a:t>
            </a:r>
            <a:r>
              <a:rPr lang="en-US" sz="2200" i="1" dirty="0"/>
              <a:t>layers</a:t>
            </a:r>
            <a:r>
              <a:rPr lang="en-US" sz="2200" dirty="0"/>
              <a:t>. </a:t>
            </a:r>
          </a:p>
          <a:p>
            <a:pPr marL="383328" indent="-383328">
              <a:buFont typeface="Wingdings" panose="05000000000000000000" pitchFamily="2" charset="2"/>
              <a:buChar char="Ø"/>
              <a:defRPr/>
            </a:pPr>
            <a:r>
              <a:rPr lang="en-US" sz="2200" dirty="0"/>
              <a:t>Each layer is isolated and only interacts directly with the layer below or above it.</a:t>
            </a:r>
          </a:p>
          <a:p>
            <a:pPr marL="383328" indent="-383328">
              <a:buFont typeface="Wingdings" panose="05000000000000000000" pitchFamily="2" charset="2"/>
              <a:buChar char="Ø"/>
              <a:defRPr/>
            </a:pPr>
            <a:r>
              <a:rPr lang="en-US" sz="2200" b="1" dirty="0"/>
              <a:t>If we install a new hardware device </a:t>
            </a:r>
          </a:p>
          <a:p>
            <a:pPr marL="894432" lvl="1" indent="-383328">
              <a:buFont typeface="Wingdings" panose="05000000000000000000" pitchFamily="2" charset="2"/>
              <a:buChar char="ü"/>
              <a:defRPr/>
            </a:pPr>
            <a:r>
              <a:rPr lang="en-US" sz="2200" dirty="0"/>
              <a:t>No need to change anything about the user/applications. </a:t>
            </a:r>
          </a:p>
          <a:p>
            <a:pPr marL="894432" lvl="1" indent="-383328">
              <a:buFont typeface="Wingdings" panose="05000000000000000000" pitchFamily="2" charset="2"/>
              <a:buChar char="ü"/>
              <a:defRPr/>
            </a:pPr>
            <a:r>
              <a:rPr lang="en-US" sz="2200" dirty="0"/>
              <a:t>However, you do need to make changes to the operating system.</a:t>
            </a:r>
          </a:p>
          <a:p>
            <a:pPr marL="894432" lvl="1" indent="-383328">
              <a:buFont typeface="Wingdings" panose="05000000000000000000" pitchFamily="2" charset="2"/>
              <a:buChar char="ü"/>
              <a:defRPr/>
            </a:pPr>
            <a:r>
              <a:rPr lang="en-US" sz="2200" dirty="0"/>
              <a:t>You need to install the device drivers that the operating system will use to control the new device.</a:t>
            </a:r>
          </a:p>
          <a:p>
            <a:pPr marL="319440" indent="-319440">
              <a:buFont typeface="Wingdings" panose="05000000000000000000" pitchFamily="2" charset="2"/>
              <a:buChar char="Ø"/>
              <a:defRPr/>
            </a:pPr>
            <a:r>
              <a:rPr lang="en-US" sz="2200" b="1" dirty="0"/>
              <a:t>If we install a new software application </a:t>
            </a:r>
          </a:p>
          <a:p>
            <a:pPr marL="830544" lvl="1" indent="-319440">
              <a:buFont typeface="Wingdings" panose="05000000000000000000" pitchFamily="2" charset="2"/>
              <a:buChar char="ü"/>
              <a:defRPr/>
            </a:pPr>
            <a:r>
              <a:rPr lang="en-US" sz="2200" dirty="0"/>
              <a:t>No need to make any changes to your hardware.</a:t>
            </a:r>
          </a:p>
          <a:p>
            <a:pPr marL="830544" lvl="1" indent="-319440">
              <a:buFont typeface="Wingdings" panose="05000000000000000000" pitchFamily="2" charset="2"/>
              <a:buChar char="ü"/>
              <a:defRPr/>
            </a:pPr>
            <a:r>
              <a:rPr lang="en-US" sz="2200" dirty="0"/>
              <a:t>But we need to make sure the application is supported by the operating system </a:t>
            </a:r>
          </a:p>
          <a:p>
            <a:pPr marL="830544" lvl="1" indent="-319440">
              <a:buFont typeface="Wingdings" panose="05000000000000000000" pitchFamily="2" charset="2"/>
              <a:buChar char="ü"/>
              <a:defRPr/>
            </a:pPr>
            <a:r>
              <a:rPr lang="en-US" sz="2200" dirty="0"/>
              <a:t>user will need to learn how to use the new application.</a:t>
            </a:r>
          </a:p>
          <a:p>
            <a:pPr marL="383328" indent="-383328">
              <a:buFont typeface="Wingdings" panose="05000000000000000000" pitchFamily="2" charset="2"/>
              <a:buChar char="Ø"/>
              <a:defRPr/>
            </a:pPr>
            <a:r>
              <a:rPr lang="en-US" sz="2200" b="1" dirty="0"/>
              <a:t>If we change the operating system</a:t>
            </a:r>
          </a:p>
          <a:p>
            <a:pPr marL="894432" lvl="1" indent="-383328">
              <a:buFont typeface="Wingdings" panose="05000000000000000000" pitchFamily="2" charset="2"/>
              <a:buChar char="ü"/>
              <a:defRPr/>
            </a:pPr>
            <a:r>
              <a:rPr lang="en-US" sz="2200" dirty="0"/>
              <a:t>Need to make sure that both applications and hardware will compatible with the new operating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 calcmode="lin" valueType="num">
                                      <p:cBhvr additive="base">
                                        <p:cTn id="5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 calcmode="lin" valueType="num">
                                      <p:cBhvr additive="base">
                                        <p:cTn id="5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2065338"/>
            <a:ext cx="109569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513" y="2825750"/>
            <a:ext cx="1122362"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50463" y="2676525"/>
            <a:ext cx="14224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96275" y="6427788"/>
            <a:ext cx="13716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933825" y="700088"/>
            <a:ext cx="5462588" cy="717550"/>
          </a:xfrm>
          <a:prstGeom prst="rect">
            <a:avLst/>
          </a:prstGeom>
          <a:noFill/>
        </p:spPr>
        <p:txBody>
          <a:bodyPr lIns="102221" tIns="51110" rIns="102221" bIns="51110">
            <a:spAutoFit/>
          </a:bodyPr>
          <a:lstStyle/>
          <a:p>
            <a:pPr algn="ctr">
              <a:defRPr/>
            </a:pPr>
            <a:r>
              <a:rPr lang="en-US" sz="4000" dirty="0">
                <a:solidFill>
                  <a:srgbClr val="006666"/>
                </a:solidFill>
                <a:latin typeface="+mj-lt"/>
                <a:ea typeface="+mj-ea"/>
                <a:cs typeface="+mj-cs"/>
              </a:rPr>
              <a:t>Computer Architecture</a:t>
            </a:r>
          </a:p>
        </p:txBody>
      </p:sp>
      <p:pic>
        <p:nvPicPr>
          <p:cNvPr id="7175"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472863" y="5405438"/>
            <a:ext cx="10588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859963" y="6396038"/>
            <a:ext cx="13684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420350" y="3556000"/>
            <a:ext cx="156686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Box 11"/>
          <p:cNvSpPr txBox="1">
            <a:spLocks noChangeArrowheads="1"/>
          </p:cNvSpPr>
          <p:nvPr/>
        </p:nvSpPr>
        <p:spPr bwMode="auto">
          <a:xfrm>
            <a:off x="1608138" y="5895975"/>
            <a:ext cx="3657600" cy="1016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r>
              <a:rPr lang="en-US" altLang="en-US" sz="2000"/>
              <a:t>Special busses (roads) connecting all input/output devices to motherboard. </a:t>
            </a:r>
            <a:endParaRPr lang="en-I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8">
                                            <p:bg/>
                                          </p:spTgt>
                                        </p:tgtEl>
                                        <p:attrNameLst>
                                          <p:attrName>style.visibility</p:attrName>
                                        </p:attrNameLst>
                                      </p:cBhvr>
                                      <p:to>
                                        <p:strVal val="visible"/>
                                      </p:to>
                                    </p:set>
                                    <p:anim calcmode="lin" valueType="num">
                                      <p:cBhvr additive="base">
                                        <p:cTn id="7" dur="500" fill="hold"/>
                                        <p:tgtEl>
                                          <p:spTgt spid="717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178">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8">
                                            <p:txEl>
                                              <p:pRg st="0" end="0"/>
                                            </p:txEl>
                                          </p:spTgt>
                                        </p:tgtEl>
                                        <p:attrNameLst>
                                          <p:attrName>style.visibility</p:attrName>
                                        </p:attrNameLst>
                                      </p:cBhvr>
                                      <p:to>
                                        <p:strVal val="visible"/>
                                      </p:to>
                                    </p:set>
                                    <p:anim calcmode="lin" valueType="num">
                                      <p:cBhvr additive="base">
                                        <p:cTn id="13" dur="500" fill="hold"/>
                                        <p:tgtEl>
                                          <p:spTgt spid="717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 calcmode="lin" valueType="num">
                                      <p:cBhvr additive="base">
                                        <p:cTn id="19" dur="500" fill="hold"/>
                                        <p:tgtEl>
                                          <p:spTgt spid="7171"/>
                                        </p:tgtEl>
                                        <p:attrNameLst>
                                          <p:attrName>ppt_x</p:attrName>
                                        </p:attrNameLst>
                                      </p:cBhvr>
                                      <p:tavLst>
                                        <p:tav tm="0">
                                          <p:val>
                                            <p:strVal val="#ppt_x"/>
                                          </p:val>
                                        </p:tav>
                                        <p:tav tm="100000">
                                          <p:val>
                                            <p:strVal val="#ppt_x"/>
                                          </p:val>
                                        </p:tav>
                                      </p:tavLst>
                                    </p:anim>
                                    <p:anim calcmode="lin" valueType="num">
                                      <p:cBhvr additive="base">
                                        <p:cTn id="20"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gtEl>
                                        <p:attrNameLst>
                                          <p:attrName>style.visibility</p:attrName>
                                        </p:attrNameLst>
                                      </p:cBhvr>
                                      <p:to>
                                        <p:strVal val="visible"/>
                                      </p:to>
                                    </p:set>
                                    <p:anim calcmode="lin" valueType="num">
                                      <p:cBhvr additive="base">
                                        <p:cTn id="25" dur="500" fill="hold"/>
                                        <p:tgtEl>
                                          <p:spTgt spid="7172"/>
                                        </p:tgtEl>
                                        <p:attrNameLst>
                                          <p:attrName>ppt_x</p:attrName>
                                        </p:attrNameLst>
                                      </p:cBhvr>
                                      <p:tavLst>
                                        <p:tav tm="0">
                                          <p:val>
                                            <p:strVal val="#ppt_x"/>
                                          </p:val>
                                        </p:tav>
                                        <p:tav tm="100000">
                                          <p:val>
                                            <p:strVal val="#ppt_x"/>
                                          </p:val>
                                        </p:tav>
                                      </p:tavLst>
                                    </p:anim>
                                    <p:anim calcmode="lin" valueType="num">
                                      <p:cBhvr additive="base">
                                        <p:cTn id="26"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177"/>
                                        </p:tgtEl>
                                        <p:attrNameLst>
                                          <p:attrName>style.visibility</p:attrName>
                                        </p:attrNameLst>
                                      </p:cBhvr>
                                      <p:to>
                                        <p:strVal val="visible"/>
                                      </p:to>
                                    </p:set>
                                    <p:anim calcmode="lin" valueType="num">
                                      <p:cBhvr additive="base">
                                        <p:cTn id="31" dur="500" fill="hold"/>
                                        <p:tgtEl>
                                          <p:spTgt spid="7177"/>
                                        </p:tgtEl>
                                        <p:attrNameLst>
                                          <p:attrName>ppt_x</p:attrName>
                                        </p:attrNameLst>
                                      </p:cBhvr>
                                      <p:tavLst>
                                        <p:tav tm="0">
                                          <p:val>
                                            <p:strVal val="#ppt_x"/>
                                          </p:val>
                                        </p:tav>
                                        <p:tav tm="100000">
                                          <p:val>
                                            <p:strVal val="#ppt_x"/>
                                          </p:val>
                                        </p:tav>
                                      </p:tavLst>
                                    </p:anim>
                                    <p:anim calcmode="lin" valueType="num">
                                      <p:cBhvr additive="base">
                                        <p:cTn id="32"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additive="base">
                                        <p:cTn id="37" dur="500" fill="hold"/>
                                        <p:tgtEl>
                                          <p:spTgt spid="7175"/>
                                        </p:tgtEl>
                                        <p:attrNameLst>
                                          <p:attrName>ppt_x</p:attrName>
                                        </p:attrNameLst>
                                      </p:cBhvr>
                                      <p:tavLst>
                                        <p:tav tm="0">
                                          <p:val>
                                            <p:strVal val="#ppt_x"/>
                                          </p:val>
                                        </p:tav>
                                        <p:tav tm="100000">
                                          <p:val>
                                            <p:strVal val="#ppt_x"/>
                                          </p:val>
                                        </p:tav>
                                      </p:tavLst>
                                    </p:anim>
                                    <p:anim calcmode="lin" valueType="num">
                                      <p:cBhvr additive="base">
                                        <p:cTn id="38"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173"/>
                                        </p:tgtEl>
                                        <p:attrNameLst>
                                          <p:attrName>style.visibility</p:attrName>
                                        </p:attrNameLst>
                                      </p:cBhvr>
                                      <p:to>
                                        <p:strVal val="visible"/>
                                      </p:to>
                                    </p:set>
                                    <p:anim calcmode="lin" valueType="num">
                                      <p:cBhvr additive="base">
                                        <p:cTn id="43" dur="500" fill="hold"/>
                                        <p:tgtEl>
                                          <p:spTgt spid="7173"/>
                                        </p:tgtEl>
                                        <p:attrNameLst>
                                          <p:attrName>ppt_x</p:attrName>
                                        </p:attrNameLst>
                                      </p:cBhvr>
                                      <p:tavLst>
                                        <p:tav tm="0">
                                          <p:val>
                                            <p:strVal val="#ppt_x"/>
                                          </p:val>
                                        </p:tav>
                                        <p:tav tm="100000">
                                          <p:val>
                                            <p:strVal val="#ppt_x"/>
                                          </p:val>
                                        </p:tav>
                                      </p:tavLst>
                                    </p:anim>
                                    <p:anim calcmode="lin" valueType="num">
                                      <p:cBhvr additive="base">
                                        <p:cTn id="4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176"/>
                                        </p:tgtEl>
                                        <p:attrNameLst>
                                          <p:attrName>style.visibility</p:attrName>
                                        </p:attrNameLst>
                                      </p:cBhvr>
                                      <p:to>
                                        <p:strVal val="visible"/>
                                      </p:to>
                                    </p:set>
                                    <p:anim calcmode="lin" valueType="num">
                                      <p:cBhvr additive="base">
                                        <p:cTn id="49" dur="500" fill="hold"/>
                                        <p:tgtEl>
                                          <p:spTgt spid="7176"/>
                                        </p:tgtEl>
                                        <p:attrNameLst>
                                          <p:attrName>ppt_x</p:attrName>
                                        </p:attrNameLst>
                                      </p:cBhvr>
                                      <p:tavLst>
                                        <p:tav tm="0">
                                          <p:val>
                                            <p:strVal val="#ppt_x"/>
                                          </p:val>
                                        </p:tav>
                                        <p:tav tm="100000">
                                          <p:val>
                                            <p:strVal val="#ppt_x"/>
                                          </p:val>
                                        </p:tav>
                                      </p:tavLst>
                                    </p:anim>
                                    <p:anim calcmode="lin" valueType="num">
                                      <p:cBhvr additive="base">
                                        <p:cTn id="50"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0925" y="1219200"/>
            <a:ext cx="115506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931" tIns="51466" rIns="102931" bIns="51466"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eaLnBrk="1" hangingPunct="1"/>
            <a:r>
              <a:rPr lang="en-US" altLang="en-US" sz="4000">
                <a:solidFill>
                  <a:srgbClr val="006666"/>
                </a:solidFill>
              </a:rPr>
              <a:t>CPU – Central Processing Unit </a:t>
            </a:r>
          </a:p>
          <a:p>
            <a:pPr algn="ctr" eaLnBrk="1" hangingPunct="1"/>
            <a:endParaRPr lang="en-US" altLang="en-US" sz="4000">
              <a:solidFill>
                <a:srgbClr val="006666"/>
              </a:solidFill>
            </a:endParaRPr>
          </a:p>
        </p:txBody>
      </p:sp>
      <p:sp>
        <p:nvSpPr>
          <p:cNvPr id="8195" name="Rectangle 3"/>
          <p:cNvSpPr>
            <a:spLocks noChangeArrowheads="1"/>
          </p:cNvSpPr>
          <p:nvPr/>
        </p:nvSpPr>
        <p:spPr bwMode="auto">
          <a:xfrm>
            <a:off x="1098550" y="1752600"/>
            <a:ext cx="11134725"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931" tIns="51466" rIns="102931" bIns="51466"/>
          <a:lstStyle>
            <a:lvl1pPr marL="152400" indent="-514350">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just">
              <a:spcBef>
                <a:spcPct val="20000"/>
              </a:spcBef>
              <a:buFont typeface="Wingdings" panose="05000000000000000000" pitchFamily="2" charset="2"/>
              <a:buChar char="Ø"/>
            </a:pPr>
            <a:r>
              <a:rPr lang="en-IN" altLang="en-US"/>
              <a:t>This is the brain of your computer. </a:t>
            </a:r>
          </a:p>
          <a:p>
            <a:pPr algn="just">
              <a:spcBef>
                <a:spcPct val="20000"/>
              </a:spcBef>
              <a:buFont typeface="Wingdings" panose="05000000000000000000" pitchFamily="2" charset="2"/>
              <a:buChar char="Ø"/>
            </a:pPr>
            <a:r>
              <a:rPr lang="en-IN" altLang="en-US"/>
              <a:t>It performs all of the calculations. </a:t>
            </a:r>
          </a:p>
          <a:p>
            <a:pPr algn="just">
              <a:spcBef>
                <a:spcPct val="20000"/>
              </a:spcBef>
              <a:buFont typeface="Wingdings" panose="05000000000000000000" pitchFamily="2" charset="2"/>
              <a:buChar char="Ø"/>
            </a:pPr>
            <a:r>
              <a:rPr lang="en-IN" altLang="en-US"/>
              <a:t>In order to do its job, the CPU needs commands to perform, and data to work with.</a:t>
            </a:r>
          </a:p>
          <a:p>
            <a:pPr algn="just">
              <a:spcBef>
                <a:spcPct val="20000"/>
              </a:spcBef>
              <a:buFont typeface="Wingdings" panose="05000000000000000000" pitchFamily="2" charset="2"/>
              <a:buChar char="Ø"/>
            </a:pPr>
            <a:r>
              <a:rPr lang="en-IN" altLang="en-US"/>
              <a:t>The instructions and data travel to and from the CPU on the system bus.</a:t>
            </a:r>
          </a:p>
          <a:p>
            <a:pPr algn="just">
              <a:spcBef>
                <a:spcPct val="20000"/>
              </a:spcBef>
              <a:buFont typeface="Wingdings" panose="05000000000000000000" pitchFamily="2" charset="2"/>
              <a:buChar char="Ø"/>
            </a:pPr>
            <a:r>
              <a:rPr lang="en-IN" altLang="en-US"/>
              <a:t>The operating system provides rules for how that information gets back and </a:t>
            </a:r>
            <a:br>
              <a:rPr lang="en-IN" altLang="en-US"/>
            </a:br>
            <a:r>
              <a:rPr lang="en-IN" altLang="en-US"/>
              <a:t>     forth, and how it will be used by the CPU. </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down)">
                                      <p:cBhvr>
                                        <p:cTn id="2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338" y="800100"/>
            <a:ext cx="11423650" cy="560388"/>
          </a:xfrm>
        </p:spPr>
        <p:txBody>
          <a:bodyPr/>
          <a:lstStyle/>
          <a:p>
            <a:pPr>
              <a:defRPr/>
            </a:pPr>
            <a:r>
              <a:rPr lang="en-US" dirty="0">
                <a:solidFill>
                  <a:srgbClr val="00B0F0"/>
                </a:solidFill>
              </a:rPr>
              <a:t/>
            </a:r>
            <a:br>
              <a:rPr lang="en-US" dirty="0">
                <a:solidFill>
                  <a:srgbClr val="00B0F0"/>
                </a:solidFill>
              </a:rPr>
            </a:br>
            <a:r>
              <a:rPr lang="en-US" sz="4000" kern="1200" dirty="0">
                <a:ea typeface="+mn-ea"/>
                <a:cs typeface="+mn-cs"/>
              </a:rPr>
              <a:t>RAM – Random Access Memory</a:t>
            </a:r>
          </a:p>
        </p:txBody>
      </p:sp>
      <p:sp>
        <p:nvSpPr>
          <p:cNvPr id="3" name="Content Placeholder 2"/>
          <p:cNvSpPr>
            <a:spLocks noGrp="1"/>
          </p:cNvSpPr>
          <p:nvPr>
            <p:ph idx="1"/>
          </p:nvPr>
        </p:nvSpPr>
        <p:spPr>
          <a:xfrm>
            <a:off x="1135063" y="1679575"/>
            <a:ext cx="11129962" cy="5441950"/>
          </a:xfrm>
        </p:spPr>
        <p:txBody>
          <a:bodyPr>
            <a:normAutofit lnSpcReduction="10000"/>
          </a:bodyPr>
          <a:lstStyle/>
          <a:p>
            <a:pPr marL="457200" indent="-457200">
              <a:buFont typeface="Wingdings" pitchFamily="2" charset="2"/>
              <a:buChar char="Ø"/>
              <a:defRPr/>
            </a:pPr>
            <a:r>
              <a:rPr lang="en-IN" sz="2500" dirty="0" smtClean="0"/>
              <a:t>This is like a desk, or a workspace, where your computer temporarily stores all of the information (data) and instructions (software or program code) that it is currently using.</a:t>
            </a:r>
          </a:p>
          <a:p>
            <a:pPr marL="457200" indent="-457200">
              <a:buFont typeface="Wingdings" pitchFamily="2" charset="2"/>
              <a:buChar char="Ø"/>
              <a:defRPr/>
            </a:pPr>
            <a:r>
              <a:rPr lang="en-IN" sz="2500" dirty="0" smtClean="0"/>
              <a:t>Each RAM chip contains millions of address spaces.</a:t>
            </a:r>
          </a:p>
          <a:p>
            <a:pPr marL="457200" indent="-457200">
              <a:buFont typeface="Wingdings" pitchFamily="2" charset="2"/>
              <a:buChar char="Ø"/>
              <a:defRPr/>
            </a:pPr>
            <a:r>
              <a:rPr lang="en-IN" sz="2500" dirty="0" smtClean="0"/>
              <a:t>Each address space is the same size, and has its own unique identifying number (address). </a:t>
            </a:r>
          </a:p>
          <a:p>
            <a:pPr marL="457200" indent="-457200">
              <a:buFont typeface="Wingdings" pitchFamily="2" charset="2"/>
              <a:buChar char="Ø"/>
              <a:defRPr/>
            </a:pPr>
            <a:r>
              <a:rPr lang="en-IN" sz="2500" dirty="0" smtClean="0"/>
              <a:t>The operating system provides the rules for using these memory spaces, and controls storage and retrieval of information from RAM. </a:t>
            </a:r>
          </a:p>
          <a:p>
            <a:pPr marL="457200" indent="-457200">
              <a:buFont typeface="Wingdings" pitchFamily="2" charset="2"/>
              <a:buChar char="Ø"/>
              <a:defRPr/>
            </a:pPr>
            <a:r>
              <a:rPr lang="en-IN" sz="2500" dirty="0" smtClean="0"/>
              <a:t>Device drivers for RAM chips are included with the operating system.</a:t>
            </a:r>
          </a:p>
          <a:p>
            <a:pPr marL="0" indent="0">
              <a:buFontTx/>
              <a:buNone/>
              <a:defRPr/>
            </a:pPr>
            <a:endParaRPr lang="en-IN" sz="2500" b="1" i="1" dirty="0" smtClean="0">
              <a:solidFill>
                <a:srgbClr val="FF0000"/>
              </a:solidFill>
            </a:endParaRPr>
          </a:p>
          <a:p>
            <a:pPr marL="0" indent="0">
              <a:buFontTx/>
              <a:buNone/>
              <a:defRPr/>
            </a:pPr>
            <a:r>
              <a:rPr lang="en-US" sz="2500" b="1" i="1" dirty="0" smtClean="0">
                <a:solidFill>
                  <a:srgbClr val="FF0000"/>
                </a:solidFill>
              </a:rPr>
              <a:t>Problem: </a:t>
            </a:r>
            <a:r>
              <a:rPr lang="en-US" sz="2500" i="1" dirty="0" smtClean="0">
                <a:solidFill>
                  <a:srgbClr val="FF0000"/>
                </a:solidFill>
              </a:rPr>
              <a:t>If RAM needs an operating system to work, and an operating system needs RAM in order to work, how does your computer activate its RAM to load the operating system?</a:t>
            </a:r>
            <a:r>
              <a:rPr lang="en-US" sz="2500" dirty="0" smtClean="0">
                <a:solidFill>
                  <a:srgbClr val="FF0000"/>
                </a:solidFill>
              </a:rPr>
              <a:t> </a:t>
            </a:r>
          </a:p>
          <a:p>
            <a:pPr marL="383328" indent="-383328">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NPWI" val="28"/>
</p:tagLst>
</file>

<file path=ppt/tags/tag2.xml><?xml version="1.0" encoding="utf-8"?>
<p:tagLst xmlns:a="http://schemas.openxmlformats.org/drawingml/2006/main" xmlns:r="http://schemas.openxmlformats.org/officeDocument/2006/relationships" xmlns:p="http://schemas.openxmlformats.org/presentationml/2006/main">
  <p:tag name="SWI" val="1"/>
  <p:tag name="BSN" val="1"/>
  <p:tag name="SVT" val="FALSE"/>
  <p:tag name="NBP" val="1"/>
  <p:tag name="CVB" val="1"/>
  <p:tag name="SPT" val="FALSE"/>
  <p:tag name="CII" val="1"/>
</p:tagLst>
</file>

<file path=ppt/tags/tag3.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heme/theme1.xml><?xml version="1.0" encoding="utf-8"?>
<a:theme xmlns:a="http://schemas.openxmlformats.org/drawingml/2006/main" name="EngGreenCap">
  <a:themeElements>
    <a:clrScheme name="EngGreenCa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ngGreenCap">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ngGreenCa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gGreenCa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gGreenCa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gGreenCa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gGreenCa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gGreenCa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gGreenCa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Settings\ariel\Application Data\Microsoft\Templates\EngGreenCap.pot</Template>
  <TotalTime>9095</TotalTime>
  <Words>4172</Words>
  <Application>Microsoft Office PowerPoint</Application>
  <PresentationFormat>Custom</PresentationFormat>
  <Paragraphs>435</Paragraphs>
  <Slides>58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Comic Sans MS</vt:lpstr>
      <vt:lpstr>Helvetica</vt:lpstr>
      <vt:lpstr>Times New Roman</vt:lpstr>
      <vt:lpstr>Trebuchet MS</vt:lpstr>
      <vt:lpstr>Wingdings</vt:lpstr>
      <vt:lpstr>EngGreenCap</vt:lpstr>
      <vt:lpstr>Introduction to Operating System (OS)</vt:lpstr>
      <vt:lpstr>Course Content:</vt:lpstr>
      <vt:lpstr>PowerPoint Presentation</vt:lpstr>
      <vt:lpstr>What is an Operating System?</vt:lpstr>
      <vt:lpstr>Features of OS</vt:lpstr>
      <vt:lpstr>The Structure of Computer Systems </vt:lpstr>
      <vt:lpstr>PowerPoint Presentation</vt:lpstr>
      <vt:lpstr>PowerPoint Presentation</vt:lpstr>
      <vt:lpstr> RAM – Random Access Memory</vt:lpstr>
      <vt:lpstr>Operating System Mode</vt:lpstr>
      <vt:lpstr>Kernel</vt:lpstr>
      <vt:lpstr>Kernel cont…</vt:lpstr>
      <vt:lpstr>System Call</vt:lpstr>
      <vt:lpstr> Starting an Operating System(Booting)</vt:lpstr>
      <vt:lpstr>BIOS</vt:lpstr>
      <vt:lpstr>Functions of Operating System</vt:lpstr>
      <vt:lpstr>1. Process Management</vt:lpstr>
      <vt:lpstr> 2. Memory management</vt:lpstr>
      <vt:lpstr> 3. File Management</vt:lpstr>
      <vt:lpstr>4. Device Management or I/O Management</vt:lpstr>
      <vt:lpstr>5. Security &amp; Protection</vt:lpstr>
      <vt:lpstr>6. User Interface Mechanism</vt:lpstr>
      <vt:lpstr>1. Command-line interface</vt:lpstr>
      <vt:lpstr>2. Graphical User Interface</vt:lpstr>
      <vt:lpstr>History of Operating System</vt:lpstr>
      <vt:lpstr>Types of Operating Systems</vt:lpstr>
      <vt:lpstr>1. Batch Operating System </vt:lpstr>
      <vt:lpstr>1. Batch Operating System cont..</vt:lpstr>
      <vt:lpstr>2. Multiprogramming Operating System:</vt:lpstr>
      <vt:lpstr>3. Time-Sharing Operating Systems</vt:lpstr>
      <vt:lpstr>3. Time-Sharing Operating Systems cont..</vt:lpstr>
      <vt:lpstr>4. Multiprocessor operating systems</vt:lpstr>
      <vt:lpstr>5. Distributed Operating System</vt:lpstr>
      <vt:lpstr> 6. Network Operating System</vt:lpstr>
      <vt:lpstr>6. Network Operating System</vt:lpstr>
      <vt:lpstr>7. Real-Time Operating System </vt:lpstr>
      <vt:lpstr>8. Embaded Operating System</vt:lpstr>
      <vt:lpstr>Popular types of OS </vt:lpstr>
      <vt:lpstr>Desktop Class Operating Systems:-</vt:lpstr>
      <vt:lpstr>Ms-DOS</vt:lpstr>
      <vt:lpstr>Microsoft Windows                         </vt:lpstr>
      <vt:lpstr>Mac OS </vt:lpstr>
      <vt:lpstr>Linux</vt:lpstr>
      <vt:lpstr>Google Chrome OS</vt:lpstr>
      <vt:lpstr>Server Operating Systems</vt:lpstr>
      <vt:lpstr>Windows Server</vt:lpstr>
      <vt:lpstr>UNIX</vt:lpstr>
      <vt:lpstr>Tablet and Phone Operating Systems</vt:lpstr>
      <vt:lpstr>    iOS on the iPhone and iPad</vt:lpstr>
      <vt:lpstr>             Android</vt:lpstr>
      <vt:lpstr>         Advantage of Linux Operating System</vt:lpstr>
      <vt:lpstr>         Advantage of Linux Operating System</vt:lpstr>
      <vt:lpstr>         Advantage of Linux Operating System</vt:lpstr>
      <vt:lpstr>         Advantage of Linux Operating System</vt:lpstr>
      <vt:lpstr>         Advantage of Linux Operating System</vt:lpstr>
      <vt:lpstr>         Advantage of Linux Operating System</vt:lpstr>
      <vt:lpstr>         Advantage of Linux Operating System</vt:lpstr>
      <vt:lpstr>PowerPoint Presentation</vt:lpstr>
    </vt:vector>
  </TitlesOfParts>
  <Company>BIU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dc:title>
  <dc:subject>OS</dc:subject>
  <dc:creator>אריאל פרנק ופנחס וייסברג</dc:creator>
  <cp:lastModifiedBy>Riddhi</cp:lastModifiedBy>
  <cp:revision>368</cp:revision>
  <cp:lastPrinted>1999-08-26T15:07:06Z</cp:lastPrinted>
  <dcterms:created xsi:type="dcterms:W3CDTF">1999-06-25T18:38:26Z</dcterms:created>
  <dcterms:modified xsi:type="dcterms:W3CDTF">2022-11-12T11:49:34Z</dcterms:modified>
</cp:coreProperties>
</file>