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5" r:id="rId6"/>
    <p:sldId id="260" r:id="rId7"/>
    <p:sldId id="259" r:id="rId8"/>
    <p:sldId id="264" r:id="rId9"/>
    <p:sldId id="266" r:id="rId10"/>
    <p:sldId id="261" r:id="rId11"/>
    <p:sldId id="262" r:id="rId12"/>
  </p:sldIdLst>
  <p:sldSz cx="9144000" cy="6858000" type="screen4x3"/>
  <p:notesSz cx="6858000" cy="9144000"/>
  <p:defaultTextStyle>
    <a:defPPr>
      <a:defRPr lang="en-I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4CC"/>
    <a:srgbClr val="03136A"/>
    <a:srgbClr val="35759D"/>
    <a:srgbClr val="35B19D"/>
    <a:srgbClr val="000000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3" autoAdjust="0"/>
    <p:restoredTop sz="95596" autoAdjust="0"/>
  </p:normalViewPr>
  <p:slideViewPr>
    <p:cSldViewPr>
      <p:cViewPr varScale="1">
        <p:scale>
          <a:sx n="81" d="100"/>
          <a:sy n="81" d="100"/>
        </p:scale>
        <p:origin x="16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IN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IN" alt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IN" alt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D93AA5-C56E-4BD8-86EB-60C62398F472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12724-B288-4235-A8C9-BA3EB4867D7F}" type="slidenum">
              <a:rPr lang="en-IN" altLang="en-US"/>
              <a:pPr/>
              <a:t>1</a:t>
            </a:fld>
            <a:endParaRPr lang="en-IN" alt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FF237-D313-4FAA-810F-D15CB60FC944}" type="slidenum">
              <a:rPr lang="en-IN" altLang="en-US"/>
              <a:pPr/>
              <a:t>2</a:t>
            </a:fld>
            <a:endParaRPr lang="en-IN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2925" y="2914650"/>
            <a:ext cx="8153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IN" alt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2925" y="3638550"/>
            <a:ext cx="8153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I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23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808038"/>
            <a:ext cx="21717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" y="808038"/>
            <a:ext cx="6362700" cy="5440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1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40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441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581400" cy="4191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581400" cy="4191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70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79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36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08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950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00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25" y="808038"/>
            <a:ext cx="86868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8153400" cy="1676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altLang="en-US" sz="2000" dirty="0"/>
              <a:t>Ashish Ranjan_21</a:t>
            </a:r>
          </a:p>
          <a:p>
            <a:pPr algn="r"/>
            <a:r>
              <a:rPr lang="en-US" altLang="en-US" sz="2000" dirty="0"/>
              <a:t>Ameya Ganpatye_17</a:t>
            </a:r>
          </a:p>
          <a:p>
            <a:pPr algn="r"/>
            <a:r>
              <a:rPr lang="en-US" altLang="en-US" sz="2000" dirty="0"/>
              <a:t>Shreerang Mhatre_29</a:t>
            </a:r>
          </a:p>
          <a:p>
            <a:pPr algn="r"/>
            <a:r>
              <a:rPr lang="en-US" altLang="en-US" sz="2000" dirty="0"/>
              <a:t>Bind Gaurav_16</a:t>
            </a:r>
          </a:p>
          <a:p>
            <a:pPr algn="r"/>
            <a:r>
              <a:rPr lang="en-US" altLang="en-US" sz="2000" dirty="0"/>
              <a:t>Sugandh Kedia_30</a:t>
            </a:r>
            <a:endParaRPr lang="en-IN" altLang="en-US" sz="2000" dirty="0"/>
          </a:p>
          <a:p>
            <a:endParaRPr lang="en-IN" alt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42925" y="2667000"/>
            <a:ext cx="8153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IN" altLang="en-US" sz="3200" b="1" dirty="0"/>
              <a:t>Implementation of Basic Logic Gates in real world application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lgerian" panose="04020705040A02060702" pitchFamily="82" charset="0"/>
              </a:rPr>
              <a:t>Simulation OF dOORBELL on TINKERCAD</a:t>
            </a:r>
            <a:endParaRPr lang="en-IN" sz="28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BD7E4-8A71-441C-98AE-B10DDACFF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1676400"/>
            <a:ext cx="8543925" cy="480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1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30F2-66B6-4E7B-AD0D-8E3680AEC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95600"/>
            <a:ext cx="7315200" cy="4191000"/>
          </a:xfrm>
        </p:spPr>
        <p:txBody>
          <a:bodyPr/>
          <a:lstStyle/>
          <a:p>
            <a:pPr marL="0" indent="0" algn="ctr">
              <a:buNone/>
            </a:pPr>
            <a:r>
              <a:rPr lang="en-IN" sz="6000" b="1" dirty="0">
                <a:latin typeface="Arial Black" panose="020B0A04020102020204" pitchFamily="34" charset="0"/>
              </a:rPr>
              <a:t>Thankyou!!</a:t>
            </a:r>
          </a:p>
        </p:txBody>
      </p:sp>
    </p:spTree>
    <p:extLst>
      <p:ext uri="{BB962C8B-B14F-4D97-AF65-F5344CB8AC3E}">
        <p14:creationId xmlns:p14="http://schemas.microsoft.com/office/powerpoint/2010/main" val="428640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762000"/>
            <a:ext cx="8686800" cy="715962"/>
          </a:xfrm>
        </p:spPr>
        <p:txBody>
          <a:bodyPr/>
          <a:lstStyle/>
          <a:p>
            <a:r>
              <a:rPr lang="en-US" altLang="en-US" sz="4000" dirty="0">
                <a:latin typeface="Algerian" panose="04020705040A02060702" pitchFamily="82" charset="0"/>
              </a:rPr>
              <a:t>Logic Gates</a:t>
            </a:r>
            <a:endParaRPr lang="ru-RU" altLang="en-US" sz="4000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315200" cy="4191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800" dirty="0">
                <a:latin typeface="Verdana" panose="020B0604030504040204" pitchFamily="34" charset="0"/>
                <a:ea typeface="굴림" charset="-127"/>
              </a:rPr>
              <a:t>A logic gate is a device that serves as a foundation for digital circuits. They carry out essential logical operations in digital circuitry.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anose="020B0604030504040204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latin typeface="Verdana" panose="020B0604030504040204" pitchFamily="34" charset="0"/>
                <a:ea typeface="굴림" charset="-127"/>
              </a:rPr>
              <a:t>Most electrical gadgets we use today have logic gates of some kind. Logic gates, for example, may be found in technology such as smartphones, tablets, and memory devices.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anose="020B0604030504040204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latin typeface="Verdana" panose="020B0604030504040204" pitchFamily="34" charset="0"/>
                <a:ea typeface="굴림" charset="-127"/>
              </a:rPr>
              <a:t>Logic gates in a circuit make judgments depending on a mix of digital signals from their inputs. The majority of logic gates have two inputs and one output.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anose="020B0604030504040204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en-US" sz="1800" dirty="0"/>
              <a:t>Boolean algebra is the foundation of logic gates. Every terminal is in one of two binary states at any one time: false or true.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True represents 1 and falsely represents 0.</a:t>
            </a:r>
            <a:endParaRPr lang="en-IN" altLang="en-US" sz="1800" dirty="0"/>
          </a:p>
          <a:p>
            <a:pPr>
              <a:lnSpc>
                <a:spcPct val="80000"/>
              </a:lnSpc>
            </a:pPr>
            <a:endParaRPr lang="ru-RU" altLang="en-US" sz="1800" dirty="0"/>
          </a:p>
          <a:p>
            <a:pPr>
              <a:lnSpc>
                <a:spcPct val="80000"/>
              </a:lnSpc>
            </a:pPr>
            <a:endParaRPr lang="ru-RU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9" y="685800"/>
            <a:ext cx="8686800" cy="715962"/>
          </a:xfrm>
        </p:spPr>
        <p:txBody>
          <a:bodyPr/>
          <a:lstStyle/>
          <a:p>
            <a:r>
              <a:rPr lang="en-US" sz="4000" dirty="0">
                <a:latin typeface="Algerian" panose="04020705040A02060702" pitchFamily="82" charset="0"/>
              </a:rPr>
              <a:t>Burglar Alarm using </a:t>
            </a:r>
            <a:r>
              <a:rPr lang="en-US" sz="4000" u="sng" dirty="0">
                <a:latin typeface="Algerian" panose="04020705040A02060702" pitchFamily="82" charset="0"/>
              </a:rPr>
              <a:t>AND</a:t>
            </a:r>
            <a:r>
              <a:rPr lang="en-US" sz="4000" dirty="0">
                <a:latin typeface="Algerian" panose="04020705040A02060702" pitchFamily="82" charset="0"/>
              </a:rPr>
              <a:t> Gate</a:t>
            </a: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3999"/>
            <a:ext cx="7162800" cy="4191000"/>
          </a:xfrm>
        </p:spPr>
        <p:txBody>
          <a:bodyPr/>
          <a:lstStyle/>
          <a:p>
            <a:r>
              <a:rPr lang="en-US" sz="1800" dirty="0"/>
              <a:t>The AND gate gets its name from the fact that if 0 is considered "false" and 1 is called "true," the gate behaves similarly to the logical "and" operators.</a:t>
            </a:r>
          </a:p>
          <a:p>
            <a:endParaRPr lang="en-US" sz="1800" dirty="0"/>
          </a:p>
          <a:p>
            <a:r>
              <a:rPr lang="en-US" sz="1800" dirty="0"/>
              <a:t>The circuit symbol and logic possibilities for an AND gate are shown in the figure and table below.</a:t>
            </a:r>
          </a:p>
          <a:p>
            <a:endParaRPr lang="en-US" sz="1800" dirty="0"/>
          </a:p>
          <a:p>
            <a:r>
              <a:rPr lang="en-US" sz="1800" dirty="0"/>
              <a:t>The input terminals are on the left in the symbol, while the output terminal is on the right. When both inputs are "true," the outcome is "true.“</a:t>
            </a:r>
          </a:p>
          <a:p>
            <a:endParaRPr lang="en-US" sz="1800" dirty="0"/>
          </a:p>
          <a:p>
            <a:r>
              <a:rPr lang="en-US" sz="1800" dirty="0"/>
              <a:t>Otherwise, "false" is returned. In other words, when both inputs one and two are 1, the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971800"/>
            <a:ext cx="1676400" cy="2188929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460494"/>
            <a:ext cx="2743200" cy="114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3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C9FD59-AB88-45ED-8153-0AB3DB162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72888"/>
            <a:ext cx="5791200" cy="65122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7AA8A3-EC58-4BD8-B50C-CC69C354AE85}"/>
              </a:ext>
            </a:extLst>
          </p:cNvPr>
          <p:cNvSpPr txBox="1"/>
          <p:nvPr/>
        </p:nvSpPr>
        <p:spPr>
          <a:xfrm>
            <a:off x="-152400" y="11430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Datasheet of 7408 IC (AND GATE)</a:t>
            </a:r>
          </a:p>
        </p:txBody>
      </p:sp>
    </p:spTree>
    <p:extLst>
      <p:ext uri="{BB962C8B-B14F-4D97-AF65-F5344CB8AC3E}">
        <p14:creationId xmlns:p14="http://schemas.microsoft.com/office/powerpoint/2010/main" val="42049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C510F6-A910-459C-A310-28B244FEC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970490"/>
            <a:ext cx="8763000" cy="3820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289939-DFAA-4E96-A804-A844DB1CCBC8}"/>
              </a:ext>
            </a:extLst>
          </p:cNvPr>
          <p:cNvSpPr txBox="1"/>
          <p:nvPr/>
        </p:nvSpPr>
        <p:spPr>
          <a:xfrm>
            <a:off x="457200" y="10668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Circuit Diagram of </a:t>
            </a:r>
            <a:r>
              <a:rPr lang="en-US" sz="24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Burglar Alarm 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77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4" y="808038"/>
            <a:ext cx="9515476" cy="715962"/>
          </a:xfrm>
        </p:spPr>
        <p:txBody>
          <a:bodyPr/>
          <a:lstStyle/>
          <a:p>
            <a:r>
              <a:rPr lang="en-US" sz="2800" dirty="0">
                <a:latin typeface="Algerian" panose="04020705040A02060702" pitchFamily="82" charset="0"/>
              </a:rPr>
              <a:t>Simulation OF BURglar ALARM on TINKERCAD</a:t>
            </a:r>
            <a:endParaRPr lang="en-IN" sz="28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CF632-05B8-42A9-B49B-55186135A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600200"/>
            <a:ext cx="8610600" cy="48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5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lgerian" panose="04020705040A02060702" pitchFamily="82" charset="0"/>
              </a:rPr>
              <a:t>Door Bell using </a:t>
            </a:r>
            <a:r>
              <a:rPr lang="en-US" sz="4000" u="sng" dirty="0">
                <a:latin typeface="Algerian" panose="04020705040A02060702" pitchFamily="82" charset="0"/>
              </a:rPr>
              <a:t>OR</a:t>
            </a:r>
            <a:r>
              <a:rPr lang="en-US" sz="4000" dirty="0">
                <a:latin typeface="Algerian" panose="04020705040A02060702" pitchFamily="82" charset="0"/>
              </a:rPr>
              <a:t> </a:t>
            </a:r>
            <a:r>
              <a:rPr lang="en-US" sz="4000" u="sng" dirty="0">
                <a:latin typeface="Algerian" panose="04020705040A02060702" pitchFamily="82" charset="0"/>
              </a:rPr>
              <a:t>Gate</a:t>
            </a:r>
            <a:endParaRPr lang="en-IN" sz="40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78" y="1676400"/>
            <a:ext cx="7315200" cy="4191000"/>
          </a:xfrm>
        </p:spPr>
        <p:txBody>
          <a:bodyPr/>
          <a:lstStyle/>
          <a:p>
            <a:r>
              <a:rPr lang="en-US" sz="1800" dirty="0"/>
              <a:t>The Logic OR Gate is a sort of digital logic circuit that has an output that is HIGH to a logic level 1 only when one or more of its inputs are HIGH</a:t>
            </a:r>
          </a:p>
          <a:p>
            <a:endParaRPr lang="en-US" sz="1800" dirty="0"/>
          </a:p>
          <a:p>
            <a:r>
              <a:rPr lang="en-US" sz="1800" dirty="0"/>
              <a:t>When someone presses either the front door switch or the back door switch, the doorbell must ring.</a:t>
            </a:r>
            <a:endParaRPr lang="en-IN" sz="18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309" y="2819400"/>
            <a:ext cx="1905000" cy="220980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262237"/>
            <a:ext cx="2735196" cy="110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4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C80CE8-15C1-49A6-915F-2CEBF8BD1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43066"/>
            <a:ext cx="5715000" cy="65718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8FA13B-4524-4167-8CB9-C955E42A1EFF}"/>
              </a:ext>
            </a:extLst>
          </p:cNvPr>
          <p:cNvSpPr txBox="1"/>
          <p:nvPr/>
        </p:nvSpPr>
        <p:spPr>
          <a:xfrm>
            <a:off x="152400" y="11430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Datasheet of 7432 IC (OR GATE)</a:t>
            </a:r>
          </a:p>
        </p:txBody>
      </p:sp>
    </p:spTree>
    <p:extLst>
      <p:ext uri="{BB962C8B-B14F-4D97-AF65-F5344CB8AC3E}">
        <p14:creationId xmlns:p14="http://schemas.microsoft.com/office/powerpoint/2010/main" val="346268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CE5F5B-6F48-4ECE-96BE-FD1648993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2" y="1905000"/>
            <a:ext cx="8899216" cy="36043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D17BB0-A174-4F71-8304-D0A5B5A0BC91}"/>
              </a:ext>
            </a:extLst>
          </p:cNvPr>
          <p:cNvSpPr txBox="1"/>
          <p:nvPr/>
        </p:nvSpPr>
        <p:spPr>
          <a:xfrm>
            <a:off x="122392" y="1074003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Circuit Diagram of </a:t>
            </a:r>
            <a:r>
              <a:rPr lang="en-IN" sz="24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DOORBELL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33877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6">
      <a:dk1>
        <a:srgbClr val="4D4D4D"/>
      </a:dk1>
      <a:lt1>
        <a:srgbClr val="FFFFFF"/>
      </a:lt1>
      <a:dk2>
        <a:srgbClr val="4D4D4D"/>
      </a:dk2>
      <a:lt2>
        <a:srgbClr val="285E80"/>
      </a:lt2>
      <a:accent1>
        <a:srgbClr val="3E7A98"/>
      </a:accent1>
      <a:accent2>
        <a:srgbClr val="5A91AC"/>
      </a:accent2>
      <a:accent3>
        <a:srgbClr val="FFFFFF"/>
      </a:accent3>
      <a:accent4>
        <a:srgbClr val="404040"/>
      </a:accent4>
      <a:accent5>
        <a:srgbClr val="AFBECA"/>
      </a:accent5>
      <a:accent6>
        <a:srgbClr val="51839B"/>
      </a:accent6>
      <a:hlink>
        <a:srgbClr val="6C9FB8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205EDC"/>
        </a:lt2>
        <a:accent1>
          <a:srgbClr val="3488E9"/>
        </a:accent1>
        <a:accent2>
          <a:srgbClr val="50B3F5"/>
        </a:accent2>
        <a:accent3>
          <a:srgbClr val="FFFFFF"/>
        </a:accent3>
        <a:accent4>
          <a:srgbClr val="404040"/>
        </a:accent4>
        <a:accent5>
          <a:srgbClr val="AEC3F2"/>
        </a:accent5>
        <a:accent6>
          <a:srgbClr val="48A2DE"/>
        </a:accent6>
        <a:hlink>
          <a:srgbClr val="65D4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EE080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F3B21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109B0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025A9C"/>
        </a:lt2>
        <a:accent1>
          <a:srgbClr val="166FB2"/>
        </a:accent1>
        <a:accent2>
          <a:srgbClr val="3580B9"/>
        </a:accent2>
        <a:accent3>
          <a:srgbClr val="FFFFFF"/>
        </a:accent3>
        <a:accent4>
          <a:srgbClr val="404040"/>
        </a:accent4>
        <a:accent5>
          <a:srgbClr val="ABBBD5"/>
        </a:accent5>
        <a:accent6>
          <a:srgbClr val="2F73A7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4D4D4D"/>
        </a:dk1>
        <a:lt1>
          <a:srgbClr val="FFFFFF"/>
        </a:lt1>
        <a:dk2>
          <a:srgbClr val="4D4D4D"/>
        </a:dk2>
        <a:lt2>
          <a:srgbClr val="285E80"/>
        </a:lt2>
        <a:accent1>
          <a:srgbClr val="3E7A98"/>
        </a:accent1>
        <a:accent2>
          <a:srgbClr val="5A91AC"/>
        </a:accent2>
        <a:accent3>
          <a:srgbClr val="FFFFFF"/>
        </a:accent3>
        <a:accent4>
          <a:srgbClr val="404040"/>
        </a:accent4>
        <a:accent5>
          <a:srgbClr val="AFBECA"/>
        </a:accent5>
        <a:accent6>
          <a:srgbClr val="51839B"/>
        </a:accent6>
        <a:hlink>
          <a:srgbClr val="6C9FB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62</TotalTime>
  <Words>367</Words>
  <Application>Microsoft Office PowerPoint</Application>
  <PresentationFormat>On-screen Show (4:3)</PresentationFormat>
  <Paragraphs>37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Arial Black</vt:lpstr>
      <vt:lpstr>Microsoft Sans Serif</vt:lpstr>
      <vt:lpstr>Verdana</vt:lpstr>
      <vt:lpstr>powerpoint-template-24</vt:lpstr>
      <vt:lpstr>Implementation of Basic Logic Gates in real world application</vt:lpstr>
      <vt:lpstr>Logic Gates</vt:lpstr>
      <vt:lpstr>Burglar Alarm using AND Gate</vt:lpstr>
      <vt:lpstr>PowerPoint Presentation</vt:lpstr>
      <vt:lpstr>PowerPoint Presentation</vt:lpstr>
      <vt:lpstr>Simulation OF BURglar ALARM on TINKERCAD</vt:lpstr>
      <vt:lpstr>Door Bell using OR Gate</vt:lpstr>
      <vt:lpstr>PowerPoint Presentation</vt:lpstr>
      <vt:lpstr>PowerPoint Presentation</vt:lpstr>
      <vt:lpstr>Simulation OF dOORBELL on TINKERCAD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Gaurav Bind</dc:creator>
  <cp:lastModifiedBy>Shreerang Mhatre</cp:lastModifiedBy>
  <cp:revision>9</cp:revision>
  <dcterms:created xsi:type="dcterms:W3CDTF">2022-11-26T11:42:45Z</dcterms:created>
  <dcterms:modified xsi:type="dcterms:W3CDTF">2022-12-02T14:32:39Z</dcterms:modified>
</cp:coreProperties>
</file>