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70" r:id="rId5"/>
    <p:sldId id="280" r:id="rId6"/>
    <p:sldId id="277" r:id="rId7"/>
    <p:sldId id="281" r:id="rId8"/>
    <p:sldId id="295" r:id="rId9"/>
    <p:sldId id="296" r:id="rId10"/>
    <p:sldId id="279" r:id="rId11"/>
    <p:sldId id="283" r:id="rId12"/>
    <p:sldId id="284" r:id="rId13"/>
    <p:sldId id="294" r:id="rId14"/>
    <p:sldId id="293" r:id="rId15"/>
    <p:sldId id="275" r:id="rId16"/>
    <p:sldId id="285" r:id="rId17"/>
    <p:sldId id="286" r:id="rId18"/>
    <p:sldId id="287" r:id="rId19"/>
    <p:sldId id="291" r:id="rId20"/>
    <p:sldId id="288" r:id="rId21"/>
    <p:sldId id="262" r:id="rId22"/>
    <p:sldId id="290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1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A64DC-E9BD-4607-A3F3-B2DA9FE70C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650282-0F0C-4858-AD1A-6E533A120C88}">
      <dgm:prSet phldrT="[Text]"/>
      <dgm:spPr/>
      <dgm:t>
        <a:bodyPr/>
        <a:lstStyle/>
        <a:p>
          <a:r>
            <a:rPr lang="en-US" dirty="0"/>
            <a:t>1000</a:t>
          </a:r>
        </a:p>
      </dgm:t>
    </dgm:pt>
    <dgm:pt modelId="{1E20FD0C-DE46-4FE3-8C7D-39B70DF43C5A}" type="parTrans" cxnId="{290781AD-10E0-419D-A42A-1461A555F449}">
      <dgm:prSet/>
      <dgm:spPr/>
      <dgm:t>
        <a:bodyPr/>
        <a:lstStyle/>
        <a:p>
          <a:endParaRPr lang="en-US"/>
        </a:p>
      </dgm:t>
    </dgm:pt>
    <dgm:pt modelId="{F35686E4-2289-47E7-B4A6-7419748794F3}" type="sibTrans" cxnId="{290781AD-10E0-419D-A42A-1461A555F449}">
      <dgm:prSet/>
      <dgm:spPr/>
      <dgm:t>
        <a:bodyPr/>
        <a:lstStyle/>
        <a:p>
          <a:endParaRPr lang="en-US"/>
        </a:p>
      </dgm:t>
    </dgm:pt>
    <dgm:pt modelId="{3CF7A399-C234-4ACB-965B-CA155427D9F9}">
      <dgm:prSet phldrT="[Text]"/>
      <dgm:spPr/>
      <dgm:t>
        <a:bodyPr/>
        <a:lstStyle/>
        <a:p>
          <a:r>
            <a:rPr lang="en-US" dirty="0"/>
            <a:t>1100</a:t>
          </a:r>
        </a:p>
      </dgm:t>
    </dgm:pt>
    <dgm:pt modelId="{A3A358BB-EFD9-4735-8936-C38F42F70EBA}" type="parTrans" cxnId="{4A5462DE-D543-4384-9D7C-EEA03275711D}">
      <dgm:prSet/>
      <dgm:spPr/>
      <dgm:t>
        <a:bodyPr/>
        <a:lstStyle/>
        <a:p>
          <a:endParaRPr lang="en-US"/>
        </a:p>
      </dgm:t>
    </dgm:pt>
    <dgm:pt modelId="{1D384CF2-E3F6-410C-9137-5DD1BE3B0B86}" type="sibTrans" cxnId="{4A5462DE-D543-4384-9D7C-EEA03275711D}">
      <dgm:prSet/>
      <dgm:spPr/>
      <dgm:t>
        <a:bodyPr/>
        <a:lstStyle/>
        <a:p>
          <a:endParaRPr lang="en-US"/>
        </a:p>
      </dgm:t>
    </dgm:pt>
    <dgm:pt modelId="{880C2B4B-EEC1-419B-8B57-D73C0CE41BD0}">
      <dgm:prSet phldrT="[Text]"/>
      <dgm:spPr/>
      <dgm:t>
        <a:bodyPr/>
        <a:lstStyle/>
        <a:p>
          <a:r>
            <a:rPr lang="en-US" dirty="0"/>
            <a:t>1111</a:t>
          </a:r>
        </a:p>
      </dgm:t>
    </dgm:pt>
    <dgm:pt modelId="{2CF9EA72-0DD8-4C1D-819F-4E19E4542A05}" type="parTrans" cxnId="{BC022DE2-1341-4D79-A3FB-4318FE66F42E}">
      <dgm:prSet/>
      <dgm:spPr/>
      <dgm:t>
        <a:bodyPr/>
        <a:lstStyle/>
        <a:p>
          <a:endParaRPr lang="en-US"/>
        </a:p>
      </dgm:t>
    </dgm:pt>
    <dgm:pt modelId="{AAA053AC-700D-4231-9DA0-E62473E56C4B}" type="sibTrans" cxnId="{BC022DE2-1341-4D79-A3FB-4318FE66F42E}">
      <dgm:prSet/>
      <dgm:spPr/>
      <dgm:t>
        <a:bodyPr/>
        <a:lstStyle/>
        <a:p>
          <a:endParaRPr lang="en-US"/>
        </a:p>
      </dgm:t>
    </dgm:pt>
    <dgm:pt modelId="{5CB32E22-D188-4F95-8229-D25C8EC08DBC}">
      <dgm:prSet phldrT="[Text]"/>
      <dgm:spPr/>
      <dgm:t>
        <a:bodyPr/>
        <a:lstStyle/>
        <a:p>
          <a:r>
            <a:rPr lang="en-US" dirty="0"/>
            <a:t>1001</a:t>
          </a:r>
        </a:p>
      </dgm:t>
    </dgm:pt>
    <dgm:pt modelId="{4C4F6E6B-5EBF-41A0-B7D2-F5488BFD6E91}" type="parTrans" cxnId="{F6729523-17F0-45F1-89F3-2C75D07B985E}">
      <dgm:prSet/>
      <dgm:spPr/>
      <dgm:t>
        <a:bodyPr/>
        <a:lstStyle/>
        <a:p>
          <a:endParaRPr lang="en-US"/>
        </a:p>
      </dgm:t>
    </dgm:pt>
    <dgm:pt modelId="{38E2C2E2-3713-4992-96D2-01C146240E44}" type="sibTrans" cxnId="{F6729523-17F0-45F1-89F3-2C75D07B985E}">
      <dgm:prSet/>
      <dgm:spPr/>
      <dgm:t>
        <a:bodyPr/>
        <a:lstStyle/>
        <a:p>
          <a:endParaRPr lang="en-US"/>
        </a:p>
      </dgm:t>
    </dgm:pt>
    <dgm:pt modelId="{8D87FBB8-2FFB-4D19-900F-76E60F9F5769}">
      <dgm:prSet phldrT="[Text]"/>
      <dgm:spPr/>
      <dgm:t>
        <a:bodyPr/>
        <a:lstStyle/>
        <a:p>
          <a:r>
            <a:rPr lang="en-US" dirty="0"/>
            <a:t>0100</a:t>
          </a:r>
        </a:p>
      </dgm:t>
    </dgm:pt>
    <dgm:pt modelId="{9D88693E-E57F-4200-9918-4ACFAFB93609}" type="parTrans" cxnId="{13A15749-85DD-4A5E-8399-84F1AF409D51}">
      <dgm:prSet/>
      <dgm:spPr/>
      <dgm:t>
        <a:bodyPr/>
        <a:lstStyle/>
        <a:p>
          <a:endParaRPr lang="en-US"/>
        </a:p>
      </dgm:t>
    </dgm:pt>
    <dgm:pt modelId="{7843F7C9-407E-459C-8814-CAC3EDBCC7FE}" type="sibTrans" cxnId="{13A15749-85DD-4A5E-8399-84F1AF409D51}">
      <dgm:prSet/>
      <dgm:spPr/>
      <dgm:t>
        <a:bodyPr/>
        <a:lstStyle/>
        <a:p>
          <a:endParaRPr lang="en-US"/>
        </a:p>
      </dgm:t>
    </dgm:pt>
    <dgm:pt modelId="{079B3A3D-0C51-415D-BC8D-D583EC974723}">
      <dgm:prSet phldrT="[Text]"/>
      <dgm:spPr/>
      <dgm:t>
        <a:bodyPr/>
        <a:lstStyle/>
        <a:p>
          <a:r>
            <a:rPr lang="en-US" dirty="0"/>
            <a:t>0111</a:t>
          </a:r>
        </a:p>
      </dgm:t>
    </dgm:pt>
    <dgm:pt modelId="{F857663A-783D-41FA-BA4D-300914E4401F}" type="parTrans" cxnId="{8229260F-DEC0-46BB-B408-0CE1A8B88957}">
      <dgm:prSet/>
      <dgm:spPr/>
      <dgm:t>
        <a:bodyPr/>
        <a:lstStyle/>
        <a:p>
          <a:endParaRPr lang="en-US"/>
        </a:p>
      </dgm:t>
    </dgm:pt>
    <dgm:pt modelId="{D3FDC0FE-576E-49E3-9D73-DDFC4EB40EA4}" type="sibTrans" cxnId="{8229260F-DEC0-46BB-B408-0CE1A8B88957}">
      <dgm:prSet/>
      <dgm:spPr/>
      <dgm:t>
        <a:bodyPr/>
        <a:lstStyle/>
        <a:p>
          <a:endParaRPr lang="en-US"/>
        </a:p>
      </dgm:t>
    </dgm:pt>
    <dgm:pt modelId="{B5668A2B-26C4-4766-875C-6F867729B872}">
      <dgm:prSet/>
      <dgm:spPr/>
      <dgm:t>
        <a:bodyPr/>
        <a:lstStyle/>
        <a:p>
          <a:r>
            <a:rPr lang="en-US" dirty="0"/>
            <a:t>0001</a:t>
          </a:r>
        </a:p>
      </dgm:t>
    </dgm:pt>
    <dgm:pt modelId="{715328E3-4083-49D6-9216-4DFF0243D902}" type="parTrans" cxnId="{E5F34306-06ED-4AA1-9F18-455FCF47DA82}">
      <dgm:prSet/>
      <dgm:spPr/>
      <dgm:t>
        <a:bodyPr/>
        <a:lstStyle/>
        <a:p>
          <a:endParaRPr lang="en-US"/>
        </a:p>
      </dgm:t>
    </dgm:pt>
    <dgm:pt modelId="{C2AD47F5-F0D6-4A5F-9314-DB236AB652E2}" type="sibTrans" cxnId="{E5F34306-06ED-4AA1-9F18-455FCF47DA82}">
      <dgm:prSet/>
      <dgm:spPr/>
      <dgm:t>
        <a:bodyPr/>
        <a:lstStyle/>
        <a:p>
          <a:endParaRPr lang="en-US"/>
        </a:p>
      </dgm:t>
    </dgm:pt>
    <dgm:pt modelId="{E435FE24-4773-45B9-8FC3-3C769ED81E2B}">
      <dgm:prSet/>
      <dgm:spPr/>
      <dgm:t>
        <a:bodyPr/>
        <a:lstStyle/>
        <a:p>
          <a:r>
            <a:rPr lang="en-US" dirty="0"/>
            <a:t>1110</a:t>
          </a:r>
        </a:p>
      </dgm:t>
    </dgm:pt>
    <dgm:pt modelId="{7350E47D-8CAD-4ABC-A5DA-E22B7C125BC6}" type="parTrans" cxnId="{287BFCFC-8A16-4803-9B67-45E534570064}">
      <dgm:prSet/>
      <dgm:spPr/>
      <dgm:t>
        <a:bodyPr/>
        <a:lstStyle/>
        <a:p>
          <a:endParaRPr lang="en-US"/>
        </a:p>
      </dgm:t>
    </dgm:pt>
    <dgm:pt modelId="{F03A25DA-E86B-4BD0-8027-78AD82D3330D}" type="sibTrans" cxnId="{287BFCFC-8A16-4803-9B67-45E534570064}">
      <dgm:prSet/>
      <dgm:spPr/>
      <dgm:t>
        <a:bodyPr/>
        <a:lstStyle/>
        <a:p>
          <a:endParaRPr lang="en-US"/>
        </a:p>
      </dgm:t>
    </dgm:pt>
    <dgm:pt modelId="{3A874169-1594-4400-9A02-9EF03C83012D}">
      <dgm:prSet/>
      <dgm:spPr/>
      <dgm:t>
        <a:bodyPr/>
        <a:lstStyle/>
        <a:p>
          <a:r>
            <a:rPr lang="en-US" dirty="0"/>
            <a:t>1101</a:t>
          </a:r>
        </a:p>
      </dgm:t>
    </dgm:pt>
    <dgm:pt modelId="{F45CB908-63C5-4242-B0C0-0302D4E4B1C3}" type="parTrans" cxnId="{9C6A5430-AED6-46FD-8A7C-81FDC64CE1C9}">
      <dgm:prSet/>
      <dgm:spPr/>
      <dgm:t>
        <a:bodyPr/>
        <a:lstStyle/>
        <a:p>
          <a:endParaRPr lang="en-US"/>
        </a:p>
      </dgm:t>
    </dgm:pt>
    <dgm:pt modelId="{88CE9E40-319D-4DB8-B1C6-9F4B48D7BF04}" type="sibTrans" cxnId="{9C6A5430-AED6-46FD-8A7C-81FDC64CE1C9}">
      <dgm:prSet/>
      <dgm:spPr/>
      <dgm:t>
        <a:bodyPr/>
        <a:lstStyle/>
        <a:p>
          <a:endParaRPr lang="en-US"/>
        </a:p>
      </dgm:t>
    </dgm:pt>
    <dgm:pt modelId="{B8A48FBF-8179-4F3E-BD08-570A6FC0C870}">
      <dgm:prSet/>
      <dgm:spPr/>
      <dgm:t>
        <a:bodyPr/>
        <a:lstStyle/>
        <a:p>
          <a:r>
            <a:rPr lang="en-US" dirty="0"/>
            <a:t>1010</a:t>
          </a:r>
        </a:p>
      </dgm:t>
    </dgm:pt>
    <dgm:pt modelId="{FC465409-85E3-4337-870D-7F8CB06B2AE6}" type="parTrans" cxnId="{6EC5CEA4-EC0F-48C0-B148-B7A924E6E2AC}">
      <dgm:prSet/>
      <dgm:spPr/>
      <dgm:t>
        <a:bodyPr/>
        <a:lstStyle/>
        <a:p>
          <a:endParaRPr lang="en-US"/>
        </a:p>
      </dgm:t>
    </dgm:pt>
    <dgm:pt modelId="{D33F38C2-DF6E-4A36-85AE-EE4483B8AD8D}" type="sibTrans" cxnId="{6EC5CEA4-EC0F-48C0-B148-B7A924E6E2AC}">
      <dgm:prSet/>
      <dgm:spPr/>
      <dgm:t>
        <a:bodyPr/>
        <a:lstStyle/>
        <a:p>
          <a:endParaRPr lang="en-US"/>
        </a:p>
      </dgm:t>
    </dgm:pt>
    <dgm:pt modelId="{7EE7DF08-8D42-462C-8363-5199283DD8DE}">
      <dgm:prSet/>
      <dgm:spPr/>
      <dgm:t>
        <a:bodyPr/>
        <a:lstStyle/>
        <a:p>
          <a:r>
            <a:rPr lang="en-US" dirty="0"/>
            <a:t>1011</a:t>
          </a:r>
        </a:p>
      </dgm:t>
    </dgm:pt>
    <dgm:pt modelId="{2D877A4B-F8D0-4ACE-989B-58A0646C0372}" type="parTrans" cxnId="{FEE0EB68-147C-4AFB-A145-186B88940EE1}">
      <dgm:prSet/>
      <dgm:spPr/>
      <dgm:t>
        <a:bodyPr/>
        <a:lstStyle/>
        <a:p>
          <a:endParaRPr lang="en-US"/>
        </a:p>
      </dgm:t>
    </dgm:pt>
    <dgm:pt modelId="{4706F005-E1A6-4E74-B1D1-72FFEF8483FD}" type="sibTrans" cxnId="{FEE0EB68-147C-4AFB-A145-186B88940EE1}">
      <dgm:prSet/>
      <dgm:spPr/>
      <dgm:t>
        <a:bodyPr/>
        <a:lstStyle/>
        <a:p>
          <a:endParaRPr lang="en-US"/>
        </a:p>
      </dgm:t>
    </dgm:pt>
    <dgm:pt modelId="{B98F644C-A03D-46C4-A6F6-C760CB63852F}">
      <dgm:prSet/>
      <dgm:spPr/>
      <dgm:t>
        <a:bodyPr/>
        <a:lstStyle/>
        <a:p>
          <a:r>
            <a:rPr lang="en-US" dirty="0"/>
            <a:t>0010</a:t>
          </a:r>
        </a:p>
      </dgm:t>
    </dgm:pt>
    <dgm:pt modelId="{D33E4570-C6DB-485D-8EC9-363B10237742}" type="parTrans" cxnId="{D7B9AA85-2A7C-4AE0-8D4C-476F2D97C338}">
      <dgm:prSet/>
      <dgm:spPr/>
      <dgm:t>
        <a:bodyPr/>
        <a:lstStyle/>
        <a:p>
          <a:endParaRPr lang="en-US"/>
        </a:p>
      </dgm:t>
    </dgm:pt>
    <dgm:pt modelId="{E0B4A00F-AB4B-4ABE-8028-87D8BCB0C5CA}" type="sibTrans" cxnId="{D7B9AA85-2A7C-4AE0-8D4C-476F2D97C338}">
      <dgm:prSet/>
      <dgm:spPr/>
      <dgm:t>
        <a:bodyPr/>
        <a:lstStyle/>
        <a:p>
          <a:endParaRPr lang="en-US"/>
        </a:p>
      </dgm:t>
    </dgm:pt>
    <dgm:pt modelId="{62E6A9E5-A672-4B0A-9D22-C9F9810FF137}">
      <dgm:prSet/>
      <dgm:spPr/>
      <dgm:t>
        <a:bodyPr/>
        <a:lstStyle/>
        <a:p>
          <a:r>
            <a:rPr lang="en-US" dirty="0"/>
            <a:t>0011</a:t>
          </a:r>
        </a:p>
      </dgm:t>
    </dgm:pt>
    <dgm:pt modelId="{69204181-EB5F-41E7-94F8-16488CCC9B8D}" type="parTrans" cxnId="{D8FEAD4E-B05F-4532-B625-C7102D5AA68F}">
      <dgm:prSet/>
      <dgm:spPr/>
      <dgm:t>
        <a:bodyPr/>
        <a:lstStyle/>
        <a:p>
          <a:endParaRPr lang="en-US"/>
        </a:p>
      </dgm:t>
    </dgm:pt>
    <dgm:pt modelId="{A954B155-F6AF-4121-AF8B-4290527D591C}" type="sibTrans" cxnId="{D8FEAD4E-B05F-4532-B625-C7102D5AA68F}">
      <dgm:prSet/>
      <dgm:spPr/>
      <dgm:t>
        <a:bodyPr/>
        <a:lstStyle/>
        <a:p>
          <a:endParaRPr lang="en-US"/>
        </a:p>
      </dgm:t>
    </dgm:pt>
    <dgm:pt modelId="{F7BB1384-E185-496A-9EC9-14D108205A4F}">
      <dgm:prSet/>
      <dgm:spPr/>
      <dgm:t>
        <a:bodyPr/>
        <a:lstStyle/>
        <a:p>
          <a:r>
            <a:rPr lang="en-US" dirty="0"/>
            <a:t>0110</a:t>
          </a:r>
        </a:p>
      </dgm:t>
    </dgm:pt>
    <dgm:pt modelId="{B8964A17-39B5-44A8-A7D2-E2561D868435}" type="parTrans" cxnId="{71E99852-8371-4B12-B7EE-03B10C989D93}">
      <dgm:prSet/>
      <dgm:spPr/>
      <dgm:t>
        <a:bodyPr/>
        <a:lstStyle/>
        <a:p>
          <a:endParaRPr lang="en-US"/>
        </a:p>
      </dgm:t>
    </dgm:pt>
    <dgm:pt modelId="{C9054127-4D4F-4101-B816-25A9B6200AA7}" type="sibTrans" cxnId="{71E99852-8371-4B12-B7EE-03B10C989D93}">
      <dgm:prSet/>
      <dgm:spPr/>
      <dgm:t>
        <a:bodyPr/>
        <a:lstStyle/>
        <a:p>
          <a:endParaRPr lang="en-US"/>
        </a:p>
      </dgm:t>
    </dgm:pt>
    <dgm:pt modelId="{2681073B-33EA-4406-B25B-D7B8A08C4782}">
      <dgm:prSet/>
      <dgm:spPr/>
      <dgm:t>
        <a:bodyPr/>
        <a:lstStyle/>
        <a:p>
          <a:r>
            <a:rPr lang="en-US" dirty="0"/>
            <a:t>0101</a:t>
          </a:r>
        </a:p>
      </dgm:t>
    </dgm:pt>
    <dgm:pt modelId="{27ECC274-611A-41EC-B77E-972958D30E3E}" type="parTrans" cxnId="{AB0783A0-B891-4DB6-812D-3398943FEEA4}">
      <dgm:prSet/>
      <dgm:spPr/>
      <dgm:t>
        <a:bodyPr/>
        <a:lstStyle/>
        <a:p>
          <a:endParaRPr lang="en-US"/>
        </a:p>
      </dgm:t>
    </dgm:pt>
    <dgm:pt modelId="{3710B41A-CAB0-46E1-BF3F-304B70004CA4}" type="sibTrans" cxnId="{AB0783A0-B891-4DB6-812D-3398943FEEA4}">
      <dgm:prSet/>
      <dgm:spPr/>
      <dgm:t>
        <a:bodyPr/>
        <a:lstStyle/>
        <a:p>
          <a:endParaRPr lang="en-US"/>
        </a:p>
      </dgm:t>
    </dgm:pt>
    <dgm:pt modelId="{F997C77F-0336-4232-84F9-83A7D790265B}">
      <dgm:prSet/>
      <dgm:spPr/>
      <dgm:t>
        <a:bodyPr/>
        <a:lstStyle/>
        <a:p>
          <a:endParaRPr lang="en-US"/>
        </a:p>
      </dgm:t>
    </dgm:pt>
    <dgm:pt modelId="{F0A40996-422C-4BE9-BC7E-1ADF268C32F3}" type="parTrans" cxnId="{A1D23968-19BE-4088-8269-2D8BBA0F793D}">
      <dgm:prSet/>
      <dgm:spPr/>
      <dgm:t>
        <a:bodyPr/>
        <a:lstStyle/>
        <a:p>
          <a:endParaRPr lang="en-US"/>
        </a:p>
      </dgm:t>
    </dgm:pt>
    <dgm:pt modelId="{20C54801-4B4A-470C-967B-32012AEB02D0}" type="sibTrans" cxnId="{A1D23968-19BE-4088-8269-2D8BBA0F793D}">
      <dgm:prSet/>
      <dgm:spPr/>
      <dgm:t>
        <a:bodyPr/>
        <a:lstStyle/>
        <a:p>
          <a:endParaRPr lang="en-US"/>
        </a:p>
      </dgm:t>
    </dgm:pt>
    <dgm:pt modelId="{809A84D4-4B68-4804-BB7E-2F217E5904E3}">
      <dgm:prSet/>
      <dgm:spPr/>
      <dgm:t>
        <a:bodyPr/>
        <a:lstStyle/>
        <a:p>
          <a:endParaRPr lang="en-US"/>
        </a:p>
      </dgm:t>
    </dgm:pt>
    <dgm:pt modelId="{20598BE6-DA70-47B2-B29E-42AEAB03D289}" type="parTrans" cxnId="{14A64B66-E333-428C-BFFF-13D68169A5C4}">
      <dgm:prSet/>
      <dgm:spPr/>
      <dgm:t>
        <a:bodyPr/>
        <a:lstStyle/>
        <a:p>
          <a:endParaRPr lang="en-US"/>
        </a:p>
      </dgm:t>
    </dgm:pt>
    <dgm:pt modelId="{28A07F25-FC01-464E-A744-590BE97731A4}" type="sibTrans" cxnId="{14A64B66-E333-428C-BFFF-13D68169A5C4}">
      <dgm:prSet/>
      <dgm:spPr/>
      <dgm:t>
        <a:bodyPr/>
        <a:lstStyle/>
        <a:p>
          <a:endParaRPr lang="en-US"/>
        </a:p>
      </dgm:t>
    </dgm:pt>
    <dgm:pt modelId="{06A92D6D-3A29-4E64-82D6-E1AB0C9E4CC7}">
      <dgm:prSet/>
      <dgm:spPr/>
      <dgm:t>
        <a:bodyPr/>
        <a:lstStyle/>
        <a:p>
          <a:r>
            <a:rPr lang="en-US" dirty="0"/>
            <a:t>1110</a:t>
          </a:r>
        </a:p>
      </dgm:t>
    </dgm:pt>
    <dgm:pt modelId="{E89208C5-6E63-47E4-9781-5DFBEDC71AF6}" type="parTrans" cxnId="{4636E19F-BFAB-4756-9910-023040411F0B}">
      <dgm:prSet/>
      <dgm:spPr/>
      <dgm:t>
        <a:bodyPr/>
        <a:lstStyle/>
        <a:p>
          <a:endParaRPr lang="en-US"/>
        </a:p>
      </dgm:t>
    </dgm:pt>
    <dgm:pt modelId="{D5BBA704-190F-4C26-A554-E4AEBE7AAEE9}" type="sibTrans" cxnId="{4636E19F-BFAB-4756-9910-023040411F0B}">
      <dgm:prSet/>
      <dgm:spPr/>
      <dgm:t>
        <a:bodyPr/>
        <a:lstStyle/>
        <a:p>
          <a:endParaRPr lang="en-US"/>
        </a:p>
      </dgm:t>
    </dgm:pt>
    <dgm:pt modelId="{A36F77DB-9760-470F-94DD-6442C77A756D}">
      <dgm:prSet/>
      <dgm:spPr/>
      <dgm:t>
        <a:bodyPr/>
        <a:lstStyle/>
        <a:p>
          <a:r>
            <a:rPr lang="en-US" dirty="0"/>
            <a:t>1100</a:t>
          </a:r>
        </a:p>
      </dgm:t>
    </dgm:pt>
    <dgm:pt modelId="{CA3E2370-882E-42D7-9800-FA6D669CE788}" type="parTrans" cxnId="{A834EEFF-8A59-4189-B0C2-8580E05B9A7E}">
      <dgm:prSet/>
      <dgm:spPr/>
      <dgm:t>
        <a:bodyPr/>
        <a:lstStyle/>
        <a:p>
          <a:endParaRPr lang="en-US"/>
        </a:p>
      </dgm:t>
    </dgm:pt>
    <dgm:pt modelId="{A5938B2B-7B63-435C-8383-A638E5252511}" type="sibTrans" cxnId="{A834EEFF-8A59-4189-B0C2-8580E05B9A7E}">
      <dgm:prSet/>
      <dgm:spPr/>
      <dgm:t>
        <a:bodyPr/>
        <a:lstStyle/>
        <a:p>
          <a:endParaRPr lang="en-US"/>
        </a:p>
      </dgm:t>
    </dgm:pt>
    <dgm:pt modelId="{0B668991-92A0-42DF-8FD0-C349A2685352}">
      <dgm:prSet/>
      <dgm:spPr/>
      <dgm:t>
        <a:bodyPr/>
        <a:lstStyle/>
        <a:p>
          <a:endParaRPr lang="en-US"/>
        </a:p>
      </dgm:t>
    </dgm:pt>
    <dgm:pt modelId="{285E95B1-AD92-4493-B1DF-6573949DD1A6}" type="parTrans" cxnId="{EC3E811F-0997-42B5-BA35-F5C04F4D0851}">
      <dgm:prSet/>
      <dgm:spPr/>
      <dgm:t>
        <a:bodyPr/>
        <a:lstStyle/>
        <a:p>
          <a:endParaRPr lang="en-US"/>
        </a:p>
      </dgm:t>
    </dgm:pt>
    <dgm:pt modelId="{04F5FE23-A0A9-45A9-9BD6-58DFF0B9C3B4}" type="sibTrans" cxnId="{EC3E811F-0997-42B5-BA35-F5C04F4D0851}">
      <dgm:prSet/>
      <dgm:spPr/>
      <dgm:t>
        <a:bodyPr/>
        <a:lstStyle/>
        <a:p>
          <a:endParaRPr lang="en-US"/>
        </a:p>
      </dgm:t>
    </dgm:pt>
    <dgm:pt modelId="{EAB320CB-A0AE-4227-B379-97AD3717A421}">
      <dgm:prSet/>
      <dgm:spPr/>
      <dgm:t>
        <a:bodyPr/>
        <a:lstStyle/>
        <a:p>
          <a:r>
            <a:rPr lang="en-US" dirty="0"/>
            <a:t>1010</a:t>
          </a:r>
        </a:p>
      </dgm:t>
    </dgm:pt>
    <dgm:pt modelId="{454A5D9E-AD00-40C8-9955-95DE78B8133C}" type="parTrans" cxnId="{0E07F22B-CF19-4261-BAF1-7BE2C59ADB31}">
      <dgm:prSet/>
      <dgm:spPr/>
      <dgm:t>
        <a:bodyPr/>
        <a:lstStyle/>
        <a:p>
          <a:endParaRPr lang="en-US"/>
        </a:p>
      </dgm:t>
    </dgm:pt>
    <dgm:pt modelId="{2F773A3E-EC7F-46B4-8D11-4B0B2F61F60C}" type="sibTrans" cxnId="{0E07F22B-CF19-4261-BAF1-7BE2C59ADB31}">
      <dgm:prSet/>
      <dgm:spPr/>
      <dgm:t>
        <a:bodyPr/>
        <a:lstStyle/>
        <a:p>
          <a:endParaRPr lang="en-US"/>
        </a:p>
      </dgm:t>
    </dgm:pt>
    <dgm:pt modelId="{A8BE9EC5-C5A8-4ADD-B9B8-50F383DCE6A9}">
      <dgm:prSet/>
      <dgm:spPr/>
      <dgm:t>
        <a:bodyPr/>
        <a:lstStyle/>
        <a:p>
          <a:endParaRPr lang="en-US"/>
        </a:p>
      </dgm:t>
    </dgm:pt>
    <dgm:pt modelId="{6B1BD29B-B40A-4B26-B578-FC954A60C75A}" type="parTrans" cxnId="{A9F38740-C3FF-44A6-9C7E-66871C8D976E}">
      <dgm:prSet/>
      <dgm:spPr/>
      <dgm:t>
        <a:bodyPr/>
        <a:lstStyle/>
        <a:p>
          <a:endParaRPr lang="en-US"/>
        </a:p>
      </dgm:t>
    </dgm:pt>
    <dgm:pt modelId="{DA7D68A8-62F3-4875-90D1-451322511B1D}" type="sibTrans" cxnId="{A9F38740-C3FF-44A6-9C7E-66871C8D976E}">
      <dgm:prSet/>
      <dgm:spPr/>
      <dgm:t>
        <a:bodyPr/>
        <a:lstStyle/>
        <a:p>
          <a:endParaRPr lang="en-US"/>
        </a:p>
      </dgm:t>
    </dgm:pt>
    <dgm:pt modelId="{04F465EF-387C-4F2C-B371-86AFB6684CE6}">
      <dgm:prSet/>
      <dgm:spPr/>
      <dgm:t>
        <a:bodyPr/>
        <a:lstStyle/>
        <a:p>
          <a:r>
            <a:rPr lang="en-US" dirty="0"/>
            <a:t>1000</a:t>
          </a:r>
        </a:p>
      </dgm:t>
    </dgm:pt>
    <dgm:pt modelId="{719810A6-F1ED-4095-8C3C-28C03C039E94}" type="parTrans" cxnId="{BD72F2C4-60E3-4C0D-8C8A-6589F91FEA5B}">
      <dgm:prSet/>
      <dgm:spPr/>
      <dgm:t>
        <a:bodyPr/>
        <a:lstStyle/>
        <a:p>
          <a:endParaRPr lang="en-US"/>
        </a:p>
      </dgm:t>
    </dgm:pt>
    <dgm:pt modelId="{C30F8AD2-7C00-41D4-92D6-4A5FA364F3B3}" type="sibTrans" cxnId="{BD72F2C4-60E3-4C0D-8C8A-6589F91FEA5B}">
      <dgm:prSet/>
      <dgm:spPr/>
      <dgm:t>
        <a:bodyPr/>
        <a:lstStyle/>
        <a:p>
          <a:endParaRPr lang="en-US"/>
        </a:p>
      </dgm:t>
    </dgm:pt>
    <dgm:pt modelId="{EB5E23E0-9384-4E67-ADFD-40EBBF0630F2}">
      <dgm:prSet/>
      <dgm:spPr/>
      <dgm:t>
        <a:bodyPr/>
        <a:lstStyle/>
        <a:p>
          <a:endParaRPr lang="en-US"/>
        </a:p>
      </dgm:t>
    </dgm:pt>
    <dgm:pt modelId="{D756BF3E-01BD-417A-805E-EB491DB559C5}" type="parTrans" cxnId="{E92DB54D-24D3-4608-B425-61B375FF3C58}">
      <dgm:prSet/>
      <dgm:spPr/>
      <dgm:t>
        <a:bodyPr/>
        <a:lstStyle/>
        <a:p>
          <a:endParaRPr lang="en-US"/>
        </a:p>
      </dgm:t>
    </dgm:pt>
    <dgm:pt modelId="{17A41597-66AC-438D-8043-10D1B7F1973B}" type="sibTrans" cxnId="{E92DB54D-24D3-4608-B425-61B375FF3C58}">
      <dgm:prSet/>
      <dgm:spPr/>
      <dgm:t>
        <a:bodyPr/>
        <a:lstStyle/>
        <a:p>
          <a:endParaRPr lang="en-US"/>
        </a:p>
      </dgm:t>
    </dgm:pt>
    <dgm:pt modelId="{6D1EAE89-1BBD-434D-B03E-178D9DCE211B}">
      <dgm:prSet/>
      <dgm:spPr/>
      <dgm:t>
        <a:bodyPr/>
        <a:lstStyle/>
        <a:p>
          <a:r>
            <a:rPr lang="en-US" dirty="0"/>
            <a:t>0110</a:t>
          </a:r>
        </a:p>
      </dgm:t>
    </dgm:pt>
    <dgm:pt modelId="{5612BB00-0007-4DE4-A8EC-9A0570297A5C}" type="parTrans" cxnId="{941294C1-5EA8-4EAB-A3F0-ED95F3DF397D}">
      <dgm:prSet/>
      <dgm:spPr/>
      <dgm:t>
        <a:bodyPr/>
        <a:lstStyle/>
        <a:p>
          <a:endParaRPr lang="en-US"/>
        </a:p>
      </dgm:t>
    </dgm:pt>
    <dgm:pt modelId="{B5A1CE1D-BDEB-4FB8-8407-D800EEAE546A}" type="sibTrans" cxnId="{941294C1-5EA8-4EAB-A3F0-ED95F3DF397D}">
      <dgm:prSet/>
      <dgm:spPr/>
      <dgm:t>
        <a:bodyPr/>
        <a:lstStyle/>
        <a:p>
          <a:endParaRPr lang="en-US"/>
        </a:p>
      </dgm:t>
    </dgm:pt>
    <dgm:pt modelId="{6A5AEFAC-8E81-410F-99CA-E06BEA71BCCC}">
      <dgm:prSet/>
      <dgm:spPr/>
      <dgm:t>
        <a:bodyPr/>
        <a:lstStyle/>
        <a:p>
          <a:endParaRPr lang="en-US"/>
        </a:p>
      </dgm:t>
    </dgm:pt>
    <dgm:pt modelId="{1144DE32-4A82-499F-9685-488EAE0E958A}" type="parTrans" cxnId="{6D673CD0-4CDC-47A6-8040-B8D6D2049D75}">
      <dgm:prSet/>
      <dgm:spPr/>
      <dgm:t>
        <a:bodyPr/>
        <a:lstStyle/>
        <a:p>
          <a:endParaRPr lang="en-US"/>
        </a:p>
      </dgm:t>
    </dgm:pt>
    <dgm:pt modelId="{24576C78-9547-47AA-965C-26FD5C844162}" type="sibTrans" cxnId="{6D673CD0-4CDC-47A6-8040-B8D6D2049D75}">
      <dgm:prSet/>
      <dgm:spPr/>
      <dgm:t>
        <a:bodyPr/>
        <a:lstStyle/>
        <a:p>
          <a:endParaRPr lang="en-US"/>
        </a:p>
      </dgm:t>
    </dgm:pt>
    <dgm:pt modelId="{C06EE0A1-635B-467E-A2B1-C935614F858A}">
      <dgm:prSet/>
      <dgm:spPr/>
      <dgm:t>
        <a:bodyPr/>
        <a:lstStyle/>
        <a:p>
          <a:r>
            <a:rPr lang="en-US" dirty="0"/>
            <a:t>0100</a:t>
          </a:r>
        </a:p>
      </dgm:t>
    </dgm:pt>
    <dgm:pt modelId="{F6D93DE6-37D2-4907-BCC1-18F55C304A8B}" type="parTrans" cxnId="{757A5B78-6E2C-46EA-8724-CE84F356C87C}">
      <dgm:prSet/>
      <dgm:spPr/>
      <dgm:t>
        <a:bodyPr/>
        <a:lstStyle/>
        <a:p>
          <a:endParaRPr lang="en-US"/>
        </a:p>
      </dgm:t>
    </dgm:pt>
    <dgm:pt modelId="{D37D4CE1-0D3F-423C-A5CC-6E0AA6373DAD}" type="sibTrans" cxnId="{757A5B78-6E2C-46EA-8724-CE84F356C87C}">
      <dgm:prSet/>
      <dgm:spPr/>
      <dgm:t>
        <a:bodyPr/>
        <a:lstStyle/>
        <a:p>
          <a:endParaRPr lang="en-US"/>
        </a:p>
      </dgm:t>
    </dgm:pt>
    <dgm:pt modelId="{4E05E85C-BB8B-4F72-8BB5-E76D2FCF4A64}">
      <dgm:prSet/>
      <dgm:spPr/>
      <dgm:t>
        <a:bodyPr/>
        <a:lstStyle/>
        <a:p>
          <a:endParaRPr lang="en-US"/>
        </a:p>
      </dgm:t>
    </dgm:pt>
    <dgm:pt modelId="{C6E133E6-CEEE-431E-8AFD-E2A77A15F857}" type="parTrans" cxnId="{CDDD3165-9764-47B5-BCD0-C8518E37A4EB}">
      <dgm:prSet/>
      <dgm:spPr/>
      <dgm:t>
        <a:bodyPr/>
        <a:lstStyle/>
        <a:p>
          <a:endParaRPr lang="en-US"/>
        </a:p>
      </dgm:t>
    </dgm:pt>
    <dgm:pt modelId="{FA3BA783-0E5B-4801-A869-3F9DCCE6047E}" type="sibTrans" cxnId="{CDDD3165-9764-47B5-BCD0-C8518E37A4EB}">
      <dgm:prSet/>
      <dgm:spPr/>
      <dgm:t>
        <a:bodyPr/>
        <a:lstStyle/>
        <a:p>
          <a:endParaRPr lang="en-US"/>
        </a:p>
      </dgm:t>
    </dgm:pt>
    <dgm:pt modelId="{12E9E691-509E-4D8D-9DA3-8E24B3CC88B2}">
      <dgm:prSet/>
      <dgm:spPr/>
      <dgm:t>
        <a:bodyPr/>
        <a:lstStyle/>
        <a:p>
          <a:r>
            <a:rPr lang="en-US" dirty="0"/>
            <a:t>0010</a:t>
          </a:r>
        </a:p>
      </dgm:t>
    </dgm:pt>
    <dgm:pt modelId="{DFDD6633-F329-41CC-8293-EAD1AA21531D}" type="parTrans" cxnId="{F9C3D941-586B-4DA0-BD28-00F9E39C1967}">
      <dgm:prSet/>
      <dgm:spPr/>
      <dgm:t>
        <a:bodyPr/>
        <a:lstStyle/>
        <a:p>
          <a:endParaRPr lang="en-US"/>
        </a:p>
      </dgm:t>
    </dgm:pt>
    <dgm:pt modelId="{F18D3564-0E5A-49A9-AADF-F79C3AB2D84B}" type="sibTrans" cxnId="{F9C3D941-586B-4DA0-BD28-00F9E39C1967}">
      <dgm:prSet/>
      <dgm:spPr/>
      <dgm:t>
        <a:bodyPr/>
        <a:lstStyle/>
        <a:p>
          <a:endParaRPr lang="en-US"/>
        </a:p>
      </dgm:t>
    </dgm:pt>
    <dgm:pt modelId="{13B4CB9D-6EF8-4838-B36B-56E32609871F}">
      <dgm:prSet/>
      <dgm:spPr/>
      <dgm:t>
        <a:bodyPr/>
        <a:lstStyle/>
        <a:p>
          <a:endParaRPr lang="en-US"/>
        </a:p>
      </dgm:t>
    </dgm:pt>
    <dgm:pt modelId="{F076D59F-857B-4F93-8AF3-BA480D192D06}" type="parTrans" cxnId="{2880A8A2-1B4F-4848-BB63-C4851FAA692E}">
      <dgm:prSet/>
      <dgm:spPr/>
      <dgm:t>
        <a:bodyPr/>
        <a:lstStyle/>
        <a:p>
          <a:endParaRPr lang="en-US"/>
        </a:p>
      </dgm:t>
    </dgm:pt>
    <dgm:pt modelId="{B1D2F837-7124-4AAC-B8E3-71148C0BA05C}" type="sibTrans" cxnId="{2880A8A2-1B4F-4848-BB63-C4851FAA692E}">
      <dgm:prSet/>
      <dgm:spPr/>
      <dgm:t>
        <a:bodyPr/>
        <a:lstStyle/>
        <a:p>
          <a:endParaRPr lang="en-US"/>
        </a:p>
      </dgm:t>
    </dgm:pt>
    <dgm:pt modelId="{F017D1EF-0BED-43CD-B148-A886C62016F8}">
      <dgm:prSet/>
      <dgm:spPr/>
      <dgm:t>
        <a:bodyPr/>
        <a:lstStyle/>
        <a:p>
          <a:r>
            <a:rPr lang="en-US" dirty="0"/>
            <a:t>0000</a:t>
          </a:r>
        </a:p>
      </dgm:t>
    </dgm:pt>
    <dgm:pt modelId="{5FDF8F22-D131-4C99-880C-19BE8752E8B1}" type="parTrans" cxnId="{BC16F975-F4BA-45E2-845B-EDA3ED1B7362}">
      <dgm:prSet/>
      <dgm:spPr/>
      <dgm:t>
        <a:bodyPr/>
        <a:lstStyle/>
        <a:p>
          <a:endParaRPr lang="en-US"/>
        </a:p>
      </dgm:t>
    </dgm:pt>
    <dgm:pt modelId="{CE4C8427-B142-4BE9-9334-03E6839C3DD9}" type="sibTrans" cxnId="{BC16F975-F4BA-45E2-845B-EDA3ED1B7362}">
      <dgm:prSet/>
      <dgm:spPr/>
      <dgm:t>
        <a:bodyPr/>
        <a:lstStyle/>
        <a:p>
          <a:endParaRPr lang="en-US"/>
        </a:p>
      </dgm:t>
    </dgm:pt>
    <dgm:pt modelId="{00F4B970-4C0B-4A04-9311-33CB356DDA4E}" type="pres">
      <dgm:prSet presAssocID="{D49A64DC-E9BD-4607-A3F3-B2DA9FE70C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13CBE1-8225-4F00-B0B4-AD76320156CC}" type="pres">
      <dgm:prSet presAssocID="{01650282-0F0C-4858-AD1A-6E533A120C88}" presName="root1" presStyleCnt="0"/>
      <dgm:spPr/>
    </dgm:pt>
    <dgm:pt modelId="{B1C40F9B-D065-4405-9B71-CFE03A543E25}" type="pres">
      <dgm:prSet presAssocID="{01650282-0F0C-4858-AD1A-6E533A120C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B7D90-4D73-404F-8075-F5AD3332917B}" type="pres">
      <dgm:prSet presAssocID="{01650282-0F0C-4858-AD1A-6E533A120C88}" presName="level2hierChild" presStyleCnt="0"/>
      <dgm:spPr/>
    </dgm:pt>
    <dgm:pt modelId="{857B4AA8-6E39-4B01-BC7F-F0C7D57C4B3C}" type="pres">
      <dgm:prSet presAssocID="{A3A358BB-EFD9-4735-8936-C38F42F70EB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EEA6F37-6139-4F1C-894A-5935F325F60F}" type="pres">
      <dgm:prSet presAssocID="{A3A358BB-EFD9-4735-8936-C38F42F70EB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22140E0-5221-4952-BBA6-898F22AD47E3}" type="pres">
      <dgm:prSet presAssocID="{3CF7A399-C234-4ACB-965B-CA155427D9F9}" presName="root2" presStyleCnt="0"/>
      <dgm:spPr/>
    </dgm:pt>
    <dgm:pt modelId="{74BFDEB1-956E-4437-A1AD-0784350EE081}" type="pres">
      <dgm:prSet presAssocID="{3CF7A399-C234-4ACB-965B-CA155427D9F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780686-E790-4234-9863-249472484C7C}" type="pres">
      <dgm:prSet presAssocID="{3CF7A399-C234-4ACB-965B-CA155427D9F9}" presName="level3hierChild" presStyleCnt="0"/>
      <dgm:spPr/>
    </dgm:pt>
    <dgm:pt modelId="{2EC47EF7-FEB1-4CD5-B210-D351047990D3}" type="pres">
      <dgm:prSet presAssocID="{7350E47D-8CAD-4ABC-A5DA-E22B7C125BC6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184197B-58DF-499B-B8E8-B1CD577EB243}" type="pres">
      <dgm:prSet presAssocID="{7350E47D-8CAD-4ABC-A5DA-E22B7C125BC6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57C40F8-77BD-45D7-AF50-F5A096D4291F}" type="pres">
      <dgm:prSet presAssocID="{E435FE24-4773-45B9-8FC3-3C769ED81E2B}" presName="root2" presStyleCnt="0"/>
      <dgm:spPr/>
    </dgm:pt>
    <dgm:pt modelId="{47AAD10B-B57B-46EF-AEEF-EF6FDA901F90}" type="pres">
      <dgm:prSet presAssocID="{E435FE24-4773-45B9-8FC3-3C769ED81E2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C7A2B-49F2-49B0-A7CD-0CBD7C244CA0}" type="pres">
      <dgm:prSet presAssocID="{E435FE24-4773-45B9-8FC3-3C769ED81E2B}" presName="level3hierChild" presStyleCnt="0"/>
      <dgm:spPr/>
    </dgm:pt>
    <dgm:pt modelId="{984F28CE-77E8-4E97-AC12-E956A76506AE}" type="pres">
      <dgm:prSet presAssocID="{20598BE6-DA70-47B2-B29E-42AEAB03D289}" presName="conn2-1" presStyleLbl="parChTrans1D4" presStyleIdx="0" presStyleCnt="24"/>
      <dgm:spPr/>
      <dgm:t>
        <a:bodyPr/>
        <a:lstStyle/>
        <a:p>
          <a:endParaRPr lang="en-US"/>
        </a:p>
      </dgm:t>
    </dgm:pt>
    <dgm:pt modelId="{38990D05-EE20-472A-A5CF-4F1082B83615}" type="pres">
      <dgm:prSet presAssocID="{20598BE6-DA70-47B2-B29E-42AEAB03D289}" presName="connTx" presStyleLbl="parChTrans1D4" presStyleIdx="0" presStyleCnt="24"/>
      <dgm:spPr/>
      <dgm:t>
        <a:bodyPr/>
        <a:lstStyle/>
        <a:p>
          <a:endParaRPr lang="en-US"/>
        </a:p>
      </dgm:t>
    </dgm:pt>
    <dgm:pt modelId="{9DD681DD-E106-40EF-80BB-015A595FE99D}" type="pres">
      <dgm:prSet presAssocID="{809A84D4-4B68-4804-BB7E-2F217E5904E3}" presName="root2" presStyleCnt="0"/>
      <dgm:spPr/>
    </dgm:pt>
    <dgm:pt modelId="{6477A4C6-8267-4013-A925-90B51BA22615}" type="pres">
      <dgm:prSet presAssocID="{809A84D4-4B68-4804-BB7E-2F217E5904E3}" presName="LevelTwoTextNode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52F93-35AF-44F4-97C1-D091165C1AA1}" type="pres">
      <dgm:prSet presAssocID="{809A84D4-4B68-4804-BB7E-2F217E5904E3}" presName="level3hierChild" presStyleCnt="0"/>
      <dgm:spPr/>
    </dgm:pt>
    <dgm:pt modelId="{74B7841F-60CA-464E-B547-56E0045706BD}" type="pres">
      <dgm:prSet presAssocID="{2CF9EA72-0DD8-4C1D-819F-4E19E4542A05}" presName="conn2-1" presStyleLbl="parChTrans1D4" presStyleIdx="1" presStyleCnt="24"/>
      <dgm:spPr/>
      <dgm:t>
        <a:bodyPr/>
        <a:lstStyle/>
        <a:p>
          <a:endParaRPr lang="en-US"/>
        </a:p>
      </dgm:t>
    </dgm:pt>
    <dgm:pt modelId="{ADAFCF43-2979-43DF-B9AD-FD6CB9A559E1}" type="pres">
      <dgm:prSet presAssocID="{2CF9EA72-0DD8-4C1D-819F-4E19E4542A05}" presName="connTx" presStyleLbl="parChTrans1D4" presStyleIdx="1" presStyleCnt="24"/>
      <dgm:spPr/>
      <dgm:t>
        <a:bodyPr/>
        <a:lstStyle/>
        <a:p>
          <a:endParaRPr lang="en-US"/>
        </a:p>
      </dgm:t>
    </dgm:pt>
    <dgm:pt modelId="{A0ADF152-1EF7-4FBC-832B-EB88788E7B01}" type="pres">
      <dgm:prSet presAssocID="{880C2B4B-EEC1-419B-8B57-D73C0CE41BD0}" presName="root2" presStyleCnt="0"/>
      <dgm:spPr/>
    </dgm:pt>
    <dgm:pt modelId="{9605B4D4-A3DF-4037-9438-55083286D4DC}" type="pres">
      <dgm:prSet presAssocID="{880C2B4B-EEC1-419B-8B57-D73C0CE41BD0}" presName="LevelTwoTextNode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AF8985-6211-4C3B-99E4-11C64158F351}" type="pres">
      <dgm:prSet presAssocID="{880C2B4B-EEC1-419B-8B57-D73C0CE41BD0}" presName="level3hierChild" presStyleCnt="0"/>
      <dgm:spPr/>
    </dgm:pt>
    <dgm:pt modelId="{84ACE744-C664-41ED-BE74-87280C095E2B}" type="pres">
      <dgm:prSet presAssocID="{E89208C5-6E63-47E4-9781-5DFBEDC71AF6}" presName="conn2-1" presStyleLbl="parChTrans1D4" presStyleIdx="2" presStyleCnt="24"/>
      <dgm:spPr/>
      <dgm:t>
        <a:bodyPr/>
        <a:lstStyle/>
        <a:p>
          <a:endParaRPr lang="en-US"/>
        </a:p>
      </dgm:t>
    </dgm:pt>
    <dgm:pt modelId="{FDD64FF7-AEA2-4864-B927-E77B2AC5C6C2}" type="pres">
      <dgm:prSet presAssocID="{E89208C5-6E63-47E4-9781-5DFBEDC71AF6}" presName="connTx" presStyleLbl="parChTrans1D4" presStyleIdx="2" presStyleCnt="24"/>
      <dgm:spPr/>
      <dgm:t>
        <a:bodyPr/>
        <a:lstStyle/>
        <a:p>
          <a:endParaRPr lang="en-US"/>
        </a:p>
      </dgm:t>
    </dgm:pt>
    <dgm:pt modelId="{3B12A769-7B2B-4B84-8437-3C2DD4C8CB0C}" type="pres">
      <dgm:prSet presAssocID="{06A92D6D-3A29-4E64-82D6-E1AB0C9E4CC7}" presName="root2" presStyleCnt="0"/>
      <dgm:spPr/>
    </dgm:pt>
    <dgm:pt modelId="{62605D4D-8337-42A1-85D0-5BD58766E512}" type="pres">
      <dgm:prSet presAssocID="{06A92D6D-3A29-4E64-82D6-E1AB0C9E4CC7}" presName="LevelTwoTextNode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B9E70-0682-41A3-AB7C-D0380F9522BE}" type="pres">
      <dgm:prSet presAssocID="{06A92D6D-3A29-4E64-82D6-E1AB0C9E4CC7}" presName="level3hierChild" presStyleCnt="0"/>
      <dgm:spPr/>
    </dgm:pt>
    <dgm:pt modelId="{AF52E97B-01E5-4EF7-B5C7-291AC8F1730F}" type="pres">
      <dgm:prSet presAssocID="{F0A40996-422C-4BE9-BC7E-1ADF268C32F3}" presName="conn2-1" presStyleLbl="parChTrans1D4" presStyleIdx="3" presStyleCnt="24"/>
      <dgm:spPr/>
      <dgm:t>
        <a:bodyPr/>
        <a:lstStyle/>
        <a:p>
          <a:endParaRPr lang="en-US"/>
        </a:p>
      </dgm:t>
    </dgm:pt>
    <dgm:pt modelId="{D4BEDC21-76F5-4A28-BF79-7DBF1779DD6A}" type="pres">
      <dgm:prSet presAssocID="{F0A40996-422C-4BE9-BC7E-1ADF268C32F3}" presName="connTx" presStyleLbl="parChTrans1D4" presStyleIdx="3" presStyleCnt="24"/>
      <dgm:spPr/>
      <dgm:t>
        <a:bodyPr/>
        <a:lstStyle/>
        <a:p>
          <a:endParaRPr lang="en-US"/>
        </a:p>
      </dgm:t>
    </dgm:pt>
    <dgm:pt modelId="{EEC22BD6-2B68-4943-9C12-757A1DF1509F}" type="pres">
      <dgm:prSet presAssocID="{F997C77F-0336-4232-84F9-83A7D790265B}" presName="root2" presStyleCnt="0"/>
      <dgm:spPr/>
    </dgm:pt>
    <dgm:pt modelId="{CCB108F2-A381-4F43-9EB7-053311C07063}" type="pres">
      <dgm:prSet presAssocID="{F997C77F-0336-4232-84F9-83A7D790265B}" presName="LevelTwoTextNode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F82D11-5B7E-42C8-B272-E3AC3B18CC6F}" type="pres">
      <dgm:prSet presAssocID="{F997C77F-0336-4232-84F9-83A7D790265B}" presName="level3hierChild" presStyleCnt="0"/>
      <dgm:spPr/>
    </dgm:pt>
    <dgm:pt modelId="{A5D293C1-CB15-4314-BA55-1CBE2D4019E0}" type="pres">
      <dgm:prSet presAssocID="{F45CB908-63C5-4242-B0C0-0302D4E4B1C3}" presName="conn2-1" presStyleLbl="parChTrans1D4" presStyleIdx="4" presStyleCnt="24"/>
      <dgm:spPr/>
      <dgm:t>
        <a:bodyPr/>
        <a:lstStyle/>
        <a:p>
          <a:endParaRPr lang="en-US"/>
        </a:p>
      </dgm:t>
    </dgm:pt>
    <dgm:pt modelId="{47AC987A-FEEB-42C2-BD17-753634232209}" type="pres">
      <dgm:prSet presAssocID="{F45CB908-63C5-4242-B0C0-0302D4E4B1C3}" presName="connTx" presStyleLbl="parChTrans1D4" presStyleIdx="4" presStyleCnt="24"/>
      <dgm:spPr/>
      <dgm:t>
        <a:bodyPr/>
        <a:lstStyle/>
        <a:p>
          <a:endParaRPr lang="en-US"/>
        </a:p>
      </dgm:t>
    </dgm:pt>
    <dgm:pt modelId="{4F96BA07-60EB-45CB-8996-283DDFDD4B3F}" type="pres">
      <dgm:prSet presAssocID="{3A874169-1594-4400-9A02-9EF03C83012D}" presName="root2" presStyleCnt="0"/>
      <dgm:spPr/>
    </dgm:pt>
    <dgm:pt modelId="{B54551F8-90C9-4524-BA46-5FC2D4E3C223}" type="pres">
      <dgm:prSet presAssocID="{3A874169-1594-4400-9A02-9EF03C83012D}" presName="LevelTwoTextNode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04D9E2-0DA1-4EDE-B1AA-F458679E45CB}" type="pres">
      <dgm:prSet presAssocID="{3A874169-1594-4400-9A02-9EF03C83012D}" presName="level3hierChild" presStyleCnt="0"/>
      <dgm:spPr/>
    </dgm:pt>
    <dgm:pt modelId="{C3C10ABB-8D4E-4A80-9A24-AC7A7C6F265D}" type="pres">
      <dgm:prSet presAssocID="{CA3E2370-882E-42D7-9800-FA6D669CE788}" presName="conn2-1" presStyleLbl="parChTrans1D4" presStyleIdx="5" presStyleCnt="24"/>
      <dgm:spPr/>
      <dgm:t>
        <a:bodyPr/>
        <a:lstStyle/>
        <a:p>
          <a:endParaRPr lang="en-US"/>
        </a:p>
      </dgm:t>
    </dgm:pt>
    <dgm:pt modelId="{1DFBE3AE-953C-4D6A-AE33-722610AD1883}" type="pres">
      <dgm:prSet presAssocID="{CA3E2370-882E-42D7-9800-FA6D669CE788}" presName="connTx" presStyleLbl="parChTrans1D4" presStyleIdx="5" presStyleCnt="24"/>
      <dgm:spPr/>
      <dgm:t>
        <a:bodyPr/>
        <a:lstStyle/>
        <a:p>
          <a:endParaRPr lang="en-US"/>
        </a:p>
      </dgm:t>
    </dgm:pt>
    <dgm:pt modelId="{4D7D407E-7E1E-4BA2-A9C8-C4E275C3354E}" type="pres">
      <dgm:prSet presAssocID="{A36F77DB-9760-470F-94DD-6442C77A756D}" presName="root2" presStyleCnt="0"/>
      <dgm:spPr/>
    </dgm:pt>
    <dgm:pt modelId="{DF8F6660-06D0-4E8C-9E2C-032C40559701}" type="pres">
      <dgm:prSet presAssocID="{A36F77DB-9760-470F-94DD-6442C77A756D}" presName="LevelTwoTextNode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2FFA8-5B64-4849-8FFC-427768219429}" type="pres">
      <dgm:prSet presAssocID="{A36F77DB-9760-470F-94DD-6442C77A756D}" presName="level3hierChild" presStyleCnt="0"/>
      <dgm:spPr/>
    </dgm:pt>
    <dgm:pt modelId="{E42F79CE-DBE7-4772-BFCC-1460A9F4B60A}" type="pres">
      <dgm:prSet presAssocID="{FC465409-85E3-4337-870D-7F8CB06B2A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5ECEED0B-F187-4B2B-B3A7-AE9F6081BB19}" type="pres">
      <dgm:prSet presAssocID="{FC465409-85E3-4337-870D-7F8CB06B2A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13EABC8-C3A4-4925-8E4F-E308FB573A7D}" type="pres">
      <dgm:prSet presAssocID="{B8A48FBF-8179-4F3E-BD08-570A6FC0C870}" presName="root2" presStyleCnt="0"/>
      <dgm:spPr/>
    </dgm:pt>
    <dgm:pt modelId="{25661A87-4AD7-436A-BAA1-4EA27C92D9E1}" type="pres">
      <dgm:prSet presAssocID="{B8A48FBF-8179-4F3E-BD08-570A6FC0C87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83E03C-332A-4B6D-9171-A3F65AB560B0}" type="pres">
      <dgm:prSet presAssocID="{B8A48FBF-8179-4F3E-BD08-570A6FC0C870}" presName="level3hierChild" presStyleCnt="0"/>
      <dgm:spPr/>
    </dgm:pt>
    <dgm:pt modelId="{62524CE9-81CB-4A8E-815D-8FE7451A388F}" type="pres">
      <dgm:prSet presAssocID="{285E95B1-AD92-4493-B1DF-6573949DD1A6}" presName="conn2-1" presStyleLbl="parChTrans1D4" presStyleIdx="6" presStyleCnt="24"/>
      <dgm:spPr/>
      <dgm:t>
        <a:bodyPr/>
        <a:lstStyle/>
        <a:p>
          <a:endParaRPr lang="en-US"/>
        </a:p>
      </dgm:t>
    </dgm:pt>
    <dgm:pt modelId="{1E000611-BCC7-4736-ACE1-C439942BD129}" type="pres">
      <dgm:prSet presAssocID="{285E95B1-AD92-4493-B1DF-6573949DD1A6}" presName="connTx" presStyleLbl="parChTrans1D4" presStyleIdx="6" presStyleCnt="24"/>
      <dgm:spPr/>
      <dgm:t>
        <a:bodyPr/>
        <a:lstStyle/>
        <a:p>
          <a:endParaRPr lang="en-US"/>
        </a:p>
      </dgm:t>
    </dgm:pt>
    <dgm:pt modelId="{D0B75B6D-F5AE-4445-8477-38E1DADBD0DC}" type="pres">
      <dgm:prSet presAssocID="{0B668991-92A0-42DF-8FD0-C349A2685352}" presName="root2" presStyleCnt="0"/>
      <dgm:spPr/>
    </dgm:pt>
    <dgm:pt modelId="{4A92736E-67AD-4350-AF35-89E61E2C2DA5}" type="pres">
      <dgm:prSet presAssocID="{0B668991-92A0-42DF-8FD0-C349A2685352}" presName="LevelTwoTextNode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4206B-146B-4C6F-99B1-72B565DA0E81}" type="pres">
      <dgm:prSet presAssocID="{0B668991-92A0-42DF-8FD0-C349A2685352}" presName="level3hierChild" presStyleCnt="0"/>
      <dgm:spPr/>
    </dgm:pt>
    <dgm:pt modelId="{2A84249D-892B-40C8-BF60-4A46F4ED0104}" type="pres">
      <dgm:prSet presAssocID="{2D877A4B-F8D0-4ACE-989B-58A0646C0372}" presName="conn2-1" presStyleLbl="parChTrans1D4" presStyleIdx="7" presStyleCnt="24"/>
      <dgm:spPr/>
      <dgm:t>
        <a:bodyPr/>
        <a:lstStyle/>
        <a:p>
          <a:endParaRPr lang="en-US"/>
        </a:p>
      </dgm:t>
    </dgm:pt>
    <dgm:pt modelId="{85920A2A-4A9F-4D58-9053-846272C78D6B}" type="pres">
      <dgm:prSet presAssocID="{2D877A4B-F8D0-4ACE-989B-58A0646C0372}" presName="connTx" presStyleLbl="parChTrans1D4" presStyleIdx="7" presStyleCnt="24"/>
      <dgm:spPr/>
      <dgm:t>
        <a:bodyPr/>
        <a:lstStyle/>
        <a:p>
          <a:endParaRPr lang="en-US"/>
        </a:p>
      </dgm:t>
    </dgm:pt>
    <dgm:pt modelId="{6D8C3089-C95E-437A-A169-7E40703C4C02}" type="pres">
      <dgm:prSet presAssocID="{7EE7DF08-8D42-462C-8363-5199283DD8DE}" presName="root2" presStyleCnt="0"/>
      <dgm:spPr/>
    </dgm:pt>
    <dgm:pt modelId="{32B70245-8086-4D01-A6E6-4EC5108985F0}" type="pres">
      <dgm:prSet presAssocID="{7EE7DF08-8D42-462C-8363-5199283DD8DE}" presName="LevelTwoTextNode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D34394-F5FC-460F-8675-CA64D78E481D}" type="pres">
      <dgm:prSet presAssocID="{7EE7DF08-8D42-462C-8363-5199283DD8DE}" presName="level3hierChild" presStyleCnt="0"/>
      <dgm:spPr/>
    </dgm:pt>
    <dgm:pt modelId="{CBD8D9F0-EC5D-4116-AAAB-EC6CA9F14D41}" type="pres">
      <dgm:prSet presAssocID="{454A5D9E-AD00-40C8-9955-95DE78B8133C}" presName="conn2-1" presStyleLbl="parChTrans1D4" presStyleIdx="8" presStyleCnt="24"/>
      <dgm:spPr/>
      <dgm:t>
        <a:bodyPr/>
        <a:lstStyle/>
        <a:p>
          <a:endParaRPr lang="en-US"/>
        </a:p>
      </dgm:t>
    </dgm:pt>
    <dgm:pt modelId="{D1803518-6CA6-4DE9-B602-A2D19A2B7EAA}" type="pres">
      <dgm:prSet presAssocID="{454A5D9E-AD00-40C8-9955-95DE78B8133C}" presName="connTx" presStyleLbl="parChTrans1D4" presStyleIdx="8" presStyleCnt="24"/>
      <dgm:spPr/>
      <dgm:t>
        <a:bodyPr/>
        <a:lstStyle/>
        <a:p>
          <a:endParaRPr lang="en-US"/>
        </a:p>
      </dgm:t>
    </dgm:pt>
    <dgm:pt modelId="{8B3B18DA-5C34-4602-8309-D2A640FB3D23}" type="pres">
      <dgm:prSet presAssocID="{EAB320CB-A0AE-4227-B379-97AD3717A421}" presName="root2" presStyleCnt="0"/>
      <dgm:spPr/>
    </dgm:pt>
    <dgm:pt modelId="{6D112B08-118E-4A75-A706-F028B72A1793}" type="pres">
      <dgm:prSet presAssocID="{EAB320CB-A0AE-4227-B379-97AD3717A421}" presName="LevelTwoTextNode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0D9279-4156-4283-A916-9A32FD937CB6}" type="pres">
      <dgm:prSet presAssocID="{EAB320CB-A0AE-4227-B379-97AD3717A421}" presName="level3hierChild" presStyleCnt="0"/>
      <dgm:spPr/>
    </dgm:pt>
    <dgm:pt modelId="{A8731A94-2A7A-42D9-81C8-94F39E6C54BC}" type="pres">
      <dgm:prSet presAssocID="{6B1BD29B-B40A-4B26-B578-FC954A60C75A}" presName="conn2-1" presStyleLbl="parChTrans1D4" presStyleIdx="9" presStyleCnt="24"/>
      <dgm:spPr/>
      <dgm:t>
        <a:bodyPr/>
        <a:lstStyle/>
        <a:p>
          <a:endParaRPr lang="en-US"/>
        </a:p>
      </dgm:t>
    </dgm:pt>
    <dgm:pt modelId="{DADCB5F3-5100-4760-B0AC-3D293EBA139D}" type="pres">
      <dgm:prSet presAssocID="{6B1BD29B-B40A-4B26-B578-FC954A60C75A}" presName="connTx" presStyleLbl="parChTrans1D4" presStyleIdx="9" presStyleCnt="24"/>
      <dgm:spPr/>
      <dgm:t>
        <a:bodyPr/>
        <a:lstStyle/>
        <a:p>
          <a:endParaRPr lang="en-US"/>
        </a:p>
      </dgm:t>
    </dgm:pt>
    <dgm:pt modelId="{27240882-E36D-4C13-AAB1-7C71F82F0D0E}" type="pres">
      <dgm:prSet presAssocID="{A8BE9EC5-C5A8-4ADD-B9B8-50F383DCE6A9}" presName="root2" presStyleCnt="0"/>
      <dgm:spPr/>
    </dgm:pt>
    <dgm:pt modelId="{5A524BAF-5686-45E9-ADFC-9C9C9C8F1641}" type="pres">
      <dgm:prSet presAssocID="{A8BE9EC5-C5A8-4ADD-B9B8-50F383DCE6A9}" presName="LevelTwoTextNode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6F29D-E0CB-4E88-96F0-BC4C9E7AC15A}" type="pres">
      <dgm:prSet presAssocID="{A8BE9EC5-C5A8-4ADD-B9B8-50F383DCE6A9}" presName="level3hierChild" presStyleCnt="0"/>
      <dgm:spPr/>
    </dgm:pt>
    <dgm:pt modelId="{2EB8C1B6-34E5-4E5E-A81E-B4A6F5A9B4D9}" type="pres">
      <dgm:prSet presAssocID="{4C4F6E6B-5EBF-41A0-B7D2-F5488BFD6E91}" presName="conn2-1" presStyleLbl="parChTrans1D4" presStyleIdx="10" presStyleCnt="24"/>
      <dgm:spPr/>
      <dgm:t>
        <a:bodyPr/>
        <a:lstStyle/>
        <a:p>
          <a:endParaRPr lang="en-US"/>
        </a:p>
      </dgm:t>
    </dgm:pt>
    <dgm:pt modelId="{0335A570-6779-4D0F-96AC-85E75049BF8A}" type="pres">
      <dgm:prSet presAssocID="{4C4F6E6B-5EBF-41A0-B7D2-F5488BFD6E91}" presName="connTx" presStyleLbl="parChTrans1D4" presStyleIdx="10" presStyleCnt="24"/>
      <dgm:spPr/>
      <dgm:t>
        <a:bodyPr/>
        <a:lstStyle/>
        <a:p>
          <a:endParaRPr lang="en-US"/>
        </a:p>
      </dgm:t>
    </dgm:pt>
    <dgm:pt modelId="{C8F1AAC1-4241-440B-A585-00F2EF3ED0E0}" type="pres">
      <dgm:prSet presAssocID="{5CB32E22-D188-4F95-8229-D25C8EC08DBC}" presName="root2" presStyleCnt="0"/>
      <dgm:spPr/>
    </dgm:pt>
    <dgm:pt modelId="{CC30A135-1544-47A1-91D1-71371EDFC8C6}" type="pres">
      <dgm:prSet presAssocID="{5CB32E22-D188-4F95-8229-D25C8EC08DBC}" presName="LevelTwoTextNode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20659-3913-4F7B-B886-C5C900417774}" type="pres">
      <dgm:prSet presAssocID="{5CB32E22-D188-4F95-8229-D25C8EC08DBC}" presName="level3hierChild" presStyleCnt="0"/>
      <dgm:spPr/>
    </dgm:pt>
    <dgm:pt modelId="{97C6EDAD-77DB-475D-91BC-728A4AADE92D}" type="pres">
      <dgm:prSet presAssocID="{719810A6-F1ED-4095-8C3C-28C03C039E94}" presName="conn2-1" presStyleLbl="parChTrans1D4" presStyleIdx="11" presStyleCnt="24"/>
      <dgm:spPr/>
      <dgm:t>
        <a:bodyPr/>
        <a:lstStyle/>
        <a:p>
          <a:endParaRPr lang="en-US"/>
        </a:p>
      </dgm:t>
    </dgm:pt>
    <dgm:pt modelId="{EB28DBCB-45BE-435B-AD1F-F8E72D910207}" type="pres">
      <dgm:prSet presAssocID="{719810A6-F1ED-4095-8C3C-28C03C039E94}" presName="connTx" presStyleLbl="parChTrans1D4" presStyleIdx="11" presStyleCnt="24"/>
      <dgm:spPr/>
      <dgm:t>
        <a:bodyPr/>
        <a:lstStyle/>
        <a:p>
          <a:endParaRPr lang="en-US"/>
        </a:p>
      </dgm:t>
    </dgm:pt>
    <dgm:pt modelId="{4D13C4AF-B25D-4966-9594-C12887787295}" type="pres">
      <dgm:prSet presAssocID="{04F465EF-387C-4F2C-B371-86AFB6684CE6}" presName="root2" presStyleCnt="0"/>
      <dgm:spPr/>
    </dgm:pt>
    <dgm:pt modelId="{69F068E0-D916-4C83-9E3D-DC677A5FC5BE}" type="pres">
      <dgm:prSet presAssocID="{04F465EF-387C-4F2C-B371-86AFB6684CE6}" presName="LevelTwoTextNode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F264D2-C8C9-48DC-A1DD-8A827608A32D}" type="pres">
      <dgm:prSet presAssocID="{04F465EF-387C-4F2C-B371-86AFB6684CE6}" presName="level3hierChild" presStyleCnt="0"/>
      <dgm:spPr/>
    </dgm:pt>
    <dgm:pt modelId="{200B08C5-1519-4633-91DC-C80E235D48D8}" type="pres">
      <dgm:prSet presAssocID="{9D88693E-E57F-4200-9918-4ACFAFB9360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5B90BC9-399A-4CCB-9A38-8732902FDE58}" type="pres">
      <dgm:prSet presAssocID="{9D88693E-E57F-4200-9918-4ACFAFB9360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303E598-EF7D-47EF-A73E-08B31A7EF019}" type="pres">
      <dgm:prSet presAssocID="{8D87FBB8-2FFB-4D19-900F-76E60F9F5769}" presName="root2" presStyleCnt="0"/>
      <dgm:spPr/>
    </dgm:pt>
    <dgm:pt modelId="{DE714EFE-C78E-43BD-9B42-8D7E4EAE90E6}" type="pres">
      <dgm:prSet presAssocID="{8D87FBB8-2FFB-4D19-900F-76E60F9F576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EAA7FE-D8E2-4943-91B3-1ABD9C45C6A0}" type="pres">
      <dgm:prSet presAssocID="{8D87FBB8-2FFB-4D19-900F-76E60F9F5769}" presName="level3hierChild" presStyleCnt="0"/>
      <dgm:spPr/>
    </dgm:pt>
    <dgm:pt modelId="{7CB120E7-EA8E-4DB7-8E58-CF3981953E0E}" type="pres">
      <dgm:prSet presAssocID="{B8964A17-39B5-44A8-A7D2-E2561D86843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BC7253E-27BE-4E11-802A-CF286DEEB62C}" type="pres">
      <dgm:prSet presAssocID="{B8964A17-39B5-44A8-A7D2-E2561D86843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0AB404C2-D585-4700-9F27-2C14A99D91B6}" type="pres">
      <dgm:prSet presAssocID="{F7BB1384-E185-496A-9EC9-14D108205A4F}" presName="root2" presStyleCnt="0"/>
      <dgm:spPr/>
    </dgm:pt>
    <dgm:pt modelId="{4A088BDE-3698-4ED5-87AF-525EDC38650F}" type="pres">
      <dgm:prSet presAssocID="{F7BB1384-E185-496A-9EC9-14D108205A4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BB44A-30CD-4FCE-A3A2-BB06338E33AD}" type="pres">
      <dgm:prSet presAssocID="{F7BB1384-E185-496A-9EC9-14D108205A4F}" presName="level3hierChild" presStyleCnt="0"/>
      <dgm:spPr/>
    </dgm:pt>
    <dgm:pt modelId="{D6FE2D78-C117-45FE-9221-B09EEF19C4BB}" type="pres">
      <dgm:prSet presAssocID="{D756BF3E-01BD-417A-805E-EB491DB559C5}" presName="conn2-1" presStyleLbl="parChTrans1D4" presStyleIdx="12" presStyleCnt="24"/>
      <dgm:spPr/>
      <dgm:t>
        <a:bodyPr/>
        <a:lstStyle/>
        <a:p>
          <a:endParaRPr lang="en-US"/>
        </a:p>
      </dgm:t>
    </dgm:pt>
    <dgm:pt modelId="{F96F4F60-37ED-48C8-AC76-A0BA225C9BD0}" type="pres">
      <dgm:prSet presAssocID="{D756BF3E-01BD-417A-805E-EB491DB559C5}" presName="connTx" presStyleLbl="parChTrans1D4" presStyleIdx="12" presStyleCnt="24"/>
      <dgm:spPr/>
      <dgm:t>
        <a:bodyPr/>
        <a:lstStyle/>
        <a:p>
          <a:endParaRPr lang="en-US"/>
        </a:p>
      </dgm:t>
    </dgm:pt>
    <dgm:pt modelId="{8D792805-09F1-4BE8-B707-AED62375984B}" type="pres">
      <dgm:prSet presAssocID="{EB5E23E0-9384-4E67-ADFD-40EBBF0630F2}" presName="root2" presStyleCnt="0"/>
      <dgm:spPr/>
    </dgm:pt>
    <dgm:pt modelId="{39EE40EF-4E3E-4D4A-AF63-F80F31AF6700}" type="pres">
      <dgm:prSet presAssocID="{EB5E23E0-9384-4E67-ADFD-40EBBF0630F2}" presName="LevelTwoTextNode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A06691-55AF-44A4-B26A-C796FBD2700D}" type="pres">
      <dgm:prSet presAssocID="{EB5E23E0-9384-4E67-ADFD-40EBBF0630F2}" presName="level3hierChild" presStyleCnt="0"/>
      <dgm:spPr/>
    </dgm:pt>
    <dgm:pt modelId="{CFFBA69D-30BD-49F5-B90E-8233585C5C12}" type="pres">
      <dgm:prSet presAssocID="{F857663A-783D-41FA-BA4D-300914E4401F}" presName="conn2-1" presStyleLbl="parChTrans1D4" presStyleIdx="13" presStyleCnt="24"/>
      <dgm:spPr/>
      <dgm:t>
        <a:bodyPr/>
        <a:lstStyle/>
        <a:p>
          <a:endParaRPr lang="en-US"/>
        </a:p>
      </dgm:t>
    </dgm:pt>
    <dgm:pt modelId="{CDB3BC6C-B1F1-4F7C-9D99-14B62EF620D0}" type="pres">
      <dgm:prSet presAssocID="{F857663A-783D-41FA-BA4D-300914E4401F}" presName="connTx" presStyleLbl="parChTrans1D4" presStyleIdx="13" presStyleCnt="24"/>
      <dgm:spPr/>
      <dgm:t>
        <a:bodyPr/>
        <a:lstStyle/>
        <a:p>
          <a:endParaRPr lang="en-US"/>
        </a:p>
      </dgm:t>
    </dgm:pt>
    <dgm:pt modelId="{7B4566C8-5D14-48A9-BE0E-52F1D1289C0C}" type="pres">
      <dgm:prSet presAssocID="{079B3A3D-0C51-415D-BC8D-D583EC974723}" presName="root2" presStyleCnt="0"/>
      <dgm:spPr/>
    </dgm:pt>
    <dgm:pt modelId="{10E72EC6-F141-4ACB-B9CD-1D4BE3AD6598}" type="pres">
      <dgm:prSet presAssocID="{079B3A3D-0C51-415D-BC8D-D583EC974723}" presName="LevelTwoTextNode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E2793-16B6-4BFE-A25E-1C8D76ECA53F}" type="pres">
      <dgm:prSet presAssocID="{079B3A3D-0C51-415D-BC8D-D583EC974723}" presName="level3hierChild" presStyleCnt="0"/>
      <dgm:spPr/>
    </dgm:pt>
    <dgm:pt modelId="{3F557D87-1C56-4364-8132-FAF77F76FFD2}" type="pres">
      <dgm:prSet presAssocID="{5612BB00-0007-4DE4-A8EC-9A0570297A5C}" presName="conn2-1" presStyleLbl="parChTrans1D4" presStyleIdx="14" presStyleCnt="24"/>
      <dgm:spPr/>
      <dgm:t>
        <a:bodyPr/>
        <a:lstStyle/>
        <a:p>
          <a:endParaRPr lang="en-US"/>
        </a:p>
      </dgm:t>
    </dgm:pt>
    <dgm:pt modelId="{97205DD1-BDA0-4F5B-AFED-2538EC0D7A4F}" type="pres">
      <dgm:prSet presAssocID="{5612BB00-0007-4DE4-A8EC-9A0570297A5C}" presName="connTx" presStyleLbl="parChTrans1D4" presStyleIdx="14" presStyleCnt="24"/>
      <dgm:spPr/>
      <dgm:t>
        <a:bodyPr/>
        <a:lstStyle/>
        <a:p>
          <a:endParaRPr lang="en-US"/>
        </a:p>
      </dgm:t>
    </dgm:pt>
    <dgm:pt modelId="{1F34E503-ACC3-4AFA-B3AE-9523D1EB29CF}" type="pres">
      <dgm:prSet presAssocID="{6D1EAE89-1BBD-434D-B03E-178D9DCE211B}" presName="root2" presStyleCnt="0"/>
      <dgm:spPr/>
    </dgm:pt>
    <dgm:pt modelId="{363E1167-5611-4458-8C46-D87A74A59C37}" type="pres">
      <dgm:prSet presAssocID="{6D1EAE89-1BBD-434D-B03E-178D9DCE211B}" presName="LevelTwoTextNode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C5F82-DE4C-495F-8580-4D1C6791F6B2}" type="pres">
      <dgm:prSet presAssocID="{6D1EAE89-1BBD-434D-B03E-178D9DCE211B}" presName="level3hierChild" presStyleCnt="0"/>
      <dgm:spPr/>
    </dgm:pt>
    <dgm:pt modelId="{419A60C3-8D5E-470F-8368-B2353F92B170}" type="pres">
      <dgm:prSet presAssocID="{1144DE32-4A82-499F-9685-488EAE0E958A}" presName="conn2-1" presStyleLbl="parChTrans1D4" presStyleIdx="15" presStyleCnt="24"/>
      <dgm:spPr/>
      <dgm:t>
        <a:bodyPr/>
        <a:lstStyle/>
        <a:p>
          <a:endParaRPr lang="en-US"/>
        </a:p>
      </dgm:t>
    </dgm:pt>
    <dgm:pt modelId="{DC366A5C-D182-49F1-8F51-2152ABDC6DFE}" type="pres">
      <dgm:prSet presAssocID="{1144DE32-4A82-499F-9685-488EAE0E958A}" presName="connTx" presStyleLbl="parChTrans1D4" presStyleIdx="15" presStyleCnt="24"/>
      <dgm:spPr/>
      <dgm:t>
        <a:bodyPr/>
        <a:lstStyle/>
        <a:p>
          <a:endParaRPr lang="en-US"/>
        </a:p>
      </dgm:t>
    </dgm:pt>
    <dgm:pt modelId="{8EF8AFC0-F638-4F58-9AF0-72F6BDB39B07}" type="pres">
      <dgm:prSet presAssocID="{6A5AEFAC-8E81-410F-99CA-E06BEA71BCCC}" presName="root2" presStyleCnt="0"/>
      <dgm:spPr/>
    </dgm:pt>
    <dgm:pt modelId="{21CD941D-2183-41AD-975F-91F08EB6CCE7}" type="pres">
      <dgm:prSet presAssocID="{6A5AEFAC-8E81-410F-99CA-E06BEA71BCCC}" presName="LevelTwoTextNode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A8D10C-C22F-4AE5-9118-DD479DD91F69}" type="pres">
      <dgm:prSet presAssocID="{6A5AEFAC-8E81-410F-99CA-E06BEA71BCCC}" presName="level3hierChild" presStyleCnt="0"/>
      <dgm:spPr/>
    </dgm:pt>
    <dgm:pt modelId="{2900A2A3-4791-41DA-B7F7-33EC0509DAEA}" type="pres">
      <dgm:prSet presAssocID="{27ECC274-611A-41EC-B77E-972958D30E3E}" presName="conn2-1" presStyleLbl="parChTrans1D4" presStyleIdx="16" presStyleCnt="24"/>
      <dgm:spPr/>
      <dgm:t>
        <a:bodyPr/>
        <a:lstStyle/>
        <a:p>
          <a:endParaRPr lang="en-US"/>
        </a:p>
      </dgm:t>
    </dgm:pt>
    <dgm:pt modelId="{3F6DC5D1-FC08-459B-80FB-1F26C6C1556B}" type="pres">
      <dgm:prSet presAssocID="{27ECC274-611A-41EC-B77E-972958D30E3E}" presName="connTx" presStyleLbl="parChTrans1D4" presStyleIdx="16" presStyleCnt="24"/>
      <dgm:spPr/>
      <dgm:t>
        <a:bodyPr/>
        <a:lstStyle/>
        <a:p>
          <a:endParaRPr lang="en-US"/>
        </a:p>
      </dgm:t>
    </dgm:pt>
    <dgm:pt modelId="{8FB1B03B-67C0-41B3-9DA2-8D6C924B0282}" type="pres">
      <dgm:prSet presAssocID="{2681073B-33EA-4406-B25B-D7B8A08C4782}" presName="root2" presStyleCnt="0"/>
      <dgm:spPr/>
    </dgm:pt>
    <dgm:pt modelId="{9AF338CE-6ABF-47AC-9447-23BF5C28F7CF}" type="pres">
      <dgm:prSet presAssocID="{2681073B-33EA-4406-B25B-D7B8A08C4782}" presName="LevelTwoTextNode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63CAA-C950-4E7F-8E62-399A3FBA8332}" type="pres">
      <dgm:prSet presAssocID="{2681073B-33EA-4406-B25B-D7B8A08C4782}" presName="level3hierChild" presStyleCnt="0"/>
      <dgm:spPr/>
    </dgm:pt>
    <dgm:pt modelId="{F7C0CE8D-5DC0-4D3A-8C8A-70F2C0CE82E6}" type="pres">
      <dgm:prSet presAssocID="{F6D93DE6-37D2-4907-BCC1-18F55C304A8B}" presName="conn2-1" presStyleLbl="parChTrans1D4" presStyleIdx="17" presStyleCnt="24"/>
      <dgm:spPr/>
      <dgm:t>
        <a:bodyPr/>
        <a:lstStyle/>
        <a:p>
          <a:endParaRPr lang="en-US"/>
        </a:p>
      </dgm:t>
    </dgm:pt>
    <dgm:pt modelId="{3545E806-96AD-4368-B290-0977CCD9F136}" type="pres">
      <dgm:prSet presAssocID="{F6D93DE6-37D2-4907-BCC1-18F55C304A8B}" presName="connTx" presStyleLbl="parChTrans1D4" presStyleIdx="17" presStyleCnt="24"/>
      <dgm:spPr/>
      <dgm:t>
        <a:bodyPr/>
        <a:lstStyle/>
        <a:p>
          <a:endParaRPr lang="en-US"/>
        </a:p>
      </dgm:t>
    </dgm:pt>
    <dgm:pt modelId="{2610F104-C327-46FF-AAB3-8500ED6D514F}" type="pres">
      <dgm:prSet presAssocID="{C06EE0A1-635B-467E-A2B1-C935614F858A}" presName="root2" presStyleCnt="0"/>
      <dgm:spPr/>
    </dgm:pt>
    <dgm:pt modelId="{1FEB49CD-EF65-4585-ADEB-C25122991691}" type="pres">
      <dgm:prSet presAssocID="{C06EE0A1-635B-467E-A2B1-C935614F858A}" presName="LevelTwoTextNode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C49917-E210-4F47-9A51-BC1D7AB3AB80}" type="pres">
      <dgm:prSet presAssocID="{C06EE0A1-635B-467E-A2B1-C935614F858A}" presName="level3hierChild" presStyleCnt="0"/>
      <dgm:spPr/>
    </dgm:pt>
    <dgm:pt modelId="{A0D88467-4F71-4352-B798-D00BEB729D86}" type="pres">
      <dgm:prSet presAssocID="{D33E4570-C6DB-485D-8EC9-363B10237742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944D25F0-91D1-4690-B35C-C4EE7A45061D}" type="pres">
      <dgm:prSet presAssocID="{D33E4570-C6DB-485D-8EC9-363B10237742}" presName="connTx" presStyleLbl="parChTrans1D3" presStyleIdx="3" presStyleCnt="4"/>
      <dgm:spPr/>
      <dgm:t>
        <a:bodyPr/>
        <a:lstStyle/>
        <a:p>
          <a:endParaRPr lang="en-US"/>
        </a:p>
      </dgm:t>
    </dgm:pt>
    <dgm:pt modelId="{5B864452-6356-48B9-8BCA-702200DABF78}" type="pres">
      <dgm:prSet presAssocID="{B98F644C-A03D-46C4-A6F6-C760CB63852F}" presName="root2" presStyleCnt="0"/>
      <dgm:spPr/>
    </dgm:pt>
    <dgm:pt modelId="{465BC646-13EC-4EB5-9A03-740B214E2425}" type="pres">
      <dgm:prSet presAssocID="{B98F644C-A03D-46C4-A6F6-C760CB63852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91357B-6B5C-4B73-B84D-A0DE57C1BAC7}" type="pres">
      <dgm:prSet presAssocID="{B98F644C-A03D-46C4-A6F6-C760CB63852F}" presName="level3hierChild" presStyleCnt="0"/>
      <dgm:spPr/>
    </dgm:pt>
    <dgm:pt modelId="{B2B98DF2-6B49-410F-A5B8-1D1F5B01F251}" type="pres">
      <dgm:prSet presAssocID="{C6E133E6-CEEE-431E-8AFD-E2A77A15F857}" presName="conn2-1" presStyleLbl="parChTrans1D4" presStyleIdx="18" presStyleCnt="24"/>
      <dgm:spPr/>
      <dgm:t>
        <a:bodyPr/>
        <a:lstStyle/>
        <a:p>
          <a:endParaRPr lang="en-US"/>
        </a:p>
      </dgm:t>
    </dgm:pt>
    <dgm:pt modelId="{BFB09F86-F51F-40A3-B39C-04D745EB2E38}" type="pres">
      <dgm:prSet presAssocID="{C6E133E6-CEEE-431E-8AFD-E2A77A15F857}" presName="connTx" presStyleLbl="parChTrans1D4" presStyleIdx="18" presStyleCnt="24"/>
      <dgm:spPr/>
      <dgm:t>
        <a:bodyPr/>
        <a:lstStyle/>
        <a:p>
          <a:endParaRPr lang="en-US"/>
        </a:p>
      </dgm:t>
    </dgm:pt>
    <dgm:pt modelId="{B01FC146-08AB-40FE-B88C-506A4B67638A}" type="pres">
      <dgm:prSet presAssocID="{4E05E85C-BB8B-4F72-8BB5-E76D2FCF4A64}" presName="root2" presStyleCnt="0"/>
      <dgm:spPr/>
    </dgm:pt>
    <dgm:pt modelId="{462EB272-59AA-4E03-917B-F49EB82426F8}" type="pres">
      <dgm:prSet presAssocID="{4E05E85C-BB8B-4F72-8BB5-E76D2FCF4A64}" presName="LevelTwoTextNode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0F37B-B2AA-4FF8-B288-F2B8C69D1F3B}" type="pres">
      <dgm:prSet presAssocID="{4E05E85C-BB8B-4F72-8BB5-E76D2FCF4A64}" presName="level3hierChild" presStyleCnt="0"/>
      <dgm:spPr/>
    </dgm:pt>
    <dgm:pt modelId="{A8AC3D79-C30A-4A69-A8A9-83FD1FBC75E0}" type="pres">
      <dgm:prSet presAssocID="{69204181-EB5F-41E7-94F8-16488CCC9B8D}" presName="conn2-1" presStyleLbl="parChTrans1D4" presStyleIdx="19" presStyleCnt="24"/>
      <dgm:spPr/>
      <dgm:t>
        <a:bodyPr/>
        <a:lstStyle/>
        <a:p>
          <a:endParaRPr lang="en-US"/>
        </a:p>
      </dgm:t>
    </dgm:pt>
    <dgm:pt modelId="{9BB28672-9770-499B-9B8B-17D1E1E3A320}" type="pres">
      <dgm:prSet presAssocID="{69204181-EB5F-41E7-94F8-16488CCC9B8D}" presName="connTx" presStyleLbl="parChTrans1D4" presStyleIdx="19" presStyleCnt="24"/>
      <dgm:spPr/>
      <dgm:t>
        <a:bodyPr/>
        <a:lstStyle/>
        <a:p>
          <a:endParaRPr lang="en-US"/>
        </a:p>
      </dgm:t>
    </dgm:pt>
    <dgm:pt modelId="{66294F07-9D39-4E66-B7F1-BB18932C352D}" type="pres">
      <dgm:prSet presAssocID="{62E6A9E5-A672-4B0A-9D22-C9F9810FF137}" presName="root2" presStyleCnt="0"/>
      <dgm:spPr/>
    </dgm:pt>
    <dgm:pt modelId="{296348D1-8478-4076-89AE-F31D2E4C7CC1}" type="pres">
      <dgm:prSet presAssocID="{62E6A9E5-A672-4B0A-9D22-C9F9810FF137}" presName="LevelTwoTextNode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36608-AAED-4C2B-98FA-EC0B2D515224}" type="pres">
      <dgm:prSet presAssocID="{62E6A9E5-A672-4B0A-9D22-C9F9810FF137}" presName="level3hierChild" presStyleCnt="0"/>
      <dgm:spPr/>
    </dgm:pt>
    <dgm:pt modelId="{7B178EEE-5852-4764-8B01-CCF2705A9B60}" type="pres">
      <dgm:prSet presAssocID="{DFDD6633-F329-41CC-8293-EAD1AA21531D}" presName="conn2-1" presStyleLbl="parChTrans1D4" presStyleIdx="20" presStyleCnt="24"/>
      <dgm:spPr/>
      <dgm:t>
        <a:bodyPr/>
        <a:lstStyle/>
        <a:p>
          <a:endParaRPr lang="en-US"/>
        </a:p>
      </dgm:t>
    </dgm:pt>
    <dgm:pt modelId="{5C8EE3BD-5CD1-453C-9125-D2D80EABD687}" type="pres">
      <dgm:prSet presAssocID="{DFDD6633-F329-41CC-8293-EAD1AA21531D}" presName="connTx" presStyleLbl="parChTrans1D4" presStyleIdx="20" presStyleCnt="24"/>
      <dgm:spPr/>
      <dgm:t>
        <a:bodyPr/>
        <a:lstStyle/>
        <a:p>
          <a:endParaRPr lang="en-US"/>
        </a:p>
      </dgm:t>
    </dgm:pt>
    <dgm:pt modelId="{9B5B8780-0617-4D9C-B595-F27B01616569}" type="pres">
      <dgm:prSet presAssocID="{12E9E691-509E-4D8D-9DA3-8E24B3CC88B2}" presName="root2" presStyleCnt="0"/>
      <dgm:spPr/>
    </dgm:pt>
    <dgm:pt modelId="{B80023BB-53A9-4C6A-A88C-3B996AF54667}" type="pres">
      <dgm:prSet presAssocID="{12E9E691-509E-4D8D-9DA3-8E24B3CC88B2}" presName="LevelTwoTextNode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8842D0-8B9A-4DA1-8E82-F5934A8470C2}" type="pres">
      <dgm:prSet presAssocID="{12E9E691-509E-4D8D-9DA3-8E24B3CC88B2}" presName="level3hierChild" presStyleCnt="0"/>
      <dgm:spPr/>
    </dgm:pt>
    <dgm:pt modelId="{7CA50168-B51A-4C62-98EA-66ADA2AAAE11}" type="pres">
      <dgm:prSet presAssocID="{F076D59F-857B-4F93-8AF3-BA480D192D06}" presName="conn2-1" presStyleLbl="parChTrans1D4" presStyleIdx="21" presStyleCnt="24"/>
      <dgm:spPr/>
      <dgm:t>
        <a:bodyPr/>
        <a:lstStyle/>
        <a:p>
          <a:endParaRPr lang="en-US"/>
        </a:p>
      </dgm:t>
    </dgm:pt>
    <dgm:pt modelId="{429C60ED-B3A8-456D-8C5C-8E795860B5B4}" type="pres">
      <dgm:prSet presAssocID="{F076D59F-857B-4F93-8AF3-BA480D192D06}" presName="connTx" presStyleLbl="parChTrans1D4" presStyleIdx="21" presStyleCnt="24"/>
      <dgm:spPr/>
      <dgm:t>
        <a:bodyPr/>
        <a:lstStyle/>
        <a:p>
          <a:endParaRPr lang="en-US"/>
        </a:p>
      </dgm:t>
    </dgm:pt>
    <dgm:pt modelId="{80C62F31-C812-42FC-8B85-E5CBB9A41878}" type="pres">
      <dgm:prSet presAssocID="{13B4CB9D-6EF8-4838-B36B-56E32609871F}" presName="root2" presStyleCnt="0"/>
      <dgm:spPr/>
    </dgm:pt>
    <dgm:pt modelId="{3D60477A-5AC0-4172-AD66-18F2D5DCC311}" type="pres">
      <dgm:prSet presAssocID="{13B4CB9D-6EF8-4838-B36B-56E32609871F}" presName="LevelTwoTextNode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84E430-23E9-43C1-99E2-CD9BEBD6B93A}" type="pres">
      <dgm:prSet presAssocID="{13B4CB9D-6EF8-4838-B36B-56E32609871F}" presName="level3hierChild" presStyleCnt="0"/>
      <dgm:spPr/>
    </dgm:pt>
    <dgm:pt modelId="{F68FAAA2-FDF4-4D1D-86D5-5C62AF413B5A}" type="pres">
      <dgm:prSet presAssocID="{715328E3-4083-49D6-9216-4DFF0243D902}" presName="conn2-1" presStyleLbl="parChTrans1D4" presStyleIdx="22" presStyleCnt="24"/>
      <dgm:spPr/>
      <dgm:t>
        <a:bodyPr/>
        <a:lstStyle/>
        <a:p>
          <a:endParaRPr lang="en-US"/>
        </a:p>
      </dgm:t>
    </dgm:pt>
    <dgm:pt modelId="{72330E7F-B166-4819-B73E-FDBA6A504973}" type="pres">
      <dgm:prSet presAssocID="{715328E3-4083-49D6-9216-4DFF0243D902}" presName="connTx" presStyleLbl="parChTrans1D4" presStyleIdx="22" presStyleCnt="24"/>
      <dgm:spPr/>
      <dgm:t>
        <a:bodyPr/>
        <a:lstStyle/>
        <a:p>
          <a:endParaRPr lang="en-US"/>
        </a:p>
      </dgm:t>
    </dgm:pt>
    <dgm:pt modelId="{4D36EEF4-2E0A-40C7-9C27-823CB1A42DC5}" type="pres">
      <dgm:prSet presAssocID="{B5668A2B-26C4-4766-875C-6F867729B872}" presName="root2" presStyleCnt="0"/>
      <dgm:spPr/>
    </dgm:pt>
    <dgm:pt modelId="{167FFD0B-B11B-4423-8D4A-BE6D6F676EDF}" type="pres">
      <dgm:prSet presAssocID="{B5668A2B-26C4-4766-875C-6F867729B872}" presName="LevelTwoTextNode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B94F3-8A58-4D49-8D95-090809BE4F03}" type="pres">
      <dgm:prSet presAssocID="{B5668A2B-26C4-4766-875C-6F867729B872}" presName="level3hierChild" presStyleCnt="0"/>
      <dgm:spPr/>
    </dgm:pt>
    <dgm:pt modelId="{42644F8A-6EBF-4800-B4AB-30F45B4E062B}" type="pres">
      <dgm:prSet presAssocID="{5FDF8F22-D131-4C99-880C-19BE8752E8B1}" presName="conn2-1" presStyleLbl="parChTrans1D4" presStyleIdx="23" presStyleCnt="24"/>
      <dgm:spPr/>
      <dgm:t>
        <a:bodyPr/>
        <a:lstStyle/>
        <a:p>
          <a:endParaRPr lang="en-US"/>
        </a:p>
      </dgm:t>
    </dgm:pt>
    <dgm:pt modelId="{1F8A86BB-2638-41CF-AA2E-FA9EE43957DC}" type="pres">
      <dgm:prSet presAssocID="{5FDF8F22-D131-4C99-880C-19BE8752E8B1}" presName="connTx" presStyleLbl="parChTrans1D4" presStyleIdx="23" presStyleCnt="24"/>
      <dgm:spPr/>
      <dgm:t>
        <a:bodyPr/>
        <a:lstStyle/>
        <a:p>
          <a:endParaRPr lang="en-US"/>
        </a:p>
      </dgm:t>
    </dgm:pt>
    <dgm:pt modelId="{E671E19F-20A0-48C9-B27B-D8C2CD9B9180}" type="pres">
      <dgm:prSet presAssocID="{F017D1EF-0BED-43CD-B148-A886C62016F8}" presName="root2" presStyleCnt="0"/>
      <dgm:spPr/>
    </dgm:pt>
    <dgm:pt modelId="{F48E8178-FF97-4CCC-97C2-5E2BFDD6D759}" type="pres">
      <dgm:prSet presAssocID="{F017D1EF-0BED-43CD-B148-A886C62016F8}" presName="LevelTwoTextNode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6B5E7-BCDB-4FBC-B73A-13613B155832}" type="pres">
      <dgm:prSet presAssocID="{F017D1EF-0BED-43CD-B148-A886C62016F8}" presName="level3hierChild" presStyleCnt="0"/>
      <dgm:spPr/>
    </dgm:pt>
  </dgm:ptLst>
  <dgm:cxnLst>
    <dgm:cxn modelId="{9633C866-F7D9-4085-BE18-EE3206494A45}" type="presOf" srcId="{F7BB1384-E185-496A-9EC9-14D108205A4F}" destId="{4A088BDE-3698-4ED5-87AF-525EDC38650F}" srcOrd="0" destOrd="0" presId="urn:microsoft.com/office/officeart/2005/8/layout/hierarchy2"/>
    <dgm:cxn modelId="{0E07F22B-CF19-4261-BAF1-7BE2C59ADB31}" srcId="{0B668991-92A0-42DF-8FD0-C349A2685352}" destId="{EAB320CB-A0AE-4227-B379-97AD3717A421}" srcOrd="1" destOrd="0" parTransId="{454A5D9E-AD00-40C8-9955-95DE78B8133C}" sibTransId="{2F773A3E-EC7F-46B4-8D11-4B0B2F61F60C}"/>
    <dgm:cxn modelId="{AB0783A0-B891-4DB6-812D-3398943FEEA4}" srcId="{6A5AEFAC-8E81-410F-99CA-E06BEA71BCCC}" destId="{2681073B-33EA-4406-B25B-D7B8A08C4782}" srcOrd="0" destOrd="0" parTransId="{27ECC274-611A-41EC-B77E-972958D30E3E}" sibTransId="{3710B41A-CAB0-46E1-BF3F-304B70004CA4}"/>
    <dgm:cxn modelId="{4F6E5194-D596-46DE-872A-A1A6E70A28B1}" type="presOf" srcId="{A3A358BB-EFD9-4735-8936-C38F42F70EBA}" destId="{FEEA6F37-6139-4F1C-894A-5935F325F60F}" srcOrd="1" destOrd="0" presId="urn:microsoft.com/office/officeart/2005/8/layout/hierarchy2"/>
    <dgm:cxn modelId="{CB506875-461B-4F9E-B72E-D05B66581EB5}" type="presOf" srcId="{7350E47D-8CAD-4ABC-A5DA-E22B7C125BC6}" destId="{2EC47EF7-FEB1-4CD5-B210-D351047990D3}" srcOrd="0" destOrd="0" presId="urn:microsoft.com/office/officeart/2005/8/layout/hierarchy2"/>
    <dgm:cxn modelId="{20058BBA-793D-4D99-887F-096DCA95D579}" type="presOf" srcId="{4C4F6E6B-5EBF-41A0-B7D2-F5488BFD6E91}" destId="{0335A570-6779-4D0F-96AC-85E75049BF8A}" srcOrd="1" destOrd="0" presId="urn:microsoft.com/office/officeart/2005/8/layout/hierarchy2"/>
    <dgm:cxn modelId="{2FAC5FE7-E743-4E0F-A034-3C97358F674C}" type="presOf" srcId="{880C2B4B-EEC1-419B-8B57-D73C0CE41BD0}" destId="{9605B4D4-A3DF-4037-9438-55083286D4DC}" srcOrd="0" destOrd="0" presId="urn:microsoft.com/office/officeart/2005/8/layout/hierarchy2"/>
    <dgm:cxn modelId="{A834EEFF-8A59-4189-B0C2-8580E05B9A7E}" srcId="{F997C77F-0336-4232-84F9-83A7D790265B}" destId="{A36F77DB-9760-470F-94DD-6442C77A756D}" srcOrd="1" destOrd="0" parTransId="{CA3E2370-882E-42D7-9800-FA6D669CE788}" sibTransId="{A5938B2B-7B63-435C-8383-A638E5252511}"/>
    <dgm:cxn modelId="{DECB380C-FA09-46EC-A2BD-390343E6FC8A}" type="presOf" srcId="{5FDF8F22-D131-4C99-880C-19BE8752E8B1}" destId="{1F8A86BB-2638-41CF-AA2E-FA9EE43957DC}" srcOrd="1" destOrd="0" presId="urn:microsoft.com/office/officeart/2005/8/layout/hierarchy2"/>
    <dgm:cxn modelId="{675E5D45-8CF1-421B-8567-2F6C0C01C9A5}" type="presOf" srcId="{F45CB908-63C5-4242-B0C0-0302D4E4B1C3}" destId="{47AC987A-FEEB-42C2-BD17-753634232209}" srcOrd="1" destOrd="0" presId="urn:microsoft.com/office/officeart/2005/8/layout/hierarchy2"/>
    <dgm:cxn modelId="{E4524017-8119-4B7A-B436-D30795352DBB}" type="presOf" srcId="{5612BB00-0007-4DE4-A8EC-9A0570297A5C}" destId="{3F557D87-1C56-4364-8132-FAF77F76FFD2}" srcOrd="0" destOrd="0" presId="urn:microsoft.com/office/officeart/2005/8/layout/hierarchy2"/>
    <dgm:cxn modelId="{71E99852-8371-4B12-B7EE-03B10C989D93}" srcId="{8D87FBB8-2FFB-4D19-900F-76E60F9F5769}" destId="{F7BB1384-E185-496A-9EC9-14D108205A4F}" srcOrd="0" destOrd="0" parTransId="{B8964A17-39B5-44A8-A7D2-E2561D868435}" sibTransId="{C9054127-4D4F-4101-B816-25A9B6200AA7}"/>
    <dgm:cxn modelId="{1C49567D-E7F9-40EF-9E91-7E3E1BB166C4}" type="presOf" srcId="{01650282-0F0C-4858-AD1A-6E533A120C88}" destId="{B1C40F9B-D065-4405-9B71-CFE03A543E25}" srcOrd="0" destOrd="0" presId="urn:microsoft.com/office/officeart/2005/8/layout/hierarchy2"/>
    <dgm:cxn modelId="{13A15749-85DD-4A5E-8399-84F1AF409D51}" srcId="{01650282-0F0C-4858-AD1A-6E533A120C88}" destId="{8D87FBB8-2FFB-4D19-900F-76E60F9F5769}" srcOrd="1" destOrd="0" parTransId="{9D88693E-E57F-4200-9918-4ACFAFB93609}" sibTransId="{7843F7C9-407E-459C-8814-CAC3EDBCC7FE}"/>
    <dgm:cxn modelId="{71530114-58A6-47A3-BFC3-86B1D6AE69F5}" type="presOf" srcId="{719810A6-F1ED-4095-8C3C-28C03C039E94}" destId="{97C6EDAD-77DB-475D-91BC-728A4AADE92D}" srcOrd="0" destOrd="0" presId="urn:microsoft.com/office/officeart/2005/8/layout/hierarchy2"/>
    <dgm:cxn modelId="{45F59086-41FC-44F5-A094-DFD9DE7EDCE6}" type="presOf" srcId="{6A5AEFAC-8E81-410F-99CA-E06BEA71BCCC}" destId="{21CD941D-2183-41AD-975F-91F08EB6CCE7}" srcOrd="0" destOrd="0" presId="urn:microsoft.com/office/officeart/2005/8/layout/hierarchy2"/>
    <dgm:cxn modelId="{EC8DA848-1571-4771-8AC0-CD3D214961A1}" type="presOf" srcId="{2CF9EA72-0DD8-4C1D-819F-4E19E4542A05}" destId="{ADAFCF43-2979-43DF-B9AD-FD6CB9A559E1}" srcOrd="1" destOrd="0" presId="urn:microsoft.com/office/officeart/2005/8/layout/hierarchy2"/>
    <dgm:cxn modelId="{C4FE4FAF-22FE-4AA7-9CEB-F8CB8B4ED8F1}" type="presOf" srcId="{079B3A3D-0C51-415D-BC8D-D583EC974723}" destId="{10E72EC6-F141-4ACB-B9CD-1D4BE3AD6598}" srcOrd="0" destOrd="0" presId="urn:microsoft.com/office/officeart/2005/8/layout/hierarchy2"/>
    <dgm:cxn modelId="{94FAB8D3-B634-41DA-9AE6-16D5E515C70B}" type="presOf" srcId="{0B668991-92A0-42DF-8FD0-C349A2685352}" destId="{4A92736E-67AD-4350-AF35-89E61E2C2DA5}" srcOrd="0" destOrd="0" presId="urn:microsoft.com/office/officeart/2005/8/layout/hierarchy2"/>
    <dgm:cxn modelId="{8FA2676E-BF35-4894-959C-4E8EBB09F80B}" type="presOf" srcId="{FC465409-85E3-4337-870D-7F8CB06B2AE6}" destId="{5ECEED0B-F187-4B2B-B3A7-AE9F6081BB19}" srcOrd="1" destOrd="0" presId="urn:microsoft.com/office/officeart/2005/8/layout/hierarchy2"/>
    <dgm:cxn modelId="{21C698FF-4768-44C3-8F46-20795BCE2757}" type="presOf" srcId="{A36F77DB-9760-470F-94DD-6442C77A756D}" destId="{DF8F6660-06D0-4E8C-9E2C-032C40559701}" srcOrd="0" destOrd="0" presId="urn:microsoft.com/office/officeart/2005/8/layout/hierarchy2"/>
    <dgm:cxn modelId="{EC3E811F-0997-42B5-BA35-F5C04F4D0851}" srcId="{B8A48FBF-8179-4F3E-BD08-570A6FC0C870}" destId="{0B668991-92A0-42DF-8FD0-C349A2685352}" srcOrd="0" destOrd="0" parTransId="{285E95B1-AD92-4493-B1DF-6573949DD1A6}" sibTransId="{04F5FE23-A0A9-45A9-9BD6-58DFF0B9C3B4}"/>
    <dgm:cxn modelId="{D8F8CBF2-9591-4470-ABF3-54112437C71B}" type="presOf" srcId="{8D87FBB8-2FFB-4D19-900F-76E60F9F5769}" destId="{DE714EFE-C78E-43BD-9B42-8D7E4EAE90E6}" srcOrd="0" destOrd="0" presId="urn:microsoft.com/office/officeart/2005/8/layout/hierarchy2"/>
    <dgm:cxn modelId="{49CB9200-A1AE-4FCF-988B-4CD51AEC9C58}" type="presOf" srcId="{F017D1EF-0BED-43CD-B148-A886C62016F8}" destId="{F48E8178-FF97-4CCC-97C2-5E2BFDD6D759}" srcOrd="0" destOrd="0" presId="urn:microsoft.com/office/officeart/2005/8/layout/hierarchy2"/>
    <dgm:cxn modelId="{1AFAB935-FB44-4B48-B4CE-FB7D3CD713B8}" type="presOf" srcId="{9D88693E-E57F-4200-9918-4ACFAFB93609}" destId="{200B08C5-1519-4633-91DC-C80E235D48D8}" srcOrd="0" destOrd="0" presId="urn:microsoft.com/office/officeart/2005/8/layout/hierarchy2"/>
    <dgm:cxn modelId="{1E9FA19F-40B3-45A4-932E-D0FA9B42E5C4}" type="presOf" srcId="{F997C77F-0336-4232-84F9-83A7D790265B}" destId="{CCB108F2-A381-4F43-9EB7-053311C07063}" srcOrd="0" destOrd="0" presId="urn:microsoft.com/office/officeart/2005/8/layout/hierarchy2"/>
    <dgm:cxn modelId="{0E0DC8AA-E57D-4670-A5A8-10A7C0B157FD}" type="presOf" srcId="{04F465EF-387C-4F2C-B371-86AFB6684CE6}" destId="{69F068E0-D916-4C83-9E3D-DC677A5FC5BE}" srcOrd="0" destOrd="0" presId="urn:microsoft.com/office/officeart/2005/8/layout/hierarchy2"/>
    <dgm:cxn modelId="{C430561D-378A-4DDD-BE3A-1F872D2F1831}" type="presOf" srcId="{285E95B1-AD92-4493-B1DF-6573949DD1A6}" destId="{1E000611-BCC7-4736-ACE1-C439942BD129}" srcOrd="1" destOrd="0" presId="urn:microsoft.com/office/officeart/2005/8/layout/hierarchy2"/>
    <dgm:cxn modelId="{E04DF8ED-D285-4C61-809E-C72994300550}" type="presOf" srcId="{454A5D9E-AD00-40C8-9955-95DE78B8133C}" destId="{D1803518-6CA6-4DE9-B602-A2D19A2B7EAA}" srcOrd="1" destOrd="0" presId="urn:microsoft.com/office/officeart/2005/8/layout/hierarchy2"/>
    <dgm:cxn modelId="{A6C52E86-5FE3-4D9E-AF01-930052A09E99}" type="presOf" srcId="{2681073B-33EA-4406-B25B-D7B8A08C4782}" destId="{9AF338CE-6ABF-47AC-9447-23BF5C28F7CF}" srcOrd="0" destOrd="0" presId="urn:microsoft.com/office/officeart/2005/8/layout/hierarchy2"/>
    <dgm:cxn modelId="{8DB6DD7F-2DB9-4409-B772-8ADAC2DF0253}" type="presOf" srcId="{DFDD6633-F329-41CC-8293-EAD1AA21531D}" destId="{5C8EE3BD-5CD1-453C-9125-D2D80EABD687}" srcOrd="1" destOrd="0" presId="urn:microsoft.com/office/officeart/2005/8/layout/hierarchy2"/>
    <dgm:cxn modelId="{1B22510D-605C-44CD-B338-31FF5C0B1C6E}" type="presOf" srcId="{F076D59F-857B-4F93-8AF3-BA480D192D06}" destId="{429C60ED-B3A8-456D-8C5C-8E795860B5B4}" srcOrd="1" destOrd="0" presId="urn:microsoft.com/office/officeart/2005/8/layout/hierarchy2"/>
    <dgm:cxn modelId="{5FC1E46B-7B7C-4C76-B65F-DE7EDC098651}" type="presOf" srcId="{20598BE6-DA70-47B2-B29E-42AEAB03D289}" destId="{38990D05-EE20-472A-A5CF-4F1082B83615}" srcOrd="1" destOrd="0" presId="urn:microsoft.com/office/officeart/2005/8/layout/hierarchy2"/>
    <dgm:cxn modelId="{41540195-037B-45FF-8837-671C87410970}" type="presOf" srcId="{C6E133E6-CEEE-431E-8AFD-E2A77A15F857}" destId="{BFB09F86-F51F-40A3-B39C-04D745EB2E38}" srcOrd="1" destOrd="0" presId="urn:microsoft.com/office/officeart/2005/8/layout/hierarchy2"/>
    <dgm:cxn modelId="{F7F83BD0-AF35-49E1-B6C6-91A57E788F45}" type="presOf" srcId="{E89208C5-6E63-47E4-9781-5DFBEDC71AF6}" destId="{FDD64FF7-AEA2-4864-B927-E77B2AC5C6C2}" srcOrd="1" destOrd="0" presId="urn:microsoft.com/office/officeart/2005/8/layout/hierarchy2"/>
    <dgm:cxn modelId="{CCE6750D-5302-423C-AABA-7A518CAC3113}" type="presOf" srcId="{62E6A9E5-A672-4B0A-9D22-C9F9810FF137}" destId="{296348D1-8478-4076-89AE-F31D2E4C7CC1}" srcOrd="0" destOrd="0" presId="urn:microsoft.com/office/officeart/2005/8/layout/hierarchy2"/>
    <dgm:cxn modelId="{53BF25A3-26C0-4075-9FF9-BCCFA08B1CC8}" type="presOf" srcId="{B8A48FBF-8179-4F3E-BD08-570A6FC0C870}" destId="{25661A87-4AD7-436A-BAA1-4EA27C92D9E1}" srcOrd="0" destOrd="0" presId="urn:microsoft.com/office/officeart/2005/8/layout/hierarchy2"/>
    <dgm:cxn modelId="{13402280-9E9B-4DAE-934D-B103713EA2FF}" type="presOf" srcId="{A3A358BB-EFD9-4735-8936-C38F42F70EBA}" destId="{857B4AA8-6E39-4B01-BC7F-F0C7D57C4B3C}" srcOrd="0" destOrd="0" presId="urn:microsoft.com/office/officeart/2005/8/layout/hierarchy2"/>
    <dgm:cxn modelId="{EE27F93E-FCF6-4550-881C-231A03AC06EB}" type="presOf" srcId="{CA3E2370-882E-42D7-9800-FA6D669CE788}" destId="{C3C10ABB-8D4E-4A80-9A24-AC7A7C6F265D}" srcOrd="0" destOrd="0" presId="urn:microsoft.com/office/officeart/2005/8/layout/hierarchy2"/>
    <dgm:cxn modelId="{B0AB1808-0A95-4241-A003-9B7FF7E56BD1}" type="presOf" srcId="{69204181-EB5F-41E7-94F8-16488CCC9B8D}" destId="{A8AC3D79-C30A-4A69-A8A9-83FD1FBC75E0}" srcOrd="0" destOrd="0" presId="urn:microsoft.com/office/officeart/2005/8/layout/hierarchy2"/>
    <dgm:cxn modelId="{1F345227-EA0F-4536-BDEA-3CFF7121F2B0}" type="presOf" srcId="{F857663A-783D-41FA-BA4D-300914E4401F}" destId="{CDB3BC6C-B1F1-4F7C-9D99-14B62EF620D0}" srcOrd="1" destOrd="0" presId="urn:microsoft.com/office/officeart/2005/8/layout/hierarchy2"/>
    <dgm:cxn modelId="{AC5C685F-6AC6-418F-B1CC-05B2CDBAEB1D}" type="presOf" srcId="{715328E3-4083-49D6-9216-4DFF0243D902}" destId="{72330E7F-B166-4819-B73E-FDBA6A504973}" srcOrd="1" destOrd="0" presId="urn:microsoft.com/office/officeart/2005/8/layout/hierarchy2"/>
    <dgm:cxn modelId="{F9C3D941-586B-4DA0-BD28-00F9E39C1967}" srcId="{4E05E85C-BB8B-4F72-8BB5-E76D2FCF4A64}" destId="{12E9E691-509E-4D8D-9DA3-8E24B3CC88B2}" srcOrd="1" destOrd="0" parTransId="{DFDD6633-F329-41CC-8293-EAD1AA21531D}" sibTransId="{F18D3564-0E5A-49A9-AADF-F79C3AB2D84B}"/>
    <dgm:cxn modelId="{1C6490A2-E8FD-4305-9C1D-B534DB5DB45B}" type="presOf" srcId="{B5668A2B-26C4-4766-875C-6F867729B872}" destId="{167FFD0B-B11B-4423-8D4A-BE6D6F676EDF}" srcOrd="0" destOrd="0" presId="urn:microsoft.com/office/officeart/2005/8/layout/hierarchy2"/>
    <dgm:cxn modelId="{5150AB28-E9F7-439D-8002-3882590541FA}" type="presOf" srcId="{F6D93DE6-37D2-4907-BCC1-18F55C304A8B}" destId="{F7C0CE8D-5DC0-4D3A-8C8A-70F2C0CE82E6}" srcOrd="0" destOrd="0" presId="urn:microsoft.com/office/officeart/2005/8/layout/hierarchy2"/>
    <dgm:cxn modelId="{FF5E2946-B67C-4C62-8820-1D4698014D04}" type="presOf" srcId="{2D877A4B-F8D0-4ACE-989B-58A0646C0372}" destId="{85920A2A-4A9F-4D58-9053-846272C78D6B}" srcOrd="1" destOrd="0" presId="urn:microsoft.com/office/officeart/2005/8/layout/hierarchy2"/>
    <dgm:cxn modelId="{D7274A40-1352-4311-A368-209982F732FA}" type="presOf" srcId="{3CF7A399-C234-4ACB-965B-CA155427D9F9}" destId="{74BFDEB1-956E-4437-A1AD-0784350EE081}" srcOrd="0" destOrd="0" presId="urn:microsoft.com/office/officeart/2005/8/layout/hierarchy2"/>
    <dgm:cxn modelId="{BC436D83-204B-4165-99C9-949D3EC46B6B}" type="presOf" srcId="{D33E4570-C6DB-485D-8EC9-363B10237742}" destId="{A0D88467-4F71-4352-B798-D00BEB729D86}" srcOrd="0" destOrd="0" presId="urn:microsoft.com/office/officeart/2005/8/layout/hierarchy2"/>
    <dgm:cxn modelId="{DF7F300D-2E1C-4428-AEE5-2E05BCA19507}" type="presOf" srcId="{D49A64DC-E9BD-4607-A3F3-B2DA9FE70CB1}" destId="{00F4B970-4C0B-4A04-9311-33CB356DDA4E}" srcOrd="0" destOrd="0" presId="urn:microsoft.com/office/officeart/2005/8/layout/hierarchy2"/>
    <dgm:cxn modelId="{F76F5C08-C0DF-42C1-9B89-7D88E92423F4}" type="presOf" srcId="{D756BF3E-01BD-417A-805E-EB491DB559C5}" destId="{F96F4F60-37ED-48C8-AC76-A0BA225C9BD0}" srcOrd="1" destOrd="0" presId="urn:microsoft.com/office/officeart/2005/8/layout/hierarchy2"/>
    <dgm:cxn modelId="{E40E9F5E-18D6-4BA0-BA1C-9968C8BD9A39}" type="presOf" srcId="{A8BE9EC5-C5A8-4ADD-B9B8-50F383DCE6A9}" destId="{5A524BAF-5686-45E9-ADFC-9C9C9C8F1641}" srcOrd="0" destOrd="0" presId="urn:microsoft.com/office/officeart/2005/8/layout/hierarchy2"/>
    <dgm:cxn modelId="{E8EA9783-AD61-4B30-B39B-F5AFB1B29E50}" type="presOf" srcId="{F0A40996-422C-4BE9-BC7E-1ADF268C32F3}" destId="{D4BEDC21-76F5-4A28-BF79-7DBF1779DD6A}" srcOrd="1" destOrd="0" presId="urn:microsoft.com/office/officeart/2005/8/layout/hierarchy2"/>
    <dgm:cxn modelId="{D8FEAD4E-B05F-4532-B625-C7102D5AA68F}" srcId="{4E05E85C-BB8B-4F72-8BB5-E76D2FCF4A64}" destId="{62E6A9E5-A672-4B0A-9D22-C9F9810FF137}" srcOrd="0" destOrd="0" parTransId="{69204181-EB5F-41E7-94F8-16488CCC9B8D}" sibTransId="{A954B155-F6AF-4121-AF8B-4290527D591C}"/>
    <dgm:cxn modelId="{4636E19F-BFAB-4756-9910-023040411F0B}" srcId="{809A84D4-4B68-4804-BB7E-2F217E5904E3}" destId="{06A92D6D-3A29-4E64-82D6-E1AB0C9E4CC7}" srcOrd="1" destOrd="0" parTransId="{E89208C5-6E63-47E4-9781-5DFBEDC71AF6}" sibTransId="{D5BBA704-190F-4C26-A554-E4AEBE7AAEE9}"/>
    <dgm:cxn modelId="{6740D372-4C73-4D0A-A000-C965CE51D97A}" type="presOf" srcId="{20598BE6-DA70-47B2-B29E-42AEAB03D289}" destId="{984F28CE-77E8-4E97-AC12-E956A76506AE}" srcOrd="0" destOrd="0" presId="urn:microsoft.com/office/officeart/2005/8/layout/hierarchy2"/>
    <dgm:cxn modelId="{CC3EB40F-5A54-4BAA-89FE-10EF4F866768}" type="presOf" srcId="{B8964A17-39B5-44A8-A7D2-E2561D868435}" destId="{7CB120E7-EA8E-4DB7-8E58-CF3981953E0E}" srcOrd="0" destOrd="0" presId="urn:microsoft.com/office/officeart/2005/8/layout/hierarchy2"/>
    <dgm:cxn modelId="{A3E3211C-3BD4-4F08-9F66-2CF1CB3CAAF4}" type="presOf" srcId="{9D88693E-E57F-4200-9918-4ACFAFB93609}" destId="{95B90BC9-399A-4CCB-9A38-8732902FDE58}" srcOrd="1" destOrd="0" presId="urn:microsoft.com/office/officeart/2005/8/layout/hierarchy2"/>
    <dgm:cxn modelId="{88EFF7C0-79D0-4FF9-9D3D-2C4F4307BE1C}" type="presOf" srcId="{F857663A-783D-41FA-BA4D-300914E4401F}" destId="{CFFBA69D-30BD-49F5-B90E-8233585C5C12}" srcOrd="0" destOrd="0" presId="urn:microsoft.com/office/officeart/2005/8/layout/hierarchy2"/>
    <dgm:cxn modelId="{14A64B66-E333-428C-BFFF-13D68169A5C4}" srcId="{E435FE24-4773-45B9-8FC3-3C769ED81E2B}" destId="{809A84D4-4B68-4804-BB7E-2F217E5904E3}" srcOrd="0" destOrd="0" parTransId="{20598BE6-DA70-47B2-B29E-42AEAB03D289}" sibTransId="{28A07F25-FC01-464E-A744-590BE97731A4}"/>
    <dgm:cxn modelId="{08015272-A2E0-4094-BA24-2FD65035D26C}" type="presOf" srcId="{D33E4570-C6DB-485D-8EC9-363B10237742}" destId="{944D25F0-91D1-4690-B35C-C4EE7A45061D}" srcOrd="1" destOrd="0" presId="urn:microsoft.com/office/officeart/2005/8/layout/hierarchy2"/>
    <dgm:cxn modelId="{E5F34306-06ED-4AA1-9F18-455FCF47DA82}" srcId="{13B4CB9D-6EF8-4838-B36B-56E32609871F}" destId="{B5668A2B-26C4-4766-875C-6F867729B872}" srcOrd="0" destOrd="0" parTransId="{715328E3-4083-49D6-9216-4DFF0243D902}" sibTransId="{C2AD47F5-F0D6-4A5F-9314-DB236AB652E2}"/>
    <dgm:cxn modelId="{941294C1-5EA8-4EAB-A3F0-ED95F3DF397D}" srcId="{EB5E23E0-9384-4E67-ADFD-40EBBF0630F2}" destId="{6D1EAE89-1BBD-434D-B03E-178D9DCE211B}" srcOrd="1" destOrd="0" parTransId="{5612BB00-0007-4DE4-A8EC-9A0570297A5C}" sibTransId="{B5A1CE1D-BDEB-4FB8-8407-D800EEAE546A}"/>
    <dgm:cxn modelId="{287BFCFC-8A16-4803-9B67-45E534570064}" srcId="{3CF7A399-C234-4ACB-965B-CA155427D9F9}" destId="{E435FE24-4773-45B9-8FC3-3C769ED81E2B}" srcOrd="0" destOrd="0" parTransId="{7350E47D-8CAD-4ABC-A5DA-E22B7C125BC6}" sibTransId="{F03A25DA-E86B-4BD0-8027-78AD82D3330D}"/>
    <dgm:cxn modelId="{A5BAD94C-714D-4F42-8184-D881B7CD7006}" type="presOf" srcId="{CA3E2370-882E-42D7-9800-FA6D669CE788}" destId="{1DFBE3AE-953C-4D6A-AE33-722610AD1883}" srcOrd="1" destOrd="0" presId="urn:microsoft.com/office/officeart/2005/8/layout/hierarchy2"/>
    <dgm:cxn modelId="{CDDD3165-9764-47B5-BCD0-C8518E37A4EB}" srcId="{B98F644C-A03D-46C4-A6F6-C760CB63852F}" destId="{4E05E85C-BB8B-4F72-8BB5-E76D2FCF4A64}" srcOrd="0" destOrd="0" parTransId="{C6E133E6-CEEE-431E-8AFD-E2A77A15F857}" sibTransId="{FA3BA783-0E5B-4801-A869-3F9DCCE6047E}"/>
    <dgm:cxn modelId="{9C6A5430-AED6-46FD-8A7C-81FDC64CE1C9}" srcId="{F997C77F-0336-4232-84F9-83A7D790265B}" destId="{3A874169-1594-4400-9A02-9EF03C83012D}" srcOrd="0" destOrd="0" parTransId="{F45CB908-63C5-4242-B0C0-0302D4E4B1C3}" sibTransId="{88CE9E40-319D-4DB8-B1C6-9F4B48D7BF04}"/>
    <dgm:cxn modelId="{2880A8A2-1B4F-4848-BB63-C4851FAA692E}" srcId="{B98F644C-A03D-46C4-A6F6-C760CB63852F}" destId="{13B4CB9D-6EF8-4838-B36B-56E32609871F}" srcOrd="1" destOrd="0" parTransId="{F076D59F-857B-4F93-8AF3-BA480D192D06}" sibTransId="{B1D2F837-7124-4AAC-B8E3-71148C0BA05C}"/>
    <dgm:cxn modelId="{EBA3C890-AE7C-477C-9B6E-442774DCE0D8}" type="presOf" srcId="{EB5E23E0-9384-4E67-ADFD-40EBBF0630F2}" destId="{39EE40EF-4E3E-4D4A-AF63-F80F31AF6700}" srcOrd="0" destOrd="0" presId="urn:microsoft.com/office/officeart/2005/8/layout/hierarchy2"/>
    <dgm:cxn modelId="{72CC6B05-55AE-4845-9486-6290AA249CAF}" type="presOf" srcId="{6B1BD29B-B40A-4B26-B578-FC954A60C75A}" destId="{A8731A94-2A7A-42D9-81C8-94F39E6C54BC}" srcOrd="0" destOrd="0" presId="urn:microsoft.com/office/officeart/2005/8/layout/hierarchy2"/>
    <dgm:cxn modelId="{F840A0E1-6DA3-4209-849A-9A4201E05DD9}" type="presOf" srcId="{F076D59F-857B-4F93-8AF3-BA480D192D06}" destId="{7CA50168-B51A-4C62-98EA-66ADA2AAAE11}" srcOrd="0" destOrd="0" presId="urn:microsoft.com/office/officeart/2005/8/layout/hierarchy2"/>
    <dgm:cxn modelId="{F6729523-17F0-45F1-89F3-2C75D07B985E}" srcId="{A8BE9EC5-C5A8-4ADD-B9B8-50F383DCE6A9}" destId="{5CB32E22-D188-4F95-8229-D25C8EC08DBC}" srcOrd="0" destOrd="0" parTransId="{4C4F6E6B-5EBF-41A0-B7D2-F5488BFD6E91}" sibTransId="{38E2C2E2-3713-4992-96D2-01C146240E44}"/>
    <dgm:cxn modelId="{305BE13F-8D62-4EBD-AEEA-E2BF3FAC77C4}" type="presOf" srcId="{FC465409-85E3-4337-870D-7F8CB06B2AE6}" destId="{E42F79CE-DBE7-4772-BFCC-1460A9F4B60A}" srcOrd="0" destOrd="0" presId="urn:microsoft.com/office/officeart/2005/8/layout/hierarchy2"/>
    <dgm:cxn modelId="{4627D378-C452-47D8-9496-191CCE419DA0}" type="presOf" srcId="{06A92D6D-3A29-4E64-82D6-E1AB0C9E4CC7}" destId="{62605D4D-8337-42A1-85D0-5BD58766E512}" srcOrd="0" destOrd="0" presId="urn:microsoft.com/office/officeart/2005/8/layout/hierarchy2"/>
    <dgm:cxn modelId="{757A5B78-6E2C-46EA-8724-CE84F356C87C}" srcId="{6A5AEFAC-8E81-410F-99CA-E06BEA71BCCC}" destId="{C06EE0A1-635B-467E-A2B1-C935614F858A}" srcOrd="1" destOrd="0" parTransId="{F6D93DE6-37D2-4907-BCC1-18F55C304A8B}" sibTransId="{D37D4CE1-0D3F-423C-A5CC-6E0AA6373DAD}"/>
    <dgm:cxn modelId="{4A5462DE-D543-4384-9D7C-EEA03275711D}" srcId="{01650282-0F0C-4858-AD1A-6E533A120C88}" destId="{3CF7A399-C234-4ACB-965B-CA155427D9F9}" srcOrd="0" destOrd="0" parTransId="{A3A358BB-EFD9-4735-8936-C38F42F70EBA}" sibTransId="{1D384CF2-E3F6-410C-9137-5DD1BE3B0B86}"/>
    <dgm:cxn modelId="{C3183C82-6939-44B1-A84E-1C7D92308702}" type="presOf" srcId="{12E9E691-509E-4D8D-9DA3-8E24B3CC88B2}" destId="{B80023BB-53A9-4C6A-A88C-3B996AF54667}" srcOrd="0" destOrd="0" presId="urn:microsoft.com/office/officeart/2005/8/layout/hierarchy2"/>
    <dgm:cxn modelId="{FB7D9A50-7EC5-4354-8674-11BB8A40B227}" type="presOf" srcId="{454A5D9E-AD00-40C8-9955-95DE78B8133C}" destId="{CBD8D9F0-EC5D-4116-AAAB-EC6CA9F14D41}" srcOrd="0" destOrd="0" presId="urn:microsoft.com/office/officeart/2005/8/layout/hierarchy2"/>
    <dgm:cxn modelId="{D8E30EE7-30BE-40D6-8D6D-87E16FFB9918}" type="presOf" srcId="{6D1EAE89-1BBD-434D-B03E-178D9DCE211B}" destId="{363E1167-5611-4458-8C46-D87A74A59C37}" srcOrd="0" destOrd="0" presId="urn:microsoft.com/office/officeart/2005/8/layout/hierarchy2"/>
    <dgm:cxn modelId="{94011E37-1611-4794-B183-6056EDA67632}" type="presOf" srcId="{4C4F6E6B-5EBF-41A0-B7D2-F5488BFD6E91}" destId="{2EB8C1B6-34E5-4E5E-A81E-B4A6F5A9B4D9}" srcOrd="0" destOrd="0" presId="urn:microsoft.com/office/officeart/2005/8/layout/hierarchy2"/>
    <dgm:cxn modelId="{BD72F2C4-60E3-4C0D-8C8A-6589F91FEA5B}" srcId="{A8BE9EC5-C5A8-4ADD-B9B8-50F383DCE6A9}" destId="{04F465EF-387C-4F2C-B371-86AFB6684CE6}" srcOrd="1" destOrd="0" parTransId="{719810A6-F1ED-4095-8C3C-28C03C039E94}" sibTransId="{C30F8AD2-7C00-41D4-92D6-4A5FA364F3B3}"/>
    <dgm:cxn modelId="{EEC2E036-4D66-4B4F-8E85-2F1479236420}" type="presOf" srcId="{27ECC274-611A-41EC-B77E-972958D30E3E}" destId="{3F6DC5D1-FC08-459B-80FB-1F26C6C1556B}" srcOrd="1" destOrd="0" presId="urn:microsoft.com/office/officeart/2005/8/layout/hierarchy2"/>
    <dgm:cxn modelId="{D7B9AA85-2A7C-4AE0-8D4C-476F2D97C338}" srcId="{8D87FBB8-2FFB-4D19-900F-76E60F9F5769}" destId="{B98F644C-A03D-46C4-A6F6-C760CB63852F}" srcOrd="1" destOrd="0" parTransId="{D33E4570-C6DB-485D-8EC9-363B10237742}" sibTransId="{E0B4A00F-AB4B-4ABE-8028-87D8BCB0C5CA}"/>
    <dgm:cxn modelId="{B4665454-8F89-40D4-8FA1-42F5B5055F09}" type="presOf" srcId="{5612BB00-0007-4DE4-A8EC-9A0570297A5C}" destId="{97205DD1-BDA0-4F5B-AFED-2538EC0D7A4F}" srcOrd="1" destOrd="0" presId="urn:microsoft.com/office/officeart/2005/8/layout/hierarchy2"/>
    <dgm:cxn modelId="{8229260F-DEC0-46BB-B408-0CE1A8B88957}" srcId="{EB5E23E0-9384-4E67-ADFD-40EBBF0630F2}" destId="{079B3A3D-0C51-415D-BC8D-D583EC974723}" srcOrd="0" destOrd="0" parTransId="{F857663A-783D-41FA-BA4D-300914E4401F}" sibTransId="{D3FDC0FE-576E-49E3-9D73-DDFC4EB40EA4}"/>
    <dgm:cxn modelId="{BC022DE2-1341-4D79-A3FB-4318FE66F42E}" srcId="{809A84D4-4B68-4804-BB7E-2F217E5904E3}" destId="{880C2B4B-EEC1-419B-8B57-D73C0CE41BD0}" srcOrd="0" destOrd="0" parTransId="{2CF9EA72-0DD8-4C1D-819F-4E19E4542A05}" sibTransId="{AAA053AC-700D-4231-9DA0-E62473E56C4B}"/>
    <dgm:cxn modelId="{CA5A6D0B-2169-470C-AECC-BBF1E4E3545C}" type="presOf" srcId="{7EE7DF08-8D42-462C-8363-5199283DD8DE}" destId="{32B70245-8086-4D01-A6E6-4EC5108985F0}" srcOrd="0" destOrd="0" presId="urn:microsoft.com/office/officeart/2005/8/layout/hierarchy2"/>
    <dgm:cxn modelId="{37C87596-9919-4707-8C3D-1A70F99A865A}" type="presOf" srcId="{3A874169-1594-4400-9A02-9EF03C83012D}" destId="{B54551F8-90C9-4524-BA46-5FC2D4E3C223}" srcOrd="0" destOrd="0" presId="urn:microsoft.com/office/officeart/2005/8/layout/hierarchy2"/>
    <dgm:cxn modelId="{8C45C8C1-F216-4B34-8CD5-887AD4F855BB}" type="presOf" srcId="{F0A40996-422C-4BE9-BC7E-1ADF268C32F3}" destId="{AF52E97B-01E5-4EF7-B5C7-291AC8F1730F}" srcOrd="0" destOrd="0" presId="urn:microsoft.com/office/officeart/2005/8/layout/hierarchy2"/>
    <dgm:cxn modelId="{6EC5CEA4-EC0F-48C0-B148-B7A924E6E2AC}" srcId="{3CF7A399-C234-4ACB-965B-CA155427D9F9}" destId="{B8A48FBF-8179-4F3E-BD08-570A6FC0C870}" srcOrd="1" destOrd="0" parTransId="{FC465409-85E3-4337-870D-7F8CB06B2AE6}" sibTransId="{D33F38C2-DF6E-4A36-85AE-EE4483B8AD8D}"/>
    <dgm:cxn modelId="{4C9C8F89-2396-4ABF-AA64-2F5DCF19AFE0}" type="presOf" srcId="{E89208C5-6E63-47E4-9781-5DFBEDC71AF6}" destId="{84ACE744-C664-41ED-BE74-87280C095E2B}" srcOrd="0" destOrd="0" presId="urn:microsoft.com/office/officeart/2005/8/layout/hierarchy2"/>
    <dgm:cxn modelId="{A9F38740-C3FF-44A6-9C7E-66871C8D976E}" srcId="{B8A48FBF-8179-4F3E-BD08-570A6FC0C870}" destId="{A8BE9EC5-C5A8-4ADD-B9B8-50F383DCE6A9}" srcOrd="1" destOrd="0" parTransId="{6B1BD29B-B40A-4B26-B578-FC954A60C75A}" sibTransId="{DA7D68A8-62F3-4875-90D1-451322511B1D}"/>
    <dgm:cxn modelId="{27AE2EB3-6960-4788-A52B-0078D4BF5A60}" type="presOf" srcId="{D756BF3E-01BD-417A-805E-EB491DB559C5}" destId="{D6FE2D78-C117-45FE-9221-B09EEF19C4BB}" srcOrd="0" destOrd="0" presId="urn:microsoft.com/office/officeart/2005/8/layout/hierarchy2"/>
    <dgm:cxn modelId="{A27A5A59-9BBD-418F-A644-D9858A907922}" type="presOf" srcId="{285E95B1-AD92-4493-B1DF-6573949DD1A6}" destId="{62524CE9-81CB-4A8E-815D-8FE7451A388F}" srcOrd="0" destOrd="0" presId="urn:microsoft.com/office/officeart/2005/8/layout/hierarchy2"/>
    <dgm:cxn modelId="{69844EAD-1BF2-4110-90C9-21B5EFEFAB90}" type="presOf" srcId="{C06EE0A1-635B-467E-A2B1-C935614F858A}" destId="{1FEB49CD-EF65-4585-ADEB-C25122991691}" srcOrd="0" destOrd="0" presId="urn:microsoft.com/office/officeart/2005/8/layout/hierarchy2"/>
    <dgm:cxn modelId="{4BCA2517-D343-42A1-86DC-A52E706CAEAC}" type="presOf" srcId="{27ECC274-611A-41EC-B77E-972958D30E3E}" destId="{2900A2A3-4791-41DA-B7F7-33EC0509DAEA}" srcOrd="0" destOrd="0" presId="urn:microsoft.com/office/officeart/2005/8/layout/hierarchy2"/>
    <dgm:cxn modelId="{201CFC3F-8C47-4811-A3E7-9DCCD0D4CAC4}" type="presOf" srcId="{DFDD6633-F329-41CC-8293-EAD1AA21531D}" destId="{7B178EEE-5852-4764-8B01-CCF2705A9B60}" srcOrd="0" destOrd="0" presId="urn:microsoft.com/office/officeart/2005/8/layout/hierarchy2"/>
    <dgm:cxn modelId="{FEE0EB68-147C-4AFB-A145-186B88940EE1}" srcId="{0B668991-92A0-42DF-8FD0-C349A2685352}" destId="{7EE7DF08-8D42-462C-8363-5199283DD8DE}" srcOrd="0" destOrd="0" parTransId="{2D877A4B-F8D0-4ACE-989B-58A0646C0372}" sibTransId="{4706F005-E1A6-4E74-B1D1-72FFEF8483FD}"/>
    <dgm:cxn modelId="{E7928076-5F98-4171-A7D1-5FA013EB578A}" type="presOf" srcId="{2D877A4B-F8D0-4ACE-989B-58A0646C0372}" destId="{2A84249D-892B-40C8-BF60-4A46F4ED0104}" srcOrd="0" destOrd="0" presId="urn:microsoft.com/office/officeart/2005/8/layout/hierarchy2"/>
    <dgm:cxn modelId="{6D673CD0-4CDC-47A6-8040-B8D6D2049D75}" srcId="{F7BB1384-E185-496A-9EC9-14D108205A4F}" destId="{6A5AEFAC-8E81-410F-99CA-E06BEA71BCCC}" srcOrd="1" destOrd="0" parTransId="{1144DE32-4A82-499F-9685-488EAE0E958A}" sibTransId="{24576C78-9547-47AA-965C-26FD5C844162}"/>
    <dgm:cxn modelId="{E4D6BBFE-A86D-4BAA-A42E-EDB417ACBEED}" type="presOf" srcId="{1144DE32-4A82-499F-9685-488EAE0E958A}" destId="{419A60C3-8D5E-470F-8368-B2353F92B170}" srcOrd="0" destOrd="0" presId="urn:microsoft.com/office/officeart/2005/8/layout/hierarchy2"/>
    <dgm:cxn modelId="{7000B5D9-1132-4E70-99C4-A416EE95B5E4}" type="presOf" srcId="{809A84D4-4B68-4804-BB7E-2F217E5904E3}" destId="{6477A4C6-8267-4013-A925-90B51BA22615}" srcOrd="0" destOrd="0" presId="urn:microsoft.com/office/officeart/2005/8/layout/hierarchy2"/>
    <dgm:cxn modelId="{65F40B4F-5010-4B84-A1B9-332579B390AC}" type="presOf" srcId="{B8964A17-39B5-44A8-A7D2-E2561D868435}" destId="{5BC7253E-27BE-4E11-802A-CF286DEEB62C}" srcOrd="1" destOrd="0" presId="urn:microsoft.com/office/officeart/2005/8/layout/hierarchy2"/>
    <dgm:cxn modelId="{B804C730-D651-4D43-B004-BAAE4B373111}" type="presOf" srcId="{13B4CB9D-6EF8-4838-B36B-56E32609871F}" destId="{3D60477A-5AC0-4172-AD66-18F2D5DCC311}" srcOrd="0" destOrd="0" presId="urn:microsoft.com/office/officeart/2005/8/layout/hierarchy2"/>
    <dgm:cxn modelId="{93B85027-8F57-4CA9-A0C1-87A555B7EDF1}" type="presOf" srcId="{5CB32E22-D188-4F95-8229-D25C8EC08DBC}" destId="{CC30A135-1544-47A1-91D1-71371EDFC8C6}" srcOrd="0" destOrd="0" presId="urn:microsoft.com/office/officeart/2005/8/layout/hierarchy2"/>
    <dgm:cxn modelId="{290781AD-10E0-419D-A42A-1461A555F449}" srcId="{D49A64DC-E9BD-4607-A3F3-B2DA9FE70CB1}" destId="{01650282-0F0C-4858-AD1A-6E533A120C88}" srcOrd="0" destOrd="0" parTransId="{1E20FD0C-DE46-4FE3-8C7D-39B70DF43C5A}" sibTransId="{F35686E4-2289-47E7-B4A6-7419748794F3}"/>
    <dgm:cxn modelId="{21D07E8B-4E0E-48B2-A742-B5645B0BC517}" type="presOf" srcId="{7350E47D-8CAD-4ABC-A5DA-E22B7C125BC6}" destId="{B184197B-58DF-499B-B8E8-B1CD577EB243}" srcOrd="1" destOrd="0" presId="urn:microsoft.com/office/officeart/2005/8/layout/hierarchy2"/>
    <dgm:cxn modelId="{9701B717-C4C3-4995-BA57-440C56428FE6}" type="presOf" srcId="{B98F644C-A03D-46C4-A6F6-C760CB63852F}" destId="{465BC646-13EC-4EB5-9A03-740B214E2425}" srcOrd="0" destOrd="0" presId="urn:microsoft.com/office/officeart/2005/8/layout/hierarchy2"/>
    <dgm:cxn modelId="{BC16F975-F4BA-45E2-845B-EDA3ED1B7362}" srcId="{13B4CB9D-6EF8-4838-B36B-56E32609871F}" destId="{F017D1EF-0BED-43CD-B148-A886C62016F8}" srcOrd="1" destOrd="0" parTransId="{5FDF8F22-D131-4C99-880C-19BE8752E8B1}" sibTransId="{CE4C8427-B142-4BE9-9334-03E6839C3DD9}"/>
    <dgm:cxn modelId="{D23562B9-7FD1-404B-A923-2A285AC1C619}" type="presOf" srcId="{715328E3-4083-49D6-9216-4DFF0243D902}" destId="{F68FAAA2-FDF4-4D1D-86D5-5C62AF413B5A}" srcOrd="0" destOrd="0" presId="urn:microsoft.com/office/officeart/2005/8/layout/hierarchy2"/>
    <dgm:cxn modelId="{24D6C10E-5586-45F7-89EE-09AA3D219FEB}" type="presOf" srcId="{69204181-EB5F-41E7-94F8-16488CCC9B8D}" destId="{9BB28672-9770-499B-9B8B-17D1E1E3A320}" srcOrd="1" destOrd="0" presId="urn:microsoft.com/office/officeart/2005/8/layout/hierarchy2"/>
    <dgm:cxn modelId="{A1D23968-19BE-4088-8269-2D8BBA0F793D}" srcId="{E435FE24-4773-45B9-8FC3-3C769ED81E2B}" destId="{F997C77F-0336-4232-84F9-83A7D790265B}" srcOrd="1" destOrd="0" parTransId="{F0A40996-422C-4BE9-BC7E-1ADF268C32F3}" sibTransId="{20C54801-4B4A-470C-967B-32012AEB02D0}"/>
    <dgm:cxn modelId="{03695108-1598-4F3A-8A9D-EBD81403EFAD}" type="presOf" srcId="{EAB320CB-A0AE-4227-B379-97AD3717A421}" destId="{6D112B08-118E-4A75-A706-F028B72A1793}" srcOrd="0" destOrd="0" presId="urn:microsoft.com/office/officeart/2005/8/layout/hierarchy2"/>
    <dgm:cxn modelId="{3E79CAEA-332C-4F39-AD40-F1C6F377ADCA}" type="presOf" srcId="{E435FE24-4773-45B9-8FC3-3C769ED81E2B}" destId="{47AAD10B-B57B-46EF-AEEF-EF6FDA901F90}" srcOrd="0" destOrd="0" presId="urn:microsoft.com/office/officeart/2005/8/layout/hierarchy2"/>
    <dgm:cxn modelId="{C66D05CF-1ECC-4160-A3DC-F824BC286AE3}" type="presOf" srcId="{5FDF8F22-D131-4C99-880C-19BE8752E8B1}" destId="{42644F8A-6EBF-4800-B4AB-30F45B4E062B}" srcOrd="0" destOrd="0" presId="urn:microsoft.com/office/officeart/2005/8/layout/hierarchy2"/>
    <dgm:cxn modelId="{9EB453B5-D72C-43FF-A225-6405C1732105}" type="presOf" srcId="{F6D93DE6-37D2-4907-BCC1-18F55C304A8B}" destId="{3545E806-96AD-4368-B290-0977CCD9F136}" srcOrd="1" destOrd="0" presId="urn:microsoft.com/office/officeart/2005/8/layout/hierarchy2"/>
    <dgm:cxn modelId="{6521FE7F-2112-4EAD-BE52-E4A13D0FFD8C}" type="presOf" srcId="{F45CB908-63C5-4242-B0C0-0302D4E4B1C3}" destId="{A5D293C1-CB15-4314-BA55-1CBE2D4019E0}" srcOrd="0" destOrd="0" presId="urn:microsoft.com/office/officeart/2005/8/layout/hierarchy2"/>
    <dgm:cxn modelId="{CC8B20A3-1EF3-4D42-BA8E-FBC8E3FA0D53}" type="presOf" srcId="{4E05E85C-BB8B-4F72-8BB5-E76D2FCF4A64}" destId="{462EB272-59AA-4E03-917B-F49EB82426F8}" srcOrd="0" destOrd="0" presId="urn:microsoft.com/office/officeart/2005/8/layout/hierarchy2"/>
    <dgm:cxn modelId="{7B4527C5-8F61-442D-963C-1D7151A3AFD3}" type="presOf" srcId="{1144DE32-4A82-499F-9685-488EAE0E958A}" destId="{DC366A5C-D182-49F1-8F51-2152ABDC6DFE}" srcOrd="1" destOrd="0" presId="urn:microsoft.com/office/officeart/2005/8/layout/hierarchy2"/>
    <dgm:cxn modelId="{E92DB54D-24D3-4608-B425-61B375FF3C58}" srcId="{F7BB1384-E185-496A-9EC9-14D108205A4F}" destId="{EB5E23E0-9384-4E67-ADFD-40EBBF0630F2}" srcOrd="0" destOrd="0" parTransId="{D756BF3E-01BD-417A-805E-EB491DB559C5}" sibTransId="{17A41597-66AC-438D-8043-10D1B7F1973B}"/>
    <dgm:cxn modelId="{5768EBA3-0860-40F1-BD2E-A302FA0C2EDB}" type="presOf" srcId="{C6E133E6-CEEE-431E-8AFD-E2A77A15F857}" destId="{B2B98DF2-6B49-410F-A5B8-1D1F5B01F251}" srcOrd="0" destOrd="0" presId="urn:microsoft.com/office/officeart/2005/8/layout/hierarchy2"/>
    <dgm:cxn modelId="{8062C0FF-EB8A-4332-9B8C-9071EA2D0D0B}" type="presOf" srcId="{719810A6-F1ED-4095-8C3C-28C03C039E94}" destId="{EB28DBCB-45BE-435B-AD1F-F8E72D910207}" srcOrd="1" destOrd="0" presId="urn:microsoft.com/office/officeart/2005/8/layout/hierarchy2"/>
    <dgm:cxn modelId="{9CCE2F3C-DF18-462F-BD80-97535C65D06C}" type="presOf" srcId="{2CF9EA72-0DD8-4C1D-819F-4E19E4542A05}" destId="{74B7841F-60CA-464E-B547-56E0045706BD}" srcOrd="0" destOrd="0" presId="urn:microsoft.com/office/officeart/2005/8/layout/hierarchy2"/>
    <dgm:cxn modelId="{5534F951-FA3C-4374-86E0-E2F31DE9E930}" type="presOf" srcId="{6B1BD29B-B40A-4B26-B578-FC954A60C75A}" destId="{DADCB5F3-5100-4760-B0AC-3D293EBA139D}" srcOrd="1" destOrd="0" presId="urn:microsoft.com/office/officeart/2005/8/layout/hierarchy2"/>
    <dgm:cxn modelId="{5D0536AA-341E-4BD6-807A-7730EEF9A1FE}" type="presParOf" srcId="{00F4B970-4C0B-4A04-9311-33CB356DDA4E}" destId="{C213CBE1-8225-4F00-B0B4-AD76320156CC}" srcOrd="0" destOrd="0" presId="urn:microsoft.com/office/officeart/2005/8/layout/hierarchy2"/>
    <dgm:cxn modelId="{8B7456DD-11B0-4A52-8CDA-6112BE903F3C}" type="presParOf" srcId="{C213CBE1-8225-4F00-B0B4-AD76320156CC}" destId="{B1C40F9B-D065-4405-9B71-CFE03A543E25}" srcOrd="0" destOrd="0" presId="urn:microsoft.com/office/officeart/2005/8/layout/hierarchy2"/>
    <dgm:cxn modelId="{6641FB98-E3E1-416C-BB83-02FEE13A8E6F}" type="presParOf" srcId="{C213CBE1-8225-4F00-B0B4-AD76320156CC}" destId="{4A5B7D90-4D73-404F-8075-F5AD3332917B}" srcOrd="1" destOrd="0" presId="urn:microsoft.com/office/officeart/2005/8/layout/hierarchy2"/>
    <dgm:cxn modelId="{2309E3B3-571B-4061-A8BC-C0CD5A41AF7D}" type="presParOf" srcId="{4A5B7D90-4D73-404F-8075-F5AD3332917B}" destId="{857B4AA8-6E39-4B01-BC7F-F0C7D57C4B3C}" srcOrd="0" destOrd="0" presId="urn:microsoft.com/office/officeart/2005/8/layout/hierarchy2"/>
    <dgm:cxn modelId="{C812B361-F564-4667-B954-4C75DAF88A69}" type="presParOf" srcId="{857B4AA8-6E39-4B01-BC7F-F0C7D57C4B3C}" destId="{FEEA6F37-6139-4F1C-894A-5935F325F60F}" srcOrd="0" destOrd="0" presId="urn:microsoft.com/office/officeart/2005/8/layout/hierarchy2"/>
    <dgm:cxn modelId="{7DA5C88C-E5A9-4DF2-9B4C-22E2A9035D42}" type="presParOf" srcId="{4A5B7D90-4D73-404F-8075-F5AD3332917B}" destId="{522140E0-5221-4952-BBA6-898F22AD47E3}" srcOrd="1" destOrd="0" presId="urn:microsoft.com/office/officeart/2005/8/layout/hierarchy2"/>
    <dgm:cxn modelId="{8EE037C3-3A4A-4B61-BA33-7EB6FDB0FE3D}" type="presParOf" srcId="{522140E0-5221-4952-BBA6-898F22AD47E3}" destId="{74BFDEB1-956E-4437-A1AD-0784350EE081}" srcOrd="0" destOrd="0" presId="urn:microsoft.com/office/officeart/2005/8/layout/hierarchy2"/>
    <dgm:cxn modelId="{9C042332-E742-4866-BE23-947C22777336}" type="presParOf" srcId="{522140E0-5221-4952-BBA6-898F22AD47E3}" destId="{70780686-E790-4234-9863-249472484C7C}" srcOrd="1" destOrd="0" presId="urn:microsoft.com/office/officeart/2005/8/layout/hierarchy2"/>
    <dgm:cxn modelId="{11EC728D-F3FC-44D0-B7E0-E8F6FFF95980}" type="presParOf" srcId="{70780686-E790-4234-9863-249472484C7C}" destId="{2EC47EF7-FEB1-4CD5-B210-D351047990D3}" srcOrd="0" destOrd="0" presId="urn:microsoft.com/office/officeart/2005/8/layout/hierarchy2"/>
    <dgm:cxn modelId="{4627E5B1-4C32-40F4-B56F-1F76CFDD6B7E}" type="presParOf" srcId="{2EC47EF7-FEB1-4CD5-B210-D351047990D3}" destId="{B184197B-58DF-499B-B8E8-B1CD577EB243}" srcOrd="0" destOrd="0" presId="urn:microsoft.com/office/officeart/2005/8/layout/hierarchy2"/>
    <dgm:cxn modelId="{652C8697-395A-49EC-B0E3-F67F713D59CF}" type="presParOf" srcId="{70780686-E790-4234-9863-249472484C7C}" destId="{457C40F8-77BD-45D7-AF50-F5A096D4291F}" srcOrd="1" destOrd="0" presId="urn:microsoft.com/office/officeart/2005/8/layout/hierarchy2"/>
    <dgm:cxn modelId="{653402AC-CEB6-40FB-AEEC-FF893172542E}" type="presParOf" srcId="{457C40F8-77BD-45D7-AF50-F5A096D4291F}" destId="{47AAD10B-B57B-46EF-AEEF-EF6FDA901F90}" srcOrd="0" destOrd="0" presId="urn:microsoft.com/office/officeart/2005/8/layout/hierarchy2"/>
    <dgm:cxn modelId="{5B4401B2-AEC3-4806-B826-094E77CF977A}" type="presParOf" srcId="{457C40F8-77BD-45D7-AF50-F5A096D4291F}" destId="{B9FC7A2B-49F2-49B0-A7CD-0CBD7C244CA0}" srcOrd="1" destOrd="0" presId="urn:microsoft.com/office/officeart/2005/8/layout/hierarchy2"/>
    <dgm:cxn modelId="{6AE20B4A-87A1-49FD-B64F-56ED9E67928A}" type="presParOf" srcId="{B9FC7A2B-49F2-49B0-A7CD-0CBD7C244CA0}" destId="{984F28CE-77E8-4E97-AC12-E956A76506AE}" srcOrd="0" destOrd="0" presId="urn:microsoft.com/office/officeart/2005/8/layout/hierarchy2"/>
    <dgm:cxn modelId="{FA0AFF2C-E0BE-456B-8341-D67510DDD39F}" type="presParOf" srcId="{984F28CE-77E8-4E97-AC12-E956A76506AE}" destId="{38990D05-EE20-472A-A5CF-4F1082B83615}" srcOrd="0" destOrd="0" presId="urn:microsoft.com/office/officeart/2005/8/layout/hierarchy2"/>
    <dgm:cxn modelId="{54D13D84-B600-46A1-9686-0946DC99A627}" type="presParOf" srcId="{B9FC7A2B-49F2-49B0-A7CD-0CBD7C244CA0}" destId="{9DD681DD-E106-40EF-80BB-015A595FE99D}" srcOrd="1" destOrd="0" presId="urn:microsoft.com/office/officeart/2005/8/layout/hierarchy2"/>
    <dgm:cxn modelId="{E4CBCB6D-1283-49C5-B5E5-F1AD9641F196}" type="presParOf" srcId="{9DD681DD-E106-40EF-80BB-015A595FE99D}" destId="{6477A4C6-8267-4013-A925-90B51BA22615}" srcOrd="0" destOrd="0" presId="urn:microsoft.com/office/officeart/2005/8/layout/hierarchy2"/>
    <dgm:cxn modelId="{AB10C317-FBFC-4BB2-8125-A2ABB52B32E5}" type="presParOf" srcId="{9DD681DD-E106-40EF-80BB-015A595FE99D}" destId="{73E52F93-35AF-44F4-97C1-D091165C1AA1}" srcOrd="1" destOrd="0" presId="urn:microsoft.com/office/officeart/2005/8/layout/hierarchy2"/>
    <dgm:cxn modelId="{51A8894A-EA14-429F-8299-32C985AF6B21}" type="presParOf" srcId="{73E52F93-35AF-44F4-97C1-D091165C1AA1}" destId="{74B7841F-60CA-464E-B547-56E0045706BD}" srcOrd="0" destOrd="0" presId="urn:microsoft.com/office/officeart/2005/8/layout/hierarchy2"/>
    <dgm:cxn modelId="{EE971122-ACD0-4299-9326-358367FF461F}" type="presParOf" srcId="{74B7841F-60CA-464E-B547-56E0045706BD}" destId="{ADAFCF43-2979-43DF-B9AD-FD6CB9A559E1}" srcOrd="0" destOrd="0" presId="urn:microsoft.com/office/officeart/2005/8/layout/hierarchy2"/>
    <dgm:cxn modelId="{D78DA795-DAA5-4DD5-A97A-B002B18C0D7A}" type="presParOf" srcId="{73E52F93-35AF-44F4-97C1-D091165C1AA1}" destId="{A0ADF152-1EF7-4FBC-832B-EB88788E7B01}" srcOrd="1" destOrd="0" presId="urn:microsoft.com/office/officeart/2005/8/layout/hierarchy2"/>
    <dgm:cxn modelId="{472EF1AD-7796-43D0-B24C-5EBB6767BE00}" type="presParOf" srcId="{A0ADF152-1EF7-4FBC-832B-EB88788E7B01}" destId="{9605B4D4-A3DF-4037-9438-55083286D4DC}" srcOrd="0" destOrd="0" presId="urn:microsoft.com/office/officeart/2005/8/layout/hierarchy2"/>
    <dgm:cxn modelId="{C2EB4381-F729-46FC-8CC6-9F97AD05C661}" type="presParOf" srcId="{A0ADF152-1EF7-4FBC-832B-EB88788E7B01}" destId="{91AF8985-6211-4C3B-99E4-11C64158F351}" srcOrd="1" destOrd="0" presId="urn:microsoft.com/office/officeart/2005/8/layout/hierarchy2"/>
    <dgm:cxn modelId="{B2002BD9-BCA4-472E-9CA0-D249A6CFF233}" type="presParOf" srcId="{73E52F93-35AF-44F4-97C1-D091165C1AA1}" destId="{84ACE744-C664-41ED-BE74-87280C095E2B}" srcOrd="2" destOrd="0" presId="urn:microsoft.com/office/officeart/2005/8/layout/hierarchy2"/>
    <dgm:cxn modelId="{722647A6-29F5-47C5-AE52-7F7E8FB08E46}" type="presParOf" srcId="{84ACE744-C664-41ED-BE74-87280C095E2B}" destId="{FDD64FF7-AEA2-4864-B927-E77B2AC5C6C2}" srcOrd="0" destOrd="0" presId="urn:microsoft.com/office/officeart/2005/8/layout/hierarchy2"/>
    <dgm:cxn modelId="{ABA1D6FD-E0E8-41CE-8DF2-93CE68E7AFD3}" type="presParOf" srcId="{73E52F93-35AF-44F4-97C1-D091165C1AA1}" destId="{3B12A769-7B2B-4B84-8437-3C2DD4C8CB0C}" srcOrd="3" destOrd="0" presId="urn:microsoft.com/office/officeart/2005/8/layout/hierarchy2"/>
    <dgm:cxn modelId="{0B1D70DD-40C4-4E3F-9616-4345A8D156CF}" type="presParOf" srcId="{3B12A769-7B2B-4B84-8437-3C2DD4C8CB0C}" destId="{62605D4D-8337-42A1-85D0-5BD58766E512}" srcOrd="0" destOrd="0" presId="urn:microsoft.com/office/officeart/2005/8/layout/hierarchy2"/>
    <dgm:cxn modelId="{016F6DB9-7D83-4A71-8C64-E118C0496D55}" type="presParOf" srcId="{3B12A769-7B2B-4B84-8437-3C2DD4C8CB0C}" destId="{9CEB9E70-0682-41A3-AB7C-D0380F9522BE}" srcOrd="1" destOrd="0" presId="urn:microsoft.com/office/officeart/2005/8/layout/hierarchy2"/>
    <dgm:cxn modelId="{8F336912-FBC7-4233-93F2-9F7A3A07A440}" type="presParOf" srcId="{B9FC7A2B-49F2-49B0-A7CD-0CBD7C244CA0}" destId="{AF52E97B-01E5-4EF7-B5C7-291AC8F1730F}" srcOrd="2" destOrd="0" presId="urn:microsoft.com/office/officeart/2005/8/layout/hierarchy2"/>
    <dgm:cxn modelId="{B64B2AA8-6211-4CDD-8950-68C79E2FBC61}" type="presParOf" srcId="{AF52E97B-01E5-4EF7-B5C7-291AC8F1730F}" destId="{D4BEDC21-76F5-4A28-BF79-7DBF1779DD6A}" srcOrd="0" destOrd="0" presId="urn:microsoft.com/office/officeart/2005/8/layout/hierarchy2"/>
    <dgm:cxn modelId="{FDCB1114-EE93-4D09-A48B-6134BB268496}" type="presParOf" srcId="{B9FC7A2B-49F2-49B0-A7CD-0CBD7C244CA0}" destId="{EEC22BD6-2B68-4943-9C12-757A1DF1509F}" srcOrd="3" destOrd="0" presId="urn:microsoft.com/office/officeart/2005/8/layout/hierarchy2"/>
    <dgm:cxn modelId="{54A66757-BC4F-42DE-9ACF-4AB8CD24E78F}" type="presParOf" srcId="{EEC22BD6-2B68-4943-9C12-757A1DF1509F}" destId="{CCB108F2-A381-4F43-9EB7-053311C07063}" srcOrd="0" destOrd="0" presId="urn:microsoft.com/office/officeart/2005/8/layout/hierarchy2"/>
    <dgm:cxn modelId="{D783900B-AD45-4A4E-BDEE-50F3737F5DC6}" type="presParOf" srcId="{EEC22BD6-2B68-4943-9C12-757A1DF1509F}" destId="{0EF82D11-5B7E-42C8-B272-E3AC3B18CC6F}" srcOrd="1" destOrd="0" presId="urn:microsoft.com/office/officeart/2005/8/layout/hierarchy2"/>
    <dgm:cxn modelId="{E6D8D730-2D73-45B3-B511-8E2BEC27714F}" type="presParOf" srcId="{0EF82D11-5B7E-42C8-B272-E3AC3B18CC6F}" destId="{A5D293C1-CB15-4314-BA55-1CBE2D4019E0}" srcOrd="0" destOrd="0" presId="urn:microsoft.com/office/officeart/2005/8/layout/hierarchy2"/>
    <dgm:cxn modelId="{E9570E8E-1E3D-4AD1-9889-750AC99BEE56}" type="presParOf" srcId="{A5D293C1-CB15-4314-BA55-1CBE2D4019E0}" destId="{47AC987A-FEEB-42C2-BD17-753634232209}" srcOrd="0" destOrd="0" presId="urn:microsoft.com/office/officeart/2005/8/layout/hierarchy2"/>
    <dgm:cxn modelId="{B790BE2A-8DA0-43D6-A704-656519E4BF3F}" type="presParOf" srcId="{0EF82D11-5B7E-42C8-B272-E3AC3B18CC6F}" destId="{4F96BA07-60EB-45CB-8996-283DDFDD4B3F}" srcOrd="1" destOrd="0" presId="urn:microsoft.com/office/officeart/2005/8/layout/hierarchy2"/>
    <dgm:cxn modelId="{56AAB480-5045-4133-8F9F-A8E993E58A0C}" type="presParOf" srcId="{4F96BA07-60EB-45CB-8996-283DDFDD4B3F}" destId="{B54551F8-90C9-4524-BA46-5FC2D4E3C223}" srcOrd="0" destOrd="0" presId="urn:microsoft.com/office/officeart/2005/8/layout/hierarchy2"/>
    <dgm:cxn modelId="{FA1C352C-D64D-4EBA-BA5E-2E17CD6EEAB5}" type="presParOf" srcId="{4F96BA07-60EB-45CB-8996-283DDFDD4B3F}" destId="{C804D9E2-0DA1-4EDE-B1AA-F458679E45CB}" srcOrd="1" destOrd="0" presId="urn:microsoft.com/office/officeart/2005/8/layout/hierarchy2"/>
    <dgm:cxn modelId="{31BDC940-0BB4-408C-BFB3-6E9E6EEFC433}" type="presParOf" srcId="{0EF82D11-5B7E-42C8-B272-E3AC3B18CC6F}" destId="{C3C10ABB-8D4E-4A80-9A24-AC7A7C6F265D}" srcOrd="2" destOrd="0" presId="urn:microsoft.com/office/officeart/2005/8/layout/hierarchy2"/>
    <dgm:cxn modelId="{54777BCE-B865-49FE-8215-FCBD119815B3}" type="presParOf" srcId="{C3C10ABB-8D4E-4A80-9A24-AC7A7C6F265D}" destId="{1DFBE3AE-953C-4D6A-AE33-722610AD1883}" srcOrd="0" destOrd="0" presId="urn:microsoft.com/office/officeart/2005/8/layout/hierarchy2"/>
    <dgm:cxn modelId="{C58844AF-3F97-403D-B887-4111D61517AF}" type="presParOf" srcId="{0EF82D11-5B7E-42C8-B272-E3AC3B18CC6F}" destId="{4D7D407E-7E1E-4BA2-A9C8-C4E275C3354E}" srcOrd="3" destOrd="0" presId="urn:microsoft.com/office/officeart/2005/8/layout/hierarchy2"/>
    <dgm:cxn modelId="{802B328F-C5E5-46A9-BBD5-675ACD540F6D}" type="presParOf" srcId="{4D7D407E-7E1E-4BA2-A9C8-C4E275C3354E}" destId="{DF8F6660-06D0-4E8C-9E2C-032C40559701}" srcOrd="0" destOrd="0" presId="urn:microsoft.com/office/officeart/2005/8/layout/hierarchy2"/>
    <dgm:cxn modelId="{6F98AD7F-5B4C-4954-BCE2-CE01047925DC}" type="presParOf" srcId="{4D7D407E-7E1E-4BA2-A9C8-C4E275C3354E}" destId="{5372FFA8-5B64-4849-8FFC-427768219429}" srcOrd="1" destOrd="0" presId="urn:microsoft.com/office/officeart/2005/8/layout/hierarchy2"/>
    <dgm:cxn modelId="{77C507CF-AC64-4BD4-B824-5A3ADC6159F3}" type="presParOf" srcId="{70780686-E790-4234-9863-249472484C7C}" destId="{E42F79CE-DBE7-4772-BFCC-1460A9F4B60A}" srcOrd="2" destOrd="0" presId="urn:microsoft.com/office/officeart/2005/8/layout/hierarchy2"/>
    <dgm:cxn modelId="{AFE772C6-C6E9-46AE-BE6C-26EB07B4AA0E}" type="presParOf" srcId="{E42F79CE-DBE7-4772-BFCC-1460A9F4B60A}" destId="{5ECEED0B-F187-4B2B-B3A7-AE9F6081BB19}" srcOrd="0" destOrd="0" presId="urn:microsoft.com/office/officeart/2005/8/layout/hierarchy2"/>
    <dgm:cxn modelId="{EF980E42-63B3-4877-894E-53283E8E2F9F}" type="presParOf" srcId="{70780686-E790-4234-9863-249472484C7C}" destId="{713EABC8-C3A4-4925-8E4F-E308FB573A7D}" srcOrd="3" destOrd="0" presId="urn:microsoft.com/office/officeart/2005/8/layout/hierarchy2"/>
    <dgm:cxn modelId="{70A1057C-80F1-4BAB-B7FF-80FC363628C9}" type="presParOf" srcId="{713EABC8-C3A4-4925-8E4F-E308FB573A7D}" destId="{25661A87-4AD7-436A-BAA1-4EA27C92D9E1}" srcOrd="0" destOrd="0" presId="urn:microsoft.com/office/officeart/2005/8/layout/hierarchy2"/>
    <dgm:cxn modelId="{A32DBB89-C802-41A1-BAF9-B9E134752BEC}" type="presParOf" srcId="{713EABC8-C3A4-4925-8E4F-E308FB573A7D}" destId="{DF83E03C-332A-4B6D-9171-A3F65AB560B0}" srcOrd="1" destOrd="0" presId="urn:microsoft.com/office/officeart/2005/8/layout/hierarchy2"/>
    <dgm:cxn modelId="{DF592DE8-45AD-465E-8DED-6FF402F9795B}" type="presParOf" srcId="{DF83E03C-332A-4B6D-9171-A3F65AB560B0}" destId="{62524CE9-81CB-4A8E-815D-8FE7451A388F}" srcOrd="0" destOrd="0" presId="urn:microsoft.com/office/officeart/2005/8/layout/hierarchy2"/>
    <dgm:cxn modelId="{F6B868D1-BEFF-4DE5-8B28-144693E5EE79}" type="presParOf" srcId="{62524CE9-81CB-4A8E-815D-8FE7451A388F}" destId="{1E000611-BCC7-4736-ACE1-C439942BD129}" srcOrd="0" destOrd="0" presId="urn:microsoft.com/office/officeart/2005/8/layout/hierarchy2"/>
    <dgm:cxn modelId="{E2C0E2FB-6F84-48C0-8F54-DEB262596111}" type="presParOf" srcId="{DF83E03C-332A-4B6D-9171-A3F65AB560B0}" destId="{D0B75B6D-F5AE-4445-8477-38E1DADBD0DC}" srcOrd="1" destOrd="0" presId="urn:microsoft.com/office/officeart/2005/8/layout/hierarchy2"/>
    <dgm:cxn modelId="{FBBFBAB9-65B8-4709-AC12-6205A8BD768F}" type="presParOf" srcId="{D0B75B6D-F5AE-4445-8477-38E1DADBD0DC}" destId="{4A92736E-67AD-4350-AF35-89E61E2C2DA5}" srcOrd="0" destOrd="0" presId="urn:microsoft.com/office/officeart/2005/8/layout/hierarchy2"/>
    <dgm:cxn modelId="{21F34DA8-DE1A-4E53-AD04-005F2816B34F}" type="presParOf" srcId="{D0B75B6D-F5AE-4445-8477-38E1DADBD0DC}" destId="{7224206B-146B-4C6F-99B1-72B565DA0E81}" srcOrd="1" destOrd="0" presId="urn:microsoft.com/office/officeart/2005/8/layout/hierarchy2"/>
    <dgm:cxn modelId="{8A745668-0568-4EF7-8CF2-6B3115E711F1}" type="presParOf" srcId="{7224206B-146B-4C6F-99B1-72B565DA0E81}" destId="{2A84249D-892B-40C8-BF60-4A46F4ED0104}" srcOrd="0" destOrd="0" presId="urn:microsoft.com/office/officeart/2005/8/layout/hierarchy2"/>
    <dgm:cxn modelId="{DC630CE6-91AE-4A5C-A78C-4BD7BC1C3F0E}" type="presParOf" srcId="{2A84249D-892B-40C8-BF60-4A46F4ED0104}" destId="{85920A2A-4A9F-4D58-9053-846272C78D6B}" srcOrd="0" destOrd="0" presId="urn:microsoft.com/office/officeart/2005/8/layout/hierarchy2"/>
    <dgm:cxn modelId="{92B6177F-8CD8-46AB-AC29-BFECF23F7171}" type="presParOf" srcId="{7224206B-146B-4C6F-99B1-72B565DA0E81}" destId="{6D8C3089-C95E-437A-A169-7E40703C4C02}" srcOrd="1" destOrd="0" presId="urn:microsoft.com/office/officeart/2005/8/layout/hierarchy2"/>
    <dgm:cxn modelId="{25B5C7D8-270E-4338-BD59-1BD3A23528F9}" type="presParOf" srcId="{6D8C3089-C95E-437A-A169-7E40703C4C02}" destId="{32B70245-8086-4D01-A6E6-4EC5108985F0}" srcOrd="0" destOrd="0" presId="urn:microsoft.com/office/officeart/2005/8/layout/hierarchy2"/>
    <dgm:cxn modelId="{409C3084-BE8C-4D4F-BE01-4E2F47869EAF}" type="presParOf" srcId="{6D8C3089-C95E-437A-A169-7E40703C4C02}" destId="{FCD34394-F5FC-460F-8675-CA64D78E481D}" srcOrd="1" destOrd="0" presId="urn:microsoft.com/office/officeart/2005/8/layout/hierarchy2"/>
    <dgm:cxn modelId="{A6F9A10B-91D7-4097-AC66-C377E2F8A921}" type="presParOf" srcId="{7224206B-146B-4C6F-99B1-72B565DA0E81}" destId="{CBD8D9F0-EC5D-4116-AAAB-EC6CA9F14D41}" srcOrd="2" destOrd="0" presId="urn:microsoft.com/office/officeart/2005/8/layout/hierarchy2"/>
    <dgm:cxn modelId="{EEFE8277-A93A-4FBF-BDA2-D58C3314580D}" type="presParOf" srcId="{CBD8D9F0-EC5D-4116-AAAB-EC6CA9F14D41}" destId="{D1803518-6CA6-4DE9-B602-A2D19A2B7EAA}" srcOrd="0" destOrd="0" presId="urn:microsoft.com/office/officeart/2005/8/layout/hierarchy2"/>
    <dgm:cxn modelId="{E45E1E7E-DEB6-4477-ACA0-CC8E15EECA47}" type="presParOf" srcId="{7224206B-146B-4C6F-99B1-72B565DA0E81}" destId="{8B3B18DA-5C34-4602-8309-D2A640FB3D23}" srcOrd="3" destOrd="0" presId="urn:microsoft.com/office/officeart/2005/8/layout/hierarchy2"/>
    <dgm:cxn modelId="{996D3252-328B-499E-AD28-44E0BBCEAF2A}" type="presParOf" srcId="{8B3B18DA-5C34-4602-8309-D2A640FB3D23}" destId="{6D112B08-118E-4A75-A706-F028B72A1793}" srcOrd="0" destOrd="0" presId="urn:microsoft.com/office/officeart/2005/8/layout/hierarchy2"/>
    <dgm:cxn modelId="{C91D07BB-6C19-4744-A6E8-F553A961BB36}" type="presParOf" srcId="{8B3B18DA-5C34-4602-8309-D2A640FB3D23}" destId="{500D9279-4156-4283-A916-9A32FD937CB6}" srcOrd="1" destOrd="0" presId="urn:microsoft.com/office/officeart/2005/8/layout/hierarchy2"/>
    <dgm:cxn modelId="{69607589-D749-4EB5-9527-7609AB33A25C}" type="presParOf" srcId="{DF83E03C-332A-4B6D-9171-A3F65AB560B0}" destId="{A8731A94-2A7A-42D9-81C8-94F39E6C54BC}" srcOrd="2" destOrd="0" presId="urn:microsoft.com/office/officeart/2005/8/layout/hierarchy2"/>
    <dgm:cxn modelId="{1044000C-4788-46B9-804F-450B199C1770}" type="presParOf" srcId="{A8731A94-2A7A-42D9-81C8-94F39E6C54BC}" destId="{DADCB5F3-5100-4760-B0AC-3D293EBA139D}" srcOrd="0" destOrd="0" presId="urn:microsoft.com/office/officeart/2005/8/layout/hierarchy2"/>
    <dgm:cxn modelId="{43A258B7-B1E4-4DEF-B1D3-3892AAC2B799}" type="presParOf" srcId="{DF83E03C-332A-4B6D-9171-A3F65AB560B0}" destId="{27240882-E36D-4C13-AAB1-7C71F82F0D0E}" srcOrd="3" destOrd="0" presId="urn:microsoft.com/office/officeart/2005/8/layout/hierarchy2"/>
    <dgm:cxn modelId="{31D6CC25-3522-47DF-9CC9-A959D79DA18B}" type="presParOf" srcId="{27240882-E36D-4C13-AAB1-7C71F82F0D0E}" destId="{5A524BAF-5686-45E9-ADFC-9C9C9C8F1641}" srcOrd="0" destOrd="0" presId="urn:microsoft.com/office/officeart/2005/8/layout/hierarchy2"/>
    <dgm:cxn modelId="{34488F19-3B26-4B09-A468-AC1ADA25DE82}" type="presParOf" srcId="{27240882-E36D-4C13-AAB1-7C71F82F0D0E}" destId="{A4A6F29D-E0CB-4E88-96F0-BC4C9E7AC15A}" srcOrd="1" destOrd="0" presId="urn:microsoft.com/office/officeart/2005/8/layout/hierarchy2"/>
    <dgm:cxn modelId="{B8DB3890-2819-4A37-86A3-3C9EAA7950C2}" type="presParOf" srcId="{A4A6F29D-E0CB-4E88-96F0-BC4C9E7AC15A}" destId="{2EB8C1B6-34E5-4E5E-A81E-B4A6F5A9B4D9}" srcOrd="0" destOrd="0" presId="urn:microsoft.com/office/officeart/2005/8/layout/hierarchy2"/>
    <dgm:cxn modelId="{D9CF6788-7BF2-45FD-A2BB-88961E3B88A5}" type="presParOf" srcId="{2EB8C1B6-34E5-4E5E-A81E-B4A6F5A9B4D9}" destId="{0335A570-6779-4D0F-96AC-85E75049BF8A}" srcOrd="0" destOrd="0" presId="urn:microsoft.com/office/officeart/2005/8/layout/hierarchy2"/>
    <dgm:cxn modelId="{198C5827-DF13-44A6-AB17-1928D5C2A3F8}" type="presParOf" srcId="{A4A6F29D-E0CB-4E88-96F0-BC4C9E7AC15A}" destId="{C8F1AAC1-4241-440B-A585-00F2EF3ED0E0}" srcOrd="1" destOrd="0" presId="urn:microsoft.com/office/officeart/2005/8/layout/hierarchy2"/>
    <dgm:cxn modelId="{DA8E1FF7-BE4C-404E-AD2E-6638ADE1D000}" type="presParOf" srcId="{C8F1AAC1-4241-440B-A585-00F2EF3ED0E0}" destId="{CC30A135-1544-47A1-91D1-71371EDFC8C6}" srcOrd="0" destOrd="0" presId="urn:microsoft.com/office/officeart/2005/8/layout/hierarchy2"/>
    <dgm:cxn modelId="{B9EFE77C-FCED-45D0-9D39-163B929C65E0}" type="presParOf" srcId="{C8F1AAC1-4241-440B-A585-00F2EF3ED0E0}" destId="{D7F20659-3913-4F7B-B886-C5C900417774}" srcOrd="1" destOrd="0" presId="urn:microsoft.com/office/officeart/2005/8/layout/hierarchy2"/>
    <dgm:cxn modelId="{F81F1B7D-71CF-4EEE-9F21-BAB1CB75B7D7}" type="presParOf" srcId="{A4A6F29D-E0CB-4E88-96F0-BC4C9E7AC15A}" destId="{97C6EDAD-77DB-475D-91BC-728A4AADE92D}" srcOrd="2" destOrd="0" presId="urn:microsoft.com/office/officeart/2005/8/layout/hierarchy2"/>
    <dgm:cxn modelId="{0C9291C1-8B5D-4A9C-AA7D-A3E7F27DAA36}" type="presParOf" srcId="{97C6EDAD-77DB-475D-91BC-728A4AADE92D}" destId="{EB28DBCB-45BE-435B-AD1F-F8E72D910207}" srcOrd="0" destOrd="0" presId="urn:microsoft.com/office/officeart/2005/8/layout/hierarchy2"/>
    <dgm:cxn modelId="{F9766210-16D1-4444-BA03-F88DC79888C0}" type="presParOf" srcId="{A4A6F29D-E0CB-4E88-96F0-BC4C9E7AC15A}" destId="{4D13C4AF-B25D-4966-9594-C12887787295}" srcOrd="3" destOrd="0" presId="urn:microsoft.com/office/officeart/2005/8/layout/hierarchy2"/>
    <dgm:cxn modelId="{2602E5C2-085C-4A32-8A7D-E9BFB602387C}" type="presParOf" srcId="{4D13C4AF-B25D-4966-9594-C12887787295}" destId="{69F068E0-D916-4C83-9E3D-DC677A5FC5BE}" srcOrd="0" destOrd="0" presId="urn:microsoft.com/office/officeart/2005/8/layout/hierarchy2"/>
    <dgm:cxn modelId="{763FD13B-19FF-4FFF-A324-D28817D52D09}" type="presParOf" srcId="{4D13C4AF-B25D-4966-9594-C12887787295}" destId="{94F264D2-C8C9-48DC-A1DD-8A827608A32D}" srcOrd="1" destOrd="0" presId="urn:microsoft.com/office/officeart/2005/8/layout/hierarchy2"/>
    <dgm:cxn modelId="{210EC716-B67A-4848-89BC-58226CE032AA}" type="presParOf" srcId="{4A5B7D90-4D73-404F-8075-F5AD3332917B}" destId="{200B08C5-1519-4633-91DC-C80E235D48D8}" srcOrd="2" destOrd="0" presId="urn:microsoft.com/office/officeart/2005/8/layout/hierarchy2"/>
    <dgm:cxn modelId="{AEF59555-541D-4FC0-A4A3-66D1D17D21C7}" type="presParOf" srcId="{200B08C5-1519-4633-91DC-C80E235D48D8}" destId="{95B90BC9-399A-4CCB-9A38-8732902FDE58}" srcOrd="0" destOrd="0" presId="urn:microsoft.com/office/officeart/2005/8/layout/hierarchy2"/>
    <dgm:cxn modelId="{03AE96D2-2336-4C22-BBDA-ACF404D03D1D}" type="presParOf" srcId="{4A5B7D90-4D73-404F-8075-F5AD3332917B}" destId="{7303E598-EF7D-47EF-A73E-08B31A7EF019}" srcOrd="3" destOrd="0" presId="urn:microsoft.com/office/officeart/2005/8/layout/hierarchy2"/>
    <dgm:cxn modelId="{50F77B5E-1F3D-4AF0-9C6C-897C18E49974}" type="presParOf" srcId="{7303E598-EF7D-47EF-A73E-08B31A7EF019}" destId="{DE714EFE-C78E-43BD-9B42-8D7E4EAE90E6}" srcOrd="0" destOrd="0" presId="urn:microsoft.com/office/officeart/2005/8/layout/hierarchy2"/>
    <dgm:cxn modelId="{DA551488-8406-4FE3-827C-E5D6F4215906}" type="presParOf" srcId="{7303E598-EF7D-47EF-A73E-08B31A7EF019}" destId="{D4EAA7FE-D8E2-4943-91B3-1ABD9C45C6A0}" srcOrd="1" destOrd="0" presId="urn:microsoft.com/office/officeart/2005/8/layout/hierarchy2"/>
    <dgm:cxn modelId="{B04C8EAD-7980-4371-A512-324BBA509356}" type="presParOf" srcId="{D4EAA7FE-D8E2-4943-91B3-1ABD9C45C6A0}" destId="{7CB120E7-EA8E-4DB7-8E58-CF3981953E0E}" srcOrd="0" destOrd="0" presId="urn:microsoft.com/office/officeart/2005/8/layout/hierarchy2"/>
    <dgm:cxn modelId="{34AB508D-9D64-47AE-99C4-54E92FA7FF02}" type="presParOf" srcId="{7CB120E7-EA8E-4DB7-8E58-CF3981953E0E}" destId="{5BC7253E-27BE-4E11-802A-CF286DEEB62C}" srcOrd="0" destOrd="0" presId="urn:microsoft.com/office/officeart/2005/8/layout/hierarchy2"/>
    <dgm:cxn modelId="{BAFAE49E-13B5-4295-92FF-BFE6A53842E3}" type="presParOf" srcId="{D4EAA7FE-D8E2-4943-91B3-1ABD9C45C6A0}" destId="{0AB404C2-D585-4700-9F27-2C14A99D91B6}" srcOrd="1" destOrd="0" presId="urn:microsoft.com/office/officeart/2005/8/layout/hierarchy2"/>
    <dgm:cxn modelId="{2EB49AEA-A059-417F-91F2-ECE4D7A1C54D}" type="presParOf" srcId="{0AB404C2-D585-4700-9F27-2C14A99D91B6}" destId="{4A088BDE-3698-4ED5-87AF-525EDC38650F}" srcOrd="0" destOrd="0" presId="urn:microsoft.com/office/officeart/2005/8/layout/hierarchy2"/>
    <dgm:cxn modelId="{FBF823F5-EC9D-489E-86E3-A3D544E24E2A}" type="presParOf" srcId="{0AB404C2-D585-4700-9F27-2C14A99D91B6}" destId="{3E1BB44A-30CD-4FCE-A3A2-BB06338E33AD}" srcOrd="1" destOrd="0" presId="urn:microsoft.com/office/officeart/2005/8/layout/hierarchy2"/>
    <dgm:cxn modelId="{D6902CE3-3AD5-4D1A-B82A-22E99E3E2D18}" type="presParOf" srcId="{3E1BB44A-30CD-4FCE-A3A2-BB06338E33AD}" destId="{D6FE2D78-C117-45FE-9221-B09EEF19C4BB}" srcOrd="0" destOrd="0" presId="urn:microsoft.com/office/officeart/2005/8/layout/hierarchy2"/>
    <dgm:cxn modelId="{E6290907-F896-4522-BADF-D612AED61BBF}" type="presParOf" srcId="{D6FE2D78-C117-45FE-9221-B09EEF19C4BB}" destId="{F96F4F60-37ED-48C8-AC76-A0BA225C9BD0}" srcOrd="0" destOrd="0" presId="urn:microsoft.com/office/officeart/2005/8/layout/hierarchy2"/>
    <dgm:cxn modelId="{5A487613-966D-4746-B91D-4E3D9E93E921}" type="presParOf" srcId="{3E1BB44A-30CD-4FCE-A3A2-BB06338E33AD}" destId="{8D792805-09F1-4BE8-B707-AED62375984B}" srcOrd="1" destOrd="0" presId="urn:microsoft.com/office/officeart/2005/8/layout/hierarchy2"/>
    <dgm:cxn modelId="{E2425CEB-1181-4C46-A7D0-E7E0CDA459AC}" type="presParOf" srcId="{8D792805-09F1-4BE8-B707-AED62375984B}" destId="{39EE40EF-4E3E-4D4A-AF63-F80F31AF6700}" srcOrd="0" destOrd="0" presId="urn:microsoft.com/office/officeart/2005/8/layout/hierarchy2"/>
    <dgm:cxn modelId="{E19DBBB2-B020-427F-9C22-2ED33546E959}" type="presParOf" srcId="{8D792805-09F1-4BE8-B707-AED62375984B}" destId="{38A06691-55AF-44A4-B26A-C796FBD2700D}" srcOrd="1" destOrd="0" presId="urn:microsoft.com/office/officeart/2005/8/layout/hierarchy2"/>
    <dgm:cxn modelId="{23D7BD4A-D93A-474B-B4CD-95C024B42517}" type="presParOf" srcId="{38A06691-55AF-44A4-B26A-C796FBD2700D}" destId="{CFFBA69D-30BD-49F5-B90E-8233585C5C12}" srcOrd="0" destOrd="0" presId="urn:microsoft.com/office/officeart/2005/8/layout/hierarchy2"/>
    <dgm:cxn modelId="{E71F9A8E-D5E9-4F06-A8B4-4A0AEC280E16}" type="presParOf" srcId="{CFFBA69D-30BD-49F5-B90E-8233585C5C12}" destId="{CDB3BC6C-B1F1-4F7C-9D99-14B62EF620D0}" srcOrd="0" destOrd="0" presId="urn:microsoft.com/office/officeart/2005/8/layout/hierarchy2"/>
    <dgm:cxn modelId="{7A3D1271-3473-46A0-8142-F179E9978BCF}" type="presParOf" srcId="{38A06691-55AF-44A4-B26A-C796FBD2700D}" destId="{7B4566C8-5D14-48A9-BE0E-52F1D1289C0C}" srcOrd="1" destOrd="0" presId="urn:microsoft.com/office/officeart/2005/8/layout/hierarchy2"/>
    <dgm:cxn modelId="{67889B8B-0452-4DE4-BDF7-FD6452B2B567}" type="presParOf" srcId="{7B4566C8-5D14-48A9-BE0E-52F1D1289C0C}" destId="{10E72EC6-F141-4ACB-B9CD-1D4BE3AD6598}" srcOrd="0" destOrd="0" presId="urn:microsoft.com/office/officeart/2005/8/layout/hierarchy2"/>
    <dgm:cxn modelId="{EC98B29E-362A-4823-8700-C4A2707EE2AC}" type="presParOf" srcId="{7B4566C8-5D14-48A9-BE0E-52F1D1289C0C}" destId="{0BAE2793-16B6-4BFE-A25E-1C8D76ECA53F}" srcOrd="1" destOrd="0" presId="urn:microsoft.com/office/officeart/2005/8/layout/hierarchy2"/>
    <dgm:cxn modelId="{A7282660-67B8-4A70-9474-0AE1C50CB713}" type="presParOf" srcId="{38A06691-55AF-44A4-B26A-C796FBD2700D}" destId="{3F557D87-1C56-4364-8132-FAF77F76FFD2}" srcOrd="2" destOrd="0" presId="urn:microsoft.com/office/officeart/2005/8/layout/hierarchy2"/>
    <dgm:cxn modelId="{A203E1A9-B7A8-4C8A-95E0-645BF6F991A7}" type="presParOf" srcId="{3F557D87-1C56-4364-8132-FAF77F76FFD2}" destId="{97205DD1-BDA0-4F5B-AFED-2538EC0D7A4F}" srcOrd="0" destOrd="0" presId="urn:microsoft.com/office/officeart/2005/8/layout/hierarchy2"/>
    <dgm:cxn modelId="{5F6F36A1-2753-42C1-A1B3-16F18C5EE255}" type="presParOf" srcId="{38A06691-55AF-44A4-B26A-C796FBD2700D}" destId="{1F34E503-ACC3-4AFA-B3AE-9523D1EB29CF}" srcOrd="3" destOrd="0" presId="urn:microsoft.com/office/officeart/2005/8/layout/hierarchy2"/>
    <dgm:cxn modelId="{98E7EC03-148A-4EE9-AA47-E58B97DDC9A1}" type="presParOf" srcId="{1F34E503-ACC3-4AFA-B3AE-9523D1EB29CF}" destId="{363E1167-5611-4458-8C46-D87A74A59C37}" srcOrd="0" destOrd="0" presId="urn:microsoft.com/office/officeart/2005/8/layout/hierarchy2"/>
    <dgm:cxn modelId="{3D06929E-7A07-4CAA-83D6-8C53D10FAE27}" type="presParOf" srcId="{1F34E503-ACC3-4AFA-B3AE-9523D1EB29CF}" destId="{F7BC5F82-DE4C-495F-8580-4D1C6791F6B2}" srcOrd="1" destOrd="0" presId="urn:microsoft.com/office/officeart/2005/8/layout/hierarchy2"/>
    <dgm:cxn modelId="{1741D680-B10A-4B11-9285-19AD187D71B0}" type="presParOf" srcId="{3E1BB44A-30CD-4FCE-A3A2-BB06338E33AD}" destId="{419A60C3-8D5E-470F-8368-B2353F92B170}" srcOrd="2" destOrd="0" presId="urn:microsoft.com/office/officeart/2005/8/layout/hierarchy2"/>
    <dgm:cxn modelId="{4B737E56-2D1B-43A7-9A99-94577CB358AB}" type="presParOf" srcId="{419A60C3-8D5E-470F-8368-B2353F92B170}" destId="{DC366A5C-D182-49F1-8F51-2152ABDC6DFE}" srcOrd="0" destOrd="0" presId="urn:microsoft.com/office/officeart/2005/8/layout/hierarchy2"/>
    <dgm:cxn modelId="{E67F1077-15FE-4AD2-8BF9-CF56FCB4AA91}" type="presParOf" srcId="{3E1BB44A-30CD-4FCE-A3A2-BB06338E33AD}" destId="{8EF8AFC0-F638-4F58-9AF0-72F6BDB39B07}" srcOrd="3" destOrd="0" presId="urn:microsoft.com/office/officeart/2005/8/layout/hierarchy2"/>
    <dgm:cxn modelId="{D6913319-316F-4F1E-A3AB-A3821249061B}" type="presParOf" srcId="{8EF8AFC0-F638-4F58-9AF0-72F6BDB39B07}" destId="{21CD941D-2183-41AD-975F-91F08EB6CCE7}" srcOrd="0" destOrd="0" presId="urn:microsoft.com/office/officeart/2005/8/layout/hierarchy2"/>
    <dgm:cxn modelId="{1628F2BE-9E27-451A-8FB3-A68CB8735C89}" type="presParOf" srcId="{8EF8AFC0-F638-4F58-9AF0-72F6BDB39B07}" destId="{D8A8D10C-C22F-4AE5-9118-DD479DD91F69}" srcOrd="1" destOrd="0" presId="urn:microsoft.com/office/officeart/2005/8/layout/hierarchy2"/>
    <dgm:cxn modelId="{B1BE62D1-0138-4CF9-ADA8-8D82F207C7EB}" type="presParOf" srcId="{D8A8D10C-C22F-4AE5-9118-DD479DD91F69}" destId="{2900A2A3-4791-41DA-B7F7-33EC0509DAEA}" srcOrd="0" destOrd="0" presId="urn:microsoft.com/office/officeart/2005/8/layout/hierarchy2"/>
    <dgm:cxn modelId="{D9A40DB2-AE6E-4C92-BDF2-B12DB178EA2A}" type="presParOf" srcId="{2900A2A3-4791-41DA-B7F7-33EC0509DAEA}" destId="{3F6DC5D1-FC08-459B-80FB-1F26C6C1556B}" srcOrd="0" destOrd="0" presId="urn:microsoft.com/office/officeart/2005/8/layout/hierarchy2"/>
    <dgm:cxn modelId="{F070C0E2-D052-49A7-ABAD-2E10F655B25A}" type="presParOf" srcId="{D8A8D10C-C22F-4AE5-9118-DD479DD91F69}" destId="{8FB1B03B-67C0-41B3-9DA2-8D6C924B0282}" srcOrd="1" destOrd="0" presId="urn:microsoft.com/office/officeart/2005/8/layout/hierarchy2"/>
    <dgm:cxn modelId="{5379B317-1BFA-486B-9100-8594E90FD902}" type="presParOf" srcId="{8FB1B03B-67C0-41B3-9DA2-8D6C924B0282}" destId="{9AF338CE-6ABF-47AC-9447-23BF5C28F7CF}" srcOrd="0" destOrd="0" presId="urn:microsoft.com/office/officeart/2005/8/layout/hierarchy2"/>
    <dgm:cxn modelId="{973735C1-6C23-45CE-9D55-FA890422E585}" type="presParOf" srcId="{8FB1B03B-67C0-41B3-9DA2-8D6C924B0282}" destId="{34663CAA-C950-4E7F-8E62-399A3FBA8332}" srcOrd="1" destOrd="0" presId="urn:microsoft.com/office/officeart/2005/8/layout/hierarchy2"/>
    <dgm:cxn modelId="{87BA1B1F-CBCF-4DC7-B700-46B11B52F841}" type="presParOf" srcId="{D8A8D10C-C22F-4AE5-9118-DD479DD91F69}" destId="{F7C0CE8D-5DC0-4D3A-8C8A-70F2C0CE82E6}" srcOrd="2" destOrd="0" presId="urn:microsoft.com/office/officeart/2005/8/layout/hierarchy2"/>
    <dgm:cxn modelId="{82D141DC-606B-4021-8609-3C2223C1CB26}" type="presParOf" srcId="{F7C0CE8D-5DC0-4D3A-8C8A-70F2C0CE82E6}" destId="{3545E806-96AD-4368-B290-0977CCD9F136}" srcOrd="0" destOrd="0" presId="urn:microsoft.com/office/officeart/2005/8/layout/hierarchy2"/>
    <dgm:cxn modelId="{5182870E-CB2C-4AB6-B3F3-B42375330EA5}" type="presParOf" srcId="{D8A8D10C-C22F-4AE5-9118-DD479DD91F69}" destId="{2610F104-C327-46FF-AAB3-8500ED6D514F}" srcOrd="3" destOrd="0" presId="urn:microsoft.com/office/officeart/2005/8/layout/hierarchy2"/>
    <dgm:cxn modelId="{85611E3A-3ABD-4287-8674-59113054B1BF}" type="presParOf" srcId="{2610F104-C327-46FF-AAB3-8500ED6D514F}" destId="{1FEB49CD-EF65-4585-ADEB-C25122991691}" srcOrd="0" destOrd="0" presId="urn:microsoft.com/office/officeart/2005/8/layout/hierarchy2"/>
    <dgm:cxn modelId="{276E9EA9-BEC6-4E80-AC6F-5590B398489B}" type="presParOf" srcId="{2610F104-C327-46FF-AAB3-8500ED6D514F}" destId="{FBC49917-E210-4F47-9A51-BC1D7AB3AB80}" srcOrd="1" destOrd="0" presId="urn:microsoft.com/office/officeart/2005/8/layout/hierarchy2"/>
    <dgm:cxn modelId="{878F3E4C-361C-47BB-9A71-AB87FE68342C}" type="presParOf" srcId="{D4EAA7FE-D8E2-4943-91B3-1ABD9C45C6A0}" destId="{A0D88467-4F71-4352-B798-D00BEB729D86}" srcOrd="2" destOrd="0" presId="urn:microsoft.com/office/officeart/2005/8/layout/hierarchy2"/>
    <dgm:cxn modelId="{B92F5A37-A26E-46D6-8C27-E4C2F2309C43}" type="presParOf" srcId="{A0D88467-4F71-4352-B798-D00BEB729D86}" destId="{944D25F0-91D1-4690-B35C-C4EE7A45061D}" srcOrd="0" destOrd="0" presId="urn:microsoft.com/office/officeart/2005/8/layout/hierarchy2"/>
    <dgm:cxn modelId="{7806FBA5-E70B-4589-B468-394D67CD40AF}" type="presParOf" srcId="{D4EAA7FE-D8E2-4943-91B3-1ABD9C45C6A0}" destId="{5B864452-6356-48B9-8BCA-702200DABF78}" srcOrd="3" destOrd="0" presId="urn:microsoft.com/office/officeart/2005/8/layout/hierarchy2"/>
    <dgm:cxn modelId="{9ECCB842-54C9-44E1-BD72-5648525115EC}" type="presParOf" srcId="{5B864452-6356-48B9-8BCA-702200DABF78}" destId="{465BC646-13EC-4EB5-9A03-740B214E2425}" srcOrd="0" destOrd="0" presId="urn:microsoft.com/office/officeart/2005/8/layout/hierarchy2"/>
    <dgm:cxn modelId="{EAA6AF26-9B77-49A9-A019-DF3344D32C8E}" type="presParOf" srcId="{5B864452-6356-48B9-8BCA-702200DABF78}" destId="{2B91357B-6B5C-4B73-B84D-A0DE57C1BAC7}" srcOrd="1" destOrd="0" presId="urn:microsoft.com/office/officeart/2005/8/layout/hierarchy2"/>
    <dgm:cxn modelId="{898C5315-8724-4B56-8799-7FF46ECC056A}" type="presParOf" srcId="{2B91357B-6B5C-4B73-B84D-A0DE57C1BAC7}" destId="{B2B98DF2-6B49-410F-A5B8-1D1F5B01F251}" srcOrd="0" destOrd="0" presId="urn:microsoft.com/office/officeart/2005/8/layout/hierarchy2"/>
    <dgm:cxn modelId="{C33375AA-FC8C-4FD9-B585-CA726F41BE91}" type="presParOf" srcId="{B2B98DF2-6B49-410F-A5B8-1D1F5B01F251}" destId="{BFB09F86-F51F-40A3-B39C-04D745EB2E38}" srcOrd="0" destOrd="0" presId="urn:microsoft.com/office/officeart/2005/8/layout/hierarchy2"/>
    <dgm:cxn modelId="{9A7100D3-0C10-472A-992B-949A7096E23F}" type="presParOf" srcId="{2B91357B-6B5C-4B73-B84D-A0DE57C1BAC7}" destId="{B01FC146-08AB-40FE-B88C-506A4B67638A}" srcOrd="1" destOrd="0" presId="urn:microsoft.com/office/officeart/2005/8/layout/hierarchy2"/>
    <dgm:cxn modelId="{A3B2430E-8A74-480B-AFD5-EDE89135A329}" type="presParOf" srcId="{B01FC146-08AB-40FE-B88C-506A4B67638A}" destId="{462EB272-59AA-4E03-917B-F49EB82426F8}" srcOrd="0" destOrd="0" presId="urn:microsoft.com/office/officeart/2005/8/layout/hierarchy2"/>
    <dgm:cxn modelId="{263A9A01-D197-41A7-A918-10156DAC0A5C}" type="presParOf" srcId="{B01FC146-08AB-40FE-B88C-506A4B67638A}" destId="{3AD0F37B-B2AA-4FF8-B288-F2B8C69D1F3B}" srcOrd="1" destOrd="0" presId="urn:microsoft.com/office/officeart/2005/8/layout/hierarchy2"/>
    <dgm:cxn modelId="{C1615781-0084-4FB8-A1D5-3A82882B095A}" type="presParOf" srcId="{3AD0F37B-B2AA-4FF8-B288-F2B8C69D1F3B}" destId="{A8AC3D79-C30A-4A69-A8A9-83FD1FBC75E0}" srcOrd="0" destOrd="0" presId="urn:microsoft.com/office/officeart/2005/8/layout/hierarchy2"/>
    <dgm:cxn modelId="{9FC9F6ED-1161-4E70-9BB0-D3CA2D6FBA9C}" type="presParOf" srcId="{A8AC3D79-C30A-4A69-A8A9-83FD1FBC75E0}" destId="{9BB28672-9770-499B-9B8B-17D1E1E3A320}" srcOrd="0" destOrd="0" presId="urn:microsoft.com/office/officeart/2005/8/layout/hierarchy2"/>
    <dgm:cxn modelId="{DAAB643D-8964-4689-BEAB-D45758A99E2D}" type="presParOf" srcId="{3AD0F37B-B2AA-4FF8-B288-F2B8C69D1F3B}" destId="{66294F07-9D39-4E66-B7F1-BB18932C352D}" srcOrd="1" destOrd="0" presId="urn:microsoft.com/office/officeart/2005/8/layout/hierarchy2"/>
    <dgm:cxn modelId="{18D8CE46-F0A8-4A92-9706-DB362DDE7080}" type="presParOf" srcId="{66294F07-9D39-4E66-B7F1-BB18932C352D}" destId="{296348D1-8478-4076-89AE-F31D2E4C7CC1}" srcOrd="0" destOrd="0" presId="urn:microsoft.com/office/officeart/2005/8/layout/hierarchy2"/>
    <dgm:cxn modelId="{43494616-8B2F-4718-90B8-03D83EB7159F}" type="presParOf" srcId="{66294F07-9D39-4E66-B7F1-BB18932C352D}" destId="{20D36608-AAED-4C2B-98FA-EC0B2D515224}" srcOrd="1" destOrd="0" presId="urn:microsoft.com/office/officeart/2005/8/layout/hierarchy2"/>
    <dgm:cxn modelId="{25538293-9E7A-4493-9CA1-3E1ECDFFD26D}" type="presParOf" srcId="{3AD0F37B-B2AA-4FF8-B288-F2B8C69D1F3B}" destId="{7B178EEE-5852-4764-8B01-CCF2705A9B60}" srcOrd="2" destOrd="0" presId="urn:microsoft.com/office/officeart/2005/8/layout/hierarchy2"/>
    <dgm:cxn modelId="{C3D0D26E-C6B1-45E5-BD52-36EB61EB752E}" type="presParOf" srcId="{7B178EEE-5852-4764-8B01-CCF2705A9B60}" destId="{5C8EE3BD-5CD1-453C-9125-D2D80EABD687}" srcOrd="0" destOrd="0" presId="urn:microsoft.com/office/officeart/2005/8/layout/hierarchy2"/>
    <dgm:cxn modelId="{DAA4AA26-D022-4CA6-84F5-EAA935014DE4}" type="presParOf" srcId="{3AD0F37B-B2AA-4FF8-B288-F2B8C69D1F3B}" destId="{9B5B8780-0617-4D9C-B595-F27B01616569}" srcOrd="3" destOrd="0" presId="urn:microsoft.com/office/officeart/2005/8/layout/hierarchy2"/>
    <dgm:cxn modelId="{719B7537-279E-40C0-9755-F2CDF8E38B5B}" type="presParOf" srcId="{9B5B8780-0617-4D9C-B595-F27B01616569}" destId="{B80023BB-53A9-4C6A-A88C-3B996AF54667}" srcOrd="0" destOrd="0" presId="urn:microsoft.com/office/officeart/2005/8/layout/hierarchy2"/>
    <dgm:cxn modelId="{0DB35435-AE81-445C-9280-D95158AC93DC}" type="presParOf" srcId="{9B5B8780-0617-4D9C-B595-F27B01616569}" destId="{CC8842D0-8B9A-4DA1-8E82-F5934A8470C2}" srcOrd="1" destOrd="0" presId="urn:microsoft.com/office/officeart/2005/8/layout/hierarchy2"/>
    <dgm:cxn modelId="{780C6D8F-78A5-4A23-99FE-B9DFF078E855}" type="presParOf" srcId="{2B91357B-6B5C-4B73-B84D-A0DE57C1BAC7}" destId="{7CA50168-B51A-4C62-98EA-66ADA2AAAE11}" srcOrd="2" destOrd="0" presId="urn:microsoft.com/office/officeart/2005/8/layout/hierarchy2"/>
    <dgm:cxn modelId="{3CACAF57-9022-45C8-B568-CFBC557D1AE9}" type="presParOf" srcId="{7CA50168-B51A-4C62-98EA-66ADA2AAAE11}" destId="{429C60ED-B3A8-456D-8C5C-8E795860B5B4}" srcOrd="0" destOrd="0" presId="urn:microsoft.com/office/officeart/2005/8/layout/hierarchy2"/>
    <dgm:cxn modelId="{31D47ABC-7CB3-40A5-8FF5-0379A3A66609}" type="presParOf" srcId="{2B91357B-6B5C-4B73-B84D-A0DE57C1BAC7}" destId="{80C62F31-C812-42FC-8B85-E5CBB9A41878}" srcOrd="3" destOrd="0" presId="urn:microsoft.com/office/officeart/2005/8/layout/hierarchy2"/>
    <dgm:cxn modelId="{6E466694-9B5B-4D90-9BD7-9FC2B2881918}" type="presParOf" srcId="{80C62F31-C812-42FC-8B85-E5CBB9A41878}" destId="{3D60477A-5AC0-4172-AD66-18F2D5DCC311}" srcOrd="0" destOrd="0" presId="urn:microsoft.com/office/officeart/2005/8/layout/hierarchy2"/>
    <dgm:cxn modelId="{F07FC3EB-3655-4E9A-8797-5F921BDAA0A0}" type="presParOf" srcId="{80C62F31-C812-42FC-8B85-E5CBB9A41878}" destId="{C984E430-23E9-43C1-99E2-CD9BEBD6B93A}" srcOrd="1" destOrd="0" presId="urn:microsoft.com/office/officeart/2005/8/layout/hierarchy2"/>
    <dgm:cxn modelId="{06783168-8EB2-4CD2-A1B4-4C654F5C4A3F}" type="presParOf" srcId="{C984E430-23E9-43C1-99E2-CD9BEBD6B93A}" destId="{F68FAAA2-FDF4-4D1D-86D5-5C62AF413B5A}" srcOrd="0" destOrd="0" presId="urn:microsoft.com/office/officeart/2005/8/layout/hierarchy2"/>
    <dgm:cxn modelId="{B94C26B6-1FF0-4095-81D1-11FCA3B581CE}" type="presParOf" srcId="{F68FAAA2-FDF4-4D1D-86D5-5C62AF413B5A}" destId="{72330E7F-B166-4819-B73E-FDBA6A504973}" srcOrd="0" destOrd="0" presId="urn:microsoft.com/office/officeart/2005/8/layout/hierarchy2"/>
    <dgm:cxn modelId="{63A74E1C-27DA-4DE4-B3AC-66C348CDB24E}" type="presParOf" srcId="{C984E430-23E9-43C1-99E2-CD9BEBD6B93A}" destId="{4D36EEF4-2E0A-40C7-9C27-823CB1A42DC5}" srcOrd="1" destOrd="0" presId="urn:microsoft.com/office/officeart/2005/8/layout/hierarchy2"/>
    <dgm:cxn modelId="{5A85E617-CBE2-4239-A51F-DDB3C7D50311}" type="presParOf" srcId="{4D36EEF4-2E0A-40C7-9C27-823CB1A42DC5}" destId="{167FFD0B-B11B-4423-8D4A-BE6D6F676EDF}" srcOrd="0" destOrd="0" presId="urn:microsoft.com/office/officeart/2005/8/layout/hierarchy2"/>
    <dgm:cxn modelId="{3B3D945E-7C93-473D-ABA8-E8CC664EC4A3}" type="presParOf" srcId="{4D36EEF4-2E0A-40C7-9C27-823CB1A42DC5}" destId="{923B94F3-8A58-4D49-8D95-090809BE4F03}" srcOrd="1" destOrd="0" presId="urn:microsoft.com/office/officeart/2005/8/layout/hierarchy2"/>
    <dgm:cxn modelId="{8EC422BE-7E64-43DC-AF13-E1396268A855}" type="presParOf" srcId="{C984E430-23E9-43C1-99E2-CD9BEBD6B93A}" destId="{42644F8A-6EBF-4800-B4AB-30F45B4E062B}" srcOrd="2" destOrd="0" presId="urn:microsoft.com/office/officeart/2005/8/layout/hierarchy2"/>
    <dgm:cxn modelId="{B657A400-5277-4F78-AFAD-8B0B719A516B}" type="presParOf" srcId="{42644F8A-6EBF-4800-B4AB-30F45B4E062B}" destId="{1F8A86BB-2638-41CF-AA2E-FA9EE43957DC}" srcOrd="0" destOrd="0" presId="urn:microsoft.com/office/officeart/2005/8/layout/hierarchy2"/>
    <dgm:cxn modelId="{27ABFC42-A9B6-4CEA-82EA-0C659E170DAC}" type="presParOf" srcId="{C984E430-23E9-43C1-99E2-CD9BEBD6B93A}" destId="{E671E19F-20A0-48C9-B27B-D8C2CD9B9180}" srcOrd="3" destOrd="0" presId="urn:microsoft.com/office/officeart/2005/8/layout/hierarchy2"/>
    <dgm:cxn modelId="{C8309F38-C6E1-491B-BE6B-D967537197D3}" type="presParOf" srcId="{E671E19F-20A0-48C9-B27B-D8C2CD9B9180}" destId="{F48E8178-FF97-4CCC-97C2-5E2BFDD6D759}" srcOrd="0" destOrd="0" presId="urn:microsoft.com/office/officeart/2005/8/layout/hierarchy2"/>
    <dgm:cxn modelId="{2ADAAA76-59E9-474D-8831-8C856CAE9469}" type="presParOf" srcId="{E671E19F-20A0-48C9-B27B-D8C2CD9B9180}" destId="{0F36B5E7-BCDB-4FBC-B73A-13613B1558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40F9B-D065-4405-9B71-CFE03A543E25}">
      <dsp:nvSpPr>
        <dsp:cNvPr id="0" name=""/>
        <dsp:cNvSpPr/>
      </dsp:nvSpPr>
      <dsp:spPr>
        <a:xfrm>
          <a:off x="1946005" y="2737070"/>
          <a:ext cx="634119" cy="3170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1000</a:t>
          </a:r>
        </a:p>
      </dsp:txBody>
      <dsp:txXfrm>
        <a:off x="1955291" y="2746356"/>
        <a:ext cx="615547" cy="298487"/>
      </dsp:txXfrm>
    </dsp:sp>
    <dsp:sp modelId="{857B4AA8-6E39-4B01-BC7F-F0C7D57C4B3C}">
      <dsp:nvSpPr>
        <dsp:cNvPr id="0" name=""/>
        <dsp:cNvSpPr/>
      </dsp:nvSpPr>
      <dsp:spPr>
        <a:xfrm rot="16791948">
          <a:off x="1966765" y="2161435"/>
          <a:ext cx="14803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1480366" y="49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9940" y="2129353"/>
        <a:ext cx="74018" cy="74018"/>
      </dsp:txXfrm>
    </dsp:sp>
    <dsp:sp modelId="{74BFDEB1-956E-4437-A1AD-0784350EE081}">
      <dsp:nvSpPr>
        <dsp:cNvPr id="0" name=""/>
        <dsp:cNvSpPr/>
      </dsp:nvSpPr>
      <dsp:spPr>
        <a:xfrm>
          <a:off x="2833773" y="1278595"/>
          <a:ext cx="634119" cy="3170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1100</a:t>
          </a:r>
        </a:p>
      </dsp:txBody>
      <dsp:txXfrm>
        <a:off x="2843059" y="1287881"/>
        <a:ext cx="615547" cy="298487"/>
      </dsp:txXfrm>
    </dsp:sp>
    <dsp:sp modelId="{2EC47EF7-FEB1-4CD5-B210-D351047990D3}">
      <dsp:nvSpPr>
        <dsp:cNvPr id="0" name=""/>
        <dsp:cNvSpPr/>
      </dsp:nvSpPr>
      <dsp:spPr>
        <a:xfrm rot="17350740">
          <a:off x="3208670" y="1067579"/>
          <a:ext cx="772090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772090" y="492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5414" y="1053204"/>
        <a:ext cx="38604" cy="38604"/>
      </dsp:txXfrm>
    </dsp:sp>
    <dsp:sp modelId="{47AAD10B-B57B-46EF-AEEF-EF6FDA901F90}">
      <dsp:nvSpPr>
        <dsp:cNvPr id="0" name=""/>
        <dsp:cNvSpPr/>
      </dsp:nvSpPr>
      <dsp:spPr>
        <a:xfrm>
          <a:off x="3721540" y="549358"/>
          <a:ext cx="634119" cy="317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1110</a:t>
          </a:r>
        </a:p>
      </dsp:txBody>
      <dsp:txXfrm>
        <a:off x="3730826" y="558644"/>
        <a:ext cx="615547" cy="298487"/>
      </dsp:txXfrm>
    </dsp:sp>
    <dsp:sp modelId="{984F28CE-77E8-4E97-AC12-E956A76506AE}">
      <dsp:nvSpPr>
        <dsp:cNvPr id="0" name=""/>
        <dsp:cNvSpPr/>
      </dsp:nvSpPr>
      <dsp:spPr>
        <a:xfrm rot="18289469">
          <a:off x="4260400" y="520651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514474"/>
        <a:ext cx="22208" cy="22208"/>
      </dsp:txXfrm>
    </dsp:sp>
    <dsp:sp modelId="{6477A4C6-8267-4013-A925-90B51BA22615}">
      <dsp:nvSpPr>
        <dsp:cNvPr id="0" name=""/>
        <dsp:cNvSpPr/>
      </dsp:nvSpPr>
      <dsp:spPr>
        <a:xfrm>
          <a:off x="4609307" y="184739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194025"/>
        <a:ext cx="615547" cy="298487"/>
      </dsp:txXfrm>
    </dsp:sp>
    <dsp:sp modelId="{74B7841F-60CA-464E-B547-56E0045706BD}">
      <dsp:nvSpPr>
        <dsp:cNvPr id="0" name=""/>
        <dsp:cNvSpPr/>
      </dsp:nvSpPr>
      <dsp:spPr>
        <a:xfrm rot="19457599">
          <a:off x="5214066" y="247187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244305"/>
        <a:ext cx="15618" cy="15618"/>
      </dsp:txXfrm>
    </dsp:sp>
    <dsp:sp modelId="{9605B4D4-A3DF-4037-9438-55083286D4DC}">
      <dsp:nvSpPr>
        <dsp:cNvPr id="0" name=""/>
        <dsp:cNvSpPr/>
      </dsp:nvSpPr>
      <dsp:spPr>
        <a:xfrm>
          <a:off x="5497074" y="2430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1111</a:t>
          </a:r>
        </a:p>
      </dsp:txBody>
      <dsp:txXfrm>
        <a:off x="5506360" y="11716"/>
        <a:ext cx="615547" cy="298487"/>
      </dsp:txXfrm>
    </dsp:sp>
    <dsp:sp modelId="{84ACE744-C664-41ED-BE74-87280C095E2B}">
      <dsp:nvSpPr>
        <dsp:cNvPr id="0" name=""/>
        <dsp:cNvSpPr/>
      </dsp:nvSpPr>
      <dsp:spPr>
        <a:xfrm rot="2142401">
          <a:off x="5214066" y="429496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426614"/>
        <a:ext cx="15618" cy="15618"/>
      </dsp:txXfrm>
    </dsp:sp>
    <dsp:sp modelId="{62605D4D-8337-42A1-85D0-5BD58766E512}">
      <dsp:nvSpPr>
        <dsp:cNvPr id="0" name=""/>
        <dsp:cNvSpPr/>
      </dsp:nvSpPr>
      <dsp:spPr>
        <a:xfrm>
          <a:off x="5497074" y="367048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1110</a:t>
          </a:r>
        </a:p>
      </dsp:txBody>
      <dsp:txXfrm>
        <a:off x="5506360" y="376334"/>
        <a:ext cx="615547" cy="298487"/>
      </dsp:txXfrm>
    </dsp:sp>
    <dsp:sp modelId="{AF52E97B-01E5-4EF7-B5C7-291AC8F1730F}">
      <dsp:nvSpPr>
        <dsp:cNvPr id="0" name=""/>
        <dsp:cNvSpPr/>
      </dsp:nvSpPr>
      <dsp:spPr>
        <a:xfrm rot="3310531">
          <a:off x="4260400" y="885269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879093"/>
        <a:ext cx="22208" cy="22208"/>
      </dsp:txXfrm>
    </dsp:sp>
    <dsp:sp modelId="{CCB108F2-A381-4F43-9EB7-053311C07063}">
      <dsp:nvSpPr>
        <dsp:cNvPr id="0" name=""/>
        <dsp:cNvSpPr/>
      </dsp:nvSpPr>
      <dsp:spPr>
        <a:xfrm>
          <a:off x="4609307" y="913976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923262"/>
        <a:ext cx="615547" cy="298487"/>
      </dsp:txXfrm>
    </dsp:sp>
    <dsp:sp modelId="{A5D293C1-CB15-4314-BA55-1CBE2D4019E0}">
      <dsp:nvSpPr>
        <dsp:cNvPr id="0" name=""/>
        <dsp:cNvSpPr/>
      </dsp:nvSpPr>
      <dsp:spPr>
        <a:xfrm rot="19457599">
          <a:off x="5214066" y="976424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973542"/>
        <a:ext cx="15618" cy="15618"/>
      </dsp:txXfrm>
    </dsp:sp>
    <dsp:sp modelId="{B54551F8-90C9-4524-BA46-5FC2D4E3C223}">
      <dsp:nvSpPr>
        <dsp:cNvPr id="0" name=""/>
        <dsp:cNvSpPr/>
      </dsp:nvSpPr>
      <dsp:spPr>
        <a:xfrm>
          <a:off x="5497074" y="731667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1101</a:t>
          </a:r>
        </a:p>
      </dsp:txBody>
      <dsp:txXfrm>
        <a:off x="5506360" y="740953"/>
        <a:ext cx="615547" cy="298487"/>
      </dsp:txXfrm>
    </dsp:sp>
    <dsp:sp modelId="{C3C10ABB-8D4E-4A80-9A24-AC7A7C6F265D}">
      <dsp:nvSpPr>
        <dsp:cNvPr id="0" name=""/>
        <dsp:cNvSpPr/>
      </dsp:nvSpPr>
      <dsp:spPr>
        <a:xfrm rot="2142401">
          <a:off x="5214066" y="1158733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1155852"/>
        <a:ext cx="15618" cy="15618"/>
      </dsp:txXfrm>
    </dsp:sp>
    <dsp:sp modelId="{DF8F6660-06D0-4E8C-9E2C-032C40559701}">
      <dsp:nvSpPr>
        <dsp:cNvPr id="0" name=""/>
        <dsp:cNvSpPr/>
      </dsp:nvSpPr>
      <dsp:spPr>
        <a:xfrm>
          <a:off x="5497074" y="1096286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1100</a:t>
          </a:r>
        </a:p>
      </dsp:txBody>
      <dsp:txXfrm>
        <a:off x="5506360" y="1105572"/>
        <a:ext cx="615547" cy="298487"/>
      </dsp:txXfrm>
    </dsp:sp>
    <dsp:sp modelId="{E42F79CE-DBE7-4772-BFCC-1460A9F4B60A}">
      <dsp:nvSpPr>
        <dsp:cNvPr id="0" name=""/>
        <dsp:cNvSpPr/>
      </dsp:nvSpPr>
      <dsp:spPr>
        <a:xfrm rot="4249260">
          <a:off x="3208670" y="1796816"/>
          <a:ext cx="772090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772090" y="492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5414" y="1782441"/>
        <a:ext cx="38604" cy="38604"/>
      </dsp:txXfrm>
    </dsp:sp>
    <dsp:sp modelId="{25661A87-4AD7-436A-BAA1-4EA27C92D9E1}">
      <dsp:nvSpPr>
        <dsp:cNvPr id="0" name=""/>
        <dsp:cNvSpPr/>
      </dsp:nvSpPr>
      <dsp:spPr>
        <a:xfrm>
          <a:off x="3721540" y="2007832"/>
          <a:ext cx="634119" cy="317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1010</a:t>
          </a:r>
        </a:p>
      </dsp:txBody>
      <dsp:txXfrm>
        <a:off x="3730826" y="2017118"/>
        <a:ext cx="615547" cy="298487"/>
      </dsp:txXfrm>
    </dsp:sp>
    <dsp:sp modelId="{62524CE9-81CB-4A8E-815D-8FE7451A388F}">
      <dsp:nvSpPr>
        <dsp:cNvPr id="0" name=""/>
        <dsp:cNvSpPr/>
      </dsp:nvSpPr>
      <dsp:spPr>
        <a:xfrm rot="18289469">
          <a:off x="4260400" y="1979125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1972949"/>
        <a:ext cx="22208" cy="22208"/>
      </dsp:txXfrm>
    </dsp:sp>
    <dsp:sp modelId="{4A92736E-67AD-4350-AF35-89E61E2C2DA5}">
      <dsp:nvSpPr>
        <dsp:cNvPr id="0" name=""/>
        <dsp:cNvSpPr/>
      </dsp:nvSpPr>
      <dsp:spPr>
        <a:xfrm>
          <a:off x="4609307" y="1643214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1652500"/>
        <a:ext cx="615547" cy="298487"/>
      </dsp:txXfrm>
    </dsp:sp>
    <dsp:sp modelId="{2A84249D-892B-40C8-BF60-4A46F4ED0104}">
      <dsp:nvSpPr>
        <dsp:cNvPr id="0" name=""/>
        <dsp:cNvSpPr/>
      </dsp:nvSpPr>
      <dsp:spPr>
        <a:xfrm rot="19457599">
          <a:off x="5214066" y="1705661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1702780"/>
        <a:ext cx="15618" cy="15618"/>
      </dsp:txXfrm>
    </dsp:sp>
    <dsp:sp modelId="{32B70245-8086-4D01-A6E6-4EC5108985F0}">
      <dsp:nvSpPr>
        <dsp:cNvPr id="0" name=""/>
        <dsp:cNvSpPr/>
      </dsp:nvSpPr>
      <dsp:spPr>
        <a:xfrm>
          <a:off x="5497074" y="1460904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1011</a:t>
          </a:r>
        </a:p>
      </dsp:txBody>
      <dsp:txXfrm>
        <a:off x="5506360" y="1470190"/>
        <a:ext cx="615547" cy="298487"/>
      </dsp:txXfrm>
    </dsp:sp>
    <dsp:sp modelId="{CBD8D9F0-EC5D-4116-AAAB-EC6CA9F14D41}">
      <dsp:nvSpPr>
        <dsp:cNvPr id="0" name=""/>
        <dsp:cNvSpPr/>
      </dsp:nvSpPr>
      <dsp:spPr>
        <a:xfrm rot="2142401">
          <a:off x="5214066" y="1887971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1885089"/>
        <a:ext cx="15618" cy="15618"/>
      </dsp:txXfrm>
    </dsp:sp>
    <dsp:sp modelId="{6D112B08-118E-4A75-A706-F028B72A1793}">
      <dsp:nvSpPr>
        <dsp:cNvPr id="0" name=""/>
        <dsp:cNvSpPr/>
      </dsp:nvSpPr>
      <dsp:spPr>
        <a:xfrm>
          <a:off x="5497074" y="1825523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1010</a:t>
          </a:r>
        </a:p>
      </dsp:txBody>
      <dsp:txXfrm>
        <a:off x="5506360" y="1834809"/>
        <a:ext cx="615547" cy="298487"/>
      </dsp:txXfrm>
    </dsp:sp>
    <dsp:sp modelId="{A8731A94-2A7A-42D9-81C8-94F39E6C54BC}">
      <dsp:nvSpPr>
        <dsp:cNvPr id="0" name=""/>
        <dsp:cNvSpPr/>
      </dsp:nvSpPr>
      <dsp:spPr>
        <a:xfrm rot="3310531">
          <a:off x="4260400" y="2343744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2337567"/>
        <a:ext cx="22208" cy="22208"/>
      </dsp:txXfrm>
    </dsp:sp>
    <dsp:sp modelId="{5A524BAF-5686-45E9-ADFC-9C9C9C8F1641}">
      <dsp:nvSpPr>
        <dsp:cNvPr id="0" name=""/>
        <dsp:cNvSpPr/>
      </dsp:nvSpPr>
      <dsp:spPr>
        <a:xfrm>
          <a:off x="4609307" y="2372451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2381737"/>
        <a:ext cx="615547" cy="298487"/>
      </dsp:txXfrm>
    </dsp:sp>
    <dsp:sp modelId="{2EB8C1B6-34E5-4E5E-A81E-B4A6F5A9B4D9}">
      <dsp:nvSpPr>
        <dsp:cNvPr id="0" name=""/>
        <dsp:cNvSpPr/>
      </dsp:nvSpPr>
      <dsp:spPr>
        <a:xfrm rot="19457599">
          <a:off x="5214066" y="2434899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2432017"/>
        <a:ext cx="15618" cy="15618"/>
      </dsp:txXfrm>
    </dsp:sp>
    <dsp:sp modelId="{CC30A135-1544-47A1-91D1-71371EDFC8C6}">
      <dsp:nvSpPr>
        <dsp:cNvPr id="0" name=""/>
        <dsp:cNvSpPr/>
      </dsp:nvSpPr>
      <dsp:spPr>
        <a:xfrm>
          <a:off x="5497074" y="2190142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1001</a:t>
          </a:r>
        </a:p>
      </dsp:txBody>
      <dsp:txXfrm>
        <a:off x="5506360" y="2199428"/>
        <a:ext cx="615547" cy="298487"/>
      </dsp:txXfrm>
    </dsp:sp>
    <dsp:sp modelId="{97C6EDAD-77DB-475D-91BC-728A4AADE92D}">
      <dsp:nvSpPr>
        <dsp:cNvPr id="0" name=""/>
        <dsp:cNvSpPr/>
      </dsp:nvSpPr>
      <dsp:spPr>
        <a:xfrm rot="2142401">
          <a:off x="5214066" y="2617208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2614326"/>
        <a:ext cx="15618" cy="15618"/>
      </dsp:txXfrm>
    </dsp:sp>
    <dsp:sp modelId="{69F068E0-D916-4C83-9E3D-DC677A5FC5BE}">
      <dsp:nvSpPr>
        <dsp:cNvPr id="0" name=""/>
        <dsp:cNvSpPr/>
      </dsp:nvSpPr>
      <dsp:spPr>
        <a:xfrm>
          <a:off x="5497074" y="2554760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1000</a:t>
          </a:r>
        </a:p>
      </dsp:txBody>
      <dsp:txXfrm>
        <a:off x="5506360" y="2564046"/>
        <a:ext cx="615547" cy="298487"/>
      </dsp:txXfrm>
    </dsp:sp>
    <dsp:sp modelId="{200B08C5-1519-4633-91DC-C80E235D48D8}">
      <dsp:nvSpPr>
        <dsp:cNvPr id="0" name=""/>
        <dsp:cNvSpPr/>
      </dsp:nvSpPr>
      <dsp:spPr>
        <a:xfrm rot="4808052">
          <a:off x="1966765" y="3619909"/>
          <a:ext cx="14803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1480366" y="49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9940" y="3587828"/>
        <a:ext cx="74018" cy="74018"/>
      </dsp:txXfrm>
    </dsp:sp>
    <dsp:sp modelId="{DE714EFE-C78E-43BD-9B42-8D7E4EAE90E6}">
      <dsp:nvSpPr>
        <dsp:cNvPr id="0" name=""/>
        <dsp:cNvSpPr/>
      </dsp:nvSpPr>
      <dsp:spPr>
        <a:xfrm>
          <a:off x="2833773" y="4195544"/>
          <a:ext cx="634119" cy="3170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0100</a:t>
          </a:r>
        </a:p>
      </dsp:txBody>
      <dsp:txXfrm>
        <a:off x="2843059" y="4204830"/>
        <a:ext cx="615547" cy="298487"/>
      </dsp:txXfrm>
    </dsp:sp>
    <dsp:sp modelId="{7CB120E7-EA8E-4DB7-8E58-CF3981953E0E}">
      <dsp:nvSpPr>
        <dsp:cNvPr id="0" name=""/>
        <dsp:cNvSpPr/>
      </dsp:nvSpPr>
      <dsp:spPr>
        <a:xfrm rot="17350740">
          <a:off x="3208670" y="3984528"/>
          <a:ext cx="772090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772090" y="492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5414" y="3970153"/>
        <a:ext cx="38604" cy="38604"/>
      </dsp:txXfrm>
    </dsp:sp>
    <dsp:sp modelId="{4A088BDE-3698-4ED5-87AF-525EDC38650F}">
      <dsp:nvSpPr>
        <dsp:cNvPr id="0" name=""/>
        <dsp:cNvSpPr/>
      </dsp:nvSpPr>
      <dsp:spPr>
        <a:xfrm>
          <a:off x="3721540" y="3466307"/>
          <a:ext cx="634119" cy="317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0110</a:t>
          </a:r>
        </a:p>
      </dsp:txBody>
      <dsp:txXfrm>
        <a:off x="3730826" y="3475593"/>
        <a:ext cx="615547" cy="298487"/>
      </dsp:txXfrm>
    </dsp:sp>
    <dsp:sp modelId="{D6FE2D78-C117-45FE-9221-B09EEF19C4BB}">
      <dsp:nvSpPr>
        <dsp:cNvPr id="0" name=""/>
        <dsp:cNvSpPr/>
      </dsp:nvSpPr>
      <dsp:spPr>
        <a:xfrm rot="18289469">
          <a:off x="4260400" y="3437600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3431423"/>
        <a:ext cx="22208" cy="22208"/>
      </dsp:txXfrm>
    </dsp:sp>
    <dsp:sp modelId="{39EE40EF-4E3E-4D4A-AF63-F80F31AF6700}">
      <dsp:nvSpPr>
        <dsp:cNvPr id="0" name=""/>
        <dsp:cNvSpPr/>
      </dsp:nvSpPr>
      <dsp:spPr>
        <a:xfrm>
          <a:off x="4609307" y="3101688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3110974"/>
        <a:ext cx="615547" cy="298487"/>
      </dsp:txXfrm>
    </dsp:sp>
    <dsp:sp modelId="{CFFBA69D-30BD-49F5-B90E-8233585C5C12}">
      <dsp:nvSpPr>
        <dsp:cNvPr id="0" name=""/>
        <dsp:cNvSpPr/>
      </dsp:nvSpPr>
      <dsp:spPr>
        <a:xfrm rot="19457599">
          <a:off x="5214066" y="3164136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3161254"/>
        <a:ext cx="15618" cy="15618"/>
      </dsp:txXfrm>
    </dsp:sp>
    <dsp:sp modelId="{10E72EC6-F141-4ACB-B9CD-1D4BE3AD6598}">
      <dsp:nvSpPr>
        <dsp:cNvPr id="0" name=""/>
        <dsp:cNvSpPr/>
      </dsp:nvSpPr>
      <dsp:spPr>
        <a:xfrm>
          <a:off x="5497074" y="2919379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0111</a:t>
          </a:r>
        </a:p>
      </dsp:txBody>
      <dsp:txXfrm>
        <a:off x="5506360" y="2928665"/>
        <a:ext cx="615547" cy="298487"/>
      </dsp:txXfrm>
    </dsp:sp>
    <dsp:sp modelId="{3F557D87-1C56-4364-8132-FAF77F76FFD2}">
      <dsp:nvSpPr>
        <dsp:cNvPr id="0" name=""/>
        <dsp:cNvSpPr/>
      </dsp:nvSpPr>
      <dsp:spPr>
        <a:xfrm rot="2142401">
          <a:off x="5214066" y="3346445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3343564"/>
        <a:ext cx="15618" cy="15618"/>
      </dsp:txXfrm>
    </dsp:sp>
    <dsp:sp modelId="{363E1167-5611-4458-8C46-D87A74A59C37}">
      <dsp:nvSpPr>
        <dsp:cNvPr id="0" name=""/>
        <dsp:cNvSpPr/>
      </dsp:nvSpPr>
      <dsp:spPr>
        <a:xfrm>
          <a:off x="5497074" y="3283998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0110</a:t>
          </a:r>
        </a:p>
      </dsp:txBody>
      <dsp:txXfrm>
        <a:off x="5506360" y="3293284"/>
        <a:ext cx="615547" cy="298487"/>
      </dsp:txXfrm>
    </dsp:sp>
    <dsp:sp modelId="{419A60C3-8D5E-470F-8368-B2353F92B170}">
      <dsp:nvSpPr>
        <dsp:cNvPr id="0" name=""/>
        <dsp:cNvSpPr/>
      </dsp:nvSpPr>
      <dsp:spPr>
        <a:xfrm rot="3310531">
          <a:off x="4260400" y="3802219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3796042"/>
        <a:ext cx="22208" cy="22208"/>
      </dsp:txXfrm>
    </dsp:sp>
    <dsp:sp modelId="{21CD941D-2183-41AD-975F-91F08EB6CCE7}">
      <dsp:nvSpPr>
        <dsp:cNvPr id="0" name=""/>
        <dsp:cNvSpPr/>
      </dsp:nvSpPr>
      <dsp:spPr>
        <a:xfrm>
          <a:off x="4609307" y="3830926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3840212"/>
        <a:ext cx="615547" cy="298487"/>
      </dsp:txXfrm>
    </dsp:sp>
    <dsp:sp modelId="{2900A2A3-4791-41DA-B7F7-33EC0509DAEA}">
      <dsp:nvSpPr>
        <dsp:cNvPr id="0" name=""/>
        <dsp:cNvSpPr/>
      </dsp:nvSpPr>
      <dsp:spPr>
        <a:xfrm rot="19457599">
          <a:off x="5214066" y="3893373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3890492"/>
        <a:ext cx="15618" cy="15618"/>
      </dsp:txXfrm>
    </dsp:sp>
    <dsp:sp modelId="{9AF338CE-6ABF-47AC-9447-23BF5C28F7CF}">
      <dsp:nvSpPr>
        <dsp:cNvPr id="0" name=""/>
        <dsp:cNvSpPr/>
      </dsp:nvSpPr>
      <dsp:spPr>
        <a:xfrm>
          <a:off x="5497074" y="3648616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0101</a:t>
          </a:r>
        </a:p>
      </dsp:txBody>
      <dsp:txXfrm>
        <a:off x="5506360" y="3657902"/>
        <a:ext cx="615547" cy="298487"/>
      </dsp:txXfrm>
    </dsp:sp>
    <dsp:sp modelId="{F7C0CE8D-5DC0-4D3A-8C8A-70F2C0CE82E6}">
      <dsp:nvSpPr>
        <dsp:cNvPr id="0" name=""/>
        <dsp:cNvSpPr/>
      </dsp:nvSpPr>
      <dsp:spPr>
        <a:xfrm rot="2142401">
          <a:off x="5214066" y="4075683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4072801"/>
        <a:ext cx="15618" cy="15618"/>
      </dsp:txXfrm>
    </dsp:sp>
    <dsp:sp modelId="{1FEB49CD-EF65-4585-ADEB-C25122991691}">
      <dsp:nvSpPr>
        <dsp:cNvPr id="0" name=""/>
        <dsp:cNvSpPr/>
      </dsp:nvSpPr>
      <dsp:spPr>
        <a:xfrm>
          <a:off x="5497074" y="4013235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0100</a:t>
          </a:r>
        </a:p>
      </dsp:txBody>
      <dsp:txXfrm>
        <a:off x="5506360" y="4022521"/>
        <a:ext cx="615547" cy="298487"/>
      </dsp:txXfrm>
    </dsp:sp>
    <dsp:sp modelId="{A0D88467-4F71-4352-B798-D00BEB729D86}">
      <dsp:nvSpPr>
        <dsp:cNvPr id="0" name=""/>
        <dsp:cNvSpPr/>
      </dsp:nvSpPr>
      <dsp:spPr>
        <a:xfrm rot="4249260">
          <a:off x="3208670" y="4713766"/>
          <a:ext cx="772090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772090" y="492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5414" y="4699391"/>
        <a:ext cx="38604" cy="38604"/>
      </dsp:txXfrm>
    </dsp:sp>
    <dsp:sp modelId="{465BC646-13EC-4EB5-9A03-740B214E2425}">
      <dsp:nvSpPr>
        <dsp:cNvPr id="0" name=""/>
        <dsp:cNvSpPr/>
      </dsp:nvSpPr>
      <dsp:spPr>
        <a:xfrm>
          <a:off x="3721540" y="4924782"/>
          <a:ext cx="634119" cy="317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0010</a:t>
          </a:r>
        </a:p>
      </dsp:txBody>
      <dsp:txXfrm>
        <a:off x="3730826" y="4934068"/>
        <a:ext cx="615547" cy="298487"/>
      </dsp:txXfrm>
    </dsp:sp>
    <dsp:sp modelId="{B2B98DF2-6B49-410F-A5B8-1D1F5B01F251}">
      <dsp:nvSpPr>
        <dsp:cNvPr id="0" name=""/>
        <dsp:cNvSpPr/>
      </dsp:nvSpPr>
      <dsp:spPr>
        <a:xfrm rot="18289469">
          <a:off x="4260400" y="4896075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4889898"/>
        <a:ext cx="22208" cy="22208"/>
      </dsp:txXfrm>
    </dsp:sp>
    <dsp:sp modelId="{462EB272-59AA-4E03-917B-F49EB82426F8}">
      <dsp:nvSpPr>
        <dsp:cNvPr id="0" name=""/>
        <dsp:cNvSpPr/>
      </dsp:nvSpPr>
      <dsp:spPr>
        <a:xfrm>
          <a:off x="4609307" y="4560163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4569449"/>
        <a:ext cx="615547" cy="298487"/>
      </dsp:txXfrm>
    </dsp:sp>
    <dsp:sp modelId="{A8AC3D79-C30A-4A69-A8A9-83FD1FBC75E0}">
      <dsp:nvSpPr>
        <dsp:cNvPr id="0" name=""/>
        <dsp:cNvSpPr/>
      </dsp:nvSpPr>
      <dsp:spPr>
        <a:xfrm rot="19457599">
          <a:off x="5214066" y="4622611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4619729"/>
        <a:ext cx="15618" cy="15618"/>
      </dsp:txXfrm>
    </dsp:sp>
    <dsp:sp modelId="{296348D1-8478-4076-89AE-F31D2E4C7CC1}">
      <dsp:nvSpPr>
        <dsp:cNvPr id="0" name=""/>
        <dsp:cNvSpPr/>
      </dsp:nvSpPr>
      <dsp:spPr>
        <a:xfrm>
          <a:off x="5497074" y="4377854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0011</a:t>
          </a:r>
        </a:p>
      </dsp:txBody>
      <dsp:txXfrm>
        <a:off x="5506360" y="4387140"/>
        <a:ext cx="615547" cy="298487"/>
      </dsp:txXfrm>
    </dsp:sp>
    <dsp:sp modelId="{7B178EEE-5852-4764-8B01-CCF2705A9B60}">
      <dsp:nvSpPr>
        <dsp:cNvPr id="0" name=""/>
        <dsp:cNvSpPr/>
      </dsp:nvSpPr>
      <dsp:spPr>
        <a:xfrm rot="2142401">
          <a:off x="5214066" y="4804920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4802038"/>
        <a:ext cx="15618" cy="15618"/>
      </dsp:txXfrm>
    </dsp:sp>
    <dsp:sp modelId="{B80023BB-53A9-4C6A-A88C-3B996AF54667}">
      <dsp:nvSpPr>
        <dsp:cNvPr id="0" name=""/>
        <dsp:cNvSpPr/>
      </dsp:nvSpPr>
      <dsp:spPr>
        <a:xfrm>
          <a:off x="5497074" y="4742472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0010</a:t>
          </a:r>
        </a:p>
      </dsp:txBody>
      <dsp:txXfrm>
        <a:off x="5506360" y="4751758"/>
        <a:ext cx="615547" cy="298487"/>
      </dsp:txXfrm>
    </dsp:sp>
    <dsp:sp modelId="{7CA50168-B51A-4C62-98EA-66ADA2AAAE11}">
      <dsp:nvSpPr>
        <dsp:cNvPr id="0" name=""/>
        <dsp:cNvSpPr/>
      </dsp:nvSpPr>
      <dsp:spPr>
        <a:xfrm rot="3310531">
          <a:off x="4260400" y="5260694"/>
          <a:ext cx="444166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444166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1379" y="5254517"/>
        <a:ext cx="22208" cy="22208"/>
      </dsp:txXfrm>
    </dsp:sp>
    <dsp:sp modelId="{3D60477A-5AC0-4172-AD66-18F2D5DCC311}">
      <dsp:nvSpPr>
        <dsp:cNvPr id="0" name=""/>
        <dsp:cNvSpPr/>
      </dsp:nvSpPr>
      <dsp:spPr>
        <a:xfrm>
          <a:off x="4609307" y="5289400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8593" y="5298686"/>
        <a:ext cx="615547" cy="298487"/>
      </dsp:txXfrm>
    </dsp:sp>
    <dsp:sp modelId="{F68FAAA2-FDF4-4D1D-86D5-5C62AF413B5A}">
      <dsp:nvSpPr>
        <dsp:cNvPr id="0" name=""/>
        <dsp:cNvSpPr/>
      </dsp:nvSpPr>
      <dsp:spPr>
        <a:xfrm rot="19457599">
          <a:off x="5214066" y="5351848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5348966"/>
        <a:ext cx="15618" cy="15618"/>
      </dsp:txXfrm>
    </dsp:sp>
    <dsp:sp modelId="{167FFD0B-B11B-4423-8D4A-BE6D6F676EDF}">
      <dsp:nvSpPr>
        <dsp:cNvPr id="0" name=""/>
        <dsp:cNvSpPr/>
      </dsp:nvSpPr>
      <dsp:spPr>
        <a:xfrm>
          <a:off x="5497074" y="5107091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0001</a:t>
          </a:r>
        </a:p>
      </dsp:txBody>
      <dsp:txXfrm>
        <a:off x="5506360" y="5116377"/>
        <a:ext cx="615547" cy="298487"/>
      </dsp:txXfrm>
    </dsp:sp>
    <dsp:sp modelId="{42644F8A-6EBF-4800-B4AB-30F45B4E062B}">
      <dsp:nvSpPr>
        <dsp:cNvPr id="0" name=""/>
        <dsp:cNvSpPr/>
      </dsp:nvSpPr>
      <dsp:spPr>
        <a:xfrm rot="2142401">
          <a:off x="5214066" y="5534158"/>
          <a:ext cx="312368" cy="9854"/>
        </a:xfrm>
        <a:custGeom>
          <a:avLst/>
          <a:gdLst/>
          <a:ahLst/>
          <a:cxnLst/>
          <a:rect l="0" t="0" r="0" b="0"/>
          <a:pathLst>
            <a:path>
              <a:moveTo>
                <a:pt x="0" y="4927"/>
              </a:moveTo>
              <a:lnTo>
                <a:pt x="312368" y="49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2441" y="5531276"/>
        <a:ext cx="15618" cy="15618"/>
      </dsp:txXfrm>
    </dsp:sp>
    <dsp:sp modelId="{F48E8178-FF97-4CCC-97C2-5E2BFDD6D759}">
      <dsp:nvSpPr>
        <dsp:cNvPr id="0" name=""/>
        <dsp:cNvSpPr/>
      </dsp:nvSpPr>
      <dsp:spPr>
        <a:xfrm>
          <a:off x="5497074" y="5471710"/>
          <a:ext cx="634119" cy="317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0000</a:t>
          </a:r>
        </a:p>
      </dsp:txBody>
      <dsp:txXfrm>
        <a:off x="5506360" y="5480996"/>
        <a:ext cx="615547" cy="29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</inkml:traceFormat>
        <inkml:channelProperties>
          <inkml:channelProperty channel="X" name="resolution" value="4095.875" units="1/in"/>
          <inkml:channelProperty channel="Y" name="resolution" value="4095.875" units="1/in"/>
          <inkml:channelProperty channel="F" name="resolution" value="1023.875" units="1/in"/>
        </inkml:channelProperties>
      </inkml:inkSource>
      <inkml:timestamp xml:id="ts0" timeString="2022-01-25T05:47:02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2075 12783 1382,'0'-11'37,"0"4"16,0 0 38,0 0 17,0-1-22,0-1-3,0 1-28,-6-2 23,3 2 11,-2-3 17,2 1-5,0 1-9,-2-1-10,2 0 55,0-1 23,0 3 29,3-2-10,-4 3-66,0-1-11,4 3-31,0 1-19,0 2-18,0-1-13,0 3-26,0 0 9,0 0 63,0 0 24,0 14 20,0 2 18,12 5-42,0 4 12,0 6-14,4 5 14,0 4 9,1 4-32,3 1 32,-1 1-36,-2 0-34,1-1 8,-3-3-28,2-4 28,-3-1 5,0-5-12,-3-4-17,1-4-2,-1-3 12,-2-3 6,-2-3 8,1-3-12,-1-3 4,-2-2 1,-1-1 27,-1-3 37,1-3-21,0 0-1,-1 0-28,-1 0-41,1-6 6,1-3-27,2-2 29,0-3-11,1-3-4,1-2 23,-1-2-34,-1-2 16,0-1-3,1-3-6,-5 1 1,0 1-10,-2-3 3,0 1 1,0-2-8,0 0-6,0 0-6,0-3-22,-8 3 15,2 0-16,6 0 7,-5 3 6,5 4-27,-4 1 20,4 1-9,0 3-20,0 3 15,0 3-4,0 2-18,0 0-15,0 3-32,0 1-59,0 0-51,5 1-45,-5 1-74,3-1-203,-3 1-67,0 1-169,0-1 28</inkml:trace>
  <inkml:trace contextRef="#ctx0" brushRef="#br0" timeOffset="385.022">2739 13208 3471,'-8'22'36,"8"-3"33,0 1 9,0 1-3,0-2 1,0 2-28,0-3-26,10-1 11,0-3-14,0-4-15,2-2 10,1-4 3,1-4-19,2 0 29,0 0-16,2-10 5,-1 1-18,-1-3-8,-1-3 36,-2-1 5,-2-1 8,-4-1 2,-1 0-5,-3 0 10,-3 1 40,0-1 24,0 3 7,0 2-12,-8 4-26,8 0-21,-8 3-10,0 1-8,0 5 9,-1 0-28,0 0 21,-3 0-27,-2 8 3,1-1 0,-1-2-17,0 3 8,2-2-37,1 0-70,2 0-76,3-3-65,2-1-76,4-2-34,0 0-114,0 0-85,0 0-102,0 0-157</inkml:trace>
  <inkml:trace contextRef="#ctx0" brushRef="#br0" timeOffset="610.0349">3561 13001 3730,'-7'8'7,"7"-8"19,0 0-6,0 0 2,0 0-5,0 0-47,9 0-14,1 0-68,4 0-33,3-7-113,5 2-80,1-2-23,1 0-83,1 2 31,0-2-158</inkml:trace>
  <inkml:trace contextRef="#ctx0" brushRef="#br0" timeOffset="739.0423">3612 13138 2462,'-12'17'54,"2"-5"111,4 0 46,1-6 18,2 0-19,3-1-98,0-5-49,0 0-36,9 0-81,5 0-79,2-9-151,3 1-101,5-4-97,2 2-211,5-4 87</inkml:trace>
  <inkml:trace contextRef="#ctx0" brushRef="#br0" timeOffset="1544.0882">4470 12608 1847,'-6'-11'16,"-1"2"32,4-1 40,0 0 19,0 2 22,0 0-14,3 1-11,0 2 43,-4 0-6,4 3-15,0-1-22,0 3-56,0 0-8,0 0 51,0 0 63,0 15 46,7 2 18,0 4 5,3 7-18,2 8-25,1 5-12,4 7-40,1 3 9,1 2-37,2 1-23,1-1 11,-1-3-57,-1-4 17,3-5-8,-2-4-2,-1-4 1,0-8-8,-2-2 6,-1-6-4,-1-4-6,-1-4 7,-1-4-12,-1-5-11,-2 0-14,0 0-4,-1-14-2,-1-1-6,0-3-1,-1-2-15,-2-3-14,-1-3-6,-2-3-4,-3-1 18,0-3 21,0-3-10,0 0 14,0-3 1,-8 0-13,1-2 16,-1-2 2,1 4-1,2 0 5,1 0 1,4 5 13,-4 2-25,4 2 34,0 3-12,0 2-15,0 4 31,0 0-14,0 3-13,0 2-3,5 2 6,-5 2-49,7 1-29,-4 2-51,-3 2-66,6 1-31,-2 2-54,-3 1-44,-1 1-137,3 2-95,-3 0-100,0 0-156</inkml:trace>
  <inkml:trace contextRef="#ctx0" brushRef="#br0" timeOffset="2633.1506">5089 13094 3011,'0'9'33,"0"-9"33,0 0 19,0 0-5,7 0-5,0 0-52,0 0-14,2-9 19,0-1-23,4 1 20,-1-4 0,3 1-16,0-2 15,3-3-1,-2-1-12,3 0-7,-1-5-4,-1 2-2,-1-3 25,-2 2 1,0-3-7,-4 1 14,-4 1-6,0 3 4,-3 3 22,-3 2 0,1 1-36,-1 5 8,0 2-38,0 2-3,0 5 2,-6 0 6,-1 0 16,-1 12-12,-2-3-21,1 4-45,-1 0-63,0 1-10,0 0-26,4-2-28,-1 1 7,4-2-21,3-2 14,0-1 32,8 0 15,0-2 0,1 2 37,1-1 19,0 0 30,-2 0 40,1 1 37,-2 2 53,-3 1 61,-4 1 28,0 2 17,0 2 0,0 1 23,0 2-1,0 2 0,0-3-35,-8 2-54,8-2 16,-6-3-45,6 2-4,-6-6-9,6-1-13,0-2 11,0 0 19,8-2-20,1-3-19,2-3-17,3 0-11,2 0-12,2 0-6,3 0-10,0-8-42,1-1-1,1 0-30,-3-2 9,1-1 32,-1-2-11,-1-1 33,-2 1 7,-1-2 10,-1 0 19,0 1-9,-1-1 12,-1 0-2,-1 0 18,0 0-12,2-2 7,-3 2 13,-1 0 10,2 0 38,-4 1-13,-1 1 5,0 0 0,-2 2-48,-5 2 5,0 1-25,0 3-20,0 2 19,9 4 14,-9 0 26,-8 0 8,-6 13 22,0 2-10,-5 5-12,1 1-6,-1 4-22,-14 4-7,10 0 6,8 0-2,6-2 3,3-1-9,6-2-8,0-4-10,9-1-11,3-3 0,1-5-51,5 1-26,0-6-12,2-3-78,2-3 26,-2 0-9,3 0-7,-1-9 60,-2 0 5,-1-2 41,0-3 18,-3-1-11,0-2 30,-4-2-17,-2 0 33,-1-5 34,-2-1-41,-2-1 27,-2-4-16,1-1-12,1-3 58,-5-2 0,0-3-12,2-2 29,-2 1 10,2-2 16,0 1 27,1 5 6,-1 4-31,1 5-32,0 6-14,-1 6-14,0 6-8,2 9 36,-2 0 38,3 9 36,-1 6 10,0 6-7,1 8-26,1 8-17,0 5-21,3 5-20,-3 7-2,-1 2-40,-1 4 21,1 2 5,-1 2-13,-4-2 19,0 1-27,0 0-14,0-3-9,0-1-52,0-6 0,0-2-37,0-4-14,0-5-6,0-6-5,0-6 3,0-6 1,0-5 52,8-5 15,-4-6 64,-4-8-3,7 0-11,-2 0-1,1 0-16,1-12 16,-2-3 9,2 1 6,-1-4-4,0 0 39,-1 0-3,-2-1 18,0 0 18,-1 2-12,-2-2-12,0 1-26,0 0-17,0 0-29,-8-1 13,-2-2 17,0 1-21,-1-2 14,-4 3 2,1-3-20,-2 2 4,-83-108-27,99 128-34,0 0 15,9-12 0,3 2 7,-1-2 26,2-1-23,4-1-12,2 0-42,-2 0-46,2 2-22,-2 1-92,0 0-8,2 1 8,-1-1-41,2 0 61,-1 0-23,4 1-26,2-3-54,4 2-58</inkml:trace>
  <inkml:trace contextRef="#ctx0" brushRef="#br0" timeOffset="3430.1962">7070 12271 2072,'-12'-14'33,"4"2"29,-1-1 25,1 2 25,0 1-13,-2 4 53,-1 6 8,0 0 22,-5 0 37,2 14-4,-3 5 28,-1 8 10,-1 9 7,-3 8-39,5 11-27,-3 7-28,0 9-52,4 7-34,0 5-15,5 2-20,4 1-18,3 0 16,4-6-31,0-2 1,15-8 18,6-5-29,4-7 18,5-7-1,4-7-19,2-6-15,4-6-9,1-6-33,1-4-9,-4-6 22,-2-5-3,-2-2 17,-5-6 13,-4-3 16,-3 0 13,-5 0 16,-5 0 36,-2 0 35,-2 0 29,-4 0 29,-1 0-6,8 0-24,-11 0-41,0 0-5,0 0-42,0 0-28,0 0 19,0 0-63,0 0 20,0 0-65,0 0-114,0 0-97,0 0-124,0 0-99,0-6-169,10 0-84,0 0-263,0-1 147</inkml:trace>
  <inkml:trace contextRef="#ctx0" brushRef="#br0" timeOffset="8033.4595">7835 12452 1127,'0'-4'8,"0"2"-3,0-1 25,0 0 6,0 0 25,0 1 27,0-1-8,0 0 0,0 0-10,9 0-19,-9 1 22,0-2-9,0 3 2,0-1 8,0-2-11,0 2 9,0 0 7,0 2 1,0-3-10,0 3 7,0-2-4,0 2 0,0 0-1,0 0 36,0 0-22,0 0-2,0 0-3,0 0-19,0 0 48,0 8 24,0 0 16,0 6 35,0 1-49,7 6-23,-2 2-1,-1 3-63,1 3-4,-1 0-5,1 2-26,-1-2 16,-1-2-17,1 0-7,-2-3 8,0-2-17,-2-1 20,2-4-44,-2 0-71,0-5-129,0-2-141,3-3-74,-3 0-59,0-3 14,0 0-50,2-4-24</inkml:trace>
  <inkml:trace contextRef="#ctx0" brushRef="#br0" timeOffset="8419.4815">7521 12387 2015,'-8'-14'9,"4"-1"-5,4-2 8,0-1 4,0 2-7,0 0 9,11 0-8,3 2 5,-1 0-11,4 4 6,-1 3 24,7 2 2,1 5 18,2 0 7,-1 10 6,4 5 19,1 2 69,0 7-12,0 2-4,0 3-4,-1 2-41,-1 1 4,-2 2-11,-3-1-10,0 1-33,-4 1 0,-2-2-2,-4-1-8,-2-1-1,-5 0 4,-1-1-7,-5-2 24,0-3-8,0 0-9,-10-4 6,-2 1-44,-2-3 24,-1-2-26,-3 0-5,-2-2 1,-3-1 0,-1-2-36,-1-3-38,0-1-70,-1-1-85,1-2-104,1-2-92,3-3-47,2 0-150,1 0 59</inkml:trace>
  <inkml:trace contextRef="#ctx0" brushRef="#br0" timeOffset="8924.5105">8177 12620 2164,'-6'-7'36,"1"2"39,1 2 28,4 1 27,-2 2 20,2-3-26,0 3-20,0 0-23,0 0-51,0 0-24,0-4-3,0 2-5,9 1 9,-2-3 25,1 1-16,0 0 1,3-1-19,-2-1 4,3 0-8,-1 0 3,-1 0 5,1-2-11,0 2 10,-2-3 12,0 2 2,-1-1-17,0 2 15,-2 0 0,1-1 20,-1 2 25,-3 2 20,1-1-34,-1 3 25,0 0 8,2 0 24,1 0 55,0 9-32,0 2-7,1-2-31,2 3-15,2 1 24,-1 0 4,0 0 8,2-1 4,-2 0-9,0 0-3,2-2 3,-3 0-1,0 2 24,2 0 29,-3 2-17,-1 1 30,-1 4-17,1 5-29,-4 1-10,-1 3-37,-2 4-42,0 0-11,0 6 0,0-3-6,0 0 9,-10 0-15,4 0 2,6-4-30,-5-1-3,5-5-48,0-4-88,0-2-116,0-4-135,0-5-60,0-1-7,0-4 1,0-2-75,0-3-52,0 0-121,0 0-38</inkml:trace>
  <inkml:trace contextRef="#ctx0" brushRef="#br0" timeOffset="9157.5238">8279 12953 3741,'-11'8'44,"5"-8"-8,1 0-2,5 0-8,0 0-47,10 0 4,2 0-9,5-5-18,4 0-31,6-3-8,6-1-18,5 0 18,3-2-28,5 0-25,-1 1-63,-3-2-39,0 1 20,-6 0 0,-5 4 37,-6 2-34,-8-1-62,-5 3-106,-4 3-80</inkml:trace>
  <inkml:trace contextRef="#ctx0" brushRef="#br0" timeOffset="10746.6147">7740 13350 1473,'-6'9'12,"2"-9"16,4 0 34,-3 6 24,0-6 4,0 0-4,-1 6-23,-3-2-15,2-4-18,0 2 11,1-2-11,0 3 10,0-3 6,1 4-17,3-4 16,0 0 3,0 0 3,0 3 6,0-3-7,0 0-25,0 0 6,8 0-5,-1 0-1,6 0 10,2 0 79,6 0-3,3-8 51,8 0-26,9-2-46,4 2 1,10-2-33,5 0 20,5 1-36,4-1 8,2 1-33,3 1 27,1-2-22,-2 3 26,4-2-4,-3 1-21,-1-1 27,-2 1-45,-5 1 16,-5-1-7,-5 2-8,-8 0 13,-7 1-7,-7 1 34,-7 2-14,-5-1 223,-5 1-176,-4 0-8,-3 2 9,-2-2-216,-2 2 240,0-3-4,-3 3 31,2-3 2,-5 3-20,0 0-23,0 0-31,0-4 3,0 4-40,0-2-7,0 0 1,0 0-65,0 2-48,0-2-88,0 2-108,0 0-55,0 0-72,0 0-129,0 0-57,0 0-165,0 0 14</inkml:trace>
  <inkml:trace contextRef="#ctx0" brushRef="#br0" timeOffset="13281.7597">8157 14013 689,'0'6'12,"0"-3"-10,0-3 12,0 0 12,0 0 6,0 0 33,0 0-11,0 0 2,0 0-14,0 0-8,0 0-1,0 0 4,0 0 4,0 0 0,-9 0 10,9 0 2,0 0 0,0 0-12,0 0-9,0 0 3,0 0 2,0 0 10,0 0 21,0 0-17,0 0 21,0 0-20,0 0 2,0 0-4,0 0-13,0 0 11,0 0-10,0 0 11,0 0-14,0 0 16,0 0-6,0 0-8,0 0 8,0-6-11,0 4 0,0-1 9,0 1-13,0-1 9,0 1-10,0-1 4,0 0 0,0 0-15,0 0-2,0 0-9,0-2 3,0 2-2,0 0 64,0 0 26,0-2-29,0 1 3,0 0-48,4 0-33,1-2 32,-2 2-9,1-1-17,1 2-2,-1-1 5,0 0 25,0 1 13,0 0 11,0 1-6,-1 0-25,0 2 1,1-2-8,-2 2-6,0 0 8,1-3 4,0 3-15,0 0 12,1 0 1,1-3-14,0 3 29,2 0-3,-1-2-12,-1 2-9,1 0-17,-1-1 6,1 1 3,-2 0 26,-1 0-9,0 0 7,-1 0 30,0 0-20,0 0 27,0 8-26,1-1-40,0-1 18,-1 1 9,1 0-6,-1 2 27,-2-1 1,1 0-34,-1 0 29,3 0-33,-1-1-1,-2 0-4,0 1-21,0-1 25,0-1 10,0 2-6,0-3 11,0 2 3,0 1-19,0-1 33,0 1 1,0 2-11,-7 0 2,1 2-15,0 0 6,0-1 4,1 3-3,-1-1-19,-1 1-7,0-3 3,1 1 4,0-1 11,-1-1 9,0-1-1,0 0-3,2-3 9,0 1 6,0-2-17,-1 0 5,1 1-6,-2-3-12,3 1 10,-1 0-3,1 1-2,-1-1-17,23-1 25,-18 0-26,0-3 23,0 3 17,0-3 3,0 3 9,0-3-10,0 0 13,-13 3-5,13-3 29,0 0-3,0 0-21,0 0-17,0 0 1,0 0-22,0 0 21,0 0-14,0 0-19,6 0 22,1 0-8,1 0 18,2 0 7,0-6-23,2 0-18,3 1 10,0 0-13,1-1 9,0 2 30,1-1-13,1 0 29,-2 3 15,2-1-8,-3 0 10,0 0-24,-2 3-16,-1-3-7,-2 3-18,-2 0 9,-2 0 12,-1 0 6,1 0 5,-5 0-5,-1 0 4,3 0-24,-3 0 16,0 0 13,0 0-17,0 0 2,0 0-18,0 0-12,0 0-29,0-5-82,0 5-71,0-3-72,0 3-62,0-4-30,0 4-130,0-3-108,0 3-259,0 0 59</inkml:trace>
  <inkml:trace contextRef="#ctx0" brushRef="#br0" timeOffset="15470.8849">8552 13623 1581,'0'0'1,"8"0"17,-8 0 26,0 0 19,8 0 20,-8 0-4,0-5-2,0-1-6,5 3-1,-5-1 17,0 1-2,0 1 18,0-1 1,0-1 59,0 4-41,0-2 21,0 2-17,0 0-62,0-2 39,0 2-27,0 0 15,0 0-19,0 0 10,0 0-6,0 0 6,0 0-9,0 0-25,0 0 8,0 0-19,0 0 4,0 0 27,0 8 18,0-2 24,0 3 25,0 1 12,0 3-35,7 3 0,-7 3 2,6 0-57,-2 2-11,-4 2-20,7-1-36,-4 0 14,0-2 14,-2 0-20,-1-3 20,4-2-13,-2-1-14,0-4-23,0 0-78,0-2-74,0-2-66,0-1-72,1-2-7,-2-3-136,4 0-103,-2 0-101,2 0-140</inkml:trace>
  <inkml:trace contextRef="#ctx0" brushRef="#br0" timeOffset="15953.9125">9466 13058 2325,'-6'9'18,"6"-9"9,0 0 21,0 0 3,0 0-13,0 0-7,0 0-12,6 8 63,3-8 23,2 7 8,0-7 22,6 7-43,-2-2 3,4-1-1,1-1-7,2-3-16,1 3-27,0-3 1,-2 0-26,0 0-14,-1 0 0,0 0-11,-2-5 12,11-2-11,-9 2-76,-7-2-78,-2 0-125,-2 1-93,-2-3-28,-4 2-47,-3 0-46,-11-1-4</inkml:trace>
  <inkml:trace contextRef="#ctx0" brushRef="#br0" timeOffset="16183.9257">9518 12914 2929,'-7'0'17,"1"0"55,6 0 42,0 0 86,0 0 26,0 8-1,0 4 7,0 5-73,0 3-16,7 5-52,-2 1-35,0 2-1,0-1-49,2 2 9,0-1-26,-2 0-3,0-3 18,0-1-12,-2-2-17,-1-1-93,-2-2-53,0-2-101,3-2-86,-3-1-100,0-1-86,0-1-55,0-3-141</inkml:trace>
  <inkml:trace contextRef="#ctx0" brushRef="#br0" timeOffset="16951.9696">10616 12351 2324,'-12'-7'41,"6"2"11,6 3 22,0 0 16,0 2 19,0 0 13,0 0 43,0 0-3,0 6-14,0 3-5,0 0-13,0 5 7,0 1-23,6 3 0,0 2-51,-2 2-6,0 2-3,-1-1-23,2 1-15,-2-1-12,-3 0 9,0 1-11,0-3 22,0-1-34,0-1-116,0-2-59,0-3-97,0-1-121,-8-4-13,8 0-48,-7-4-16,7-5-138</inkml:trace>
  <inkml:trace contextRef="#ctx0" brushRef="#br0" timeOffset="17247.9865">10355 12250 2501,'0'-14'-4,"0"1"0,0 0 9,0 1 25,14 1 90,2 2-1,5 3 4,4 2 15,5 4-83,3 0 12,3 0-7,3 13-21,-1 3-15,1-16 30,-3 11 8,-3 11-17,-4 5 21,-5 6-15,-6 0-7,-6 3 42,-6 2-24,-6 23 1,0-15-16,-13-7-27,-3-2 19,-4-3-10,-3-1 15,-2-4-31,-3-4 3,-2 0-2,0-5-17,0-1 38,1-3-52,0-5-13,1 1-62,3-6-78,1-1-36,1-5-151,3 0-28,3 0-68,-1-9-91,5-3-89</inkml:trace>
  <inkml:trace contextRef="#ctx0" brushRef="#br0" timeOffset="17669.0105">11219 12400 3451,'-19'16'51,"2"2"51,-3 3 55,0 5 16,-1 4-54,-1 4-55,1 3-35,5 3-16,0 1 3,7-3 22,3 1-36,6-4 4,0-3-1,8-4-17,5-4 194,2-7-247,5-2-45,-1-6-39,3-4-197,0-5 238,-2 0 51,2-8 30,-1-1 22,-6-3 4,-1-2-4,-4-3 12,-3 0-7,-3 0 34,-4 1-3,0 1 55,0 0-10,-10 3-16,3 2 2,-3 4-65,-1 6 30,-1 0-8,1 0 3,-2 0 27,0 12-23,-1-1-39,2 4-81,-1-4-138,3 0-214,2-1-142,0-1-268,3-2 70</inkml:trace>
  <inkml:trace contextRef="#ctx0" brushRef="#br0" timeOffset="18297.0465">10278 13321 2558,'-11'7'74,"1"-4"27,5-3 3,5 0-13,0 0-67,0 0-20,0 0-10,17 0 36,2 0-27,8 0 22,7 0-4,11 0 3,8-5 23,11 0-41,10-1 32,9 0-15,8 0 25,6 0 68,7-2-8,0-1 28,1 2 13,-1 0-54,-6 0-2,-6 2-19,-10-2-28,-10 2 18,-14 2 9,-10-2 28,-12 3 10,-10-1 5,-10 3 10,-3-4-25,-7 4-27,-3-3-24,-3 0-32,0 0-20,0-1 13,0 0-18,0-1-28,0 0-52,0 0-76,0 0-74,0 1-60,0-1-77,0 2-136,0 1-69,0 2-92,0 0-85</inkml:trace>
  <inkml:trace contextRef="#ctx0" brushRef="#br0" timeOffset="18881.0798">10584 13877 2171,'0'0'38,"0"-6"20,0 1 10,-5 0 38,5-1-25,-5 2 51,5-1-9,0 0-32,0 1-13,0 0-36,0-2-18,0 1-21,0 1 16,0-2-47,10-1 34,-1 2 41,0-2-1,1 2-2,1-2 4,1 2-31,-1 1 8,0-1 6,-2 2-14,0 1 13,-2 2-46,-1 0 55,-2 0-19,-1 0 24,-1 0 29,-2 9-61,0-1 44,0 4-34,0 0 11,0 0 42,0 3-26,0 2 6,-8 1 4,-1 0-13,0 2 18,-1 0-17,-1 0 5,0 0-10,1 0-3,0-2 12,2 2-12,-1-5 6,5 0-19,0-1 20,4 0-5,0-4 7,0-1 11,8-2-24,4-3-30,2-1-20,2-3-13,2 0-24,5 0-39,1-9-83,2-3-63,-1 1-102,1-2-138,-1-2-63,-2-1-121,-1-2-85</inkml:trace>
  <inkml:trace contextRef="#ctx0" brushRef="#br0" timeOffset="19289.1033">10951 13647 2492,'-8'0'18,"4"-9"98,1 3 18,3 6-38,0-6 3,0-1-99,0 0-33,0 2 37,7-2-12,1 4-20,2-3 22,-2 2 32,0 0-96,0 4 31,1 0 3,-3 0-37,-3 0 134,1 9 11,-4 1 30,0 0 70,0 4-31,0 1 22,-9 5-11,0 0-31,0 3-1,1-1-29,1 2-16,-1-2-7,2-1 0,2-2-27,4-4 29,0-1-34,0-3-3,0-1 4,0-1-42,14-5 14,-2-1-76,6-3-60,-1 0-80,6 0-96,2-12-113,3 1-52,2-2-66,3-2-180,-1-3 110</inkml:trace>
  <inkml:trace contextRef="#ctx0" brushRef="#br0" timeOffset="19664.1247">12001 13254 3156,'0'6'1,"0"-6"23,8 0-14,-8 0 20,10 0 0,3 0-48,1-9 46,4 4-38,2-1 0,3 0 36,5 1-47,1-2 39,1 2-51,-1 0-39,-2 1-54,-2-2-59,-3 0 22,-4 3-1,-4-2 49,-3 1-13,-4 1-31,-2 1-18,-2-1-46,-3 1-10,0 0-60,0 2-115</inkml:trace>
  <inkml:trace contextRef="#ctx0" brushRef="#br0" timeOffset="19852.1354">12109 13113 3015,'-10'0'69,"5"10"84,5 2 46,0 7 54,0 2-57,0 3-46,0 2-49,7 0-32,-1 3-15,1 0-34,1-3 4,-2-1-29,0-1 18,0-2-43,1-2-83,0-3-114,-3-3-107,1-4-178,-2-1-124,-3-5-207</inkml:trace>
  <inkml:trace contextRef="#ctx0" brushRef="#br0" timeOffset="20404.1671">12608 12385 2692,'-5'0'74,"5"0"8,0 0 75,0 0 16,0 0-32,0 9 28,9 3-56,-2 3 4,4 4-19,-1 3-33,-1 3-9,2-1-22,-3 2-37,-1 1-4,-2-2 3,2-1-3,-5-1 1,3-5-66,-5-1-87,0-3-83,2-2-138,-2-4-32,0-2-73,0-3-84,0-3-29</inkml:trace>
  <inkml:trace contextRef="#ctx0" brushRef="#br0" timeOffset="20697.1838">12412 12247 2670,'0'-14'83,"0"0"1,9 0 32,24 1-9,-7 2-26,-3 2-2,3 2-38,1 4 17,2 3-34,3 0-3,1 10 28,-19 5 7,8 2-29,5 5 18,2 4 7,-1 3-1,2 3 18,-2 3-17,-2 0-29,-3 1-1,-5 0-3,-2 0 1,-4 0 4,-7 1-23,-5-4 38,0 0-27,-12 0 2,-5-3 22,-2-2-31,-5-3 27,-3-2 5,-3-3-47,-1-3-4,-2-2 15,0-3-41,0-4 17,0-2-63,2-3-79,2-3-130,2 0-102,3 0-94,4 0-88,3-10-109</inkml:trace>
  <inkml:trace contextRef="#ctx0" brushRef="#br0" timeOffset="21149.2097">13171 12536 1486,'0'-8'13,"0"1"23,0 0 22,0 1 7,5 2-10,-1-1-17,1 2-13,2 1-10,-1 0 12,1 2-5,2 0-14,-21-2 33,12 1 3,0 1 2,12-4 19,1 1-13,-1 1 5,-1-1 34,1 1 0,18-1 28,-10-1 55,-7 1 21,-3 0 25,-4 1-24,-2 0-44,0-1-66,-1 3-31,-3 0-6,2 0-30,-2 0 37,2 0 25,1 0 20,0 9 21,0 2 25,1 3 33,0 1 3,2 5 15,0 4 6,1 4-28,-1 1 13,-1 5-16,3-1-42,-2 2-11,0-1-63,0 0-23,-2-5-18,2 1-22,-1-2 12,-2-6 24,-3-1-10,3-1-4,-3-5-27,0-1-94,0-2-99,0-5-142,0 0-81,0-3-46,0-1-46,0-3-69,0 0-53,0 0-192,-6 0 97</inkml:trace>
  <inkml:trace contextRef="#ctx0" brushRef="#br0" timeOffset="22347.2782">13341 12424 2184,'-6'7'26,"2"-4"17,4-3 19,0 0 8,0 0-24,0 0-16,0 0-20,0 0-2,8 0 5,1 0-3,0 0-4,2-8-6,1 3-20,1 0 3,0 0 18,3 1 6,-3 0 21,2 1 8,-3-1-11,-1 1-10,-1 0-7,-1 1-14,-2 2-2,-1-3 10,-1 3 1,-2 0 3,-1 0 0,-2 0-16,0 0-51,0 0-66,0 0-69,0 0-73,0 0-69,0 0-75,0 0-39</inkml:trace>
  <inkml:trace contextRef="#ctx0" brushRef="#br0" timeOffset="23051.3184">13322 12450 1927,'-6'8'38,"1"-4"35,5 0 33,0 0 29,0 1-8,0 2 63,0 2 4,0 1-15,0 3-14,0 3-69,0 1 14,0 1 7,0 3-25,0 2 4,0 0-38,0 3-2,0-1 14,0-1-13,0-1 11,0 1 3,0-3 9,0-2-31,0-2-5,0-1-33,0-2-17,0-2 28,0-1-31,0-4 22,0 1-1,0-3-14,0-1 24,0-1-22,0-3 12,0 0-3,0 12-4,0-6 18,0-2-21,0 0 11,0-1-13,0 2-10,0-2 20,0 1-5,0-4-7,0 0-1,0 0-6,5 0-5,-5 0 7,3 0 32,-3 0-13,3 0 19,-3 0 12,2 5-25,0-5-5,-2 0-10,4 0 5,-1 0-19,0 0 32,0 0 2,0-6-30,2 0 30,0 1-12,0-3-30,1 1 22,-1 0-11,0 0-31,1-2 21,-1 3-5,1-1 4,-1 2 6,0 0-8,0 0 30,2 1-16,0 1 26,0 3-3,0 0-32,3-3 13,-1 3-5,-1 0 1,1 0 22,2 0-23,-2 0-7,0 0 9,0 0-4,0 0 7,-2 0 18,0 0-6,0 6-2,0-6 0,-1 7-7,-1 0 7,0-2-10,0 2 10,3 0-11,-3 1 27,0 0-13,0 1 21,-1 0 5,-1 1 5,1 0 14,-4 0-17,0 1 31,0 0-14,0 0 5,0 1 12,0-2-14,-8 0-9,0 0-1,2-1 4,-3 1-31,0-3 17,1 0-22,-1 0-16,-2-1 8,1-1-28,0 2 19,-2-3-6,2 3 15,-2-2 11,0 0-2,0 2 1,1-1-12,-1-2 6,2 2 0,-3-1 17,3-1-8,-1 1-7,1 0 19,1-2-12,-1 1-11,1-4 15,-2 0-36,0 0-5,1 0 49,-2 0-34,-1 0 13,-1 0-30,1-9-60,1 1-27,-1 3-32,0 0-6,1 0-23,1 1 5,0 1-2,3 3-18,0-3-10,-1 3-66,2 0-124,-1 0-93,0 0-117,1 0-235</inkml:trace>
  <inkml:trace contextRef="#ctx0" brushRef="#br0" timeOffset="23613.3505">12805 13371 1995,'-10'8'17,"2"-5"38,1-3 24,0 0 37,1 0 6,2 0-13,0 0 48,1 0 20,3 0-8,0 0-18,0 0-64,0 0-68,0 0-34,12 0 14,5 0-10,2 0 8,9 0 31,6 0-14,9 0 22,6 0 32,10 0 14,7 7 20,7 1 7,5-1-8,5 0 8,2 0-2,3 3-4,-2-1 14,-6 0-30,-2 0-18,-8-2-5,-6 0 10,-8-1 30,-10-2 20,-11-4 21,-5 0-8,-10 0 9,-3 0-3,-8 0-36,-2 0-69,-3 0-17,-4-6-24,2 0-63,-2 1-38,0 1-118,0-2-131,0 2-38,0 1-68,0-2-157,0 3-38,0 1-228,0 1 101</inkml:trace>
  <inkml:trace contextRef="#ctx0" brushRef="#br0" timeOffset="24196.384">12696 13987 2876,'-10'0'50,"3"0"14,7 0 23,0 0 4,0 0-56,0-8-11,7 1-35,2 0 6,1 0 6,4 0-17,0-1 46,2 2-26,0 1-25,-3 2 25,1 0-25,-4 3-6,-2 0 35,-1 0 1,-7 8 8,0 1 79,0 3 28,0 5 31,-14 2 30,1 2-24,-3 4-11,1 2-7,-4 0-28,4 2-14,-2 1 0,4-4-8,0 0 10,4-2-11,4-2-14,5-3-30,0-3-3,0-2-21,9-3-14,3-3-11,5-1-100,3-3-52,3-4-85,3 0-102,4-7 8,2-3-141,1-2-53,0-3-59,-4-2-183,0-4 138</inkml:trace>
  <inkml:trace contextRef="#ctx0" brushRef="#br0" timeOffset="24713.4135">13170 13769 2279,'0'-10'27,"0"-1"-19,0 0 27,0 2-6,0-3-23,9 4 13,-1-1-28,1 1 13,-1 1-18,0 1 12,2 3-1,-1 0-8,-1 3 15,-1 0-3,-1 0 2,0 0 8,-2 8-6,-1-1-15,-3 3 16,0 1-12,0 0 28,0 0 31,0 2-17,0-2 17,0 0-29,0 0-9,-6-1 4,6 0 8,-5-2 64,5 0-46,0-1 21,0-1-11,0-1-70,0 2 34,0 0-25,8 1 5,2 3 25,-1-1-17,1 2 2,0 0 26,-2 2 10,1 0 42,-3 0 31,0 0-6,-3 0 6,1-1 14,-4 0-30,0-2-2,0 1-11,0-2-10,-7-1 28,-1 1-31,-2-4 12,3 0-37,-4-1-31,1-3 12,-1-2-48,-1 0 10,-1 0-40,0 0-90,2 0-64,-1-9-102,0 0-160,2 0-95,-1-2-227,2-2 15</inkml:trace>
  <inkml:trace contextRef="#ctx0" brushRef="#br0" timeOffset="25133.4376">14512 13408 3428,'0'10'-8,"0"-6"-19,0-4 11,0 0-3,8 0 1,5 0 29,7 0-8,3 0-6,2 0 4,5-4-30,3 0-62,0-2-134,1 2-63,-2-3-50,-4 0-42,-2 1 29,-5-3-163,-1 1 40</inkml:trace>
  <inkml:trace contextRef="#ctx0" brushRef="#br0" timeOffset="25316.448">14666 13208 3209,'-9'14'99,"6"1"89,3-1 24,0 3 61,0-2-62,0 5-73,0 1 11,0 2-50,0 2-24,6 2-7,0-1-42,-1 1-7,-2 2-6,0-1-45,-2 0-73,-1 0-79,4-2-116,-4-3-57,0-1-121,0-3-52,0-2-56,0-5-174,-6 1 154</inkml:trace>
  <inkml:trace contextRef="#ctx0" brushRef="#br0" timeOffset="26049.49">15253 12417 2862,'-8'-10'61,"1"3"34,7 0 29,0 2 17,0 2-52,0 3-31,0 0-16,0 0 55,0 8 32,0 3 49,0 4 30,8 4-52,-2 4-12,0 5-23,-1 2-51,1 2-9,-1 1-22,-2 1-27,-1-3 8,-2-4-3,0-1-4,0-2-13,0-4-33,0-3-97,0-2-81,0-4-75,0-1-37,0-3-48,0-3-49,0-4-55,0 0-46,0 0-91,-6-6 52</inkml:trace>
  <inkml:trace contextRef="#ctx0" brushRef="#br0" timeOffset="26329.506">15098 12335 2603,'0'-10'71,"0"0"24,0-2 22,10 0-11,2 0-64,3 2 13,5 2-3,2 1 0,4 4 13,1 3-40,6 0 11,1 13 42,2 2-9,-2 3 44,-1 7-22,-2 4-10,-3 3 13,-3 2-20,-4 4-15,-2 1 11,-7 0-21,-2 0-8,-5 0 31,-5-1-31,0-3 18,-15-3 8,-1 0-42,-5-3 13,-4-2-5,-2-3-29,-4-2 10,-1-5-6,-2-3-18,-2-2 14,-1-5-19,-1-2-57,0-5-23,3 0-103,2 0-33,2-8-93,2-1-144,4-3-61,2 1-143,6-4-58</inkml:trace>
  <inkml:trace contextRef="#ctx0" brushRef="#br0" timeOffset="27059.5477">15890 12547 3136,'0'0'61,"0"0"51,0 0 5,0 0 34,0 0-38,0 0-39,0 0-4,0 0-44,0 0-5,0 0 25,0 0 22,0 0 33,0 7 7,0 3 0,0 0-2,-7 4-6,2 1-8,-3 2 11,0 2-24,1 0-3,-3 3-6,1-1-46,-1 3 6,-1-1-23,1-1-5,-1 0 1,1-1-29,2-1 19,1-3 16,0-3-24,4-4 44,3-2-22,0-2-12,0-1 18,0-2-14,10-3 1,0 0 15,3 0-20,2 0-7,2 0 12,1 0-32,1-8 26,1-1 20,-2 2-9,-1 0 2,-1 1 11,-1-1-28,-2 2 8,-1 0-5,-3 0 5,0 1-3,-2 1 9,-1 0-3,0-1-5,-2 2 2,-1-3-22,-1 1 18,-2 0 3,0 0-23,0 0 21,0 1-1,0 0-14,0 0 37,0 1-35,0 0 21,0 2-18,0 0 2,0 0 27,0-3-32,0 3 6,0 0 3,-5 0 14,1 0-14,1 0 6,0 0 2,3 0-29,-3 0 30,3 0 15,-4 0-17,4 0 22,0 0 4,0 0-32,0 0 19,0 0-17,0 0 7,0 0-3,0 0 13,0 0-3,0 0-25,0 0 21,0 0-25,0 0 17,-3 0 6,3 0 27,0 0-25,0 0 5,0 0 4,0 0-40,0 0 33,0 0-22,0 0-12,0 0 17,0 5 10,0 1 16,0-1 61,0 1 29,0 3-18,0 2 13,-8 3-40,2 1-6,6 2-20,-6 2-5,0 2-18,6 1-5,-5-2 14,5 1-74,0 0-85,0-3-144,0-1-120,0-1-79,0-1-157,0-2-87,0-1-232</inkml:trace>
  <inkml:trace contextRef="#ctx0" brushRef="#br0" timeOffset="27537.5751">15212 13245 2987,'-13'6'-1,"7"-6"70,2 0 30,4 0 41,0 0 17,0 0-63,0 0-52,0 0-37,11 0-22,4 0 2,4 0 21,6 0 19,6 0-18,12 0 7,4 0-3,9 0-9,7 0 60,6 0-4,7 0 42,1 0 19,6 0-21,-1 7 16,2-1-33,-1 1-12,-1-1-7,-3 0-16,-4 0-2,-6 0-11,-6-1 10,-7 0 8,-8-1 25,-8-4 17,-10 3 7,-5-3-1,-10 0-15,0 0-35,-6 0-37,-3 0-25,-1-9-82,-2 1-47,-1 1-67,-2-1-83,0 1-16,0 0-80,0-1-159,0 1-102,0 4-237</inkml:trace>
  <inkml:trace contextRef="#ctx0" brushRef="#br0" timeOffset="28367.6225">15364 13822 2372,'-12'0'48,"6"0"91,3 0 32,3-5 18,0-2-33,0 2-90,0-3-52,0 2-14,0-2-13,7 1 24,1-1 6,3 1-11,-2 0-4,1 0-28,2 3 20,-2-1 3,-1 2 7,1 3-12,-3 0 4,-2 0-11,-1 0 15,-1 11 41,-3 0-27,0 3 83,0 1-18,0 4 15,-8 1 43,1 2-21,0 2-12,-3 0-5,2 1-25,0-2-51,1 1 38,-1-2-21,3-1 16,2-3-1,3-1-17,0-3 20,0-4-17,0 0 11,11-4-17,2 0-32,3-3-1,4-3-20,3 0-27,0 0-94,3 0-68,2-8-132,1-1-151,-1-1-51,-2-1-94,-4 0-124</inkml:trace>
  <inkml:trace contextRef="#ctx0" brushRef="#br0" timeOffset="28783.6463">15867 13609 2909,'0'-7'57,"0"-2"22,0-1 15,0 4 34,0 0-74,0 1-15,0 2-27,0 3-11,0 0 47,0 0 15,0 8 53,0 1 32,0 3 18,-8 3 5,1 4-29,-3 2-10,2 2-51,-2 3 2,-2-1-27,2 1-33,0 1 8,0-4-17,2 1 16,0-4-7,3-3 7,1-4-21,4-1 3,0-2-15,0-3 7,0-4 18,0-3-14,7 0 1,1 0-26,2 0-25,2 0-20,1-10-11,1 0-20,0-2-8,0 0 29,-2 0 4,-1-2 26,0-1 42,-2 0 4,1 1-6,-2 1 30,-2 2-9,-1 3-40,0 2 32,-3 3-9,-2 3 28,0 0 96,0 9 8,0 3 7,0 2-5,0 4-43,0 1-19,2 2-29,0 2-32,0 0-14,1-1 8,1-2-6,0-1 9,1-3-64,1-2-133,2-2-92</inkml:trace>
  <inkml:trace contextRef="#ctx0" brushRef="#br0" timeOffset="29254.6733">16725 13306 3196,'0'6'14,"0"-1"-8,8-5-1,0 4 12,6-4 21,4 3-8,5-3 8,7 0-4,5 0-39,3 0-10,4 0-66,-1 0-123,-1 0-79,-2 0-74,-3-10-67,-6 3-50,-6 0-90</inkml:trace>
  <inkml:trace contextRef="#ctx0" brushRef="#br0" timeOffset="29452.6846">16955 13062 3671,'-8'18'98,"3"1"76,5-2 70,0 4 42,0 1-75,0 1-32,0 3-40,0-1-43,0 2-8,0 0-48,0 1-17,0 0 6,0 1-12,0-1-9,0 0-87,0-1-93,0-1-119,0-2-134,0-1-22,0-4-124,0-2-38,0-2-32,0-3-155</inkml:trace>
  <inkml:trace contextRef="#ctx0" brushRef="#br0" timeOffset="30012.7166">17437 12443 2943,'-8'8'64,"2"1"65,6 0 54,0 1 39,0 3-17,0 4-36,0 4-34,0 1-47,0 4-26,0 1-23,0 0-32,0-1 11,0 0-8,0-1-15,0 0 21,0-4-43,0-1-59,0-6-75,0 1-139,0-5-125,0-3-63,0 0-28,0-5-5,0-2-90</inkml:trace>
  <inkml:trace contextRef="#ctx0" brushRef="#br0" timeOffset="30295.7328">17261 12334 3030,'0'-11'57,"0"1"-13,0 1 8,10-1-7,4 4-57,1-1 64,6 5-14,5 2 38,4 0 1,3 9-12,3 3 23,2 4-25,1 5 38,-3 4-42,0 5 2,-5 3 1,-5 4-18,-4 2 22,-5 2-21,-4 1 10,-7 0-6,-6 0 10,0-2 12,0-2-10,-8-2-9,-5-3 4,-4-3-39,-3-3-11,-1-3 12,-4-5-27,-2-2 25,-3-3-8,-1-5-21,-4-1 13,0-5-51,-2-3-27,0 0-49,-1 0-80,1-11-52,2 0-36,3-1-149,2 0-69,3-3-47,3 1-201</inkml:trace>
  <inkml:trace contextRef="#ctx0" brushRef="#br0" timeOffset="30735.758">17989 12723 2063,'15'-9'36,"-1"0"10,-2 1 22,4 3 8,-4 0-36,0 1-2,-3 4-34,-1 0-2,-1 0 10,-2 0-16,-1 0 19,-4 0-13,0 11 3,0-1-9,0 0 4,0 1-4,-13 0 4,4-1 13,-1 2 2,-1-1 3,4 0-18,0-2-1,1 1-13,2-2 32,4-1-8,0 0 3,0-2 17,0 2-29,0-2 29,9 4 9,1-1-4,2 2 77,-2 1-9,0 6 27,1-2 9,-3 2-55,-1-1 27,-2 1 15,-5 0-11,0 0-1,0-2-8,0-1-35,-10-2-16,-3-1-25,-1 0-10,0-4-22,-4 0 22,-1-4-14,2 0-33,-3-3-35,1 0-67,-2 0-78,1 0-151,2-10-92,-1 0-106,1 1-189,2-1 141</inkml:trace>
  <inkml:trace contextRef="#ctx0" brushRef="#br0" timeOffset="31145.7814">17261 13140 2616,'-10'7'89,"1"-2"-15,9-5 47,0 3 12,0-3-76,0 3 16,15-3-28,4 0-22,6 3-16,7-3-10,10 3 13,6-3 14,9 3-22,8 0 39,5-3 5,4 3 27,5 0 57,0 0 14,1 1-35,0 0 1,-4 0 12,-1 1-16,-3-1 23,-7 0-8,-5 0-46,-7-1-6,-7 0-31,-7-3-9,-6 0-7,-7 0-15,-6 0 10,-4 0-14,-5 0 12,0-6-44,-4 0-90,-1 0-90,-1-2-73,0 1-79,-2 0-83,1 0-38,-4 1-94,0 1-180,0-1 151</inkml:trace>
  <inkml:trace contextRef="#ctx0" brushRef="#br0" timeOffset="32013.8311">17352 13863 2449,'-8'0'38,"1"0"85,3-7 9,4 2 9,0-2-59,0 2-81,0 0-18,0-2 12,10 2-9,-1 1 17,1-2 2,2 2-5,-1 0-3,1 1-8,-1 3-4,-3 0-11,-2 0 33,0 0 16,-3 0 17,-3 7 27,0 3 42,0 2 35,-8 2 9,0 1-24,-1 5-14,-1 1-40,-2-1-15,-1 1 2,0 2 1,5-3-18,1 2 32,2-3 6,2-1-16,3-2-9,0 0-19,11-2-19,1-3 2,4-3 4,0-1-8,5-2-1,2 0-45,2-5-76,0 0-78,1 0-116,1-10-117,-3 2-59,0-3-76,-3-1-80,-1-1-25</inkml:trace>
  <inkml:trace contextRef="#ctx0" brushRef="#br0" timeOffset="32331.8493">17824 13619 2179,'-9'0'58,"2"0"41,3 0 99,0 0 53,0 7-71,0 3-8,-1 2-83,1 2-33,-1 2 18,2 3-12,3 2-18,-3 1 20,3 0-17,0 0 4,0-1-3,0-1-17,0-4-1,0-2-20,0-3 17,0-1-34,0-3 37,0-2-23,0-2 1,0-3 30,-9 3-55,0-3 3,0 0-57,0 0-70,-3 0-34,-2 0-123,1 0-25,-3-9-17,0 3-18,0-2 30,1 0-112,2-3-57</inkml:trace>
  <inkml:trace contextRef="#ctx0" brushRef="#br0" timeOffset="32471.8573">17919 13652 3064,'8'0'40,"-1"0"31,3 0-7,-3 0 17,2-8-56,1 8-30,4-7 11,0 7-102,4-6-137,3 1-129,-1-1-147,3 0-182,2 0 92</inkml:trace>
  <inkml:trace contextRef="#ctx0" brushRef="#br0" timeOffset="32918.8829">18832 13246 3350,'0'8'5,"0"-4"4,0-4 18,0 0-14,11 0-8,5 0-1,1 0-14,5 0-1,4 0-5,5-4 33,3 4 3,1-5-29,4 1-39,-1 0-169,-2 2-63,-3-3-5,-4 1-35,-5-1 34,-6 0-58,-4-1-151,-5 0 32</inkml:trace>
  <inkml:trace contextRef="#ctx0" brushRef="#br0" timeOffset="33118.8943">19093 13011 3406,'-8'0'95,"1"8"63,2 6 80,-3 3 54,2 5-60,0 4-17,0 4-49,-1 3-32,2 2-39,-1 3-50,3 1-31,0 0-20,0 2 17,3-2-29,0-1-65,0-1-119,0-2-81,0-4-101,0-4-153,0-4-75,0-4-174,0-5-82</inkml:trace>
  <inkml:trace contextRef="#ctx0" brushRef="#br0" timeOffset="34344.9644">19313 12571 834,'0'0'5,"0"0"180,-8-4-152,8 2 10,-6-1 22,1 1-177,5-1 169,-5 0 19,5 0 9,-3 0 21,3 0 8,0-3 18,0 2-17,0-1 2,-3-2 12,3 2-7,0-2 38,0 1 5,0 0 39,0 1-1,0 1-38,0 1-26,0 3-66,0 0-27,0 0-5,0 0 4,0 0 58,0 7 45,0 3 13,0 2 44,0 2-42,5 3 4,-5 3-23,5 4-46,-1 0-2,-1 1-56,0 1-2,-1-2-15,2 0-1,-2-2-10,0-1-16,0-3 20,-1-2-17,-1-1-53,4-3-86,-4 0-97,2-3-137,-2-3-122,0-1-19,0-2-47,0 1-21,0-4-64</inkml:trace>
  <inkml:trace contextRef="#ctx0" brushRef="#br0" timeOffset="34617.98">19255 12493 2702,'-4'-13'97,"4"1"31,0-1 12,0 1-6,8-1-86,1 3-13,1 2-3,1 2 5,3 3-12,3 3-21,2 0 29,1 0-6,1 14 5,2 3 33,-2 3-30,-1 4 28,-2 3 25,-4 3-28,-2 2 38,-3 2-40,-4 2-1,-2-2 67,-3 0-102,0-1 45,0-3-35,-12-2-61,-2-3 53,1-3 9,-2-3-8,-2-2-27,-1-3 3,-2-4-19,2-1-24,-2-3-19,-3-1-65,3-5-73,0 0-40,-1 0-97,2 0-35,1-6-51,2-3-61,0-1-118,4-2 37</inkml:trace>
  <inkml:trace contextRef="#ctx0" brushRef="#br0" timeOffset="34932.9981">19549 12739 2711,'8'-9'70,"-2"2"16,-2 0-30,0 3 34,1 4-80,1-4-34,1 4 38,1 0-32,2 0 13,0 0 10,2 0-18,1 11 32,-1 0-25,-2 5 3,2-3 25,-5 3-53,-1 3 74,-3 0 58,-3 1 33,0-3 61,0 1-10,0-2-32,-10-1-7,1-1-28,-1-2-26,3-3-9,2-1-41,5-1 2,-4-3-18,4-2 13,0-2-9,0 0-28,0 0-9,8 0-79,3 0-51,5 0-76,1 0-65,6 0-138,2 0-66,2-8-62,1 2-138,0-1 67</inkml:trace>
  <inkml:trace contextRef="#ctx0" brushRef="#br0" timeOffset="35303.0192">19261 13171 2954,'0'8'17,"0"-8"15,17 0 29,4 0 18,6 0-22,6 0-1,4 7-29,9-7 8,5 0 23,5 0-1,4 0 39,4 0-31,0 0 15,-3 0-14,-2 0 11,-6 0 37,-7 0-1,-9 0 21,-6 0 0,-9 0-2,-6 0-26,-5 0 16,-5 0-27,-1 0-37,-5-3 9,0 3-41,0 0 3,0-2 5,0 2-34,0 0-42,0-2-109,0 2-111,0 0-104,0 0-175,0 0-102,0 0-135,0 0-92</inkml:trace>
  <inkml:trace contextRef="#ctx0" brushRef="#br0" timeOffset="36030.0608">19325 13796 2477,'-12'0'35,"12"0"80,0 0 68,0-3-13,0 1-2,8-3-87,-8 0-69,9 0 14,-2 1-28,1-3 10,-1 1-11,2-1-1,0 1 10,-1-1-15,0 1 6,1 1 0,-2 0-1,-1 1 19,-2 1-24,-1 3 19,-2 0-21,-1 0 48,0 0 74,0 12 11,0 2 17,-7 1-27,-1 4-24,-1 2 3,-1 3-5,1-1-14,0 1 7,3 0-6,0-2 20,2-3 4,4-2-12,0-2-25,0-2-9,0-4-12,8 1-17,0-3 16,2-2-18,1-2-20,4-3-16,-1 0-119,4 0-94,1 0-80,1-8-100,1 1-80,-3-3-51,1 2-80,-2-3-139</inkml:trace>
  <inkml:trace contextRef="#ctx0" brushRef="#br0" timeOffset="36442.0844">19862 13534 3033,'0'0'68,"-11"0"51,1 0 31,-1 0 45,-2 0-24,1 12-30,-2 0-20,2 1-36,0 2-32,-1-1-18,4 4-2,1-1-23,0 0 0,4-1-13,4 0-6,0-1 24,0 0 1,0-4-35,12-1-36,-2-2-34,2-3-26,2-2 54,0-3 8,2 0 7,-3 0 36,1-8-1,-3-2 19,-3 0 22,0 1-32,-2-1-1,-6 0 28,0 0-3,0 4 28,0 0 8,-11 1-12,1 2-5,-2 3-19,-3 0 10,0 0-18,-3 0 12,3 12 8,-2-1-43,3 1 30,0-2-38,5 2-40,2-3-76,2 0-95,5-2-217,0-1-189,9-1-271</inkml:trace>
  <inkml:trace contextRef="#ctx0" brushRef="#br0" timeOffset="36831.1066">20405 13271 3516,'-6'12'58,"6"-12"-7,0 0-6,0 0 17,0 0-66,11 0 16,4 0-7,0 0-28,5 0 24,3 0-10,2 0-15,2 0-36,-1 0-70,0 0-146,-4 0-69,-1 0-38,-4-8-74,-6 2 0,-2 0-103</inkml:trace>
  <inkml:trace contextRef="#ctx0" brushRef="#br0" timeOffset="36995.116">20561 13083 4108,'-11'16'124,"3"-2"86,2 2 66,1 2 74,0 2-105,-1 3-58,1 2-46,0 2-72,3 2-23,-1-2-14,3 3-23,-3-1-8,3 0-7,-3-1-49,3-2-100,0-2-125,0-4-138,0-1-67,0-5-44,-3-3-63,3-3 1,-6-2-102,4-3-74</inkml:trace>
  <inkml:trace contextRef="#ctx0" brushRef="#br0" timeOffset="38051.1763">20972 12641 1953,'-5'3'15,"5"-3"27,0 0 35,0 0 58,0 0-2,0 0-23,0 0-7,0 0 11,0 0 17,0 0-7,0 0-16,0 0-50,0-5 14,0 0 31,0 0 3,0-2-8,5 2-15,-1-2 12,-4 0 9,4 0-18,-4 0 13,2 0-10,-2 1-4,0-1 17,0 2-39,0 1-25,0 1-16,0 3-14,2 0 7,-2 0 9,0 0 22,0 0 59,0 12 24,0 2 17,0 3-3,0 3-22,0 2-30,0 4-31,0 2 3,-5-1-31,5 0-7,0-2-2,-5-2-34,5-3 1,0-3-39,0-2-102,0-3-120,0-2-104,0-3-61,0-1-83,0-3-20,0-3-57,0 0-162,0 0 87</inkml:trace>
  <inkml:trace contextRef="#ctx0" brushRef="#br0" timeOffset="38346.1932">20869 12476 3071,'-12'-14'59,"3"1"12,9-1 15,0 1 19,0 0-51,8 4-51,4 0 18,3 3-38,6 6 17,2 0 20,4 9-54,3 3 35,1 5-21,-1 6 21,-2 3 35,-1 6 13,-5 1-3,-4 4 19,-3 0-5,-5 2 14,-4-2 26,-6-2 3,0-2 4,0-4-29,-13-2-1,-2-3-25,-1-3-25,-4-3 6,-4-1-36,0-3 4,-4-2 30,-2-3-33,-2-1 5,-1-3-5,-1-5-42,1 0-30,1 0-58,2 0-54,3-5-73,2-4-140,1 1-86,7-4-129,0 3-186</inkml:trace>
  <inkml:trace contextRef="#ctx0" brushRef="#br0" timeOffset="38647.2105">21350 12915 2596,'-6'0'27,"6"0"-10,0-7 3,0 0 60,0-1-75,0-1 66,0 1 10,0 0-46,7-1 46,-2 3-30,-5 0-5,4 1 24,0 1 26,-2 1-18,-2 3 3,0 0-23,0 0 9,0 0 33,0 0 31,0 9 32,0 2-44,-7 3-2,1 2-46,0 4-26,-2 0-12,0 1-22,1 1-9,3-3 948,1-1-976,0-1-87,3-3-112,0-4-1213,0-1 777,0-4-321</inkml:trace>
  <inkml:trace contextRef="#ctx0" brushRef="#br0" timeOffset="39038.2328">20856 13091 3262,'-10'9'26,"4"-5"36,6 0 21,0-4-10,0 0-12,8 0-41,4 0-19,5 3 9,7-3-2,5 0-3,7 3-5,7-1-4,5 3 8,5-3 1,5 1 27,3 1 15,2-1 1,-1 2 20,-3-1 8,-5 0 40,-8 0-14,-6-1 17,-8 0 13,-7-3-23,-7 0-12,-8 0 0,-4 0-23,-1 0-11,-5 0 23,0 0-11,0 0-33,0 0-22,0 0-60,0-4-98,0 4-91,0-2-121,0 2-117,-7-4-158,2 2-116,-1 2-159</inkml:trace>
  <inkml:trace contextRef="#ctx0" brushRef="#br0" timeOffset="39464.2572">20741 13587 2990,'0'-10'27,"0"4"21,0 0 20,0 6-17,0-6-30,6 1-9,4 0-18,3 1 10,2 0 8,1 0-17,0 3-8,-1 1 27,-1 0-34,-3 0 25,-4 0 9,-2 0-6,-5 11 83,0 1 31,-12 2 23,-3 3 32,0 2-1,-3 3-24,-2 2-5,-1 1 2,1 0-9,0 0-13,4 0 13,1-3-19,5-2-22,2-2-2,0-1-9,8-3-35,0-4-15,0 0 3,12-3-41,0 0-36,5-4-93,2-3-98,4 0-102,3 0-69,1 0-121,2-8-97,-1-3-50,0-2-223</inkml:trace>
  <inkml:trace contextRef="#ctx0" brushRef="#br0" timeOffset="39828.278">21170 13411 2202,'0'-10'9,"0"0"9,0 1 15,0 0 4,8 1-18,1 1-2,2-1-11,0-1-8,3 2 6,-2 2-4,2-2 5,-1 2 34,0 0 49,-1 5 67,-3 0 4,1 0 13,-2 0 0,-1 0-29,-2 9 66,0 0-8,-1 4 13,0 1 26,0 4-20,-4 1 26,0 5 18,0 4 7,0 2-13,0 1-54,0 1-50,0 0-66,0 2-41,0-1-7,0-1-21,0-1-7,0-4-5,0-3-3,0 0-11,0-4-82,0-4-96,0-3-155,0-4-104,0-4-36,0 0-17,0-5-63,0 0-62,0 0-72,0 0-118</inkml:trace>
  <inkml:trace contextRef="#ctx0" brushRef="#br0" timeOffset="39987.2872">21263 13608 4016,'-10'8'5,"3"-3"11,47-5 2,-10 0 23,-13 0-28,1 0-76,-3 0-83,5 0-199,5-7-141,3 2-127,-28 0-220,0 1 133</inkml:trace>
  <inkml:trace contextRef="#ctx0" brushRef="#br0" timeOffset="40396.3105">21949 13190 3541,'0'10'36,"0"-10"-3,0 0 16,9 0-21,5 0-34,4 8 6,7-8-23,4 0 28,4 0-9,5 0-28,0 0-60,2 0-154,-3 0-96,-4 0-82,-5 8-110,-8-8-139</inkml:trace>
  <inkml:trace contextRef="#ctx0" brushRef="#br0" timeOffset="40578.3209">22157 12987 4182,'-10'17'112,"6"-6"99,0 3 110,0 3 59,0 2-80,-1 5-58,1 2-68,1 2-60,0 3-11,3 0-47,0 3-36,0-2 4,0-1-29,0 0 14,0-1-21,0-3-64,0-1-113,0-5-122,0-3-139,0-4-86,0-4-14,4-3-163,1-3-108,-5-4-132</inkml:trace>
  <inkml:trace contextRef="#ctx0" brushRef="#br0" timeOffset="40849.3365">22571 12801 3468,'0'-12'54,"0"2"21,0 2 30,0 8 53,0 0-17,0 0 27,0 16 13,-19 4-30,10 6-24,3 5-38,6 1-59,0 3-4,-6 2-13,6-1-10,-3-1 19,17-3-20,-14-5-5,0-4-51,0-2-94,0-4-117,0-3-97,0-3-105,0-2-41,0-6-32,-7 1-70,0-4-70</inkml:trace>
  <inkml:trace contextRef="#ctx0" brushRef="#br0" timeOffset="41098.3507">22432 12622 2998,'0'-10'35,"9"1"20,2 0-17,2 1 2,2 3-22,4 5-9,3 0 8,4 0 8,2 13-10,2 5 8,1 6-4,0 4 4,-3 5 18,-4 3-37,-2 3 24,-7 3-21,-6-1-1,-9 0 31,0-3-12,-8-3 29,-6-2-36,-4-4 11,-6-2-5,-3-5-3,-4-1 3,-4-4-19,1-2-4,-2-2-4,0-3-11,0-2-2,3-2-71,5-1-65,4-1-103,1-4-95,6 0-50,4 0-87,3 0-150</inkml:trace>
  <inkml:trace contextRef="#ctx0" brushRef="#br0" timeOffset="41350.365">22629 13329 3202,'7'15'42,"-2"-4"26,2-3-3,12-3 14,-4-5-47,-1 0-11,1 0-43,1-8-49,1-2-12,1-2-48,-1-2 31,-17-3 30,12 0-11,-1-2 47,-2-1 23,-1-3 7,-8 3 44,6-2 32,-6 3-6,0 2-11,0 4-16,0 2-17,0 6-10,0 5 21,-9 0 26,-2 0 0,-2 0-10,-1 9 18,-2 3-29,-1 0-50,0 0-1,-1 1-72,1-2-139,2 0-88,1-1-103,2-2-108,1-2-135,4 0 105</inkml:trace>
  <inkml:trace contextRef="#ctx0" brushRef="#br0" timeOffset="41868.3947">22081 13338 1657,'-12'5'31,"5"-1"54,0-4 51,2 0 45,0 0 1,1 0 35,-2 3 1,2-3-8,-1 0-24,1 0-34,0 0-34,0 0-21,1 0 36,3 0-32,-5 0 1,5 0 31,0 0-23,0 0 27,0 0 10,0 0-37,0 0-45,0 0-58,11 0-32,0 0 1,6 0 26,3 0 0,5-4 20,9 4-33,6 0 11,6 0-2,9 0-18,7 9 20,6 0-10,6 2 7,4 0 27,3 0-22,1 3 16,0-2-21,-4 0-20,-1 0 46,-7-2-2,-9-3 35,-9 0 36,-6-3 24,-11-4 54,-8 0 63,-6 0-14,-9 0 5,-4 0-38,-2 0-65,-6 0-21,0-6-53,0 6-37,0-7-18,0 3-16,0 1-80,0-1-117,0 1-172,0 3-110,0 0-131,0-1-130,0 1-61,0 0-171</inkml:trace>
  <inkml:trace contextRef="#ctx0" brushRef="#br0" timeOffset="43235.4729">21975 13774 2056,'0'-13'11,"0"3"1,0 2-8,7 1 24,0 1-23,0 2 3,1 0-9,-1 1-12,-1 0 8,-1 3 22,-2 0 47,-2 0 51,-1 0 121,0 9 0,0 0 50,0 2-41,0 1-109,-8 3 27,1-1-59,-1 4 13,1-1 19,2-1-34,5 1 5,-5 0-24,5-4-18,0 0 3,0-1-15,0-2-3,12-3-4,-2 1-28,4-3 6,2-5-16,2 0-25,3 0-22,1 0-37,1 0-13,0-8-25,-1-1 13,0-1-14,-4-2-4,2 0 42,-5 0 2,0-2 27,-5 0 44,-1 0-4,1 1 11,-4 0 26,-1 3-41,-1 3 1,0 0 18,-2 7-7,-2 0 39,0 0 50,2 9 11,-2 3 0,5 3-4,-3 2-21,0 2-45,1 5-1,0-1-2,1 0-26,-1 1 23,0-2-11,-3-3-24,2-3 22,-2-2-8,0-5-2,0 0 10,0-3-30,0-4-23,-12-2-27,-2 0-29,0 0 13,-5-10-4,2 0 32,-4-1 6,-1-4 12,2 1-18,-1-5 27,3 0 20,2-1 9,3-3 20,1-1-24,5 0 23,2-1-26,5-1 41,0 0-4,0 2-8,8 0 30,3 0-6,2 2 15,2 3-39,3 0 5,1 1 8,-1 1-1,4 0 42,-4 3-11,2-1 28,-2 3 9,-4 0 7,1 1 2,-5 0-12,-2 4 20,-3 0-15,0 1-33,-5 0-39,0 0-43,0-1-7,-8 0 5,-3 0 1,-5 0-14,1-1 1,-6 0-1,0 0 20,-2 3 11,-1 2-12,1 3 2,2 0-21,2 0 9,1 14 11,3-1 4,3 2 9,2 2-20,2 2-18,4 1-32,4 0-37,0-2-86,0 1-91,10-1-118,5-1-230,4 0-152,7-3-127</inkml:trace>
  <inkml:trace contextRef="#ctx0" brushRef="#br0" timeOffset="43785.5044">23382 12437 2163,'14'-23'20,"2"6"19,0 5 30,0 12 8,1 0 48,2 12 86,0 11-2,0 12 66,3 11-5,0 15-46,0 9 43,1 12-55,-3 10-1,-2 5-28,-4 5-15,-5 5 35,-9-1-25,0 0-15,-15-4-41,-7-3 278,-9-3-344,-7-6-19,-6-8-13,-6-7-322,-3-9 311,-5-8-1,-2-8 5,0-9-13,1-9-10,2-7-10,2-6-26,4-5-89,1-4-82,4-6-89,7-4-76,2 0-25,5 0-106,4 0-86,4-9-121,3-1-163</inkml:trace>
  <inkml:trace contextRef="#ctx0" brushRef="#br0" timeOffset="46850.6796">1022 15402 2536,'-11'11'20,"11"-1"73,0-4 71,0-3 0,0-3-4,0 0-56,19 0-79,3 0 14,4 0 16,3-7-5,6-1 53,3 2 21,4-3 8,-1 2 45,1-2-10,-1 0 2,-4 0 13,-4 0-22,-5 2-2,-6 2 27,-6-1-17,-3 2-7,-13 0-33,0 4-36,0-1-37,0-1-27,0 2 1,0 0-19,0 0-6,0 0-4,0 0-34,0 0-36,0 0-121,0 0-101,0 0-72,0 0-62,0 0 4,10 0-67,-10 0-36,0 0-75,0 0-85</inkml:trace>
  <inkml:trace contextRef="#ctx0" brushRef="#br0" timeOffset="47509.7173">1174 14890 3465,'-9'0'37,"4"43"25,0-3 19,-1-20 31,2-10-11,1-5-22,3-5 18,0 5-33,0-5-25,0 0 21,0 0-32,0 3-19,0-3 12,0 0-33,8 0 4,0 0 22,-1 0 2,6 0 10,1 0 10,4 0 24,3 0-2,5 0 30,2-7-1,2 3-10,0 4-19,-1-5-8,-1 0-21,-3 3-20,-3-1 26,-2 1-25,-5 2 36,0-4 14,-5 4-24,-3-1 25,1 1-2,-4-4-4,-1 4 25,-3-2 4,0 2-28,0-1 4,0 1-9,0-2-21,0 2-1,0 0 7,0-2-27,0 2-24,0-3-60,0 3-175,0-3-119,0 0-64,0 1-82,0-1-65,0 0-49,0-1-78,0 0-108</inkml:trace>
  <inkml:trace contextRef="#ctx0" brushRef="#br0" timeOffset="48431.77">2530 14705 2361,'-5'-6'51,"-1"0"101,6 1 66,0 0 23,0-2-19,-3 3-76,3-1-66,0 0-11,0 0-9,0 0-20,-3 0-4,3 1 5,-3-1-18,3 3-11,-3-1 16,0 3-21,-1-3-14,2 3 0,-2 0-10,-3 0 3,2 0 6,-1 0 39,-1 10 8,1 0-12,-3-2 35,3 3-40,0 2-16,2-2 41,1 4-35,3-1 20,0 1 10,0 2-3,0-3-3,0 1 2,10-3 2,0 2-18,2 1 8,-1-4 0,4 1 5,-2 0-17,1-1 27,2 1-8,-3-2-6,1 2 41,-3-1-30,0 0 6,-1 0 17,-3-1-18,-2 1 17,-2-2 16,1 3-20,-4-3-8,0 1 17,0-1-20,0-1 11,0-1-6,-9 1-23,1-1 1,-1-2-18,-3 2 18,1-2-17,-4 0 0,0-1-24,-3-1-18,1-3-32,-1 0-55,1 0-25,-2 0-83,3 0-48,0 0-33,2-9-46,-1 0-89,3-2-53,0-1-49,3 0-82,4-3-36</inkml:trace>
  <inkml:trace contextRef="#ctx0" brushRef="#br0" timeOffset="48598.7796">2619 14584 3576,'0'-8'56,"0"2"-6,0 1 47,0 2-45,0 0-60,0 3-28,0 0-87,0 0-44,8 0-156,1-1-54,3 1-82,1-3-26,1 3-15,1-2-30</inkml:trace>
  <inkml:trace contextRef="#ctx0" brushRef="#br0" timeOffset="48891.7964">2855 14625 3890,'9'15'68,"3"-1"54,0 3 53,0 1 43,2 4-23,2-1-23,2 1-7,-1 3-18,0-1-30,0 0-17,0-1-50,-1-1-51,1-2 14,-4-1-12,2-1-10,-5-4 31,1-3-6,-4-3-8,-2-1 12,-1-3 7,-4-4-6,0 0 13,0 0 7,0 0-7,0 0-34,0-11-6,0 0 1,0 0-16,-7-1 25,2-4 2,5 0-15,-4-3 8,0 0-9,4 0-1,0 1 5,0-2 2,0 2-8,0-1 6,0 2-16,0 1-10,7 1-5,-1 0-78,-1 1-42,3 1-76,1 1-79,-2 0-39,0 0-56,1 3-102,1 0-55,-1 2-83,-1 2-162</inkml:trace>
  <inkml:trace contextRef="#ctx0" brushRef="#br0" timeOffset="49607.8373">3774 13937 2543,'-10'-16'96,"3"0"16,-2 1 33,1 1 14,0 3-75,0 1-3,-2 5-8,-1 5 52,0 0 42,-4 9 39,-2 5 23,-5 7 140,-4 10-163,-2 10 23,-4 11-23,0 10-129,-2 10 100,1 9-52,2 6-12,2 6-58,7 1 10,3 0-15,4-2-13,15-2-20,0 0 0,0-5-1,0-5-14,0-3 10,25-9-24,2-6 0,2-4 13,3-11-2,0-9 13,0-6-11,2-8-5,0-7-14,-1-3-1,0-6 12,-2-4-3,-2 0 12,-3-4-2,0 0 4,-3 0 5,-5 0-2,-4 0 14,-4 0-7,-10 0 16,0 0 16,0 0 8,0 0 14,0 0-3,0 0-20,0 0-11,0 0-20,0 0 2,0 0-4,0 0-17,0 0 3,0 0-5,0 0-12,0 0-36,0 0-90,0 0-122,13-4-102,-13-2-105,12 0-45,-12-1-110,11 0-89,-11 0-165</inkml:trace>
  <inkml:trace contextRef="#ctx0" brushRef="#br0" timeOffset="52575.007">4062 14277 2482,'-7'0'39,"4"-8"8,3 8 14,0 0 48,0 0-27,0 0-4,0 0 47,0 0 59,0 9 40,0 2 56,0 4-11,0 1-52,4 3-25,1 1-39,-5 4-13,3-2-40,-1 2-19,2-2-17,-4-3-41,2-1-6,-2-1-8,2 0-4,-2-3 16,2-3-1,0 0-17,-2 0-10,2-4-124,-2 1-106,0-3-102,0 0-94,0 0-50,0-5-29,0 2-6,0-2-34,0 0-94</inkml:trace>
  <inkml:trace contextRef="#ctx0" brushRef="#br0" timeOffset="52875.0243">3971 14107 3301,'19'0'30,"4"0"19,0 11 20,2 3 52,0 6-10,1 4-3,-1 4 8,-4 2-31,0 2-2,-3 0-3,-3 0-22,0 0-4,-5-3-23,-1 0 2,-9-2-6,0-3-6,9-2-5,-9-1 24,0-2-9,0-2-20,0-2 17,-15 2-22,2-3 3,-4-1 0,-1-1-15,-4 0-18,-2 0-15,-1-2-34,0-1-54,2-2-89,-2 1-52,1-3-65,3 0-86,3-1-97,2-4-203</inkml:trace>
  <inkml:trace contextRef="#ctx0" brushRef="#br0" timeOffset="53312.0493">4412 14541 2073,'-10'-7'34,"5"2"3,5 2 5,-2 1 16,2 0-20,0-2 0,0-2 2,0 1-1,0-2-17,0 2 9,0-2-4,6 1-28,-6-3 21,7 2-7,-1 4 8,-1-3 19,-1 1-9,-1 2 58,0-2-7,0 2 8,1 3-6,0 0-67,1 0-5,-2 0-13,1 0-1,0 0 17,0 0 27,0 0 9,0 0 17,1 0 45,0 0-27,2 0 42,-1 0-18,1 0-24,-1 0 34,2 0-3,-2 0 59,3 0-5,-1 8 32,1 2 5,0 2-7,1 3 31,1 3-26,-1 2-13,0 1-19,0 3-43,-2-1-29,1 1-29,-2 1-22,1-2-34,-2 1 7,0-1-30,-1-3 3,-1-1 18,-1-1-12,1-3-5,-4 0-92,2-1-128,-2-5-146,1-1-90,-1-2-52,0 0-4,0-4-80,0 0-103</inkml:trace>
  <inkml:trace contextRef="#ctx0" brushRef="#br0" timeOffset="53459.0577">4527 14708 4145,'-10'0'26,"10"0"8,0 0-20,0 0 12,0 0-37,15-4-48,3-1-34,6-1-116,4 0-95,3-2-172,4-1-155</inkml:trace>
  <inkml:trace contextRef="#ctx0" brushRef="#br0" timeOffset="54341.1081">3903 15029 1488,'0'0'22,"-9"0"4,9 0 25,0 0 23,-9 0 9,9 0 1,0 4-11,-10-4-25,10 4-10,0-1 0,-8-3 6,8 2 29,0 0 3,0-2 23,0 0-4,0 0 2,0 1-25,0 0-40,0 0-7,0-1-34,0 0 5,18 0 20,2 0-14,6-5 11,5 0-4,7 2 1,8-1 55,9-1 4,7 2 7,6 0 4,6-1-18,6 1-25,1-1 30,1 0-17,-2 0-30,0-1 51,-7 1-39,-7 0 15,-6-1 28,-7 0-7,-7 1 46,-6-2 8,-10 1 14,-8 1 9,-4 1-35,-7-2 8,-11 2-28,0 1-62,0 0 9,0-1-53,0 1-47,0 1-44,0 1-100,0-1-90,0 1-137,0 0-79,0 0-118</inkml:trace>
  <inkml:trace contextRef="#ctx0" brushRef="#br0" timeOffset="54844.1369">4216 15320 2489,'-5'5'42,"5"-5"85,0 0 48,0 0-6,0 0-10,0 0-110,0 0-54,0 0 12,7-6-25,2 6 37,0-8 15,0 1 5,3-1 0,-2 2 16,2-1-16,1 0 8,-1 1-4,0 1-18,-1 2-10,-2-1-18,0 4-11,-2 0 9,-2 0 16,0 0 13,-1 0 42,-3 14-25,3 2 31,-4 3-30,0 0-9,0 3 31,0 0-41,0 0 28,0 3 3,0-4-35,0-4 33,0 0-14,0-5-23,0 0 32,0-4-38,0 0 13,-11-1 8,11-4-26,0 1 24,0-1-16,0-2-9,0 2 9,0-3 6,0 0-12,0 0-6,0 0 6,0 0-22,0 0 22,23 0 6,1-5-21,6 1-21,4 1-64,6-2-97,4 1-124,3-1-174,2-1-215,-2 6-191</inkml:trace>
  <inkml:trace contextRef="#ctx0" brushRef="#br0" timeOffset="55218.1583">5528 14975 3339,'0'1'20,"0"-1"-3,0 0-12,17 0 14,2 0-41,4-7 18,2 1 1,7 1 20,3-2-20,1 1-68,-1-1-108,-2 1-116,-3-1-49,-4 0-57,-4-2-11,-6 1-127</inkml:trace>
  <inkml:trace contextRef="#ctx0" brushRef="#br0" timeOffset="55414.1695">5718 14708 4252,'0'11'95,"0"1"113,0 4 84,0 3 41,0 4-53,0 3-71,0 3-75,0 3-18,0 3-39,0-1-44,0 0 1,0 2-15,0-1-13,0 1-1,11-4-31,-11-1-114,0-3-158,12-4-164,-6-3-118,-6-4-63,0-4-24,0-3-40,0-10-156,0 10 116</inkml:trace>
  <inkml:trace contextRef="#ctx0" brushRef="#br0" timeOffset="56247.2172">6392 14376 4128,'-8'-8'-161,"3"2"24,5 0 6,-5 3 14,5 0 165,0 3 4,0 0 41,0 0 42,0 12 60,0 1 21,0 3-17,7 1-14,-1 4-26,1 2-32,-1 3-42,-1 0-25,4-1-31,-3-1-6,1-2 2,-2 0-17,1-3 10,-2-2-18,-1-3-3,0 0-63,-1-3-136,-2-1-111,0-3-97,0-1-56,0-2-44,0-1 28,0-3-1,0 0-13,0 0 21</inkml:trace>
  <inkml:trace contextRef="#ctx0" brushRef="#br0" timeOffset="56498.2315">6253 14243 2889,'0'-16'16,"0"3"36,17-3-1,-4 2 3,4 3-7,0 3-38,1 2 33,4 6 14,2 0 31,3 9 27,0 6 16,2 4 18,-1 6-9,0 6 18,-3 3-29,-2 2-22,-2 2-15,-5 1-37,-1 0-1,-5-1 20,-4-3-25,-6-1-3,0-2 1,0-1-47,0-3 26,0-3-4,-16-1-3,-3-3 0,-3-2-7,-1-2-12,-2-3-20,-3-2-9,-1-3-52,-2-2-44,-1-2-34,1-3-36,1-2-45,0 0-59,3 0-130,3-7-118,2 0-96</inkml:trace>
  <inkml:trace contextRef="#ctx0" brushRef="#br0" timeOffset="56946.2571">6936 14482 3515,'-17'13'75,"1"4"59,0 0 19,1 0 21,-2 2-74,2 3-60,-2 3-17,4 1-17,-1 0 11,5 1 10,9-2-14,0-1 14,0-2-24,0-1-17,0-4 12,16-5-33,-2 1-32,6-5-19,-1-2-35,2-6-11,0 0 69,-2 0 2,1-9 21,-3 0 28,-3-3-21,-5 1 19,-9-4 15,0 1-1,0-1-2,0-2 22,0 2 9,0 4 21,0-2 12,-15 3-10,-1 4 13,4 0-7,-1 6 23,2 0-9,-1 0-12,-2 8-17,3-1-26,-2 3 4,4 0-24,9 52-5,-10-20-184,5-16-137,5-6-216,0-8-240,0-1-92</inkml:trace>
  <inkml:trace contextRef="#ctx0" brushRef="#br0" timeOffset="57404.2833">6243 15078 2482,'-13'8'48,"3"-8"95,3 0 54,3 0 18,0 0-5,4 0-79,0 0-57,0 0-10,9 0-53,4 0-18,5 0-4,6 0-2,5 0 29,8 0 0,9 0-24,5 0 19,7 0-19,6 0 18,6 0 28,2-8 6,5 1 39,0-1 35,1 2 21,-2-1 25,-3 1-16,-6-1-44,-6 3 0,-8-2 0,-10 4-2,-8 2 37,-9 0 34,-7 0-26,-7 0-3,-4 0-38,-4 0-55,-4 0-35,0 0-11,0-14-104,0 6-109,0 1-125,0 4-154,0 0-142,-7 0-119,1 3-162,1 0 18</inkml:trace>
  <inkml:trace contextRef="#ctx0" brushRef="#br0" timeOffset="58123.3245">6606 15286 3182,'0'-7'10,"0"0"17,0 2-5,0 3 28,0 2-9,0 0 47,0 0 40,0 7 9,0 1 27,0 3-23,0 1-3,0 3-16,0 0-3,0 2 6,0 1 5,0-2 6,0 2-20,-13 0-34,-1-1-22,1-1-20,1 0 4,-1-1-19,0 0-18,-2-1 13,3-2-15,0-1 11,2-2-1,10-1-34,0-2 28,0 0-6,0-2-9,0 1 25,0-2-29,0-1-1,0 1 20,21-1-12,-1 0 3,1-2 0,3 0-18,0 0-7,-1 0 13,1-4-16,2-1 3,-1-2 16,-3-1-14,-2 3 10,0-2 9,-4-2 7,0 1-4,-3 0 5,-1 2-9,-4-3 1,-8 3-5,9-1 5,-9 2 8,0 3-25,0-1 30,0 3 7,0 0 59,0 6 60,0 3 5,0 1 27,0 4-52,0 2-43,0 1-24,0 3-26,0 1-6,0-1-2,0 0 10,0-2-22,0-3-58,0-1-121,0-1-155,0-5-132,14 0-123,-4-5-137,2 0-96,-12-3-173</inkml:trace>
  <inkml:trace contextRef="#ctx0" brushRef="#br0" timeOffset="58524.3474">7549 15004 3384,'-6'5'5,"6"-5"-5,0 0 29,0-4-13,11-3-3,5 0 7,3 0-31,2 0 14,9 1-14,2 0 20,2-1-15,0 3 8,2 0 10,-5-1-24,-4 3 7,-6-1-66,-5 1-67,-6 1-113,-10 1-95,0-1-53,0 1-74,0-3-102</inkml:trace>
  <inkml:trace contextRef="#ctx0" brushRef="#br0" timeOffset="58707.3579">7700 14816 4046,'0'11'120,"-9"3"71,9 3 119,0 5 57,0 6-74,0 4-49,0 4-110,0 1-36,0 4-54,0-2-9,0 0-12,0-1-21,0-4 5,9-1-45,-9-3-141,10-4-163,-10-6-149,11-3-145,-11-6-30,0-1-41,0-4-171</inkml:trace>
  <inkml:trace contextRef="#ctx0" brushRef="#br0" timeOffset="59229.3877">8350 14525 3377,'-9'0'33,"9"0"-2,0 0 27,0 0 50,0 0-3,0 0 54,0 0 48,0 11 5,0 4-11,0 1-21,0 1-71,0 4-57,6 2-7,0-1-30,-2 2-8,0-2-2,-2-1-1,2-1-6,-1-3 10,-1-3-12,2 1-60,-4-5-95,2 0-99,-2-1-112,0-3-48,0 0-47,0-3-16,0 0 5,0-3-77</inkml:trace>
  <inkml:trace contextRef="#ctx0" brushRef="#br0" timeOffset="59498.4031">8273 14464 2523,'0'-12'26,"0"0"51,0 2 19,11 3 18,1 2-40,1 2 130,-13 3-164,33 0 20,-2 13 81,4 3-155,1 4 160,0 4-26,0 4-42,-1 2-4,-4 4 15,-6-1 6,-4-1 2,-8-1 0,-6-2 9,-7-1 26,0-3-30,0-3-14,-14-1-28,-1-1-46,-3-4 12,-5 0-6,-2-1 3,-2-4-11,-2 0 6,-1-1-13,-1-3-9,-2-3-8,3 0-100,2-3-47,0-1-82,2 0-63,1 0-43,1-7-104,3 0-69,1 1-85</inkml:trace>
  <inkml:trace contextRef="#ctx0" brushRef="#br0" timeOffset="60166.4413">8825 14672 2205,'0'10'56,"0"-1"52,0 3 100,0 3 29,0 1-16,0 4-11,0 1-86,0-1 9,12 1-7,-1-1-33,-1-2 2,0-2-31,1 1-14,-3-4-3,-8-2-17,7-2 12,-7-1-13,0-3 16,0-1 16,0-1-20,0-2-4,0 1-18,-12-1-29,-3-1 30,-1 0-20,-2 0 2,2 0 6,-3 0-32,1-7-5,0 3-41,3 0-65,1 1-55,1-2-63,1 2-146,1-3-36,1 1-100,10-2-125</inkml:trace>
  <inkml:trace contextRef="#ctx0" brushRef="#br0" timeOffset="60324.4504">8961 14682 3601,'0'0'34,"8"0"8,-8-40 37,11 13-28,-1 12-36,1 4-14,3 5-62,2 0-49,2 1-100,-1 2-156,2 35-134,-2-13-107,-3-19-133</inkml:trace>
  <inkml:trace contextRef="#ctx0" brushRef="#br0" timeOffset="60723.4732">8329 15071 2521,'-9'7'21,"0"-2"69,9-5 66,0 0 27,0 3 2,0-3-66,0 2-72,0-2-29,14 0-15,2 3-1,8-3 3,6 3 7,7 0-26,10-3 3,6 3-1,6 0 21,7-3-10,4 0 8,0 0 20,2 0-29,-2 0 54,-1 0 10,-3 0-4,-4 0 37,-4 0 1,-7 0-4,-5 0 39,-10 0-1,-4 0 16,-11 0 28,-4-3-24,-7-2 20,-1 2-22,-6 1-36,-3 0-24,0 0-48,0-1-26,0 0-51,0-1-68,0-1-100,0 2-140,-7 0-109,1 0-145,2 0-102,-2 3-166,0 0 80</inkml:trace>
  <inkml:trace contextRef="#ctx0" brushRef="#br0" timeOffset="61408.5124">8508 15490 2313,'0'0'19,"0"0"16,0 0 2,0 0 21,0 5-1,0-1 64,0 1 11,0 1 19,0 0-1,11 3-44,-1 2 7,2-2-31,0 4-7,3-1-9,-1 0 8,3 0-11,-3 1 4,3-2-34,-3-3-10,-1 2-7,-4-3-8,-9 0 23,0 1-10,0-1-2,0-2 8,0 1-14,0 1-3,0-2-5,-18 1-19,3-2 3,-4-1-32,3 1 18,-3-2-18,-1-1-29,3-1 39,-2 0-34,5 0 29,-3 0 15,4-7-21,-1 1 20,2-2-5,3 1 9,0-2 24,3 0-6,6 1-7,0-2-3,0 0-5,0 1-4,0-2 18,14 1 12,-1 0-23,5-2 20,0-1 2,4 1-18,1 0 21,2-3-8,0 1-6,2-1 2,-2-2 19,-1 2-3,-5-2 11,0 0 16,-5-1-21,-2 1 19,-12 0-11,9 0-17,-9 2 5,0 0-19,0 2 10,0 1 9,0 2-11,-19 2 37,0 2 3,-2 6 1,3 0 31,-3 7-1,0 3-26,3 1 21,-2 4-21,3 2-31,2-1-1,2 1 0,1 1-10,4-3-7,1 1 15,7-4-34,0-2-4,0 0-32,0-4-76,0-1-67,0-2-175,0 0-106,0-1-122</inkml:trace>
  <inkml:trace contextRef="#ctx0" brushRef="#br0" timeOffset="61796.5346">9789 15219 3434,'-7'9'29,"7"-9"13,0 0 47,0 0 21,0 0-32,7 0 5,5 0-67,4 0 9,5 0-16,3 0-14,5 0 17,3 0-11,2 0 5,-1 0-38,0-12-66,-3 4-95,-3-1-118,-5-3-83,-2 2-52,-5-2-67,-4 0-39</inkml:trace>
  <inkml:trace contextRef="#ctx0" brushRef="#br0" timeOffset="61994.5459">9942 14958 3146,'-5'5'84,"5"1"82,0 1 66,-7 1 78,7 2-12,0 4-52,-8 3-9,8 3-47,0 4-31,0 2-26,0 1-33,0 1 80,0 2-150,0 0-13,0 0-29,0-1-97,0-2 111,0-1-31,0-4-95,9 0-145,-9-5-117,0-2-103,0-4-83,0 0-13,0-2-83</inkml:trace>
  <inkml:trace contextRef="#ctx0" brushRef="#br0" timeOffset="62543.5773">10531 14540 3469,'-6'0'6,"6"0"19,0 0 12,0 0 55,0 0 38,0 4 48,0 6 10,0 4-6,0 2-5,0 4-44,12 3-7,-12 0-46,12 2-34,-3-2-15,-9-2-10,9-1 2,-9-2-9,0-2-1,0-2 1,0-1-10,0-4-23,0-1-112,0-1-82,0-2-89,0-2-70,0-1-6,0-1-77,0 0-37,0-1-69,-17 0-150</inkml:trace>
  <inkml:trace contextRef="#ctx0" brushRef="#br0" timeOffset="62842.5944">10388 14485 3212,'-9'-9'35,"9"1"14,0-2 43,0 1-2,0-1-57,12 2-15,-2 2-33,6-1-14,2 2 40,5 0 1,1 5-15,4 0 51,1 0-23,0 12 5,0 2 47,-2 3-21,-2 4 1,-4 2 13,-1 6-12,-5 0-12,-4 2 27,-1 0 1,-5-1-34,-5-1 15,0-1-10,0-2-26,0 0 21,-17-4-20,-1-1-2,-2-2-7,-4-2 4,-2-2-10,-2-2-14,-2-2 17,-2-1-38,-3-2-4,2-4-32,-2 1-57,2-4-22,1 0-52,1-1-21,1 0-99,3 0-77,4 0-86,4 0-197,1-7 24</inkml:trace>
  <inkml:trace contextRef="#ctx0" brushRef="#br0" timeOffset="63476.6307">11003 14627 3133,'7'-11'56,"-4"0"54,2 4 14,-2-2 35,-3 4-65,2 5-33,-2-7-25,0 7-29,1 0 5,-1 0-2,0 0 26,0 0 10,0 10 55,0 0-3,0 1 2,0 2 3,-11 4-38,11 0 13,-11 1 21,1 0-16,-2-1 5,3 2-20,-2-1-26,-2-1 10,1 0-18,-1-1-22,2-2-5,0-1-8,0-1 17,3-1 13,8-2-23,-8-2-7,8-3 0,0 1 0,0-3 23,0 1-3,0-3-2,0 0-20,12 0 10,1 0-4,2 0-20,2 0 24,-1-5-24,3 0 14,-3-1 17,1 0-29,-4-1 17,0 2-18,-4-3-9,-2 2 24,-7 1-3,7 1-1,-7 1-14,0 0 13,7 3-10,-7 0 2,0 0 27,0 0 18,0 10 34,0 0 46,0 2 1,0 3-26,0 1-29,0 1-42,0 2-10,0-1 15,0 0-5,0 0 0,0-3-102,0 0-152,0-2-141,0-2-165,0-3-138,0-1-89</inkml:trace>
  <inkml:trace contextRef="#ctx0" brushRef="#br0" timeOffset="64010.6612">10259 15234 2114,'-9'6'60,"4"-1"29,2-2 107,0-3 42,3 0-15,0 2 15,0-2-103,0 0-19,0 0-43,0 0-48,0 0 5,0 0-41,11 0 3,7 0 15,1 0-10,7 0 10,6 0 23,8 0-11,6-5 7,10 5 17,5 0 13,3 0 14,6 0 24,4 0 14,2 0-16,3 0 29,-2 0-28,-3 0 4,-3 0-15,-4-4-48,-5 0 10,-6 0 13,-6 0 5,-8 0 30,-5-2 10,-8-1-24,-5 2 5,-6-1-20,-4 1 1,-3 0-10,-4 1-20,-2 1 0,-5 0-26,0 1-23,0 0-33,0 0-120,0 2-51,0 0-148,0 0-86,0 0-69,-7 0-117,-1 0-25,-3 0-149</inkml:trace>
  <inkml:trace contextRef="#ctx0" brushRef="#br0" timeOffset="64389.6829">10470 15497 3211,'0'-7'74,"0"-2"51,0 3 57,0 1-1,0 1-56,0 2-22,0 2-47,0 0 38,0 0 16,0 6 40,0 3 63,0 2 29,17 3 5,-17 3-53,14 3-58,-14 1-55,18 4-7,-18 1-12,12-1-14,-12 0 4,0-1-31,0-2-15,0-2 11,0-1-23,0-4-13,0-1-45,0-3-130,0-1-129,0-4-97,0 0-34,0-3-9,0-1-33,0-1-43,0-1-134,0 0-127</inkml:trace>
  <inkml:trace contextRef="#ctx0" brushRef="#br0" timeOffset="64827.7078">10963 15449 2422,'0'-3'9,"0"1"15,0-1 89,0 3 81,0 0 56,0 7 42,-10 3-32,0 2-39,0 5-27,-3 4-52,-1 4-49,-2 1-37,1 3-29,-1 6 7,3-3-11,-1 1-6,5-1-3,3-1-13,6-5 4,0 1 8,0-7-7,0-3 3,0-4-7,15-2-15,1-6-10,-2-5-18,2 0 12,-1 0-5,0-5 6,-1-4 34,1 0-24,-3-2 10,1 0 4,-3-1-26,-2 0 27,-1-1 3,-7 2 4,0 1 5,0 1-5,0 0-1,0 4-3,0 1 17,0 1-5,-11 3 10,2 0 4,-2 0-8,-2 0 1,3 7-4,-4 0-15,2 0-21,0 0-87,0 0-121,4-1-123,0 0-190,8 0-91</inkml:trace>
  <inkml:trace contextRef="#ctx0" brushRef="#br0" timeOffset="65322.7363">11913 15287 3493,'-9'0'32,"1"0"55,8 0 41,0 0 13,0 0-25,0 0-48,0 0-53,0 0 5,14 0-4,0 0-22,6 0 31,3 0-18,6-5-6,2 5 16,2-7-6,0 1-8,-1 2 0,-3 1-1,-5-2-26,-4 2-43,-1-1-47,-6 2-78,-2-1-82,-4-2-128,-1 1-97,-4 1-64,-2-2-191</inkml:trace>
  <inkml:trace contextRef="#ctx0" brushRef="#br0" timeOffset="65506.7468">12062 15036 3814,'-11'0'55,"11"4"76,0-2 92,0 5 65,0 1 1,0 4-34,0 2-60,0 5-59,0 2-43,0 4-42,0 3-33,0 3 8,0 1-18,19 1-2,-5-2-2,-14-1-21,16-1-56,-5-1-132,-11-5-145,0-1-109,0-4-73,0-4-65,0-2-6,0-1-82</inkml:trace>
  <inkml:trace contextRef="#ctx0" brushRef="#br0" timeOffset="66017.776">12561 14701 2672,'0'0'83,"0"0"54,0 7 51,0 0 44,0 3-14,0 2-34,0 2-24,0 3-49,0 2-49,0 1-22,0 2-15,0-3-11,9 1-1,-9-1 0,0-2-7,0-2 14,0-1-40,0-2-89,0-2-88,0 1-117,0-3-135,0-2-38,0 1-82,0-3-121</inkml:trace>
  <inkml:trace contextRef="#ctx0" brushRef="#br0" timeOffset="66305.7924">12441 14652 2431,'12'-11'43,"-1"-1"94,4 1-8,0 4 13,5 1 147,3 6-222,4 0 40,4 13 30,2 5-176,3 4 170,0 4 11,0 4-29,0 4-6,-4 1-25,-3 3-30,-4-1 24,-4-2-6,-6 1-16,-1-3 6,-14-1-22,0-1 21,0-5 25,0-1-21,-16-4-3,-1-1-28,-7-2-17,-2-4-2,-4-2-15,-1-3 8,-1-4 0,-1-5-1,0 0-24,0 0-54,0-9-87,3 1-67,2-5-85,1 1-108,1-2-57,5 0-118,1-1-178</inkml:trace>
  <inkml:trace contextRef="#ctx0" brushRef="#br0" timeOffset="66823.8221">13097 14979 2324,'0'-6'-9,"0"-1"2,12-1-48,1 1 48,4 3-2,0 0 6,1-1 53,0 4-57,-1 1 19,-4 0-12,0 0 9,-3 0 6,-3 0 16,-4 10 45,-3 0 78,0-1 23,0 2 9,-9 2-18,1-1-79,-2-1-7,0 3-17,1-3-10,-1 1-2,2-1-20,1-1-8,2-1 9,2-2-5,3 0-3,0-1-6,0 0-13,0 0 2,8 2-1,2 1 22,0-1-29,1 3 9,1 2 24,-1-1-15,-1 2 53,-1-2-23,-4 1 11,1-2 37,-6 0-18,0 0 15,0-2-12,0-1-24,-9-1-10,-1 1 4,0-1-14,-2 0-12,-1-3-1,-2 1-25,-2-5 13,1 0 1,-3 0-61,-1 0-60,-2 0-91,-2-9-85,2 0-67,-2-1-111,-2 0-85,-2-1-172,3-1-18</inkml:trace>
  <inkml:trace contextRef="#ctx0" brushRef="#br0" timeOffset="67156.8412">12569 15340 2476,'-14'10'25,"4"-3"30,1-2 46,2 2 20,7-3 188,0-4-192,0 9-48,0-3-24,8-1-219,4 0 194,8-1 7,4-1 0,6 0-10,5-3-40,7 0 7,9 0-9,2 0 22,7 0 27,6 0 0,5 0 76,-1 0 6,3-6 13,0 6 15,-3-7-18,-5 0 12,-7 2-14,-8 2 9,-9-1 13,-7 1-1,-9 0 17,-6 1-3,-8 0-41,-5-1-3,-6 1-27,0 0-26,0 0-34,0-1-37,0 0-63,0 2-109,0-2-106,-6 0-95,1 0-148,-1 3-71,-2-1-108,-2 1-138</inkml:trace>
  <inkml:trace contextRef="#ctx0" brushRef="#br0" timeOffset="67745.8749">12573 15698 2364,'0'0'59,"11"-5"87,-1 0 31,-10 3 14,10-1-35,-4-1-64,-6 1-22,9-1 5,2 1-22,-4 0-29,0 2 3,1-2-16,2 2 5,-2 1-8,0 0-6,1 0-10,-1 0-12,-1 0 24,-7 0 9,7 5 8,-7-2 11,6 1-9,-6 1-29,0 0 2,0-1-11,0 3 17,0-1 9,0 1 0,0 1-2,0 1-10,0 0 11,0-1 15,-11 2 22,2 0-4,9-1 4,-13-1-7,4 1 0,2 2-3,7-3 5,0 2 6,0 1-12,0 0 31,0 1-13,0-3-8,0 3 3,0-1-33,13 1 11,0-2-20,-5 1 3,-8-1 18,9-3-17,-9 1 18,8-3-18,-8-1-2,0-1-3,0-1 0,0-2 2,0 0 20,0 0-8,0 0-6,-13 0 5,2 0-37,-3 0 16,1 0 7,-4 0-3,1 4-13,-2-4-19,3 0-64,-1 0-63,2 0-39,1 0-89,3 0-103,2 0-85,8-6-138</inkml:trace>
  <inkml:trace contextRef="#ctx0" brushRef="#br0" timeOffset="68184.9">12932 15788 2407,'0'-5'-3,"0"-3"3,0 0-15,0 0 5,16 2 1,-4 1 5,1 0 10,-1 2-6,1 0 13,0 2-13,-3 1 15,1 0 15,-11 0 7,9 7 88,-9 1 47,0 0 36,0 3 19,0 2-26,0 0-40,0 2-36,0 0 6,0 1-39,-18 1 21,3-1 0,-2 0-23,4 1 1,-1-2-37,1-1-17,3-2-6,-1-2-2,11-3-6,-9 1 5,9-3-18,0-1 11,0-1-19,0-3-1,0 0 5,15 0-33,0 0 18,1 0-25,3 0-14,3-3-3,2-2 9,1 1 21,1 0 9,0 0 3,2 1 15,-1 2 28,-1-1 33,-4-1 34,-2 1 49,-4 1 22,-2 1 23,-4-2 18,-10 2-66,0 0-33,0-3-59,0 0-35,0 0 2,9 0-23,-9 0-6,0 0-161,0 0-137,0-1-122,0 2-157,0-3-121,0 5-128,0 0-137</inkml:trace>
  <inkml:trace contextRef="#ctx0" brushRef="#br0" timeOffset="71022.0621">13928 15294 1989,'-7'0'53,"3"0"9,4-8 47,0 8 21,0 0-13,0 0 71,0 0-20,0 0 13,0 0-17,0 0-50,0 0-31,0 0-7,0 0-13,0 0-2,0 0 37,0 0 10,0 0-9,0 0-15,0 0-19,0 0-34,0 0 10,6 0-23,1 0-1,5 0 0,4 0-20,4 0 6,3 0-4,4 0 2,0-7 4,7 3 27,-2 4-4,-2-6 6,-1 2-1,-4 1-24,1 2 4,-5-2 9,-2 3 5,-5-3 24,-1 3-4,-3 0-18,-3-1 4,0 1-9,-3-3-13,0 3 18,-2-1 5,-2 1-30,0-2 12,0 2-3,0 0-22,0 0 17,0 0-3,0 0-39,0 0-21,0 0-59,0 0-82,0 0-65,0-3-29,0 3-71,0 0-22,0-2-12,0 2-53,-9 0-4,2 0-126</inkml:trace>
  <inkml:trace contextRef="#ctx0" brushRef="#br0" timeOffset="71273.0766">14135 15121 3253,'-9'-6'55,"6"0"42,3 3 18,0 3-3,0 0-61,0 0-11,0 0 3,0 0 56,0 9 51,0 1 9,0 3 35,0 4-25,0 5-45,0 3-28,0 3-37,0 3-33,5-1 9,0 2-16,-5-3-20,2 1 11,-2-3-14,4 0 1,-4-5-56,2 1-134,-2-4-124,0-3-119,0 1-111,0-5-17,0 0-82</inkml:trace>
  <inkml:trace contextRef="#ctx0" brushRef="#br0" timeOffset="71926.1139">14654 14702 2673,'-10'-7'110,"4"-1"54,2 0 51,0 4 19,4 0-96,0 0-50,0 4-59,0 0-8,0 0 5,0 0 28,0 9 52,0 0 34,0 2 24,0 5 0,0 2-19,0 2-29,13 2-36,-13 1-32,0 0-10,9 0-31,-9-3 17,0-1-15,0 0-16,0-3 20,0-2-49,0-3-83,0 0-98,0-1-124,0-2-168,0-2-50,0-2-27,0 1-58</inkml:trace>
  <inkml:trace contextRef="#ctx0" brushRef="#br0" timeOffset="72187.1289">14437 14558 3193,'0'-15'17,"0"1"0,0 0 16,11 1 12,3 3 11,3 1 3,4 4 0,6 5-11,3 0 5,5 0 7,2 12 5,4 5 17,-3 2-4,2 5 19,-3 2-9,-4 3 3,-4 3 0,-6 0-14,-3 1-1,-7-1-5,-3 0-16,-10-3-8,0 0-12,0-2 8,0-2-18,0-1 2,-22-3 8,1-2-15,0-1 3,-1-2 0,-2-3-23,-2-2-18,-2-1-21,0-5-66,-1 0-28,-1-3-70,0-2-55,-1 0-32,1 0-106,4-7-56,0 2-99,1 5-170</inkml:trace>
  <inkml:trace contextRef="#ctx0" brushRef="#br0" timeOffset="72628.1541">15038 14912 2304,'0'-8'19,"0"1"21,0 0-1,0 0 2,6 0-12,1 1-17,2-1-12,-1 2 10,2 0-1,1 2-9,-1 1 22,0 1-3,0 1 35,-2 0 67,-2 6 34,-6 2 35,5 1 5,-5 3-10,0 3-4,0 4 5,0 1-7,-14 2-27,-1 2-24,0-1-31,0 1-16,0-2-15,0-2 4,3 1 8,1-4-30,4-2 20,7-3-20,0-2-12,0-1 34,0-3-35,0-1 3,0-1-19,0 1-12,18-5-20,1 2-4,2-2-10,1 0-66,4 0-19,2 0-44,3-7-20,1 2 8,1-2 23,0 1 25,-1 1 15,-2-1 18,-4 3 23,-3-1-17,-6 2-14,-3 2-37,-7-3-31,-7 3-48,0 0-41,0 0-35,0 0-89,0 0-180</inkml:trace>
  <inkml:trace contextRef="#ctx0" brushRef="#br0" timeOffset="73460.2017">14525 15337 2018,'-9'7'38,"-1"-2"33,5-5 31,1 0 25,4 0 67,0 0-35,0 0-5,0 0 2,0 0-95,0 0 8,0 0-47,0 0-4,8 0-22,4 0-2,0 0 20,6 0-12,2 0 15,9 0-7,5 0 29,9 0 2,4 0 22,8 0 15,5 0-23,5 0 50,4 0-9,1 0 34,3 0 12,-1 0-57,-2 0 3,-4 0-23,-3 0 36,-6 0-17,-6 0 0,-9 0 11,-5-5-1,-6 5 23,-6-6 20,-6 2-28,-5 4-18,-2-4 8,-2 1-32,-3 1 15,-2 0-26,0 1-25,-1-1-14,-1 0 5,0-1-32,-3 1-10,2 2-40,-2-1-163,0 1-133,0 0-137,0 0-179,0 0-32,0 0-52,0 0-99</inkml:trace>
  <inkml:trace contextRef="#ctx0" brushRef="#br0" timeOffset="73958.2301">14846 15597 2454,'-13'-2'55,"13"1"92,-16 1 40,1 0 67,-1 7 20,0 3-58,-3 2 5,1 3-34,-3 5-43,-1 2-32,2 6-43,-1 1-19,2 2-37,4 1 15,0 1 7,6-1-24,9-2 38,0-2-42,0-2 2,0-3 2,0-4-23,19-3 17,-2-5 5,4-2-16,-1-5-26,-1-4-6,2 0-33,-3 0 26,-2-9-17,-3-2 21,-4-2 13,-9 1 1,0-2 38,0 1-17,0 0-7,0 1 4,0 1 2,0 2 6,0 3 3,0-1-4,-17 3 9,3 2-14,-2 2 3,2 0 8,-2 0-15,4 6 5,-1-1 17,4 0-5,0 0-8,9-1-3,0-1-49,0 0-64,0-1-74,0-2-170,0 2-139,0-2-219</inkml:trace>
  <inkml:trace contextRef="#ctx0" brushRef="#br0" timeOffset="74475.2597">15201 15658 3414,'0'0'21,"0"0"29,0 0 11,0 0 24,0 0 27,0 0-4,0 0 31,0 7 18,0-2-26,-11 3-5,11 0-20,-12 0-27,3 0-15,0 3 0,9 1-10,-10-1 6,-2-1 10,3 2-13,0 0-15,0-1-2,-1 0-20,-1 1-9,0 0 0,-1-1-12,-1 0 2,0 1-1,1-3 1,0 3 1,0-2 1,2 0 7,10-2-3,-10 1-12,10-3 0,0 0-5,0-3 18,0 1-5,0-1 14,0 1 6,0-4-33,0 3-22,19 0-56,-1 0-29,2 0-5,1 0 4,1-3-1,1 0 27,-1 0-1,0-6 25,-1 3 38,-2-4 10,1 1 41,-4-1-28,1 3 41,-4-1-6,-2 0 6,-1 2 41,-4 0-26,-6 1 2,5 2 19,-5 0 57,0 0 64,0 10 62,0 2 17,0 2-56,0 2-71,0 3-45,0-2-61,0 4 0,0-3-8,0 1-33,0-4 16,0 1-13,0-4-40,0 2-67</inkml:trace>
  <inkml:trace contextRef="#ctx0" brushRef="#br0" timeOffset="74873.2824">15814 15352 3269,'0'0'58,"0"0"31,10 0-10,3 0 5,4 0-44,3 0-11,5 0-8,3 0 1,3 0 13,1 0-49,0 0 29,-1 0-38,-4 0-69,-1-5-33,-3-1-169,-4-1-81,-4 0-65,-5 0-57,0 0-22,-5-1-7</inkml:trace>
  <inkml:trace contextRef="#ctx0" brushRef="#br0" timeOffset="75055.2928">15977 15141 3523,'-13'0'125,"5"0"81,3 8 76,1 4 85,0 5-109,1 4-43,3 5-58,0 3-75,0 3-23,0 2-16,0 0-37,0 2 4,8-2-3,-1 0-25,0-2-33,0-6-137,-3 0-156,2-3-125,-3-6-161,-3-3-25,0-2-13,0-4-189</inkml:trace>
  <inkml:trace contextRef="#ctx0" brushRef="#br0" timeOffset="75576.3227">16472 14783 3368,'0'0'54,"0"0"95,0 12 26,0-1 35,0 4-32,0 0-97,0 4-10,6 1-39,1 1-23,-1-1-2,2 0-11,-2-2 2,-1-1 5,-1-2-10,1-3-82,-2 1-105,-3-4-81,3-2-173,-3 0-67,0-3-37,0 0-136,0-4 65</inkml:trace>
  <inkml:trace contextRef="#ctx0" brushRef="#br0" timeOffset="75837.3377">16312 14565 3018,'14'-7'24,"2"3"12,0 0 20,4 4 33,4 0 5,4 0 0,5 12 4,4 2 2,4 6 11,5 4-26,15 3-7,-4 5-11,-7 3-32,-6 1 46,-7 1-13,-7 0-27,-7 0-10,-9-1-6,-24-4 3,1-3 16,-4-1 3,-4-3-17,-5-2 7,-5 0-25,-5-3 4,-5-2 4,-4-1-18,0-3-20,-3 1-39,-1-5-100,3-3-70,2 1-32,4-4-160,3-4-83,5 0-130,7 0-201</inkml:trace>
  <inkml:trace contextRef="#ctx0" brushRef="#br0" timeOffset="76093.3523">17075 14943 3478,'-11'-10'26,"2"3"24,9 1 19,0 2 15,0 4 16,0 0 23,0 0 41,0 13 13,0 3 6,0 1-26,-8 4-57,8 1-3,-6 4-46,6 0-24,-4-3 7,4 2-35,0-4-20,0-1-77,-3-2-162,3-4-154,-4-2-219,0-1-164,1 0-180</inkml:trace>
  <inkml:trace contextRef="#ctx0" brushRef="#br0" timeOffset="76476.3742">16283 15344 2607,'-9'10'83,"9"-3"44,0-2 3,0-1 22,12 1-71,5 0-61,4-1 7,7 2-29,6-2 5,7 0 19,6 0-34,6 0 21,5-1-23,5 1-8,6 0 32,4-1-2,2-3 41,4 3 41,-4-3 17,1 0 26,-6 0-8,-7 0 20,-5 0 35,-11 0 7,-8 0 27,-10 0 7,-8 0 2,-8-6-5,-4 1-52,-5 1-78,-4-2-57,0 2-53,0-2-13,0 1-21,-7 0-93,7 0-113,-9 1-102,3 1-100,-2 3-119,3 0-23,-1 0-106,0 0-111</inkml:trace>
  <inkml:trace contextRef="#ctx0" brushRef="#br0" timeOffset="77000.4041">16502 15702 3636,'0'-4'49,"-13"1"25,13-1 29,0 3 17,0 1-23,0 0 38,0 5 44,0 5 27,0 2 23,0 5-27,0 3-47,0 3-16,0 4-41,0 2-40,0 0-17,0 3-25,0-1-16,0-4 18,0-1-12,-17-2-5,17-1-53,0-4-164,-17-2-119,17-5-109,-11 0-80,11-3-27,0-1-49,-11-3-79</inkml:trace>
  <inkml:trace contextRef="#ctx0" brushRef="#br0" timeOffset="77838.4521">16745 15848 3215,'0'-6'6,"0"0"1,0-2 26,0 1-16,0-1-14,0 1 0,10 1-28,3 0 21,-1-1 11,1 2-10,-1 0-8,2 1 5,-2 1 4,0 3 12,-1 0 11,-3 0 4,-4 0 27,-4 10 4,0-2-2,0 3 40,0 1 8,0 3 11,0 2 23,-13 2-49,0 1-21,1 1 0,1 1 7,2 0 12,-1 0-15,2-4-15,0-1-33,8-2-5,-8-2 9,8-2 0,0-5-5,0 1-3,0-4-16,0 1 2,0-2-5,17 1-69,0-3-59,1 0-57,2 0-65,2 0 46,2 0-13,1-9-76,1 1 18,-3-2-34,1-2 19,-1 0 116,-1-1 62,-4-2 53,0-1 70,-4 1 76,0 1 65,-6 1 94,40 2 25,-48 3-45,17 2-43,-17 2-91,0 4-36,0 0 30,0 0-1,13 6 48,-48 1 15,35 1-3,0 3-22,0 2-51,0 1 0,0 1-34,13 0-24,-2-1 24,2 0-46,-1-1-4,-1-1 20,2-3-28,-3-3 26,-2 1-3,-8 0-9,9-3-16,-9 1 2,0-1-21,0 0 22,0 0 32,-13-1-4,1-1 2,-4 1-1,1-1-20,-4-2-6,2 0 15,-1 0-6,3 0-3,-1 0 19,3-7-18,1 0-5,4 0 12,1-1-6,7-1 7,0-1-12,0-2-5,0-3-4,0-2 0,0 0 0,0-2 14,13-1-2,1-2 34,-1 2-12,2-3-12,-2 4-4,1-1-17,2 1 30,-4-1 0,1 3 9,-2 1 36,-2-1-11,1 2 10,-10 1 1,6 0-40,-6 2-1,0-1-3,0 2-4,0 3-4,0 0 13,0 1 38,0 4 32,-10 3 68,-4 0 34,2 8 10,-3 2-21,0 2-40,-2 3-20,2 2-33,-1 3-17,3-1-13,-1 3-34,4-2-13,10-1 3,0-1-18,0 0-7,0-3-90,0-2-132,0-3-97,16-1-103,-2-1-72,4-5-71,-2-1-81,1-2-212</inkml:trace>
  <inkml:trace contextRef="#ctx0" brushRef="#br0" timeOffset="78210.4734">18009 15484 3811,'-10'0'50,"6"0"-8,4 0 14,0 0 4,11 0-40,1 0 18,5 0-17,2 0 1,7 0-8,5 0-8,6 0-2,4 0 0,3 0-8,0 0 6,-1 0-32,-2 0-55,-2 0-77,-3 0-67,-5 0-114,-3 0-71,-4-6-31,-5-2-76,-5 1-85,-5-2 67</inkml:trace>
  <inkml:trace contextRef="#ctx0" brushRef="#br0" timeOffset="78393.4838">18287 15472 5590,'0'35'6,"0"-1"8,0-4-16,0-2-96,0-2-142,0-4-163,0-3-129,0-4-109,-8-1-38,0-1-76,-1-2-108</inkml:trace>
  <inkml:trace contextRef="#ctx0" brushRef="#br0" timeOffset="78927.5144">18818 14858 3992,'-6'0'79,"6"0"66,0 10 101,0 1 65,0 3-24,0 4-62,0 4-81,0 0-50,0 3-47,6 0-3,2 1-4,-3-3-38,0 1 9,-1-2 3,-1-4-22,0-2 26,-3-2-46,2-4-88,-2 0-135,2-3-127,-2-5-71,0-2-59,0 0-40,0 0-37,0 0-74,0 0-142</inkml:trace>
  <inkml:trace contextRef="#ctx0" brushRef="#br0" timeOffset="79210.5306">18774 14601 3323,'11'-14'27,"2"0"2,-1 3 20,4 2-6,1 3-18,4 6 7,4 0-17,3 15 26,2 6 24,3 4-6,0 7 42,-1 4-35,-2 6-26,-5 2 8,-3 1-35,-4 1 30,-7 1-5,-6-3 23,-5-4-1,0 1-12,-13-6 10,-4-2-11,-4-3-24,-6-3 30,-4-2-7,-4-5-31,-3-3 12,-2-4-23,3-2-16,-2-4 10,-2-5 11,5-2-58,2 0-36,3 0-38,2 0-78,3 0-12,5-8-40,1-1-110,3-3-36,6 0-74,2-5-50,3 0-111</inkml:trace>
  <inkml:trace contextRef="#ctx0" brushRef="#br0" timeOffset="79537.5493">19380 15228 2951,'-14'12'31,"6"-1"43,8 0-3,0-3 3,0 1-41,0-1-37,0 0-6,12 1-22,-1-2-36,3-3-84,1-4-13,1 0 11,1 0 48,2 0 69,-3-7 40,2-4 2,-4 0 14,0-3 43,-4-1 45,-3-5 50,-2-1 36,-3 0 12,-2 1-12,0-3-34,0 3-36,-10 0-36,2 3-39,-1 5-5,-2 4 7,0 3 25,-2 5-2,-1 0 22,0 0-46,-1 7-38,-2 2-4,2 0-82,0 3-25,1-1-129,3 0-222,0-2-120,2 2-178,3-2-81</inkml:trace>
  <inkml:trace contextRef="#ctx0" brushRef="#br0" timeOffset="79991.5753">18407 15228 3078,'-9'0'62,"3"0"40,6 0 17,0-28 5,0 28-26,0 0-34,0 16-30,0 6-3,0 3-29,0 3-46,0 0-87,0 35-171,0-19-180,0-12-196</inkml:trace>
  <inkml:trace contextRef="#ctx0" brushRef="#br0" timeOffset="80486.6036">18656 15482 2434,'-7'5'37,"2"-5"94,5 0 1,0 0 3,0 0-25,0 0-108,13 0 7,4 0 2,7 0-10,7 0 5,8 0 14,7 0-22,10 0-19,7 0 32,6 0-32,7 0 2,2 0 28,4 0-14,1 0 55,2 0 60,1 0 42,-2 0 44,-3 0 27,0 0-16,-5 0-21,-5 0-50,-9 0-82,-9-3-7,-8 3-27,-11-3-9,-8 1 22,-8 2-26,-6-4-8,-5 4 3,-4 0-16,-3-3-31,0 3-61,0-2-117,0 0-192,0 2-150,0 0-156,0 0-154</inkml:trace>
  <inkml:trace contextRef="#ctx0" brushRef="#br0" timeOffset="81342.6525">18646 15859 2274,'-5'0'33,"5"0"59,0-5 73,-6 1 53,6 2-15,0-1-21,0 2-67,0-2-45,0 0-11,0 1-29,0-3 4,0 0-14,11 0-1,-2-1-22,1-1 11,1 0-2,-1 0 13,2 0 8,0 0-36,0 2 31,0-2-17,0 1-3,-2 2 5,0 2-6,-4 0-22,-1 2 18,-5 0 2,5 0 13,-5 4 3,5 4 6,-5 1 18,7 0-21,-7 2 40,5 3 19,-5 2 9,0 2-12,0 1 20,0 1-15,0 0-2,0 1 17,0-2-10,-12 0-15,4-1-10,1-2-7,7-4-48,-9 0 11,1-1-4,8 0-15,0-5 33,0-2-20,0-1 5,0 1 10,0-1-16,0-3 5,18 0-20,-1 0 7,0 0-8,4 0-37,-1 0 2,3-7-42,0-2-32,2 0 50,-5 0-18,1-3 31,-2-2 42,-4 0-18,2-2 15,-5 1 11,-2 1 1,1 1 11,-4 4 23,-7 0-34,7 4-9,-7 2-10,0 3-5,0 0 36,0 0 29,0 10 48,0 2 5,0 3 21,0 0-29,11 2-41,-11 0 9,10 2-34,-10 0 20,0-3 14,8-3-36,-8 0 4,0-4-9,0 0-5,0-2 1,0-1 4,0-2-10,0-2-45,0 1-71,0-3-79,-16 0-106,0 0-61,-2 0-87,-4 0-56,0 0-45,0 0-143,2-15 67</inkml:trace>
  <inkml:trace contextRef="#ctx0" brushRef="#br0" timeOffset="81513.6623">19210 15833 3541,'14'-9'14,"1"-2"20,-2 2-21,0 1 14,-3-1-30,3 3 7,-2 0-23,0 1-98,-1 2-125,1-1-153,-1 4-84,-1 0-93</inkml:trace>
  <inkml:trace contextRef="#ctx0" brushRef="#br0" timeOffset="81852.6817">19614 15804 3873,'-17'46'90,"3"-21"37,-4-3 33,-1-1 41,-1 1-75,-2 0-11,2 2-33,1 0-33,0-36-14,6 12-23,0 19 0,2 1 28,3-1-13,1-2-22,7 0 18,0-5-55,0-1 5,0-1 10,0-4-31,9-2-31,0-4-12,3 0-11,0 0 4,0 0 31,2-9 38,-3 1-12,1-3 17,-2 1 13,-3 1-16,-1-1 51,-1 2 5,-5-1 13,0 4 33,0 0-19,0 5-29,0 0 23,0 0 1,0 0 43,-10 0 19,1 0-27,-1 10-36,0 1-48,0-1 19,-1 1-23,1 0-96,2 0-119,1-1-164,7-3-219,-4-1-151,4-6-275</inkml:trace>
  <inkml:trace contextRef="#ctx0" brushRef="#br0" timeOffset="82576.7231">20369 14541 2238,'-5'-27'27,"5"-3"32,0 0 8,0 1 13,8 2-11,-1 3-28,1 4-10,2 6-12,3 7 1,2 7 89,5 12 54,6 11 65,6 11 19,5 13-36,8 8-15,1 11-18,7 7-15,-1 4-14,-2 7-8,15 2-9,-14 1 36,-14 1-27,-9-3 9,-11-2-9,-17-3-11,0-3-13,0-5-8,-39-4-6,3-4-48,-1-6 1,-3-2-4,-5-3-25,-2-4 13,-4-2-29,-2-4-9,2-3 2,-3-2-19,3-4-12,4-5-106,0-2-86,3-7-105,1-4-31,0-4-29,0-4-52,-2-8-75,-4 0-63,-1 0-76,-6 0-167</inkml:trace>
  <inkml:trace contextRef="#ctx0" brushRef="#br0" timeOffset="103382.9131">1509 16172 1921,'-8'5'36,"1"-1"45,2 0 25,-1-1 27,6 0-5,-7 1 20,7 0 4,-3-1 2,3 0-20,0 0-23,0-3-42,0 3-14,0-3 21,0 0-21,0 0 18,0 0 14,0 0-6,0 2 11,0-2-3,0 1-12,9-1-18,4 0-31,-2 0 3,8 0-16,0-6-11,6 0 10,3 0 1,2-1-15,2-1-1,0 0-6,0 0 7,-2 1-9,-1 1 22,-2 2-54,-4 0-55,-5 1-32,-2 0 28,-5 3-195,0-2-46,-11 2-31,0 0-133,0 0 121,0 0-51</inkml:trace>
  <inkml:trace contextRef="#ctx0" brushRef="#br0" timeOffset="103574.9241">1545 16460 2925,'-13'17'69,"3"-4"49,3-5 22,7-1 49,0-3-36,0 0-34,0-2-9,0-2-41,18 0-33,2 0-5,2-9-14,7 1-18,6-3 2,7 0-7,1-3-18,3 0-71,-2-1-87,0 0-147,-2 1-86,-4 1-12,-5 2-50,-4 1 1,-3 2-85</inkml:trace>
  <inkml:trace contextRef="#ctx0" brushRef="#br0" timeOffset="104176.9586">2662 16072 2005,'0'-10'19,"0"4"43,0-2 26,0 3 22,0-2 4,0 1-32,0 1-2,0-3 50,0 2-29,0-2 13,0 0 19,0 3-85,0 1 15,-4-1-50,4 2-35,-4 3 18,1 0 2,3 0 25,-4 0-3,1 0 13,-2 8 22,0 1 14,0 1 6,-1 1-11,-2 2-14,0 2-22,1 0 3,2 1-6,1 1-5,3 0 36,1 1-17,0-1 5,0 0 0,0 1-25,13-3 9,-1-1 1,0 3-10,-1-5 13,2 2 7,0-1 12,1-1 15,-1 0 6,2 0 0,-2-2-5,-2 1-2,0 1-14,-1-1 4,-2-1-11,-8 1 0,9-1 8,-9 1-3,0-3 13,0 2-6,0-3 4,0 1-13,0-1 1,0 0 9,0 0-32,0-2 6,0 0-14,0 0-20,-15 1 25,1-2-24,0-2-19,-1 0-36,-2-1-72,-1 1-35,0-2-48,-1 0-27,2 0-25,-1 0-32,1-7-74,1 2-43,2-2-79,-2-1-104,6-1-71</inkml:trace>
  <inkml:trace contextRef="#ctx0" brushRef="#br0" timeOffset="104341.9679">2751 16075 3215,'-11'-7'-3,"5"1"21,6 0 1,0 1-3,0 0-32,0 0-133,7 1-100,3 0-104,3 0-114,1 0-86,1-1-21</inkml:trace>
  <inkml:trace contextRef="#ctx0" brushRef="#br0" timeOffset="104813.995">2998 16044 2363,'4'0'57,"-4"0"108,5 0 69,-1 0 47,0 7 0,1 3-66,3 2-66,0 2-3,2 4-46,1 4-25,3 1 18,-1 2-27,3 1-9,-2 1-2,2-1-10,-2 1-7,1-2 8,-3-2-17,-2-2-9,1-1 1,-4-4-4,-3-2 21,-4-5 11,6 0 8,-6-4 40,0 0 24,0-5 29,0 0-16,0 0-55,0 0-35,0-7-33,0 1 0,0-5-1,0 0-17,7-2-13,-7-2-6,0-1-4,9-1 12,-9 0 15,7 0 7,-7 2-4,8-2 7,-8 5-26,10-2-1,-2 1 25,-1 1 2,0 0 8,2 0 8,-1 0-14,0-1 14,0-1-6,3 0-12,-4 0 0,1 1-30,-8 0 24,12 1 3,-4-1-5,-8 1-26,8 2-43,-8 0-56,0 2-42,0 2-44,0-1-53,0 2-32,0 5-31,0 0-67,0 0-36,0 0-79,0 12-184</inkml:trace>
  <inkml:trace contextRef="#ctx0" brushRef="#br0" timeOffset="109227.2474">3801 16215 2269,'0'0'28,"0"0"12,0 0 13,0 0 11,0-4-23,0 1-5,0 0-15,0 3-8,0 0 5,0-2-13,0 0 19,0 2 45,0 0 8,0 0 19,0 0 3,8 0-52,-8 0 4,0 0-33,0 0-9,0 0 13,0 0-14,0 0 18,0 0-14,0 0-5,0 0-10,0 0 7,0 0-11,0 0 14,0 0 18,0 0-28,0 0 32,0 0-39,0 0-10,0 0 38,0 0-2,0 0-13,0 0 3,0 0-11,0 0 18,0 0 27,0 0 24,0 0 10,0 0-42,0 0 21,0 0-36,0 0-13,0 0 14,0 0-3,0 0 2,0 0 17,0 0-16,0 0-8,0 0 21,0 0-42,0 0 32,9 0-4,-9 0-31,0 0 19,6 0-16,-6 0-6,0 0 22,0 0 0,7 0 0,-7 0 3,0 0 18,0 0-24,0 0-11,0 0-1,0 0-12,0 0 20,0 0 10,0 0-3,0 0-13,0 0-4,0 0-2,0 0 17,0 0-9,0 0 17,0 0 10,0 0-20,0 0 8,0 0 10,0 0-7,0 0 23,0 0-21,0 0-20,0 0-6,0 0-18,0 0 5,0 0-7,0 0-10,0-3 21,0 0 7,0-1 14,0 2-4,0 0-17,0 0 0,0 1-17,0-1 22,0 2 8,0 0 10,0 0 8,0 0 9,0 7-25,0-2 20,0-1-8,0 1 10,0 0 12,0-2-24,0 1 37,0-1-32,0-1 37,0 1 5,0-1-32,0-2 33,0 0-45,0 0 37,0 0-12,0 0-17,0 0 27,0 0-36,0-5 0,0 2 2,0-1-14,0-1-9,0 0 20,-11 0 198,11 5-221,-11-8 11,3 2 2,-1 1-197,2 3 202,0 2 12,2-2-22,1 2-5,1 0 26,3 0-20,0 0 27,0 0-22,0 0-3,0 0 17,0 0-6,0 0-5,0 0-90,7 0-92,0 0-207,3 0-171,0 0-228,2 0-6</inkml:trace>
  <inkml:trace contextRef="#ctx0" brushRef="#br0" timeOffset="110415.3154">4719 15920 1415,'11'7'32,"-6"-7"32,-5 6 44,0-6 41,0 4 9,0 1-3,0-2-20,0 1-13,0-1-23,0-1-2,0 1 53,0-3-25,0 3 31,0-3-32,0 0-61,0 0 28,0 3-18,0-3 12,0 0 20,0 0-33,0 0-30,0 0 17,0 0-26,0 0 2,0 0 19,0 0-17,0 0-2,0 0 1,0-5-23,0 1-6,0 2-9,-6-3 24,6 1-25,0 1-1,0-3 9,-6 1-25,6 1 28,0-3 1,-4 1-5,4 2-5,-3-3 7,1 0 1,2 0-8,0-1 8,0 1-9,0 0 12,0-3 1,0 0-10,0-2 33,0 3-28,0-2 26,0 2 42,0 3-27,0 0 26,0 1-44,0 2-29,0 3-12,0 0 7,0 0 61,0 7 56,0 3 73,0 2 22,0 8-2,0 3-22,0 5-72,0 3-44,0 3-7,0-2-27,0 0-19,0 0 6,10-2-36,-10-3-9,0-2-38,11-2-139,-11-6-138,9 1-143,-9-4-149,7-2-42,-7-5-76</inkml:trace>
  <inkml:trace contextRef="#ctx0" brushRef="#br0" timeOffset="110971.3472">4352 16394 2274,'-11'3'30,"11"0"43,0-3 59,-8 0 41,8 0-25,0 0-13,0 0-54,0 0-43,0 0 15,0 0-7,0 0 5,0 0 54,0 0-29,0 0 6,0 0-18,0 0-34,0 0 25,0 0-20,0 0 40,0 0-25,0 0-2,0 0 23,0 0 2,0 0 10,0 0-20,0 0-28,0 0-42,16 0 10,-3 0 2,3 0-11,1 0 2,4 0 5,3 0-3,6-6 11,7 2 10,3-1-9,6-1 10,5 0-6,8-1 5,6 0-5,2-1 9,0 1 10,0-2-14,-2 1 6,-4 0-6,-6 1 13,-8 1 26,-8 0 22,-7 1 34,-6 0 46,-6 1 13,-5-1 16,-15 1-2,11 0-44,-11 0-18,0 1-41,0-2-28,0 1-18,0-1-11,0 1-3,0 1-31,0 0-13,0 1-72,0-1-126,0 1-109,0 0-118,0 1-74,0 1-80,0 0-47,0 0-96</inkml:trace>
  <inkml:trace contextRef="#ctx0" brushRef="#br0" timeOffset="112032.4079">4360 16723 2099,'-10'5'28,"3"-2"32,7-3 17,0 0 16,0 0 15,0 0 17,0 0 7,0 0 43,0 0-32,0 0-9,0 0-1,0 0-58,0 0 6,0 0-25,0 0-15,0 0 6,0 0 11,0-6-18,0 1 1,0 1 6,0-2-9,0 1-29,3-1 30,-3 0-25,0 0-19,10-1 36,-2 0-49,2-2 12,2 1 1,-1-1 1,2 1 30,0 0-28,0 1 16,-1 0 3,0 2-27,-1-1 33,0 2 4,-2 1-36,0 1 24,1 0-24,-2 2-24,2 0 51,-2 0-33,1 0 19,-2 5 10,1 2-24,-2-2 22,-6 3 13,8 1 25,-8-1 18,0 3 11,0 2-4,0 2-5,0 2-3,0 2-34,-12 2 9,-2 3-22,1 0 9,-1 3 12,0-2-18,-1 1 18,1-2-18,1 0 10,1-4 15,4-3-15,8 0 15,0-5 28,0-2-6,0-3 8,0 1-5,0-2-18,0-4-19,12 1-9,4-3-11,1 0-10,1 0-9,2-8-5,2 0 12,2-2-25,0-1 13,-1-3 11,-2 2-28,-1-3 17,-1 1 6,-2-1-13,-1 1 1,-1 3 8,-1-1-26,-3-1 7,0 2 15,-1 2-14,-2-1 27,0-1-22,-1 1-5,-7 2-9,6-2-1,-6 4 15,0 1 4,0-1 6,0 3 1,0 2-11,0 0-9,0 1-8,0 0 7,0 0 4,0 0 14,0 6 12,0 1 6,0 1 15,0 1-14,0 1-10,11-2-5,-2 3-3,0-1 12,-1 2 3,0 1-6,2 0-2,-1 0-7,-1 0 27,0 1-16,-2-2 8,1 2 23,-3-2-12,-4 0 27,5-2-17,-5 0-1,0-1-13,0-3 0,0 0 21,0 1-18,0-2 1,0 0 9,0 0-27,-11-1 2,0 0-1,0 0-58,0 0-53,-3-1-64,2-1-53,-2-1-38,1-1-13,0 0-36,0 0-96,1-7-43,-1-2-47,-1-2-67</inkml:trace>
  <inkml:trace contextRef="#ctx0" brushRef="#br0" timeOffset="112209.418">4984 16648 3247,'0'-9'44,"0"3"32,0 2-4,0-1-15,0 3-52,0-1-111,11-1-118,-1 1-66,4 0-90,-1-1-27,5-1-39</inkml:trace>
  <inkml:trace contextRef="#ctx0" brushRef="#br0" timeOffset="112565.4384">5348 16504 3161,'0'5'86,"0"2"89,0 1 41,0 4 65,-13 1-68,-2 6-60,0 4-44,-1 4-54,-2 4-14,-3 2-26,2 1 3,0 2 3,2-1 6,1 0-18,2-3 2,3-3-15,3-4-18,8-4-2,0-2-40,0-6-28,0-1-10,0-3-22,0-4 20,13-5 10,1 0 14,-2-8 21,2-1 37,-1-3-13,1 0 36,1-3-3,-1 1 4,-3 0 50,-2 2 9,0 2 67,-9 0-1,7 5-26,-7 1-12,0 1-44,0 3-16,0 0 39,0 0-2,0 0 17,0 7-2,0 0-13,0 1-43,-16-1-41,4 2-114,-2 0-121,3-3-121,-3 1-233,2-2-140,12-5-214</inkml:trace>
  <inkml:trace contextRef="#ctx0" brushRef="#br0" timeOffset="113449.4889">6007 16289 3142,'0'3'45,"0"-3"50,0 0 10,0 0 38,0 0-24,0 0-56,0 0-13,0 0-33,0 0-31,0 0 1118,21 0-1097,3 0-9,2 0 11,3 0-1106,4 0 1122,3 0 10,-1 0 12,0 0 16,-2 0 3,-3 0 16,-4 0-18,-3-3 9,-3 3-16,-4 0-7,-5-2 32,-1 1-10,-10-2-11,0 3-1,0-2-18,0 1-30,0 0 10,0 0-16,0 0-13,0 0 2,0 0-29,0 0-65,0 0-68,0 1-67,0-1-86,0 1-87,0 0-69,0 0-59,0 0-93,0 0-41</inkml:trace>
  <inkml:trace contextRef="#ctx0" brushRef="#br0" timeOffset="113767.5071">5950 16557 3239,'-8'7'56,"8"-3"33,0-4 9,0 0 8,0 0-59,0 0-23,0 0-13,20 0-25,1 0 14,5 0-11,4-4 1,4 1 22,4-1-13,2 1 2,1 3-3,0-3-4,-1 1 14,-4 0 5,-2 1-18,-3 0 39,-5 1 21,-5 0 29,-4 0 81,-5 0 16,-3 0 23,-9 0 28,0 0 101,0 0-78,0 0-6,0 0-47,0 0-142,0 0 14,0 0-48,0 0-22,0-5-43,0 5-124,0 0-177,0-3-176,0 2-254,0-1-166,0 2-179</inkml:trace>
  <inkml:trace contextRef="#ctx0" brushRef="#br0" timeOffset="143860.2283">7051 16107 2462,'-5'-5'8,"1"3"32,1 2 69,-1 0 14,-1 0-1,-2 0 26,-1 12-52,-2 0 55,0 5 16,-3 3-22,2 3 15,1 4-33,-4 3-14,4 2-13,1 3-11,-2 1-51,6-3 20,0 1-39,2-4-15,3-2 15,0-2-23,0-5 31,10-1 24,2-5 1,1-2-7,2-4-10,0-2-30,2-4 17,2-3-17,2 0-1,0 0 18,1-12-27,1-2 27,-1-1 0,1-2-30,-2 0 17,-1-2-14,0-1 1,-3-1 28,-3-1-8,0 1 20,-4 1 27,-1-2 10,-2 3 21,-1-1 7,-2 2-19,-2 1-5,-2 2-1,0 1-26,0 2-17,0 1-24,0 1-17,-10 2 4,1 0 10,-1 3 5,-3 0-3,1 0-14,-6 3-7,0-1-12,-1 3 8,-1-1-5,-2 1-11,2 0-7,2 0-25,2 0 15,2 0-25,0 0-26,4 0-53,3 0-47,1 0-43,1 0-18,2 0 12,3 0-81,0 0-72,0 6-77,0 1-110,0-2-129</inkml:trace>
  <inkml:trace contextRef="#ctx0" brushRef="#br0" timeOffset="145181.3039">7603 16341 1580,'9'8'11,"-9"-4"7,0-4 21,0 0 4,0 0 0,0 0 3,0 0-3,0 0-9,0 0 10,0 0 1,0 0 2,0 0 30,0 0 7,0 0 4,0 0 2,0 0-11,6 0-3,-6 0 38,0 0-4,0 0-22,0 0 7,0 0-76,0 0 16,0 0-16,0 0 1,0 0 21,0 0-52,0 0 55,0 0-51,0 0 35,0 0-1,0 0-36,0 0 43,0 0-40,0 0 14,0 0 19,0 0-11,0 0 13,0 0 24,0 0-11,0 0-8,0 0 21,0 0-2,0 0 13,0 0-2,0 0-1,0 0-17,0 0-5,0 0 6,0 0-31,0 0 11,0 0-18,0 0 8,0 0-14,0 0 1,0 0-7,0 0-31,0 0 15,0 0 10,0 0-29,0 0-40,0 0-36,0 0-120,0 0-114,0 0-56,0 0-124,0 0-194</inkml:trace>
  <inkml:trace contextRef="#ctx0" brushRef="#br0" timeOffset="145909.3455">8101 16145 2003,'0'-7'27,"-7"0"22,7 3 32,-8 0 20,2 0-15,0 1-14,0-1-17,0 1-9,1 3 45,0 0 41,-1 0 28,-1 0-3,2 11 10,-2 2-10,1 4-4,-1 4 45,0 2-50,0 3-32,1 2-26,3 0-30,0 1-31,3-1 7,0 0-15,0-3-11,8-5 12,2 0-17,2-5 7,2-1-7,1-6 13,0-2-2,4-1-4,0-5 6,0 0-31,2-8 23,-1-1 2,1-4 8,0-2 34,-2-3-7,-1-2 8,-2-1-7,-2-3-1,-2 0-1,-2 0 5,-3-3-13,-3 2-17,-3-1 10,-1 2-17,0 1 2,0 2 13,0 3-18,-8 4-19,-1 3-2,0 2 12,1 3-29,0 3 25,-2 3 10,0 0-39,0 0 29,-1 7-14,-1-1-49,2 2-37,-1 0-59,0 0-44,1-2-33,2 1-41,0 0-108,2-3-67,0 1-76,0-2-139,6-3 18</inkml:trace>
  <inkml:trace contextRef="#ctx0" brushRef="#br0" timeOffset="146475.3779">8769 16111 1813,'-9'-9'45,"1"1"54,1-1 49,2-1 110,1 3 2,-1 0 13,0 0 1,1 1-58,-1 2-16,2 1-57,3 3-36,0 0-51,0 0-4,0 0 57,0 0 53,0 8 69,0 4 19,0 2 3,0 5-28,8 5-56,-3 3-17,0 5-47,-1 2-21,0 1-10,0-1-25,-4-2-20,0 1-6,0-3-23,0-3 3,0-3-3,0-2-54,0-4-64,0-3-144,0-1-132,0-4-73,0-2-16,0-2 38,0-2-62,0-4-31,0 0-90,0 0-128</inkml:trace>
  <inkml:trace contextRef="#ctx0" brushRef="#br0" timeOffset="147198.4193">9173 16080 2213,'-7'-5'15,"1"-1"13,2-1 8,1 3 7,-1 0 11,0 1 2,0 3 80,-2 0 29,-1 0 8,0 7 41,-1 5-63,-2 1 33,-1 6-15,0 2-42,-2 1-19,0 4-50,1-1-20,1 2 2,1-3 0,2-1-24,2-3 20,1-2-16,5-2-15,0-4 26,0-2-39,0-2 1,9-3 18,1-2-28,-1-3 20,2 0-1,2 0-43,0-6 15,0-3-10,0-1 3,0 0 41,-1-5-21,-2 3 14,2-2-7,-4-3 0,-1-1 11,0 0 3,-1-1 38,-2 0 48,-1 1 58,-1 2 192,-2 3-162,0 1-58,0 6-47,0 2-187,0 4 195,0 0 62,0 0 47,0 14 32,0-1-31,0 4-47,0 1-49,0 2-41,0 3-27,0 0 3,0-2-9,0-1 11,0 1-12,0-2-25,7-1 14,-1-3-8,-6-1 2,7-2 5,-1-1-4,-2 0-18,-1-1 24,-1-2-10,-2 1 1,0-1 24,0 2-9,0-2 21,0 2 12,0 0-1,0-1-14,0 1 19,-8 2-8,1-2-2,1 0-12,0-1-25,-1 1-12,0-3 15,-2 2 5,0-3-16,0-1 7,-1 1-28,-2-3-21,1 1-34,-2-4-32,-1 0-64,0 0-31,-1 0-13,0 0-13,0 0 13,1 3-11,0-3-22,1 4-24,0 0-7,1 1 3,0 0-24,-1-1-40,3 3-134,0-2-100,0 0-264,4-5 101</inkml:trace>
  <inkml:trace contextRef="#ctx0" brushRef="#br0" timeOffset="147903.4595">9556 16083 3209,'-9'-3'31,"4"3"11,5 0 23,0 0 75,0 0 4,0 10 4,6 2 17,3 2-46,0 4-11,1 5 41,-1 1-39,3 3-3,1-1 13,-1 1-33,2 0 35,-2 0-9,1-3-16,-1-2 8,-2-1-27,0-1 12,-2-2-18,-2-1-43,-1-1 11,0-2-28,-3-2 6,-2-1 13,2-3-26,-2-1 10,0-3-1,2 0 19,-2-4 6,0 0 6,2 0-10,-2 0-6,2 0-14,1-7-16,-1-1-7,1-1-18,0-3 12,3 0 1,-1-4 0,2 0 5,0-1-3,-2 1-8,2-2 19,0-2-15,-1-1 12,1 2 9,-1-1-15,1 1 27,-2-1-16,1 1 1,1 0 16,-2 2-19,1 0 17,-1 1 0,-1 1-5,-1 0 1,3 0-16,-2 0 4,-1 1-12,0 0 11,1 3 11,-2 1-7,0 2 10,-2 3-9,2 0-5,-2 2-7,0 3-8,0 0-19,0 0-15,0 0-49,0 0-103,0 0-70,0 0-72,0 0-30,0 0 51,0 0-45,0 0-104,0 0-80,0 0-178,0 0-45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</inkml:traceFormat>
        <inkml:channelProperties>
          <inkml:channelProperty channel="X" name="resolution" value="4095.875" units="1/in"/>
          <inkml:channelProperty channel="Y" name="resolution" value="4095.875" units="1/in"/>
          <inkml:channelProperty channel="F" name="resolution" value="1023.875" units="1/in"/>
        </inkml:channelProperties>
      </inkml:inkSource>
      <inkml:timestamp xml:id="ts0" timeString="2022-01-25T05:50:43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12126 8482 1513,'0'-4'19,"0"1"21,0-1-2,0 3 21,0-2-11,0 0-9,0-1 1,0 1-8,0-1 10,0 2 8,0-3 30,0 1-1,0 1-17,0-3-5,0 1-35,0 1 0,0 0 35,0-2 1,0 2 22,0 0 7,0-2-19,0 2 44,0 1 37,0 0-15,0-1-15,0 2-44,0 2-65,0 0 1,0 0 6,0 0-9,0 0 59,0 0 51,0 9 7,0 3 39,5 2-31,-5 3-31,6 4 28,1 3-34,-3 2 11,3 2-10,-2 1-4,-1 1-7,2 0-23,1-1-13,0-1-31,-1 21 28,1-11 3,1-7-22,-1-5-4,2-4-9,-2-1-20,0-3 32,-1-1-25,1-26-25,-2 9 26,-1 0-1,0 0 21,-1 9 19,1-9 10,-2 8-1,-2-8 36,2 0 2,-2 0-24,3 0-27,0 0-28,2-12-11,0-1 6,1-2-10,2-3 5,0-4-5,0-5-36,3 0 57,-2-4-31,1-1-20,0-1 63,-1-1-42,0 1 2,-1 2 22,0 2-30,-2 3 20,0 2 15,-3 3-14,0 3-17,-1 3 10,-2 1-11,2 2 5,-2 1 27,0 1-25,0 2 17,2-1-10,-2 2-14,0 1-10,0-2-39,3 1-20,-3 1-37,0 1-48,0-2-17,2 2-1,-2 0-50,0-1-12,0 2-130,0-1-88,0 5-54,0 0-58,0 0-89</inkml:trace>
  <inkml:trace contextRef="#ctx0" brushRef="#br0" timeOffset="423.0242">12787 8745 2977,'0'16'68,"0"-4"53,-7 0 30,2 2 2,0 1-56,1 4-36,0 2-33,1-1 8,3 2-15,0 0-7,0-1-7,0-1 2,11-1-1,4-2 1,-2-2 14,4-1-17,0-2-10,2-4-2,0-1 19,1-5-14,0-2 24,-3 0 2,1 0-17,-4-7 40,0-3 32,-4 1-2,-2-3 13,-2-2 5,-4-1-38,-2-1 19,0 0-14,0-1-6,-10 3-4,1-1 1,0 1-21,-3 5 11,1 0-7,-1 4-25,0 2 10,1 3-35,-2 0-1,2 0-4,0 0 11,-1 0-27,3 8-15,0-1-23,0-1-74,3-6-14,1 5-37,2-1-39,3-4-61,0 0-154,0 0-126,0 0-211,0 0 53</inkml:trace>
  <inkml:trace contextRef="#ctx0" brushRef="#br0" timeOffset="620.0354">13396 8699 3169,'0'0'20,"0"0"-48,0 0-6,0-6 44,10 0-52,3 1 40,0 5 32,3-4-153,3-1-39,3 2-59,3 1-137,-1-1-61,0 2-170,0-2 47</inkml:trace>
  <inkml:trace contextRef="#ctx0" brushRef="#br0" timeOffset="762.0436">13385 8933 3450,'-7'18'42,"1"-8"10,6-1 31,0-1 7,0-3-38,9-1-13,3-1-21,2 1-41,5-4-37,5 0-71,2 0-185,5 0-107,4-6-147,-1-1-254</inkml:trace>
  <inkml:trace contextRef="#ctx0" brushRef="#br0" timeOffset="2377.1359">14124 8429 1952,'0'0'22,"0"0"15,0 0 1,-9 0 17,9-4-7,0 1-8,0-2 13,0 2-8,0 0-11,-6 0-5,6 2 3,0-1-4,0 2-14,0 0 3,-5 0-14,5 0-2,-7 0 44,1 0 69,-2 6 54,-1 4 3,-3 0-17,-2 5-44,-2 0-44,-1 4 10,3 0 4,-2 1-10,4 0-13,1 1-22,4-4 6,3 2-28,4-2 2,0-2 15,0-1-15,9-1 14,2-1-13,2-1 38,1-1-44,1-1-11,0 1 9,0-3-41,0 1 34,0-1 14,-3 0 5,0 3 22,-1 0-14,-4 2-10,0-3 26,-3 2-25,-4 0 26,0 1 12,0 0-21,0-2 25,-7 1-11,-2 0-40,1-1-12,-2-1-2,-1 2-20,1-3 45,-3-1 8,-1-1-40,-1 0 36,-2-3-47,-2-3-24,0 0-26,0 0-81,-1 0-6,-1 0-70,0 0-103,0-11-33,4 1-105,-1-1-39,3-3-124,1-1 76</inkml:trace>
  <inkml:trace contextRef="#ctx0" brushRef="#br0" timeOffset="2524.1443">14104 8432 2465,'0'-7'9,"0"1"7,0-2-1,0 2 1,0-1-18,0 2-32,0 0-32,0-1-72,7 2-54,-7-1-59,8-2-100,-1 2-142</inkml:trace>
  <inkml:trace contextRef="#ctx0" brushRef="#br0" timeOffset="2806.1605">14270 8516 3218,'6'29'104,"0"-2"55,-2-1 39,2 0 41,-2-1-90,2-2-21,-2 0-10,3-3-39,-1-1 17,1 0-59,2-4 3,-2-1-11,0-2-39,0-3 20,1 28-23,-3-17 11,0-9 4,0-7 6,-1 0-5,1-4-3,-1 0-11,-1 0-24,1-39-5,-1 14-21,0 6 11,0 0 2,1-2 19,0 1-7,-1-3 21,2 0 14,-2 2-17,2 1 45,0-1-19,0 2-17,2 1 13,0 1-31,0 4 27,0 0 22,-1 2-42,2 0 18,-2 1-22,0 2-9,-1-1-14,0 2-42,1-2-51,-2 1-88,-1-2-99,1 2-91,-1-1-84,0-1-40,0-3-130</inkml:trace>
  <inkml:trace contextRef="#ctx0" brushRef="#br0" timeOffset="3357.192">15109 8036 1898,'7'-12'37,"-1"-2"24,-2-2 117,-1 0-91,-1-2 21,-2-2 14,0 3-29,0 1 99,0 2-15,0 3-27,0 4-58,-11 7 69,-1 0 0,-6 19 21,-3 8-3,-7 9-39,-6 10-10,-5 11-3,-5 8 28,-3 9-28,-2 7 16,-1 5 41,7 4-15,0-1 21,8 1-26,10-3-84,8-3-30,8-5-16,9-5-24,8-6 18,5-5-5,9-6-21,4-5-16,3-5 2,2-5-10,2-4-25,1-4 12,-1-5-12,0-2 6,-1-3 52,-4-4-22,0-1 15,-5-2 13,-3 0-13,-2 1 34,-4-2-1,-2 1 8,-1 0 9,-1-1 25,-2 1 1,-1 1-9,-2-1-7,0-1-16,-1-1-6,-2-2 3,0-1-7,-2-3-20,2 0 15,-2-4-17,4 0-13,-4-5-7,2 0-58,-2 0-97,4 0-59,0 0-119,0 0-63,2-8-7,-1-1-61,0 2-103,1-3-73,0 1-127,1-1-78</inkml:trace>
  <inkml:trace contextRef="#ctx0" brushRef="#br0" timeOffset="4285.2451">15491 8395 2222,'0'-5'34,"0"0"32,0 2 40,0 0 71,0 2-31,-6-3 17,6 3-30,-6-3-60,6 1-4,-5 1-33,5-1 7,-3-2-1,3 2 25,0-1-22,-3 0-10,3-1 8,0 0-31,0 0 41,0 1-15,0 0 16,0 0 16,0 1-43,0 0 13,0 3-15,0 0 13,0 0 69,0 9 28,0 2 19,0 4 36,0 2-48,0 2-7,-7 4-7,7-1-37,-8 3 2,8-1-30,-6-2-28,2 0-14,4-3 1,0-2-6,0 0-7,0-2-22,0-4-93,0-1-60,0-2-96,0-2-81,0-1-862</inkml:trace>
  <inkml:trace contextRef="#ctx0" brushRef="#br0" timeOffset="4725.2702">15198 8811 2471,'-9'7'33,"4"-1"30,5-6 80,0 2 21,0-2 29,10 0-48,3 0-101,5 0-1,7 0-25,7 0 31,6 0 19,11 0 8,6 0-35,4 0-10,5 0-1,3 0-14,-2-5-11,-3 1 9,-5 4-2,-4-3-32,-7 0 29,-8 3-15,-6 0 0,-7 0 24,-6 0-18,-6 0-2,-4 0 35,-3 0-3,-6 0-2,0 0 12,0 0-8,0 0-14,0 5 8,0-5-1,0 0-49,-7 0 23,7 0-68,-7 5-119,3-5-195,0 0-185,0 0-164,0 0-56</inkml:trace>
  <inkml:trace contextRef="#ctx0" brushRef="#br0" timeOffset="5422.3101">15618 9010 1638,'0'0'35,"0"0"31,0 0 10,-4 0 30,4 0-21,-5 0-5,2 0-15,3 0-2,0 0-11,0 0-19,0 0 16,0 0-16,0 0 26,0 0 17,0 0 61,0 0-10,0 0 1,0 0-40,0 0-76,0 0-1,0 0 3,7 0 7,-1 0 1,0-8 5,0 3-25,1 1 13,1-1 14,0 1 6,2 1-14,2 12-16,-1-9 0,1 0-15,1 0 21,-2 0-12,1 0 31,0 0-38,-1 0 1,-2 0 17,1 0-50,-3 0 66,1 0-18,-3 0-13,0 9 18,0-1 5,-3 2 9,-2 0 23,0 2 40,0-2-52,-7 1 11,-3 1-3,1 1-56,-2-1 42,-1 0-2,-1 0 30,1 0 3,-2 1-8,3 1-21,-2-2-4,1 2 15,3-2-39,0 0 39,1-2-29,3 2 18,5-4 37,0 1-27,0-2 20,0-2-11,12-2-30,2 1-9,3-4-14,2 0-5,4 0 0,0 0 9,5 0-3,0-7 2,-1 0 3,0 0 2,0 2 0,-4-2-12,-2 3-2,-2 0-6,-3 0 6,-3 1 20,-3 1 7,-3 2-6,-2-1-18,-2 1-9,-1-2-52,-2 2-40,0 0-42,0-4-108,0 3-145,0-2-105,0 2-123,4-4-196</inkml:trace>
  <inkml:trace contextRef="#ctx0" brushRef="#br0" timeOffset="5941.3398">16418 8667 2541,'-7'11'35,"7"-6"95,0-1 29,0-1 17,0-3-23,0 0-105,0 0-6,10 0-46,3 0-2,0 0 10,5 0-23,0 0 40,4 0-14,1 0-13,0 0 32,-1 0-13,0 0-6,-3-5-56,-2 5-119,-3 0-57,-2 0-27,-4 0 10,-1-3 20,-3 2 0,-4 1-27,0 0-14,0 0 1,0-3-100,0 1 33</inkml:trace>
  <inkml:trace contextRef="#ctx0" brushRef="#br0" timeOffset="6127.3504">16514 8557 2337,'-8'0'79,"1"0"143,3 7 75,-1 5 122,0 7-59,-2 6-99,1 4-37,-1 3-75,-1 3 11,0 2-27,2-1-6,1 1-59,1-6-45,1-2-8,3-2-32,0-5 9,0-1 37,0-4-70,0-2-93,0-3-101,6-2-146,-6-4-170,0 0-127,5-6-220,-5 0 42</inkml:trace>
  <inkml:trace contextRef="#ctx0" brushRef="#br0" timeOffset="6528.3733">17012 8463 2625,'-7'0'81,"1"0"40,6 0 12,-3 0 30,3-9-68,0 4-19,0-1 14,0 2-20,0-2-3,0 0-10,0 1 7,0-3 5,0 1-5,0 0 25,0 0-12,0-1 33,6 1-7,-6 2-24,3-1-27,-3 3-31,0 3 11,0 0-19,0 0 39,0 0 38,0 9 16,0 1 73,0 4-21,-9 3-12,2 4-11,0 1-46,0 3-3,0 0-50,1-1-17,2 2-5,1-3-20,3 0 18,0-4-7,0-1-23,0-2-57,0-3-108,0-1-90,0-3-95,0-3-39,0-2-108,0-1-49,0-3-49,0 0-91,0 0 29</inkml:trace>
  <inkml:trace contextRef="#ctx0" brushRef="#br0" timeOffset="6822.3902">16719 8806 3018,'-14'8'23,"3"-3"17,11-1 20,0-4 18,0 0 10,0 0 2,0 3-21,10-3-53,5 2-18,6-2-10,5 3 6,9-3 29,7 0-29,5 0 6,7 0-11,4 0 16,2 0-7,-2 0-13,2 0 26,-3 0-28,-4 0 67,-6 0 17,-8 0-41,-8 0 17,-7 0-35,-7 0 13,-6 0 17,-4 0-13,-4 0 14,-3 0-73,0 0 10,0 0 49,0 0-65,0 0 28,-8 0-89,0-3-198,1 3-76,-1 0-90,-1 0-8,0-3 55,1-1-122</inkml:trace>
  <inkml:trace contextRef="#ctx0" brushRef="#br0" timeOffset="7321.4187">17056 9022 2335,'0'0'5,"0"0"30,0 0 34,0 0 116,-6 0 34,6 0 8,0 0 13,-5 8-103,1 1 11,0 3-26,0-1-14,-3 2 9,1 0-48,1 1-10,-1 0-14,0-1-22,-1 1 1,2-2 8,0-2-35,1 0 16,1 1-23,0-4-18,0 1 35,-1-1-31,4 0 23,-3-2 12,3 2-19,0-2 20,0 2 4,0 0-6,0-1-2,0 2-14,0 0-1,0 0 15,8-1-5,-1 2 18,-1-1 1,1-1-12,3 0-9,-1-2 15,0 0-17,3-2-20,-1-3 17,1 0-16,2 0 6,-2 0 34,2 0-6,-2-8-10,-1 1-4,1-1-16,-3-1 20,-1 1-16,1-1 30,-3 0-17,-1 1-28,-1 3 38,-1-1-18,-2 3 24,2 3 9,-3 0 10,0 0 42,0 9 41,0 0 40,0 4 2,0 3-23,0 2-42,-6 3-26,6 2-10,-5-1-27,5-1 11,0 2-21,0-2-16,0-2 2,0-2-3,0-2 4,7-2-80,2-2-83,-2-5-138,1-2-165,-1-4-176,4 0-100,-1 0-138,2-10-3</inkml:trace>
  <inkml:trace contextRef="#ctx0" brushRef="#br0" timeOffset="7640.4369">17792 8797 2981,'-11'9'28,"7"-2"54,4-7 24,0 3 27,0 0 2,0 1-38,11-1-21,1-1-15,2 1-49,2 1-17,3 1 32,1-2-30,3-1 4,0-2 4,-2 0-26,1 0-27,-1 0-26,-3 0-26,-1 0-69,-4 0-77,-1-6-37,-4 0-69,-2 1-27,-3 2 16,-3-4-61,0 0-49</inkml:trace>
  <inkml:trace contextRef="#ctx0" brushRef="#br0" timeOffset="7815.4469">17929 8645 2700,'-6'0'136,"0"8"86,2 0 63,-1 2 445,-1 3-457,1 4-22,-2 4-47,2 0-435,-2 4 321,1 1-52,2 3 0,1 0-16,3-2 4,0 0-6,0-1-17,0-1 8,0-1-42,0-4-86,7-2-114,0-1-141,-7-4-199,6-2-91,-6-2-106,0-2-67</inkml:trace>
  <inkml:trace contextRef="#ctx0" brushRef="#br0" timeOffset="8399.4804">18378 8297 2277,'0'-11'49,"7"2"55,-2 1 95,-3 1 36,2 2-41,-1-1-38,-3 2-98,0 2-22,2 2-16,-2 0 10,0 0-5,0 0 18,0 7 52,0 2-10,0 2 45,0 3-22,0 3-36,0 3-19,0 2-22,0 2-7,0 0-12,0 0 4,0-1-13,0 0-2,0-4 14,0-1-7,0 0 1,0-3-57,0-3-80,0 0-99,0-4-205,0-1-94,0-2-102,0-1-131,-5-4 167</inkml:trace>
  <inkml:trace contextRef="#ctx0" brushRef="#br0" timeOffset="8688.4968">18180 8624 3165,'-9'11'2,"3"-5"7,3-3 1,3-3 57,0 3-7,0-3-19,0 0 12,13 2-55,7-2 3,5 4 24,7-4-14,10 3-10,6-3 6,8 3 3,2-3-20,1 0-3,-1 0 23,-4 0-16,-4 0-9,-6 0 24,-6 0-9,-7 0-29,-7 0 46,-4 0 6,-8 0-43,-1 0 20,-5 0 3,-3 0-27,-3 0 49,0 0-6,0 0-14,0 0-42,0 0-59,-8 0-117,0 0-126,2 0-58,1 0-98,0 0-52,0 0 22</inkml:trace>
  <inkml:trace contextRef="#ctx0" brushRef="#br0" timeOffset="9471.5417">18414 9111 2232,'0'0'19,"0"0"23,0 0 27,0 0-12,0 0-6,0 0-8,0 0-27,0 0 7,0 0-7,0 0-9,0 5-1,0-5 0,0 7 9,0-4 1,0 2 18,-8 0 75,2-1-4,-2 3-5,4-1 4,0 2-45,-1 0-4,1 4 17,4-1 9,0 3-34,0-1 32,0 3-41,0-2-33,0 1 24,0 2-50,7-3 51,-1 1-22,0-1-6,0-3-2,0-1-18,0-2 18,-1 1 15,0-3 26,1 0-40,-1-1 0,-1-2-6,0 0-32,0 1 33,-2-4 38,-2 3-30,0-1 30,0 3-40,0-2-23,0 0 32,0 1-17,0 1 34,-10-2-4,-1 1-24,1 1 2,-2-3 17,-1 2-38,-1-4 27,-1 0 8,0 0-33,-1 0 38,-1 0-20,1 0 5,0-6 0,1 0 4,0 0 0,4 0 11,4-1-3,3 0 9,4-2-11,0 2-26,0-3 9,11 1-31,5-1-6,0 0 26,3-2 3,1 0 8,5-1-3,-2 0-8,2-1-5,-1 14 39,0-9 25,-2-3-23,-1-3 8,-2-2-57,-3 1 26,-2-2-8,-3-1 19,-2-16 18,-2 8-23,-3 5 19,-4 2-2,0 1-3,0 2 7,0 2-19,-9 3 19,2 3-17,-3 3-3,-1 3 5,-2 3-20,-3 0 34,-2 9-2,-2 0 26,0 2 1,0 0-29,0 4 7,3-1-45,3-2 27,3 0 1,3-1-10,4 0 31,4-3-50,0 1-72,0-2-166,0 1-126,12-3-119,-1-1-109,3 0-53</inkml:trace>
  <inkml:trace contextRef="#ctx0" brushRef="#br0" timeOffset="11141.6372">19309 8840 2234,'-35'0'55,"15"0"32,7-7 35,5 7 66,1 0-51,3 0-24,4 0-4,0 0-35,0 0-34,0 0 3,0 0-20,11 0-25,1 0 23,5 0-11,2 7-14,3-1 3,4 0 11,1-2 6,0 0-2,1-2-7,-1-2-5,-1 0-2,-2 0-7,-2 0 13,-1 0-31,-1 0-44,-4 0-125,0 0-91,-4 0-58,-3-5-55,0 0 16,-5-1-107,0 3 32</inkml:trace>
  <inkml:trace contextRef="#ctx0" brushRef="#br0" timeOffset="11337.6485">19442 8613 2634,'-11'0'22,"3"0"78,5 0 23,3 0 72,-4 7 38,4 5-9,0 5 25,0 2-52,0 6-32,0 1-46,0 1-66,0 2 6,0 0-25,0 0-52,0-2 40,0-1-31,8-4-6,-2 1 35,-1-2-26,-1-3-27,0-2-47,-1-1-120,1-2-130,-4-3-168,0 2-115,0-4-103,0-1-51</inkml:trace>
  <inkml:trace contextRef="#ctx0" brushRef="#br0" timeOffset="11680.668">20084 8405 2528,'0'-10'135,"-9"1"71,3-1 60,0-1 6,1 2-112,0 2-51,1-1-45,0 3 4,4 1-31,0 2-17,0 2-15,0 0-18,0 0 15,0 0 17,0 11-5,0 2 28,0 3 1,0 4-17,0 1 15,0 4-40,-7 0-6,7 1 5,-7 1 2,2-2 0,5-2 20,-5-1-6,1 0-20,0-3 7,0-1-97,4 0-86,-2-5-92,2 0-154,-4-3-53,1-2-53,3-2-49,-3-3 0</inkml:trace>
  <inkml:trace contextRef="#ctx0" brushRef="#br0" timeOffset="11993.686">19651 8813 2296,'-17'8'39,"5"-1"17,5-4 26,1-3 88,6 2-19,0-2-16,0 3-28,0-3-87,16 4 3,5-4-6,6 0-33,5 3 35,7-3-56,7 0 37,8 0-3,4 0-30,2 0 71,1 0-46,0 0 31,-1 0 0,-5-7-37,-1 7 44,-8 0 17,-5-5 6,-5 5-21,-8 0-17,-6 0-17,-5 0-6,-6 0 26,-2 0 1,-5 0-5,-4 0 27,0 0-9,0 0-29,0 0 15,0 0-41,0 0 11,0 0-104,0 0-144,-8 0-96,-1 0-143,3 0-64,-2-5-20</inkml:trace>
  <inkml:trace contextRef="#ctx0" brushRef="#br0" timeOffset="12292.7031">19911 9114 3212,'-9'-5'12,"4"2"27,2 3 26,3 0 68,-3 0 57,3 12 29,0 27 51,-4-7-65,4-3-74,0 0-33,-4 0-59,4 2-20,-3 1 27,3-3-27,0-29-8,0 14 5,0 3-25,0 0 3,0-1 5,0-2 9,0 0-45,0-5-74,0 0-107,-3-1-94,3-4-75,0-4-94,0 0-50,-3 0-67,3 0-152</inkml:trace>
  <inkml:trace contextRef="#ctx0" brushRef="#br0" timeOffset="12671.7248">20286 9114 2658,'0'9'125,"-14"1"41,0 2 64,-2 3 32,-2 3-84,-4 4-14,-1 1-54,0 3-17,0 3-39,1 0-18,1 3-6,3-3-15,3 0 1,3 0 3,6-4-2,6-1 9,0-1 5,0-6-31,12 0-20,1-5-40,4 0-27,0-4-25,2-5-9,0-3 34,0 0-2,-2 0 26,0-8-13,-5-2-11,-1-1 38,-3-2 23,-4 1 33,-4-2-5,0 1-28,0 1 41,0 2 19,-10 1 25,1 3 11,-3 3-26,-2 3 19,0 0-26,-3 0 25,-2 9 21,2-2-28,-3 3-16,2 0-2,1 0-49,2 1 3,3-3 46,2 0-49,2-2-5,4-1-93,4-5-223,0 0-140,0 0-195,0 0-206</inkml:trace>
  <inkml:trace contextRef="#ctx0" brushRef="#br0" timeOffset="13031.7454">20785 8862 2927,'-9'10'64,"9"-5"25,-6-5 30,6 0 20,0 6-36,0-6-32,0 3-27,0 0-33,0-3-14,7 2 16,2-2 1,5 3-2,3 1-9,5-1 3,1-1-10,5-2 9,0 3-32,-2-3-77,-1 0-1,-4 0-132,-2 0-26,-6 0 5,-3 0-59,-2 0 75,-3 0-43,-2 0 9,-3 0-84,0 0-60</inkml:trace>
  <inkml:trace contextRef="#ctx0" brushRef="#br0" timeOffset="13220.7562">20858 8765 2695,'-8'0'84,"0"0"43,6 0 46,-1 0 77,-2 0-36,3 15-2,-1 2 7,-1 5-50,0 2-6,1 5-14,-1 5-50,0 1-19,0 2-36,0 0-29,1-1-7,3-2 0,0-4-8,-4-1 5,4-4 2,0 0-98,0-4-92,0-3-121,0-2-211,0-2-84,0-4-105,-3-2-172</inkml:trace>
  <inkml:trace contextRef="#ctx0" brushRef="#br0" timeOffset="13687.7829">21440 8383 3521,'-6'-7'-2,"6"1"24,-6 3 6,6 3 19,0 0-9,-4 0 8,4 9 29,0 0 33,-2 5 18,-1 4-23,3 1-8,-5 5-56,2 2-4,-1 3-4,0 1-16,-1-3-11,1-1 8,2-1-11,2-3-3,-3-2 19,3-2-20,-3-2-75,3-3-85,-3-1-147,3-4-206,0-1-77,-3-3-133,3-4-58</inkml:trace>
  <inkml:trace contextRef="#ctx0" brushRef="#br0" timeOffset="13982.7997">21092 8811 3548,'-11'10'24,"5"-10"18,2 0 57,4 0 17,0 0-27,0 0-4,0 0-69,12 0-36,7 0 7,3 0-15,7 0 16,6 0 32,8 0-11,5 0-5,4 0 8,3 0-32,1 0 13,0 7 11,-5 0-3,-2-7 10,-7 7-16,-6-3-5,-6 2 0,-8-2 23,-5-2-8,-5 1-1,-5-3-11,-2 0-10,-2 0 14,-3 0 10,0 0-4,0 0-9,0 0 30,0 0-22,0 0 8,0 0-1,2 0-24,-2 0-48,4 0-80,-2 0-108,0 0-136,0 0-41,-2 0-41,0 0-45,0 0-94</inkml:trace>
  <inkml:trace contextRef="#ctx0" brushRef="#br0" timeOffset="14405.8239">21243 9244 2649,'-8'0'18,"8"0"0,0 0-2,0 0 3,8 0-30,3-5-14,-2-1-10,3 3-16,1-2-4,-1 5 18,1-3-8,-3 1 19,-1 2-10,-1 0 21,-4 0 2,0 0 1,-4 0 16,0 10-28,0-3 17,-8 2 3,0-1 9,0 2 7,2 0 14,-2 1-9,0-1 6,3 2 15,5-1 7,0 0 21,0 1-13,0 0 57,0 3-1,10-1-3,1-2-18,0 3-70,3 0-29,-3-1-6,1 0 41,0-1 24,-3 0 36,-2 0 58,-1-1-12,-2 0-29,-4 0 17,0 0-63,0-1 12,-14 0 24,2-1-40,-3 0-4,2-1-14,-4-1-6,4-1-12,-4-4-12,4 0 15,-1-3-20,1 0-8,2 0-34,-1 0-123,3 0-169,1-6-129,1-2-115,1 1-142,3-2 35</inkml:trace>
  <inkml:trace contextRef="#ctx0" brushRef="#br0" timeOffset="14729.8425">21569 9319 2419,'8'0'9,"0"0"-2,0 0-8,0 0-5,2 0-7,3 0 10,-2 0-7,3 0 17,-1 0-9,-3 0-6,-1 8 8,-2 0-1,-3 1 26,-4 3 126,0 0 14,0 2 23,0 1-23,-8-1-103,0 3 28,-1 2-8,1-2 33,0 0 5,0 0-37,2-2 16,1-1-35,2-3-19,3 0-4,0-3-30,0-1 30,0-2-34,0 0 13,9-3-8,3-2-19,1 0 19,3 0 1,2 0-10,3 0-3,2 0-5,1 0-36,1-8 0,-1 2-77,-2 0-42,1 1-31,-4 1-117,-2-1-18,-1 0-27,-2 3-81,-1 2-50,0-3-74</inkml:trace>
  <inkml:trace contextRef="#ctx0" brushRef="#br0" timeOffset="15558.8898">22124 8901 3279,'-9'-7'76,"4"1"15,5 1 51,0 1 2,0 2-89,0 2 8,0 0-75,10 0 3,4 0 21,1 0-25,5 0 4,4 8 18,2-3-18,2-1 1,6 2 38,-4-3-42,0-3-28,-2 5-20,-3-5-98,-4 0-102,-4 0-58,-2 0-58,-4 0-31,-1 0 4,-2 0-3,-2-7-111</inkml:trace>
  <inkml:trace contextRef="#ctx0" brushRef="#br0" timeOffset="15744.9005">22314 8625 2927,'-13'17'106,"6"2"107,1 1 50,3 6 16,-3 3-91,1 3-74,1 3-35,0 4-6,0 0 5,1 0-41,0 0-8,0-3 60,3 0-78,0-4-2,0-1-6,0-6-65,0-1 38,0-5-65,0-3-87,8-3-138,-8-3-184,0-3-102,0-1-189,0-3-9</inkml:trace>
  <inkml:trace contextRef="#ctx0" brushRef="#br0" timeOffset="16120.922">22906 8719 2704,'-10'0'87,"2"0"66,4 0 28,1 0 14,3 0-75,-4 0-58,4-6-30,0 0-26,0 0 14,0 0 5,0-2-28,0-1 19,0 1-39,9-1 23,-1-3 44,-2 3-11,-1-2 50,0 2-12,0-1-38,-1 3-2,0-1-24,-2 3-31,-2 1 10,0 4 25,0 0 6,0 0-11,0 14 29,0 1-15,-9 6 4,1 2 17,0 3 5,1 2-30,-1 1-10,0 0-6,1-1-22,4-1 43,0-5-26,3-1 4,0-1-25,0-3-109,0-4-153,0 0-199,0-3-183,0-1-221</inkml:trace>
  <inkml:trace contextRef="#ctx0" brushRef="#br0" timeOffset="16423.9394">22529 9146 3241,'-8'6'0,"4"-6"-1,4 0 7,0 0 8,12 0-6,4 0 18,5 0-25,4-8 15,6 4-39,6 4 11,6-6 13,4 6-25,7-3 31,1 3-24,3 0 7,0 0 5,-2 0 29,0 0-9,-3 0-8,-7 0 2,-2 7-17,-7-2 0,-6-5-3,-6 5 3,-8-1 22,-1-4-4,-6 0 4,-4 0-14,-3 0-28,-3 0 23,0 0-18,0 0-130,0 0-98,0-6-168,-8 0-150,0 0-88</inkml:trace>
  <inkml:trace contextRef="#ctx0" brushRef="#br0" timeOffset="16855.9641">22743 9353 2576,'-14'9'108,"4"1"68,-3 3-6,-1 3 46,-4 4-86,0 4-54,-2 3-4,-1 4-22,3 1 0,-1-1-1,7 0 4,0-1-29,6-1-50,6-4 3,0-4 19,0 0-8,11-4 41,3-3-13,0-2-15,1-4 14,-2-1-16,3-4 1,-3-3 10,0 0-6,-1 0-2,-2-12 23,-3 0-33,-1 1 11,-3-3-3,-3 0-28,0 0 27,0 0 10,0 1-3,-9 1 16,1 2 0,-1 3 1,1 0 41,-2 4-16,-1 3-15,0 0-25,1 0-27,-1 0-1,2 0 11,1 0 18,0 7-4,2-7-4,2 5-19,1-5-78,3 0-73,0 0-180,0 0-130,0 0-121,0 0-227</inkml:trace>
  <inkml:trace contextRef="#ctx0" brushRef="#br0" timeOffset="17295.9893">23006 9440 3188,'0'-6'28,"0"3"14,0 0-5,0 3 19,0 0 13,0 0 44,0 9 4,0 2-2,0 2 0,0 3-59,-11 2 17,0 2 15,-3 2-40,4 0-13,-2-3-25,0 0-1,1-1-16,-1 0 24,-1-3 14,3-2-45,1-1 27,0 0 7,1-3-23,0-1 19,1-1-6,1-2-22,1-1 18,2-1-17,0 0 13,3-3-5,0 4-10,0-1 13,0 1-7,0 0-12,0 0 27,0 0 4,0 0-29,11 0 30,1 1 10,0-3-17,2 1-2,2-3-1,1 0-37,1 0-9,2 0 32,-3 0 10,2 0 4,-2-8 8,-2 0-12,1 2 2,-3 1-20,-4 1 14,-1 4 6,0-3-18,-4 3 37,-1 0 9,-3 0 35,0 9 25,0 2 20,0 2-18,0 1-20,0 2-21,0 0-41,0 1 5,0 0-2,0-2-21,0-1 24,0-1-42,0-3-115,0 0-133,8-4-210,0-1-208,2-3-217,0-2 9</inkml:trace>
  <inkml:trace contextRef="#ctx0" brushRef="#br0" timeOffset="17649.0094">23601 9227 3267,'-11'8'48,"3"-3"43,8-5 25,0 4 20,0-1-44,0-3-26,0 3-28,0 1-34,11 0 9,4-1-15,2 2-6,3 1 20,5-2-14,3 3 1,0-2 9,2-1-2,0-2-18,-3-2 18,0 0-58,-3 0-26,-5 0 3,1 0-70,-5 0 11,-2 0-26,-4 0-107,-3-6-24,-1 1-18,-5 5-50,0-5 23,0 1-27,0-1-112</inkml:trace>
  <inkml:trace contextRef="#ctx0" brushRef="#br0" timeOffset="17830.0197">23725 9194 2957,'-9'-5'24,"1"1"41,3 4 43,1 0 52,-2 0 52,4 8 23,-2 5 18,0 3 16,-1 6-26,0 3-47,0 3-34,-1 2-56,1 4-30,0 2-29,0-1-22,2 0-23,0-1-18,3-3-16,-3-3-121,0-3-143,-1-3-182,1-4-273,-2-2-233,2-3 2</inkml:trace>
  <inkml:trace contextRef="#ctx0" brushRef="#br0" timeOffset="18594.0635">17806 10158 2545,'-7'-14'124,"1"2"48,6-2 39,-6 2 28,3 1-82,3 2-42,-4 3-4,4 2-46,0 2-50,0 2 14,0 0-2,0 0 71,0 13 60,0 3 8,0 1 1,6 3-30,-6 4-63,6 2-19,-2 1-24,-4 0-35,4 0 35,-2-1-29,-2-2 5,0-2 1,0-3-5,2-2-40,-2-2-104,0-1-100,0-4-166,0-3-161,0-2-89,0 0-118,0-1-16</inkml:trace>
  <inkml:trace contextRef="#ctx0" brushRef="#br0" timeOffset="18920.0821">17358 10594 3347,'-13'-34'35,"-1"16"-16,8 8-11,2 10 42,4 0-26,0 0 15,0 0 12,15 0-44,5 33 4,7-13 5,8-11-15,11-9-4,11 0 8,9 0-12,10 7 7,7-7 29,5 6 1,2-2 12,0-4 16,-3 7-22,-5-2-15,-6-2-13,-10 0 9,-9 0-4,-7-3 13,-11 0-13,-8 0 13,-8 0-16,-7 0 0,-5 0-2,-4 0-27,-4 0 39,-3 0-40,0 0 51,0 0-22,0 0-59,0-6-40,0 3-83,0-3-184,0 0-77,-7 4-47,-1-3-79,1 0-45,-3 0 90</inkml:trace>
  <inkml:trace contextRef="#ctx0" brushRef="#br0" timeOffset="19263.1018">17475 10839 3469,'0'0'69,"0"0"87,0 0 75,0 11 75,0 1-10,0 4-47,0 3-62,0 3-59,0 5-52,0-1-35,-7 5-2,7 1-11,-7 0-12,7-1-16,-6-2 13,6-2-3,-4-1-25,4-5-83,-3-2-106,3-4-106,0-4-131,-3-3-100,3-2-82,0-1-71,0-5-168,0 0 188</inkml:trace>
  <inkml:trace contextRef="#ctx0" brushRef="#br0" timeOffset="19908.1387">17722 11039 3147,'0'-14'18,"8"2"-3,-1 0 7,0 0 3,1 0-11,0 2 5,1 0-25,0 2 26,0 2-17,0 0-12,-1 3 7,-2 3-34,0 0 7,-3 0 31,2 12 6,-5-1-2,0 4 14,0 2-14,0 1 28,0 3 36,0 1-8,0 0 20,-7 0-39,7-2-5,0 0-20,0-4 33,0-2-10,0-3-13,0-3 10,0-1-61,11-3 33,1-4-7,3 0-19,0 0-5,3-9-22,0 0-57,2 0 8,-1-4-2,-4 1 19,3-3 1,-5 2 22,0-3 4,-3 0-11,-1 1 55,1 0-6,-2 2 46,-1 2 24,-1 2 4,18 3 9,-11 3-34,-3 3 31,-3 0 54,0 12 33,2 3 26,2 4-17,-1 1-68,-10 4-21,0 1-58,0 1-7,14-1 7,-2-1-10,-2-1-1,-1-3-17,-1-3-1,-3-2-3,-5-4 32,0-3-5,0-1-20,0-2-26,-8-2-63,-4-3-29,-1 0-28,-6 0-21,2-8 34,-4 2-5,-1-3 26,2-1 29,-2-1 32,2 0 11,5-1 33,1-2 43,5 0 2,3-2 44,6 1-16,0 0-33,0-2 42,9-1-4,5-1 18,0 1 31,4 0-41,-1 0-6,3 0-5,-1-1-15,-1 1 5,1-1-12,-4 2-5,1-1 11,-4 0-14,-2-1-3,-1 2 28,-4 2-23,-1 0 10,-4 1 7,0 3-34,0 0-2,0 4 7,-8 2-17,-2 5 12,0 0 6,-1 0-22,-4 11 13,0 1 8,-4 2-7,2 1-3,-3 1 0,1 0-23,3 0 5,0-2 11,5-1-4,3-2-63,2-2-86,6 0-112,0-4-195,0 0-96,7-1-145,2-1-163</inkml:trace>
  <inkml:trace contextRef="#ctx0" brushRef="#br0" timeOffset="20198.1551">19014 10687 3284,'6'11'8,"0"-5"58,3 0-9,4-2 28,1 3-7,6-1-84,3-1 20,3 2-28,3-3 19,2 2 24,0-3-57,0 1-102,-2-4-166,-2 0-122,-4 0-85,-4 0-60,-1 0-53</inkml:trace>
  <inkml:trace contextRef="#ctx0" brushRef="#br0" timeOffset="20379.1656">19180 10524 3522,'-9'12'84,"1"3"81,3-1 51,-1 1 52,1 2-46,1 3-52,0 1-32,0 2-36,1 1-43,0-1-16,3 1-15,0 1-19,0-3 10,0 2-16,0-1-104,0-2-103,-3-3-143,3-1-223,0-2-99,-4-2-127,4-3-123</inkml:trace>
  <inkml:trace contextRef="#ctx0" brushRef="#br0" timeOffset="21319.2193">19918 10357 2394,'-10'-9'35,"7"9"49,3 0 83,0 0 36,-3 0-37,3 0-24,0-8-119,0 3-30,0 0 15,0 1-38,0-1 48,0-2 18,0 0 13,0-1 50,0 1-19,0-2-7,5 0 8,-5 0-21,0 0 284,4-3-239,-4 2-32,0-2 5,0 2-251,0 1 204,0 2 21,0 1-28,0 2-36,0 4 45,0 0-22,0 0 5,0 10 20,0 4 11,0 1 41,0 5 8,0 3-1,-5 3-63,2 1-28,3-1 7,0 1-11,-3-3 10,3-3 0,0 0-11,0-4-9,0-2-67,0-1-116,0-2-120,0 0-217,0-5-108,0-2-135,0 0-89</inkml:trace>
  <inkml:trace contextRef="#ctx0" brushRef="#br0" timeOffset="21775.2455">19527 10649 2566,'-11'6'94,"6"-3"34,5-3 40,0 0 87,0 0-114,0 0-29,0 0-31,0 0-66,11 0-3,0 0 3,7 0-10,3 0-25,9 0 31,8 0-14,8 0-7,8 0 14,7 0 3,6 0-1,3 0 19,7 0 4,0 9 6,0-2 39,0 0-17,-3-1-4,-6 0-27,-6 0-27,-6-2 23,-8-2 5,-9-2 15,-8 0 17,-6 0-15,-9 0-6,-3 0-3,-6 0-15,-3 0-2,-4 0-14,0 0 0,0-4-6,0-1-12,0 5 0,0-4-89,0 1-93,0 3-94,0-3-174,0 3-44,-6 0-71,-1 0-168</inkml:trace>
  <inkml:trace contextRef="#ctx0" brushRef="#br0" timeOffset="22669.2966">19686 10951 1908,'-5'0'22,"2"0"48,3 0 33,0 0 22,0 0 21,0 0-41,0 0-23,0 0 70,0 0-41,0 0-2,0 0-3,8 0-76,-1 0-27,1-5 12,1-2 10,-2 2-20,2-1 26,0 2-9,-3 1-8,-1 1-18,-1 2-5,-1 0-24,-1 0-9,-2 0 25,0 0-2,2 7 22,-2 4 30,0 1 6,0 3 29,0 3 42,0 1-42,0 5 15,0 1-15,0-1-42,0 2 39,0-3 1,0 1-38,0-4 22,0-2-59,0-2 25,9-5-28,-1 0-7,2-4 40,3-3-48,0-4 52,2 0-28,2 0-17,2 0-13,-4 0-19,3-9-16,-2 1-12,1-3 14,-3-1 4,0 0 35,-4-2-9,-1-1-6,2-2 19,-5 2 18,-2 1 19,-1 0 21,-1 3-1,-2 3-54,0 2 40,0 6-3,0 0 34,0 0 60,0 10 25,0 4-1,0 1-18,0 3 4,0 3-12,0 1 6,0 1-23,0 0-33,0-1-24,0-1-28,0-3 16,7-4-12,-7-2-22,4-1 37,-4-2-30,0-5-24,0-1-7,0-3-110,0 0-72,-10 0-124,1 0-188,-4-7-94,0 0-185,-2-2 62</inkml:trace>
  <inkml:trace contextRef="#ctx0" brushRef="#br0" timeOffset="22837.3062">20149 11040 3449,'10'7'44,"-3"-7"-12,1 0 6,-3 0-8,3 0-39,1 0-14,2 0-83,1 0-142,1-5-139,1 5-82,2-7-60,2 2-116</inkml:trace>
  <inkml:trace contextRef="#ctx0" brushRef="#br0" timeOffset="23221.3282">20495 11043 2608,'-15'11'137,"6"-3"16,-2 1 41,-1-1 25,0 5-130,-4 2 5,0 1 8,-4 4-45,2-1-14,0 1-18,-1-1-60,4 0 33,0-2 17,4-2-11,3-2 12,1-1 6,3-3 0,4 0-19,0-3 25,0 1-21,0-2-80,7 0-19,0-5-76,0 0-63,0 0 1,2 0 35,0 0 36,-2 0 64,0 0 70,0 0 6,-1-7 27,-2 7-7,-1 0 19,-3-5 28,0 5 77,0-2 22,0-1-13,0 3-33,0-3-57,0 0-1,0 0 21,0 0 28,0-2-10,0 0 5,0-2 7,0 1-20,0 0-7,0-1-9,0 1-30,-4 1 9,4 1 20,0 1-2,0 3-35,-3-2 18,3 2-66,0 0 17,0 0 29,0 0-53,0 0 28,0 0-5,0 0 11,0 0-9,0 0-66,0 0-92,0 0-161,0 0-79,0 0-23,0 0-83,0 0-11,5 0-39</inkml:trace>
  <inkml:trace contextRef="#ctx0" brushRef="#br0" timeOffset="24157.3817">21072 10047 1882,'-10'-9'9,"5"-1"37,5 0 45,0 1 13,0 1 9,0 3-13,0 1-38,0 1-27,0 3-21,0 0-19,0 8 26,5 4 25,4 5 119,0 9 42,2 6-16,3 9 37,1 8-82,0 7-10,0 6 17,0 3-37,-3 3-21,-2 0-17,-1-3-20,-4-3-1,-3-3-27,-2-3-13,0-6 4,0-4 10,0-4-5,-6-4 12,-3-3-24,-1-6-19,0-3 22,-3-4-20,-2-3 7,-3-4-37,-2-1-71,-3-5-76,0-1-107,-3 18-134,-2-13-101,-2-13-88,2 0-131,-1 0 114</inkml:trace>
  <inkml:trace contextRef="#ctx0" brushRef="#br0" timeOffset="24283.3889">20912 11269 3348,'0'12'47,"0"-4"47,0-8 2,0 0 17,0 0-50,0 0-51,-3 0-1,3 0-78,-4 0-190,4 0-190,-3-5-250,3-1-187</inkml:trace>
  <inkml:trace contextRef="#ctx0" brushRef="#br0" timeOffset="25585.4634">13056 11192 2151,'-9'8'28,"3"-4"51,2-4 17,4 0 15,-3 0-4,3 0 25,-4 0 16,4 0 3,0 0-8,0 0-68,0 0-23,0 0 6,0 6-10,10-6 14,-1 7-10,3-4-21,3-3-5,1 3-16,3-3 29,5 3 10,1-3-11,0 0 23,2 0-46,3 0-5,1 0 32,0 0-40,-2 0 26,1 0-19,-3-4-18,-3 4 46,-2-5-15,-3-1-6,-5 4 12,-1-1-28,-5 3 2,-3-2 13,-1 2-8,-2 0-2,-2 0 1,0-3-3,0 3 1,0-3 16,0 3-6,0 0-18,0-2 16,0 2-103,0-2-63,0 2-66,0-2-204,0 0-43,0 2-55,0 0-58,0-3-8</inkml:trace>
  <inkml:trace contextRef="#ctx0" brushRef="#br0" timeOffset="25925.4828">13041 11540 2629,'-6'7'87,"1"-3"30,5-4 22,0 4 25,0-4-99,0 0 13,9 0-40,3 0-24,6 0 24,3 0-47,5 0 21,2 0-8,5 0 5,0 0 37,-1 0 35,1-7 5,-4 2 14,-4 2 26,-4 3-28,-4-3 34,-5-1 21,-4 4-18,-2 0 34,-2-2 37,-4 2-30,0 0-26,0 0-32,0 0-70,0 0-15,0-2 1,0 2-9,0 0-38,0-1 13,0 1-59,0 0-77,0 0-45,0 0-138,0 0-66,0 0-171,0 0-100,0 0-120,0-2-116</inkml:trace>
  <inkml:trace contextRef="#ctx0" brushRef="#br0" timeOffset="67330.8511">13700 11118 1923,'0'-8'10,"0"8"32,0 0 3,8-7 34,-8 7 5,6 0 207,0 0-196,1-6-8,-3 6-12,-1-4-217,2 0 273,-1 1-17,-1-1 0,0 1-8,-1 0-58,1 1-4,-3-1-4,0 0-17,0 0 2,0 2-25,0-2 9,0 3 12,0-1-19,0 1 5,-8-3-21,0 3 14,-1 0-13,-2 0 6,0 0 30,0 0-41,-3 10 18,3 1 26,-1-1-34,3 2 48,1 2 15,2 1 2,2 0 14,-1 2-26,5-2-29,0 0-21,0-1 3,0 0 2,11-2-16,-3 3 22,-1-4-7,4 1-5,-1 0 40,0 0-34,2 0 26,-4 1-7,2-3 6,2 2 57,-4 1-32,0 1 13,-1 0 4,3 1-52,-3 1 23,0 1 7,0 0-45,1 0 22,-3-2 1,0 0-27,-1-1 19,-2-3-5,-2 1 6,0-2 19,0 0 4,0-2-9,0-1-21,-10 0 1,-3-2-12,2 1-1,-1-3 29,-4 0-31,1-3-6,-2 4-35,1-4-77,1 0-33,0 0-41,1 0-72,1-8-110,-1-1-48,4-1-115,0-2-67,0-3 40</inkml:trace>
  <inkml:trace contextRef="#ctx0" brushRef="#br0" timeOffset="67748.875">13855 11024 2157,'5'-6'-5,"-1"1"5,0 0-3,-1 1 9,-1 1-14,2 0-8,1 3-18,0 0-21,1 0 0,1 0-3,2 0 14,1 0-3,0 0 18,0 0 8,0 0-8,-2 8 33,-1 0 58,0 1 45,-1 3 66,-1 3 23,-2 2 93,2 5 11,-1 1-16,0 4 34,-1 1-115,-1 1-40,0 0-4,-2 1-23,3-2 11,-3-2-8,2 0-15,-2-4-41,3-3-44,-3 1 6,2-6-7,2-2-30,-1-2 17,-1-2-17,1-2 2,-1-1 16,0-2-3,1-3 6,0 0-30,2 0-6,0 0 11,1-10-3,3 1 12,0-3 0,1-1-1,1-4-35,0-3 6,-2-1 11,1-1-25,-1-3 27,0 2 0,-1 1-11,-2 1 19,-1 3 2,-1 3-10,1 2 10,-2 2-14,0 4-24,1 0 31,-1 3-18,1 0 6,0 0 9,0 1-71,1 0-9,0 0-91,0-1-63,0 0-52,0-1-156,0 0-86,0-1-114,-1 1-193</inkml:trace>
  <inkml:trace contextRef="#ctx0" brushRef="#br0" timeOffset="68196.9005">14766 10719 2599,'6'-13'99,"-3"1"12,-3 3-11,0 1 36,0 8-36,0 0 51,-9 12 50,-2 4 7,-3 9-14,-5 6-46,-1 9 21,-6 8 7,-3 9 8,-3 6 2,-1 7-17,1 5-41,2 1-34,3 0-6,5-1-13,8-2-4,5-4-12,9-4-2,0-4-36,15-3 4,5-6-31,1-3 0,5-3 9,3-7-15,1-3 26,0-4-20,-3-6 3,-1-5 13,-3-5 1,-1-4 10,-1-4-9,-3-2-9,-2-3-11,0 0 2,0-3 15,-2 0-9,0 0 26,-2 0-15,1 0-22,-3 0 24,0 0-26,-2 0-2,2 0 4,-2-6-102,2 0-124,0 0-107,-1-1-153,2 0-182,0-1-138,-1 2-229</inkml:trace>
  <inkml:trace contextRef="#ctx0" brushRef="#br0" timeOffset="70328.0224">14948 11114 1714,'0'0'47,"0"0"10,0 0 45,0 0 26,0 0-24,0 0 23,0 0-26,0 0-1,0 0 72,0 0-34,0 0 24,0 0 1,0 0-91,0 0 26,0 0-16,0 0 0,0 0 10,0 0-12,0 0-1,0 0-27,0 0 12,0 0-24,0 0-9,-9 0-6,9 4-28,0-4 16,0 5-2,0-1 20,0 4 51,0 0 18,0 5 19,0 4 44,-7 6-23,7 4-13,-7 5-11,0 2-59,7 5 1,-7 0 10,1-1-12,6-3 0,-4-2-22,1-4-31,3-2-11,0-5 14,0-4-8,0-1-3,0-5-53,0-1-106,0-2-123,0-2-89,0-3-106,6-1-123,-6-3-58,5 0-170,-5 0 92</inkml:trace>
  <inkml:trace contextRef="#ctx0" brushRef="#br0" timeOffset="71083.0657">15185 11243 1749,'-9'-8'14,"5"-1"21,4-3 6,0 0 4,0 0 0,0-2 9,0 1-7,0 0-3,0-1 16,5 3-26,1 0-4,0 2-9,1 0-29,1 2-2,1 3 2,0 2 6,-1 2 5,4 0-11,-4 0 8,1 13 19,-1-1-15,-1 3 40,-3 1 51,-2 1 76,-2 3 6,0 0-2,0 1-45,-7 1-79,-3-1 13,2 2-38,0-2 15,-1-1 5,1-1-2,1-1 14,1-3-40,1-1-6,1-2 0,4-3-19,0-1 33,0-2-19,0-1 20,0 0 9,0-5-44,8 0 36,-1 0-30,2 0-53,2 0 0,0 0-57,2-12-55,0 1 77,0-1-43,1 0 89,-2-3 62,2 2-85,-3 0 73,-1 1-67,2 2 77,-3 3 64,0 0-14,2 3 67,-3 4-61,-1 0 44,2 0 47,2 8-33,-2 3 10,1 1-28,2 0-31,-2 2-2,2-2-26,0 2-7,-2 1 19,1-3-28,-2-1-16,-1 0 11,-1-3-45,-1 0 15,-1 0 10,-1-3-12,-1-1 30,-3 0-23,0 0-10,0-1 0,0-1-8,-12-2-11,-1 4 12,-1-4-36,-5 0-44,-1 0 5,1 0-1,-2 0 13,0 0 47,3-7 19,2 0-16,4 1 25,2 1 7,1-3-16,5 0 22,4 2 13,0-4-33,0 0 2,0-1-5,13-1 21,-2-1-10,1-2 10,3-2 17,1 0-49,2-2 28,-3 2-6,5-2-16,-2-3 32,-3 1-27,1-1 5,-4-2-5,2-1-39,-4 1 39,-4-1 23,-1 0 10,-3 2 15,-2 2 16,0 1-11,0 4 11,-7 3-24,0 1 2,-1 4-38,-1 4-13,0 4 44,-1 0-23,-3 8 38,1 3 8,-4 3-13,2 3-11,-2 0 2,2 3-28,-1 1 8,5-3-5,1 1-9,0-2 17,4-1-5,0 0-1,5-2-9,0-3-87,0-1-82,0-2-153,0-2-155,9-3-64,0 0-71,-2-3-119</inkml:trace>
  <inkml:trace contextRef="#ctx0" brushRef="#br0" timeOffset="71330.0798">15810 11289 3548,'5'9'37,"-1"-3"21,-4-6 14,2 0 17,-1 0-45,4 0-38,2 7-17,1-7 6,7 7 2,2-7 12,5 6 1,2 0-11,5-6-7,2 5 23,1-2-59,-1 0-52,2-3-95,-2 0-155,-2 0-49,-4 0-29,-3 0-6,0 0-1,-4 0-89</inkml:trace>
  <inkml:trace contextRef="#ctx0" brushRef="#br0" timeOffset="71516.0904">16096 11078 3738,'-9'14'130,"2"-1"75,2 5 61,-1 2 76,0 2-76,-1 2-25,1 1-63,1 1-49,1 1-58,0-1-49,0-1 10,4 0-23,0-1 11,0-1 0,0-1-19,0 0-26,0-2-96,0-3-135,0-1-122,7-1-101,-7-3-175,0 0-94,0-2-161,0-3-1</inkml:trace>
  <inkml:trace contextRef="#ctx0" brushRef="#br0" timeOffset="73928.2284">16610 11168 1348,'0'-7'26,"0"1"10,7 2 16,-7 1 22,0 1-27,0-1 18,7-1-8,-7 1-8,0 1-12,5-1-17,-1 1 3,1 2-4,-2-4 19,0 4-7,0-3 19,1 3 7,-1-1 10,-2 1 2,-1-3-22,0 3 6,0 0-9,0 0 0,0 0 2,0 0-6,0 0-14,0 0 10,0 0 1,0 0-11,0 0 18,0-1 51,0 1-11,0 0 21,0 0-12,0 0-39,0 0 29,0 0-25,0 0-10,0 0-6,0 0-48,0 0-7,0-7 0,0 2-20,-3 5 50,3-5-29,-4 1 19,4 1-4,0 0-18,-3 1 26,3-1-10,-3 1 20,0 0-34,-1 2 13,1 0 18,-1 0-21,-2 0 49,-2 0 40,-2 12-12,-2 3 54,-4 4-1,-2 5-29,-3 3-4,-2 5-30,3 4-27,-3-1 41,1 2-14,4-2 12,1 0 0,5-5-61,2-2 8,5-3-24,5-6 0,0 0 3,0-5 11,12 0-3,-3-3-8,1-1 18,3-1-20,0-4 6,1-1 0,1-13-16,1 9 19,0-9-7,1 2 8,-2-1 4,-1 1-16,-1-1 3,-4-2-5,-1 10-3,-4 0 8,0-7-4,-4-3 3,0 2-3,0 0 2,0-1-1,-8 4 6,-1-1 0,1 6 10,-3 0-17,-2 0-10,0 0 5,-3 0-6,0 0 12,-2 0 5,3 6-6,-3 1 12,5-7-6,0 5-1,4-5 4,2 0-59,0 0-71,4 0-124,3 0-203,0 0-132,0 0-116,0-5-149</inkml:trace>
  <inkml:trace contextRef="#ctx0" brushRef="#br0" timeOffset="77509.4332">16871 11248 1310,'5'-6'38,"-1"2"37,-2 1 45,-2 3 26,2-4-27,-2 4 7,2-1-36,-2 1 3,0-2 18,2 0-15,-2-1 15,2 2-12,-2-2-21,2 1 42,0-3-9,-2 3 36,2-1-36,-2 0-42,0 0-18,2-1-37,-2 1 44,0 1-16,0 2 19,0-3-34,0 3 13,0 0-30,0 0-28,0 0 18,0 0 5,0 0 11,0 0 33,0 8 47,-8 2-29,1 0 33,-2 2 1,-2 2-26,0 3 11,-1 2-23,-2 3-4,3-1-23,0 1-22,1 1 18,0-1-2,2-1-16,1-3-5,1 0-10,1-3-4,0-1 4,2-3 0,0 0 6,3-3 3,-4-1-1,4-1 21,0-2-30,0-1-18,-3-3 17,3 3-7,0-3 23,0 0-11,0 0 19,0 0-9,0 0-17,0 0 8,0 0-18,0 0-4,0 0 14,0 0 2,12 0-5,-1 7 12,-1-7 964,2 7-945,3-2-13,0 1 14,0-2-970,1-4 920,0 3 21,2-3-3,-2 0 9,2 0 26,-4 0-28,2 0-12,-4 0 5,0-5-7,-3-2 31,0 2-10,-3 1-6,0-2-2,-2 1 7,-2-1-5,-2 2-10,0-2 18,0 1-15,0 2 5,0 0 15,0 2-8,0 1-16,0 0 12,0 0-17,0 0 5,0 0 0,0 0 21,0 0-11,0 0 14,0 0 22,0 0-26,-6 4 6,1-4-7,5 6-5,-3-6 12,3 4 12,-3-1-17,3-3-1,0 0 10,0 0 4,0 0-21,0 0 23,0 0-20,0 0-11,0 0 12,0 0-1,0 0-19,0 0 10,0 0 6,0 0-15,0 0 19,0 0-6,0 0 5,0 0 14,0 0-21,0 0-1,0 0 0,0 0-2,0 0 0,0 0 23,0 0-11,0 0 13,0 0 5,0 0-32,0-6 15,0 2-33,0 1 18,0-3 23,0 1-20,0 1 5,-5-2 0,5 1-18,0 0 30,-5 3-6,5-1-8,0 3 21,-2-3-29,2 3 6,0 0-11,0 0-7,0-1 20,0 1-5,0-3 13,-3 3 10,3-1-29,0-2 16,0 3-1,0-3-22,0 3 36,0-3-3,0 0-12,0 2 5,0 0-21,-4-3 8,4 1 3,0 0 4,0-1 9,0 0-17,-3 1 9,3 0-16,0-1 19,0 1-2,0 1 5,0 0-9,-4 2 9,4 0-24,0 0-1,0 0 25,0 0-26,0 0 37,0 0-16,0 0 3,0 0 12,0 0-22,0 0 11,0 6-8,0-1-13,0-5 15,0 6-1,0 0 21,0-1-13,0-2-4,0 2 22,0 1-21,0-1 3,0 2 28,0 1-10,0 2 310,0 4-287,0 0-36,0 1 11,0 3-300,0 0 301,0 2 9,0-1-10,0 1-14,0-3-5,0 0 4,0-1-2,0-2 9,0 0-6,0-2-5,0-1-9,0-2-81,0-1-77,0-2-106,0 0-123,0-3-165,0 0-130,0-3-170,0 0-1</inkml:trace>
  <inkml:trace contextRef="#ctx0" brushRef="#br0" timeOffset="79175.5286">17276 11397 1390,'0'6'33,"0"-2"-2,0-4 21,0 0 36,0 0-27,0 0 25,0 0-19,0 0-34,0 0 1,0 0-9,0 0-4,0 0 20,0 0 1,0 0-10,0 0 14,0 0-8,0 0 11,0 0 19,0 0 17,-4 0-1,4 0-18,-3 0-4,3 6-18,-3-6 11,0 5 38,3-1 1,-3-4 8,3 3-23,0-3-16,0 0-21,0 0-1,0 3 9,0-3 9,0 0-2,0 0 3,0-28 17,0 16-49,5 12 13,0 0-21,2 0-33,2 0 37,1 0 1,2 0-17,2 25 10,1-13-36,1-12 17,0 0-18,0 0 17,-2 0 28,1 0-45,-2 0 56,0 0-27,-2 0-4,0 0 33,1 0-47,-3 0 16,1 0-1,-1 0-25,-3 0 30,1 0 12,-3 0-15,1 0-10,-2 0 10,-1 0-30,-2 0-5,3 0 40,-3 0-42,2 0-34,-2 0-37,0 0-61,0 0-115,0 0-15,0 0-22,0 0-27,0 0 49,0 0-45,0 0-36,0 0-53</inkml:trace>
  <inkml:trace contextRef="#ctx0" brushRef="#br0" timeOffset="79429.5431">17375 11297 2340,'-13'-8'28,"6"3"47,2 0 18,1 1 3,1 1 24,3 3-14,0 0-25,0 0 27,0 0-13,0 12 18,0 1 55,0 2 4,0 3-12,0 5-15,0 3-43,0 0 1,0 4-44,0-1-15,4 0-21,-4 0-3,0-4 0,3 0 1,-3-3-1,2-2-30,-2-2 21,0-3-31,2 0-15,-2-4-84,2-1-143,-2-3-178,2-1-132,-2-2-95,0-4-151</inkml:trace>
  <inkml:trace contextRef="#ctx0" brushRef="#br0" timeOffset="80643.6124">17817 11480 1492,'-8'10'27,"4"-10"16,4 0 14,0 0 6,0 0-2,0 0-3,0 0-1,-3 0 27,3 0-15,0 0 6,0 0 16,0 0-11,0 0-9,0 0 8,-3 0-26,3 0 0,0 0 3,0 0-6,0 0 52,-3-3-19,3 3 3,0-2-11,-3 0-46,3 2 20,0-3-38,-3 3 18,3-4-7,0 3-8,0 1 46,-4-3-44,4 2 17,0 1 17,0-3-20,0 3 32,0-3-23,0 2-17,0-2 23,0 3 0,0-3 18,0 1-11,0 0-5,0-1-24,0 0-29,8 1 15,-2-2-12,0 1 17,2-1-3,0-1-27,0 1 8,0 0-5,1 0 17,0 0-920</inkml:trace>
  <inkml:trace contextRef="#ctx0" brushRef="#br0" timeOffset="80993.6324">17923 11411 3642,'9'0'16,"-1"0"4,2 0-10,-2 0-1,-1 0 2,2 8-23,-3-1 19,0 2-5,-1-2-26,0 2 28,-1 0-5,1-1 1,-3 2 12,-2-2-13,0 2-9,0-2 17,0-1-4,0 3 17,-11-2-7,2 1-15,0-3 19,-3 1-35,1 0 26,0 0 10,-3-3-22,5 0 25,-2 0-29,3-1-2,1-3 12,2 4 4,2-4 11,3 0 7,0 0-32,0 0 2,0 2-14,0-2-9,0 6 11,8-4 3,0 2 7,3-1 35,-1 2 13,0 2-14,2-2-5,0 3-23,-1-1 24,1 0-5,-2 0 3,-1 1-12,1-1-23,-3 0 14,-1-1 5,-2 0 4,-1-1-8,-3-1 14,3-1-16,-3 0 16,0 0 14,0 0-8,0 0 18,0 0 11,-11-3-34,2 4-37,-4-1 34,1 0-44,-3 1 29,-3-4 3,-1 3 0,0-3 7,-3 2-16,0-2 38,2 3-27,-1-3-2,1 0 13,4 0-25,0 0-37,4 0-31,1 0-82,3 0-165,2 0-105,3-5-113,3-3-135,0 1 6</inkml:trace>
  <inkml:trace contextRef="#ctx0" brushRef="#br0" timeOffset="81775.6773">18329 11521 1818,'-10'5'24,"2"-2"21,4-3 18,0 0 18,1 0-15,3 0-3,0 0-12,-3 0-12,3 0-6,0 0-3,0 0-8,-3 0-2,3 0 5,0 0-17,0-4 14,0 1-4,-3 3 7,3-4 6,0 4-5,0-1 6,0 1-8,0 0 25,0-3 45,-3 3-3,3 0 8,0-2-14,0 2-62,0-1 7,0-1-14,0 0 30,0-1 6,0-1-26,6 1-3,-1-1-21,1 0-27,1 0 27,3 1 13,-1-1-30,2 1 44,-1-1-19,-1 2-22,1 2 23,-2 0-29,0-1 25,-1 1 1,0 0-17,-2 0 34,1 0-39,-1 0-4,-1 0 42,0 5-49,1 0 36,-2 0-2,1 1-30,-2 1 42,-2-1-26,0 3 18,0-2-12,0 3 14,0 0 35,-7 0-1,-3 2-11,2 0-16,-3 0 12,-2 0-12,-1 0-3,0-2 6,-1 2-35,0-2 22,2 0 13,-2 0-24,3-1 1,1-2-11,1 1 13,2-2 20,1 0-1,0-1 24,1-1-12,1 1 11,2-2 16,3 0-40,-3-3 31,3 0-2,0 3-28,0-3 17,0 0-30,0 0 2,0 0-15,9 0 13,1 0-15,2 0-1,1 0 18,2 0-23,2 0 33,0 0-34,0 0 34,2 0-9,-1 0-22,-1-5 27,-1 5-39,0-4 6,-3 4 13,0-2 6,-1-1-2,-1 1 8,-1 2 3,0-3-25,0 3 36,-1-2 13,0 0-9,-1-1 15,1 3 2,-1 0-30,-1 0-4,-2-3 2,-1 3-26,1-2 43,-2 2-28,-3 0-7,0-2 10,0 2-28,0 0 35,0-2 3,0 2-49,0 0-50,0-2-98,0 2-72,0 0-142,0 0-84,0 0-57,0 0-168,0-2 78</inkml:trace>
  <inkml:trace contextRef="#ctx0" brushRef="#br0" timeOffset="82207.7019">18836 11595 2591,'-6'5'75,"6"-2"64,0-3 20,0 0 41,0 3-33,0-3-66,0 3-23,0-3-51,8 0-42,2 3 27,5-3-27,1 0 17,5 0 25,1 3-27,3-3 22,-1 0-10,2 0-34,0 0 11,-1 0-3,-3 0 9,-2 0 15,-1 0-5,-2-6-2,-4 6 7,-3-4-14,-1 0 1,-3 1-30,-2 3-82,-2-2-125,-2 2-90,0-2-44,0 0-25,0 2 23,0-3-64,0 0-34</inkml:trace>
  <inkml:trace contextRef="#ctx0" brushRef="#br0" timeOffset="82347.7099">18994 11454 2387,'-6'0'162,"2"6"68,4-1 94,0 5 39,0 0-121,0 3-25,0 3-68</inkml:trace>
  <inkml:trace contextRef="#ctx0" brushRef="#br0" timeOffset="83496.7757">19463 11382 2427,'-7'-11'81,"4"1"93,3 0-12,0 2-4,0 3-38,0 5-69,0 0 82,0 0 28,0 13 13,0 3 8,0 3-35,0 5 37,0 5-7,7 3 2,-3 2 19,-1 4-38,-3 2-27,4-1-37,-1-2-44,-3 0-14,0-4-27,2-1 9,-2-3 2,0-3-8,0-3-9,2-2 8,-2-4-30,0-1 6,3-4-42,-3-1-102,2-4-62,-2 0-116,2-4-104,-2-3-116,0 0-103,1 0-132,4 0-32</inkml:trace>
  <inkml:trace contextRef="#ctx0" brushRef="#br0" timeOffset="83909.7993">19861 11467 2556,'0'-7'16,"0"1"67,-11 3 45,1 3 41,-2 0 29,-4 0-44,1 13-11,-3 3-7,-4 1-2,3 4-35,-4 4-4,0 1-45,2 3-19,1 2 4,2-1-27,5 0 38,2-3-56,4-1 8,7-4 20,0-1-45,0-5 47,11-2 8,0-3-33,1-2 21,4-4-11,-1-2-37,3-3 15,0 0-21,-4 0-7,3-10 9,-5 0-14,-1-1 49,0 0-25,-4-1 27,-1 0 15,-3 0-20,-3 1 22,0-1 5,0 4-12,0-1-29,-9 3 8,-1 3-9,-3 3 13,1 0 16,-3 0 1,1 0 11,-3 10-20,2-1 18,-1 1-5,3-1-22,0 0 17,3-1-78,3-1-82,4 0-202,3-3-157,0-1-145,0-3-194</inkml:trace>
  <inkml:trace contextRef="#ctx0" brushRef="#br0" timeOffset="84460.8309">20214 11647 2545,'-6'9'32,"3"-4"75,3-5 60,0 0 12,0 3 24,0-3-57,0 0-60,0 0 5,0 0-86,10 0-7,4 0-11,3 0-17,5 0 48,3 0-21,5 0 3,2 0-3,2-5 9,0 5-6,0-4-4,-3 0 29,-4 0-41,-2 3-36,-4-2-15,-6 3-74,-1-3-108,-5 0-16,-3 1-54,-3 0-63,-3-1-12,0 1-131,0-2 39</inkml:trace>
  <inkml:trace contextRef="#ctx0" brushRef="#br0" timeOffset="84660.8422">20410 11536 3154,'-7'0'100,"0"8"87,0 5 57,1 1 23,-1 4-42,-1 2-58,-1 6 4,0-1-21,3 3-25,-2 0-37,1 1-48,2-1 11,1 0-19,4 0-4,0-4-8,0-1 2,0-2-36,0-2-5,0-5-34,8 0-122,-1-3-52,-7-2-84,7-4-96,-3-2-120,-4-3-102,3 0-163,-3 0-11</inkml:trace>
  <inkml:trace contextRef="#ctx0" brushRef="#br0" timeOffset="85148.8702">20743 11598 3030,'8'0'33,"-4"0"24,2 0 63,0 8 27,-1 4 10,2 0-34,-1 5-70,0 0-3,4 5-60,-1 0 33,-2 0-3,-1-1-11,-31 1 12,11-2-33,14-1 36,0-3-31,0-3 21,0-1 0,-9-2-18,1-1 16,31-2-14,-13-1-2,-10-2-6,0-4 15,-13 0-14,2 0 8,-2 0-5,1-10-15,2 0-2,-1-1-14,2-3 33,3-1-18,1-2 11,0-1 33,5-1-42,0 0 25,0 0 18,0 1-25,0 0 21,0 1 29,10 1-37,-2 2 9,0 0 9,2 1-50,-1 0 42,0 0-4,2 1-10,0-1 22,-2 2-5,2-1 8,-1-1-12,-2 2 17,0-3-24,-3 1 20,1 0-2,-3 2-3,-2-2 7,-1 2-23,0-1 6,0 4-33,0-1 13,-7 3 1,-2 2 11,-2 4 18,-2 0-19,-2 0 33,0 12-17,-3 1-2,0 2 6,0 1-7,0 2-14,3-2 28,0 1-8,4 1-54,1-3 48,1-1-38,4 0-5,1-2 52,4-1-61,0-2-58,0-1-73,0-1-146,13-2-173,-1 0-129,-1-2-121,5-3-84</inkml:trace>
  <inkml:trace contextRef="#ctx0" brushRef="#br0" timeOffset="85303.8791">21165 11669 3866,'-10'6'34,"5"-2"18,5-4-19,0 0 8</inkml:trace>
  <inkml:trace contextRef="#ctx0" brushRef="#br0" timeOffset="85383.8837">21562 11664 1116,'9'0'-143,"-9"0"-136</inkml:trace>
  <inkml:trace contextRef="#ctx0" brushRef="#br0" timeOffset="85591.8956">21344 11483 3199,'-13'0'80,"6"0"86,1 0 63,1 10 71,-2 1-18,0 4-31,0 4-8,-1 1-39,-1 2-27,1 3-23,2 0-42,1 2-30,1 0-46,0 0-26,4-1-7,0 0 15,0-3-12,0 1-5,0-4-30,6 0-121,-6-5-75,8-1-143,-3-4-109,-5-2-135,4-2-77,-4-3-83,0-3-110</inkml:trace>
  <inkml:trace contextRef="#ctx0" brushRef="#br0" timeOffset="87614.0111">21788 11669 1767,'-6'7'27,"2"-7"15,4 0 22,0 0 31,0 0-8,0 0-6,0 0-2,0 0-18,0 0-4,0 0 10,0 0-10,0 0 7,0 0 37,0 0-9,0 0-14,0 0-1,0 0-64,0 0 17,0 0 19,0 0-24,0 0 11,0 0-47,0-4 14,0-1-19,0 0 29,0 0 47,6 0-39,-6 0 56,5-1-60,-5 0-17,6 0 21,-1 0-43,0-2 8,1 1 13,0-1-11,0 0 21,2 0 23,-1 0 9,1 0-10,0 0-29,1 2 14,-1-1-16,1 0-1,1 3 22,-1-1 6,1 2-23,0 0 32,-1 0 8,1 3-56,-2-1 34,2 1-39,2 0 19,-2 0-8,2 0-5,0 0 39,0 8-49,-1-2 17,0-1 21,-1 2-38,-2-3 12,0 3 33,-4-1-57,2-1 26,-3 2 14,-3 0 9,0-1 19,0 3 3,0 1 20,-10 0-6,-1 1-2,0 1-5,-4 1-17,1 0-1,-4 0 4,2 0-1,-2 2 10,1-4-27,0 2 33,1-2-5,0 0-19,4-1 25,1-1-24,1 1 3,1-3 11,2 1-26,1-1 21,0 0-8,2-1-7,-2-1 6,4 2-25,-1-2 20,3-1 4,-3 0 8,3-1-4,0-3-12,-3 4 1,3-4-10,0 0 13,0 0-6,0 0 4,0 0 1,0 0-6,0 0-19,0 0 2,0 0 19,0 0-32,0 0 27,0 0-13,0 0-5,0 0 20,0 0-2,0 0 13,0 0-25,0 0 9,0 0-7,0 0-6,0 0 18,0 0-10,0 0 13,-8 0-17,8 0-10,0 0 8,-3 0 14,3 0-15,-3 0 17,3 0-1,0 0-36,0 0 44,0 0-17,0 0-18,0 0 29,0 0-10,0 0-5,0 0 14,0 5-26,0-5 2,0 0 17,0 0 5,0 0-5,0 0-2,0 0-4,0 3-4,0-3 6,0 0-3,0 0 7,0 3-9,0-3-4,0 0 22,0 0-4,0 0 17,0 0-6,0 0-19,0 0-8,0 0-11,0 0 13,0 0 6,0 0-9,0 0 29,-8 0-13,8 0-6,0 0 8,-5 0-30,5 0 9,-4 0 0,4 0 16,0 6 27,0-6-9,0 0-24,0 0-8,0 0-23,0 4 22,0-4 14,0 0 1,0 0 1,0 2-15,0-2 11,-7 0 7,7 3 8,0-3-3,-5 3-5,5-3-14,-6 3 10,6-3-10,0 0 9,-3 4 9,3-4-32,0 0 30,0 0 3,0 0-9,0 0 22,0 0-8,0 0-25,0 0 7,0 0 3,0 0-3,0 0 13,0 0 1,0 0-18,0 0-15,0 0 11,0 0-10,0 0 11,0 0 18,0 0-6,0 0-4,0 0 9,0 0-15,0 0 10,0 0 14,0 0-13,0 0-1,0 0-4,0 0-2,0 0 3,0 0-14,0 0-2,0 0 5,0 0 9,0 0 10,0 0-13,21 0 19,-11 0-28,-10 0 14,0 0 6,0 0-17,0 0 6,0 0 18,0 0-4,-15 0-19,6 0 16,9 0-18,0 0 15,0 0-12,0 0-14,0 0 20,0 0-5,0 0 30,0 0-8,0 0 1,0 0-17,0 0-16,0 0 20,0 0-33,0 0 28,0 0-3,0 0 3,0 0 8,0 0-1,0 0 12,0 0-26,0 0 22,0 0-36,0 0 3,0 0 18,0 0-3,0 0 25,0 0 2,0 0-19,0 0-22,0 0 3,0 0 9,0 0 19,0 0-11,0 0 3,0 0-18,0 0 6,0 0 10,0 0 7,0 0-15,0 0 27,0 0-6,0 0-26,0 0 11,0 0-33,0 0 39,0 0 14,0 0-23,0 0 2,0 0-33,0 0 15,0 0 25,0 0-9,0 0 39,0 0-27,0 0-1,0 0 21,0 0-52,0 0 11,0 0 10,0 0-27,0 0 21,0 0 1,0 0 0,0 0 26,0 0-18,0 0 5,0 0 4,0 0-19,0 0 21,0 0-5,0 0-10,0 0 16,0 0-5,0 0-12,0 0-9,0 0-4,0 0 0,0 0 40,0 0 0,0 0-11,0 0-3,0 0 6,0 0-13,0 0 15,0 0 15,0 0-37,0 0 34,0 0 4,0 0-4,0 0-5,0 0-22,0 0 12,0 0-3,0 0 2,0 0-4,0 0-1,0 0 6,0 0-7,0 0 7,0 0-12,0 5 17,10-5-12,3 0 2,7 0 0,2 6-37,5-6 24,4 0 18,10 0-3,-1 0-12,-1 0-54,0 0-56,-1 0-69,1 0-62,-2 0-12,-3-7-81,-4 3-112,-3 0-64,-7-1-138,-2 3-147</inkml:trace>
  <inkml:trace contextRef="#ctx0" brushRef="#br0" timeOffset="88032.0351">22534 11705 2548,'-11'7'90,"4"-3"50,3-4 9,4 3 69,0-3-57,0 0-46,0 0 16,0 3-60,6-3-51,5 3 7,3-3-22,-14 4-20,14-1 17,7 0-27,9-3 12,3 4 19,2-4 4,1 3 27,-1-3-5,15 0-9,-11 0-53,-8 0 1,-6 0-5,-5 0 15,-4 0 11,-4-8-67,-1 2-48,-5 0-160,-1 3-46,-2-1-26,-3 0-55,0 1 59,0-3-78,0 1-43</inkml:trace>
  <inkml:trace contextRef="#ctx0" brushRef="#br0" timeOffset="88276.0491">22786 11518 2532,'-9'0'154,"2"8"39,2 3 58,-1 0 69,2 6-126,-3 1 26,1 3-40,-1 3-29,0 1 7,1 1-50,0 0 7,1 3-23,0-3-28,2 0-12,3 0-28,0-3-18,0 0 9,0-2-6,0 0-14,0-3 11,0-3-8,0 0-51,0-2-82,0-3-97,0-2-110,0-3-80,0-1-96,0-4-48,0 3-104,0-3-70</inkml:trace>
  <inkml:trace contextRef="#ctx0" brushRef="#br0" timeOffset="88577.0662">23129 11718 2565,'0'-6'113,"0"2"22,0 1 40,0-1 20,0 2-114,0 2 19,0-2-18,0 2-36,0-1 17,0-2-39,0 0 2,0 0 44,0 0-11,0-1 16,0-1-4,0 0-26,9-1 7,-9 0-3,0 0-1,7-2 32,-7 3-5,5 1-6,-1-1-26,-4 2-31,3 1-13,-3 2 1,0 0-2,0 0 10,0 8 5,0 2 12,0 2 18,0 3-7,0 3-2,-6 4-30,1-1 1,5 2 9,-6 1-17,2-1-21,4-1-126,0 1-169,0-5-254,0 0-241,0-2-167</inkml:trace>
  <inkml:trace contextRef="#ctx0" brushRef="#br0" timeOffset="89763.1341">23439 11214 2369,'0'0'22,"0"0"31,8 0 114,-8 0 19,7-4-26,-2-1 5,-5 1-151,6 0-20,0 4 6,0 0-34,1 0 26,1 14 1,2 3-7,3 5 56,1 6 63,2 6 16,0 5 38,0 6-43,-2 5-18,-2 1-13,-4 3-20,-3 0 13,-5 0-35,0-2-9,0-2 22,-8-4-38,-3-3 3,-1-4 24,-1-6-38,-4-4 18,-2-4 1,-1-5-19,-4-6 5,2-2-20,-4-3 0,1-4-27,-2-2-88,4-3-69,2 0-116,1 0-142,2 0-78,4-8-197,3-2-18</inkml:trace>
  <inkml:trace contextRef="#ctx0" brushRef="#br0" timeOffset="90276.1635">24067 10960 2261,'10'-23'58,"-4"0"128,0 1 45,-1 2 71,2 1-51,0 5-110,-3 2-37,-1 4-63,0 3-10,-1 1-22,-2 4-6,0 0-6,0 0 23,0 0 56,0 12 66,-7 5 46,-2 5 36,-2 7-15,-1 9 27,-6 11 20,-1 9-25,-5 5-16,-3 7-47,-2 5-41,-3 3-17,-2-1-7,0 0-26,-2-1-28,1 1-7,0-2-8,2-3-14,1-1-9,2-4-14,5-4 2,-1-4-5,6-4 13,0-6 0,4-6-12,4-4-24,2-6-66,1-6-75,3-3-87,2-6-51,4-4-22,-3-3-5,3-4 5,0-3-32,0-4-119,0 0-73,0 0-117,0-8-168</inkml:trace>
  <inkml:trace contextRef="#ctx0" brushRef="#br0" timeOffset="91002.205">24086 11693 1831,'-8'-10'28,"8"0"27,0 1 38,0 1 37,0-1-1,0 0-11,0 0 1,0 1 40,5-1-12,-5 0 45,4 0-33,0 1-56,-1-1-3,0 1-55,0 1 19,1 0-4,1-1-26,-1 3 29,0-1-23,0 1-27,1 2 8,-1 0-38,1 0 22,-1 3 17,-1 0-37,-1 0 14,-2 0-38,0 0 5,1 0 50,-1 0-29,0 9 30,0 3-26,0-1-6,0 2 27,0 2-11,0 1 12,0 4-5,0-1-5,-6 1-11,6-1 13,-9 1 3,3-3 8,6 0 13,-4-2-54,4-1 25,0-2 8,0-3-18,0 1 31,0-3-17,0-1-18,0 0 20,9-3 2,2-3 17,-1 0-12,1 0-3,3 0-7,-1 0-20,4 0 2,-2-9-1,2 0 13,-2 9-2,2-8 6,-3-3 0,1-3-15,-3-1 2,-1 0 0,-1 1 0,-3 2 10,-2-7 2,0 6-13,-3 7 15,-2 1 2,0 5-31,0 0 35,0 10 3,0 2-6,0 3 56,0 3-22,0 4-14,0 2 36,0 0-17,0 3-1,0-2 5,0-1-9,0-1-21,0-4 6,0-1-16,0-3-3,0-2 0,0-3 4,0-2-2,0-2-10,0-1 12,-9-5-13,1 0-3,-4 0-7,-2 0-42,-1-7-80,-2 0-52,1-2-68,-2-1-101,-1-2-22,4-1-65,0-1-62,4-4-102</inkml:trace>
  <inkml:trace contextRef="#ctx0" brushRef="#br0" timeOffset="91161.2141">24459 11670 2276,'8'-12'63,"0"4"26,-1 0 59,0 1-3,-1 2-60,1 2-9,0-1-119,0 2 67,2-2-96,2 1-60,2 1-1,1-1-130,1 2 17,1 1-42,1-3-20,-1-1-64,1 1-28</inkml:trace>
  <inkml:trace contextRef="#ctx0" brushRef="#br0" timeOffset="91426.2293">24729 11605 2488,'0'16'141,"-12"-2"91,0 3 60,-4 4 90,-3 2-118,-2 3-77,-2 3-25,-3 0-74,-1 3-16,2-1 10,0-1-31,4 1-29,4-5 3,3-1-16,5-2 15,3-3 5,6-2-24,0-2-16,8-3-24,3-2 3,2-3-32,2-1-2,1-4 23,1-3-15,1 0 36,-1 0 18,-2-8-29,1-1 47,-3-1-9,-3-2-14,-3-1 21,-3 1-29,-2 0 17,-2 1 13,0 0-12,0-1 18,-8 3-9,0 4 21,-2-1 6,-1 4-25,1 0 15,-2 2-37,-1 0 1,-1 0-8,1 0 4,0 8-91,3 1-167,2-2-221,2 1-232,0-1-248</inkml:trace>
  <inkml:trace contextRef="#ctx0" brushRef="#br0" timeOffset="96746.5336">15448 5264 3095,'-9'7'31,"9"-7"1,0 0 3,0 0 16,0 0-44,11 0 13,6 0 7,4 0-13,5 0 13,5-6-23,5 1 3,4-1-15,0 3-11,1-3 7,1 3-94,-5-1-139,-3 0-90,-3 0-131,-5 2-88</inkml:trace>
  <inkml:trace contextRef="#ctx0" brushRef="#br0" timeOffset="96903.5424">15497 5561 3076,'-13'21'28,"6"-6"42,7-4 42,0-2 28,0-3-28,0 0-32,14 1-45,2-1-31,8-2-7,6 0-17,10-4-40,8 0-108,4 0-172,4 0-180,2 0-182,3-21-43</inkml:trace>
  <inkml:trace contextRef="#ctx0" brushRef="#br0" timeOffset="97329.5668">16682 5126 3107,'0'-8'10,"0"-1"1,0-1 6,0 1 6,0 1-1,0 1-6,-11 3 1,2 1-8,1 3-5,0 0 19,1 0-4,7 7 27,-8 5 10,2 1 3,6 6-3,0 3-6,0 1 16,0 4 6,0 2 19,0 1-13,10 0-22,-1 0-21,0 1-9,-2-4-6,-7 0-10,9-1 11,-4-4-10,-5 1 11,0-3-9,0-2 8,0-2-14,0-3-1,-12-1 4,2 0-19,-2-4 18,-1-2-48,0-3-52,-1-3-71,1 0-66,-2 0-111,2-8-31,-3-4-21,3 0-46,0-5 16,1-4-29</inkml:trace>
  <inkml:trace contextRef="#ctx0" brushRef="#br0" timeOffset="97739.5904">16710 5109 2318,'19'-9'51,"-1"1"33,-1-2 59,-2-1-1,-1 3-46,-3-2-31,0 2-80,-2-1 17,-1 2-16,0 0-67,-2 2-26,0 0-62,-2-1-58,-4 3 3,0-2 26,7 0 25,-7 0 49,8 0 56,-3-3 39,-5 2 2,11-1 33,-3 2 2,0-1 5,1 4 54,-1 2 64,1 0 35,3 12 70,-2 2 70,3 4-8,0 4 27,-1 2-33,1 3-36,-2 4-38,-1 0-16,2 2-25,-3 2-55,-1-2 3,2 1-35,-2-1-18,-1 0-3,3-3-36,2-2 6,-1-4 0,2-1-23,-1-4 1,0-2-19,2-5-4,-2-1 20,2-5-9,-2-6 14,-1 0-17,1 0-14,-2-8 24,2-4-18,-1-1 5,-2-5 9,1-2-21,-2-4 3,-2-1 10,2-2-9,-1-2 8,2 0 16,-1 2-22,0 2 0,1 1 4,0 5-2,-2 1 3,-2 4 18,-5 2-18,9 5-6,-9 0 19,0 4-25,8-2-11,-8 1-33,7 1-66,-1 0-72,-6 1-47,10-1-70,0 0-79,-1-1-51,2 0-69,0-1-88</inkml:trace>
  <inkml:trace contextRef="#ctx0" brushRef="#br0" timeOffset="98083.61">18320 5591 4348,'-8'9'6,"1"-9"-3,3 0 9,1 0 3,3-9-6,0 9-8,0-7 0,0 1-64,0-1-105,0 2-127,0-2-230,0 2-134,0-2-173,6-1 35</inkml:trace>
  <inkml:trace contextRef="#ctx0" brushRef="#br0" timeOffset="99056.6657">19114 4932 1675,'-9'0'36,"3"0"33,6 0 23,0 0 34,0-4-5,0-1 13,0 1 10,0-1 58,0 0-9,0-1-33,0-1-7,0 1-62,0 0-30,0-1 1,6 0-20,-1 0-9,-1 0 12,0 1-4,1-3 5,1 3-32,0 0 5,3 1-10,0-3-21,2 1 25,2 2-19,2 0 5,2-2 8,1 2-18,0 0 13,2 3 5,-3-1-20,-2 3 17,-1 0-10,-3 0-16,-1 6 30,-2 3-14,-3 3 15,-2 1 16,-1 3 2,-2 1 22,0 4 18,0 2-3,-7 2-16,-3 1-23,-2 3-27,-1 0-11,-2 0 23,0-1 2,0-1-10,0-3 9,2-1-12,2-3 2,2-4 20,3-2 0,1-2-9,2-5 29,3-1-15,0-2-1,0-1 7,0 1-25,0-4 1,11 0 7,1 0 5,-12 0-18,13 0-9,4 0 12,3-7-21,3-2 28,1 1 7,3-2-22,1-1 8,11 0 5,-3-3-4,-1 0-5,1-2-13,-1-1-1,4-3 12,0 0-3,3-1 21,-3-1-14,-3 1-14,-2 0 22,-5 2-9,-4 3-5,-7 3 11,-6 2-5,-6 3-14,-4 3 7,-2 2 0,0 3-29,-11 0 31,-5 0-19,0 0 13,-3 8 11,1 2-22,-3 2 14,1 1-9,4 2 8,1 2 3,6 1 17,2 1-13,3 0-3,4 0 11,0-1-5,0 1 14,9 0 2,1-2-10,3 2 0,-2-1-8,0-2-13,2-1 16,-3-1-3,-2-1-2,1-2 9,-5-1-8,-2-1-5,-2-1 1,0-2 11,-8 0-29,-4-3-10,0 0-40,-5-3-56,3 0-6,-5 0-65,1 0-85,-2 0-42,-1-10-87,3 0-47,-2-2-35,6-1-79</inkml:trace>
  <inkml:trace contextRef="#ctx0" brushRef="#br0" timeOffset="99459.6887">19986 4969 3637,'8'0'28,"-2"0"9,-2 0-26,1 0 13,3 0-34,0-10-6,4 2 21,4-12 7,4 6-12,5 3-33,3 1-29,6 1-47,1 1-40,1 0 18,2 0-6,-1 8-51,-3 0 64,-2 0 14,-5-8 32,-6 0 59,-1 2 0,-7-1-14,-1 7 15,-7 0 19,-5 0-24,0 0 33,0 0 12,-15 14 104,0 2 60,-2 4 5,0 1 29,-2 4-73,1-1-4,2 2 12,1 1-28,2 0-2,4-2-4,3-2-15,6-1-18,0 0-4,0-2-42,0-1-11,10-2 3,2 0-35,-1-3 24,-1-2-22,1-1-9,-1-2 11,-2 0-8,-2 1-3,0-3 17,-3 2 9,-3-1-14,0-1 21,0 1-6,-10-1-22,-1 0 14,-2-1-3,-2 0-15,-2 0 12,-1-2-1,0 1-12,1-3-6,1-2-15,1 0-46,2 0-57,2 0-37,1 0-45,0 0-39,2-7-84,-1-3-72,1 1-75,-1-2-57,3-2-93,-1-3 91</inkml:trace>
  <inkml:trace contextRef="#ctx0" brushRef="#br0" timeOffset="99667.7006">20621 4882 2620,'9'-7'74,"-3"-1"53,0 2 29,0 0-7,-1 1-66,0 0-58,2 1-803,2-1 786,1 1-6,2 0 24,4 0 781,0 1-787,3-1-12,1 2-24,0-1 8,2 3-2,-1-3 28,-2 1-6,0-1-17,-3 1-65,-1 0-152,-5 2-125,-2 0-111,-5 0-79,-3 0-80</inkml:trace>
  <inkml:trace contextRef="#ctx0" brushRef="#br0" timeOffset="100110.726">18839 5617 1823,'-13'12'56,"2"-2"82,6-3 128,5 1 71,0-1-17,0-1-49,17 2-103,2-3-67,8 2-24,8-2-34,10 0 0,9 0-2,10 0 7,9-3 8,8-2-19,7 0 14,7 0-15,3 0-10,8 0 24,-1 0-15,6-5 11,-3 5 22,1-8-42,-2 4 25,-2 4-3,-6-5 10,-7 5 34,-7 0-24,-10 0-9,-8 0-7,-11 0 0,-8 0 17,-10 0 20,-7 0 4,-5 0-34,-5 0-13,-4 0-25,-2 0-19,-1 0-3,-1 0 12,-1 0-13,-3 0-26,-1 0-59,-2 0-127,0 0-92,-3-6-151,-3 6-142,0-3-81,0 0-187,0-1 87</inkml:trace>
  <inkml:trace contextRef="#ctx0" brushRef="#br0" timeOffset="100707.7601">19261 6074 2922,'-10'0'39,"4"0"55,6 0-4,0 0-11,0-6-20,11 0-53,2-3-16,1 1 8,3-1-17,1 2 1,1-1 17,0 3-9,0 1 3,-4 1 7,-2 3-23,-3 0 20,-3 0-5,-7 9-10,0 2 31,0 4-12,-9 6 21,-1 2 21,-5 5 31,0 5 22,-3 6 26,2 2 3,0 1-1,4-1-12,2 0-23,5-4-17,5-2-15,0-6-16,9-3-28,4-6-8,6-3-16,2-5 25,5-4 10,3-3 8,3-5-16,3 0-22,3-8-14,2-2 7,-1-2 21,0-4-12,1 1 9,-3 0 10,-3-3-7,-4 0-2,-4-1-9,-6-2-3,-1 1-28,-4 0 33,-3 3 3,-4 0-17,-2 3 33,0 3-23,-1 3 18,-2 5-20,-3 3 11,3 0 32,-3 9-14,3 3 47,0 3-3,1 1 3,0 2 0,1 2-1,1 3-4,-1 0-14,0-4 0,-1 0-30,0-2 1,-1 0-5,0-3 13,-3-3 12,0 0-8,0-3-4,0-3-23,-10 0-15,-1-1 3,-3-4-34,-1 0-46,-5 0-49,-1 0-83,0 0-43,-3 0-26,2-11-65,1 1-106,2 0-29,0-2-72,5-1-77,4-3 69</inkml:trace>
  <inkml:trace contextRef="#ctx0" brushRef="#br0" timeOffset="100856.7687">20008 6207 3119,'14'-5'48,"-3"-1"40,1 2 17,0 0 13,0 1-46,4-3-33,0 1-36,2 0-7,2-2 11,2 2-21,1-3-27,2 1-94,1 0-163,1 0-80,-1-1-96,-1-1-47,-2-2-89</inkml:trace>
  <inkml:trace contextRef="#ctx0" brushRef="#br0" timeOffset="101155.7858">20586 5992 3309,'0'15'124,"0"2"81,-9-3 73,1 3 66,-1 2-41,-4 3-19,0 0-14,-5 3-59,1 2-90,-4 1-49,-2 3-58,2 0 11,-3 0-9,2-1-8,3-1-18,3 0 1,3-3 5,4-3-15,3-4-20,6-2-69,0-3-49,0-2-72,9-2-14,1-3 5,1-2 1,2-5 69,1 0 23,1 0-8,0 0 58,-1-10 20,0-2 33,-4 1 39,3-2 28,-5 1-18,-2-2 5,-1 2 49,-2 0-12,-3 2 38,0 3 16,0 1-18,0 2-2,0 4 11,0 0 26,-9 0-29,1 0 2,-2 0-40,0 0-49,0 7 10,-1 0 16,1-7-41,1 5 18,2-2-14,1-3-98,1 0-63,2 0-148,3 0-263,0 0-158,0 0-232</inkml:trace>
  <inkml:trace contextRef="#ctx0" brushRef="#br0" timeOffset="102606.8688">15842 6792 2903,'-10'6'25,"4"-6"21,2 0 17,1 0 25,3 0 26,0 0-29,0 0 4,0 0 23,0 0-47,0 0 9,0 0-25,7 0-27,3 0-19,2 0 8,4 0 2,3 0 4,7 0 6,1 0-12,3 0 15,2 0-13,1 0 3,-1 0 14,-2-5-5,-1 2-28,-4-1 12,-3 2-6,-1-1-10,3 0 34,-8-1-33,-2 1 0,-4 0 18,-1 0-12,-3 0 24,-1 0-31,-1 1-45,-4-1-60,0 1-79,0 2-65,0-3-113,0 3-78,0 0-53,0 0-86,-9 0 10</inkml:trace>
  <inkml:trace contextRef="#ctx0" brushRef="#br0" timeOffset="102930.8873">15850 7086 3757,'-12'12'42,"6"-4"8,6-8-18,0 0 26,0 0-55,0 0 5,8 0 9,4 0-33,2-9 10,3 2-6,4 0 6,3 1 14,1-1-9,4 2-9,-1-1 25,-1 3-27,-1-1 11,-1 1 23,-3 1-29,-1 0 22,-3 2 20,-2-3-8,-3 3 41,-3 0-6,-4 0 18,0 0 9,-3 0-41,-3 0 40,0 0-31,0 0-27,0 0 8,0 0-40,0-2-3,0 2 16,0-2-10,0 2 1,0-3 13,0 1-36,0 2-72,0-2-80,0-1-90,0 3-92,0-3-111,0 3-37,0 0-96,0 0-140,0-2 153</inkml:trace>
  <inkml:trace contextRef="#ctx0" brushRef="#br0" timeOffset="132093.5553">16935 6626 2009,'-7'-6'43,"4"0"21,3-1 44,0 0 37,0 2-44,0-1 55,0-1-37,0 3-21,0-1 50,0-1-62,0 2-1,0 0 8,4-1-17,-4 1-7,0 1 16,4 1 6,-4 2-46,0 0 23,0 0-45,0 0-25,0 0 18,0 0-16,0 0 14,0 0-9,0 0 8,0 0 7,0 8 25,0 0 14,-7 2 23,0 1 18,-1 4-38,-5 4 18,1 1-17,-3 5-31,-2 1 31,-3 3-10,0 0-24,-1 0 9,-1 2-22,2-2-19,0-2 10,2 0-12,9-5 17,-2 0 2,2-4-4,0-3 20,3-2-16,1-2 0,2-1-5,3-2-16,-8-2 8,8-1 4,0-1-1,0-1 3,0 0 0,11 1-4,1-4-3,0 0 10,2 0-10,1 0-2,1 0-7,1-8 5,1-1-2,-1 2 4,3-2 28,-1 3-48,-1-1 26,0 0-12,-2 0-19,1 3 25,-4 1-14,1 3 5,-4 0 8,1 0-3,-5 0 17,1 0-12,-2 0-4,0 0 8,-1 0-2,0 6-3,-1-6-1,-1 8 0,1-1-8,-1 1 15,0 0 1,-2 0 8,2 2 0,-2 1 2,1 0-1,-1 1-12,0 1 3,0 1-9,0 0 7,0 0-5,0 0-8,0 0 12,0 1-27,0-3-69,0-1-101,-6 1-172,1-2-224,1 0-148,-2-3-210</inkml:trace>
  <inkml:trace contextRef="#ctx0" brushRef="#br0" timeOffset="132292.5667">17341 6975 4787,'-13'7'59,"7"-3"39,6-4 35,-5 0-5,5 0-44,-4 0-45,4 0-47,0 0 33,0 0-36,-32 0 4,16 0-119,16-4-115,0 0-112,0 1-149,0-2-83,0 0-58,0 0-56,31-2 2,-12-1 86</inkml:trace>
  <inkml:trace contextRef="#ctx0" brushRef="#br0" timeOffset="132759.5933">17757 6711 3034,'-14'0'66,"-2"0"65,-1 10 20,-1 1 5,-4 2-62,-3 4-48,-2 2-33,0 0-5,2 3 2,1 1 10,4 0 16,4-1-17,4 0 10,5-1-36,7-2-33,0-3-20,0 0-79,11-4-54,2-2-68,3-3 20,2-2 27,2-2 63,0-3 103,1 0 14,1-8 30,-1-2 10,0-2-3,-3-2 19,-1-3 32,-3-3 84,0 1 39,-4-3 51,0 1 24,-3 1-24,-1 1 30,-2 4-35,-2 3-14,-2 3-39,0 2-57,0 7 12,0 0 5,0 0 21,0 0 70,0 13-28,-8 3-2,-1 3-47,-1 4-51,0 3 7,-1 5-17,-1 2 0,2 1-7,1 0-26,1 2-9,2-3-25,2-3-6,4-2-10,0-2-5,0 0 9,0-1-13,0-2 32,0-5-25,0 1 17,0 0-11,0 0-17,0-3-2,0 1-8,0-3-13,0 0-20,0-2 8,-10-1-30,0-2-10,1-1-30,-2-1-30,1-5-29,-2-2-21,-2 0-31,-1 0-28,-1-8 9,-1-1-23,-1 0 19,-1-3-60,3-1-154,1 1-88,3-1-115,3-3-105</inkml:trace>
  <inkml:trace contextRef="#ctx0" brushRef="#br0" timeOffset="133263.6222">18134 6995 2936,'-7'14'82,"7"-2"67,0 0 11,0 0 30,0 4-44,0 3-47,9 1-28,-2 4 8,0-2-31,1 3-16,0-1-9,-3 0-34,1-2-1,-2-1 0,3-4 16,-3 0 3,-4-2-2,0-3 10,0-3-15,0-1 0,-11-2 8,1-2-34,0-4 14,-5 0-2,0 0-20,0-7-1,0-1 13,-5-3-16,5-3-5,-2-2 34,3-3-19,0-2 29,4-1-1,4 0-2,0-4 26,6 1 11,0 1 27,0 0 5,12 1 37,-1 3-48,3 1 1,-1 2-2,4 0-6,-2 4 16,0 0 17,0-1-29,-2 3 0,0-1 20,-3 0-20,0 1 19,-2-1-11,-3 1 19,0-2-6,-1 0-7,0 0-12,0 0-34,-4 0-5,0-3-4,0 3-25,0-1 15,0 2-19,-8 3 5,0 0 11,1 4-10,-4 5 796,1 0-787,-2 0 3,-4 11-4,1 4-782,-4 1 792,4 3-4,-2 1-9,3 1 17,1-1-26,5 1-12,2-3-27,2 0-97,4 0-84,0-3-78,0-1-91,0-1-135,7-4-68,3 0-122,4-2-72</inkml:trace>
  <inkml:trace contextRef="#ctx0" brushRef="#br0" timeOffset="133603.6417">18398 6912 3557,'0'9'32,"0"-3"53,0 1 42,0 2 41,7 4-18,0 1-24,1 3-41,2 4-39,0 2-23,2 2-5,-1 1-6,1 0-2,-3-2 3,0 0-21,0-2-3,-1-2 20,-2-2-5,0-5 12,-3-2 2,0-3-18,-3-2 27,3-1-22,-3-5 4,2 0-10,-2 0-16,3 0 10,2 0 16,0-11 9,2 1-7,0-4-18,2-3 6,2-3-22,0-2 8,1-3 18,4-3-7,-2-1-2,2 0 16,-2 2-13,2 2-4,-3 2 17,1 2-25,-3 4 12,0 4-9,-1 2 17,-2 1-2,-1 2-12,0 1 9,-1 2-7,-1-1-15,-2 3-28,2-2-100,-1 2-149,-1-2-140,1 1-125,-4 2-96,0-2-160</inkml:trace>
  <inkml:trace contextRef="#ctx0" brushRef="#br0" timeOffset="134074.6686">16718 7432 3184,'-23'8'20,"4"-3"-22,7-5-4,5 0 47,2 0 53,5 0 36,0 0 3,0 0-52,0 0-65,13 0-15,10 0-4,6 0 3,9 0-8,12 0 2,11 0 3,14 0 16,8 0-10,10 7 15,10-7-18,4 6-7,7 2 36,2-1 13,1 1 40,1 1 24,-1 1-3,-3 2 14,-3 0-4,-6 0-2,-5 2 38,-8-2-5,-8-2 31,-9 0 44,-10-2-35,-10-1 9,-12-2-11,-4-2-55,-13-3 2,-6 0-40,-5 0-3,-8 0-8,-3 0-27,-4 0-19,0 0-36,0 0-56,0 0-95,0 0-141,0-6-176,-6 1-148,6 0-206,-10 1-134,2 1-116</inkml:trace>
  <inkml:trace contextRef="#ctx0" brushRef="#br0" timeOffset="134187.6751">18934 7722 4163,'-14'10'7,"4"-3"5,10-7-62,0 0-181,0 0-390,0-8-432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31T04:40:23.1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8191" units="in"/>
        </inkml:traceFormat>
        <inkml:channelProperties>
          <inkml:channelProperty channel="X" name="resolution" value="4095.875" units="1/in"/>
          <inkml:channelProperty channel="Y" name="resolution" value="4095.875" units="1/in"/>
          <inkml:channelProperty channel="F" name="resolution" value="1023.875" units="1/in"/>
        </inkml:channelProperties>
      </inkml:inkSource>
      <inkml:timestamp xml:id="ts1" timeString="2022-01-31T04:40:25.652"/>
    </inkml:context>
  </inkml:definitions>
  <inkml:trace contextRef="#ctx0" brushRef="#br0">2059 2505</inkml:trace>
  <inkml:trace contextRef="#ctx1" brushRef="#br0">2172 2222 2073,'0'-3'13,"-13"3"37,13 0 16,-11 8 8,11 4 11,0 1 5,0 6 35,0 1 5,0 1-30,0 1-31,0 0-32,11-1-18,1-2 22,1-2 22,1-4-28,1-4 20,1-1-5,3-3-26,-2-5 44,2 0-3,-1 0-7,1-10 7,0 0-35,-1-4 8,-1-1-7,-4-4 10,1-1 33,-6-1-13,0-1-3,-8-3-17,0 1-21,0 1-4,0 1 33,0 3 19,-14 2-10,-1 3-12,5 2-5,-1 3-40,0 5-7,1 1 17,0 3-29,-1 0 23,1 0-16,-1 10-51,0-2-82,1 0-102,1 0-107,9 0-59,0-1-49,0 0-87</inkml:trace>
  <inkml:trace contextRef="#ctx1" brushRef="#br0" timeOffset="344.0197">2789 1939 2453,'0'-16'80,"-13"-3"59,13 1 44,0 2 12,0 2-86,-12 4-58,12 2-19,0 8 29,0 0 67,0 9 50,0 6 27,0 6 2,0 6-13,0 7 9,0 7-21,0 8-3,0 5-25,0 5-35,0 4-44,12 1-27,-12 3-14,0-2-39,0 0 19,0-3-23,0-5-2,0-3 14,0-4-24,0-6-56,0-4-95,0-6-119,0-5-100,0-6-55,0-4-75,0-4-32,0-5-54</inkml:trace>
  <inkml:trace contextRef="#ctx1" brushRef="#br0" timeOffset="793.0454">3026 2188 2916,'0'-9'14,"0"1"21,0 4 64,0 4 70,0 5 30,14 7 40,-14 7-35,12 5-56,-2 5-10,1 5-54,-11 6-38,13 2-10,-13 0-33,10 3-8,-10-1 10,0-3 0,0 0 4,0-1-4,0-3-12,0-5-14,0-3 8,0-3-40,0-6-52,0-1-67,0-7-25,0-2 3,0-3 14,0-7 19,-9 0-70,9 0-14,0-7 24,0-3 34,0-4 64,0-3 53,0-3 21,0-6 19,0-3 29,0-5-4,0-3 22,0-1 1,0-5 26,11-1 28,-11-2 29,0 0 71,8 0-18,-8 0 3,0 1-21,0 1-21,0 3 17,0 3-7,0 3-11,12 6-52,-12 2-11,15 6-13,-2 4-11,2 5-6,-1 6-7,3 6 3,1 0 13,3 6 20,1 5 1,-2 2-15,4 4-6,-1 1-19,-5 5-7,-1-1 1,-5 3-20,-2 0 9,-10 0-8,0 4 7,0-3 24,-14 3-6,-3-2-7,-6 0-10,-2-1-19,-4 0-37,-1-4-58,-1-1-77,1-3-96,1-4-49,4-1-35,2-3-44,2-3-156</inkml:trace>
  <inkml:trace contextRef="#ctx1" brushRef="#br0" timeOffset="1749.1">4361 2289 2291,'-14'17'26,"4"-1"40,2 3 87,1 2 20,0 2-25,2 2-12,5 2-90,0 0-23,0-2-4,12-1-26,0 0 9,5-5 15,-1-4-12,6-1 27,-3-5-24,3-3-5,1-6 21,0 0-27,-1-12 23,1 0-4,-2-5 15,-3 0 18,-1-4 5,-3-2 2,-3-1-17,-6-1-8,-5-1-5,0-1 8,-10 3 4,-3 0 33,-3 0 8,-1 5-5,0 1-15,-1 2-50,0 5-10,1 3-5,0 4 1,1 4 15,0 0-7,2 0-19,0 0-28,2 0-45,3 8-63,2-2-67,7-6-73,0 6 171,0-1-310,0-5-51,11 0-141</inkml:trace>
  <inkml:trace contextRef="#ctx1" brushRef="#br0" timeOffset="2212.1265">4809 1667 2267,'-4'-15'8,"4"2"-8,0 1 10,0 5 23,0 7 90,0 0 72,0 15 27,0 6 38,0 7-74,16 7-30,-1 9-20,1 7-43,0 6-8,1 6-17,1 5-1,1 4 2,-3 6-9,1 0-26,-2 0-17,3 1-18,-2-4 9,2-5-4,-1-7 16,3-7-1,1-8-21,-2-8 13,2-7-16,1-7 9,-4-6 4,1-6-6,1-4 12,-5-5-20,1-5-1,-2 0 17,-1-5-4,0-5 2,-2-1-8,1-4-18,-12-3 0,10-3-5,-10-1-3,0-2 1,0 0 0,0-1 12,0-3 5,-22 1 5,1 3-14,-2-1-13,-2 1 17,-2 1-3,-2 3 5,-1 3 16,-2 0-16,0 2 7,-1 3 15,-1 3-22,1 1 14,1 1-14,4-3-20,2 0 1,6-1-19,5-4-21,5-4-13,10-2 2,0-4-23,0-4-11,0-1 27,22 1-26,-1 0-6,1 1-39,-1 2-65,0 3-21,1 3-43,-2 5-16,-3 2-46,0 6-129</inkml:trace>
  <inkml:trace contextRef="#ctx1" brushRef="#br0" timeOffset="3978.2275">6355 2231 2200,'-13'0'26,"0"0"23,2 0 44,-3 11 68,-1 3 21,1 3-18,0 4-4,1 4-40,2 2-48,2 3 1,3 0-33,6 2-35,0-3 10,0 0-4,13-3-3,1-4 4,1-1-7,1-4-4,2-5-2,2-3 7,-3-3-22,3-3 32,-2-3-8,-1 0-22,-2-7 25,1-4-12,-2 0-5,-3-1 18,0-3-4,-4-2-6,0 1 17,-2-2-1,-2-1-9,-3 0-3,0 2-2,0 0 38,0 2 37,0 2-5,-6 2-22,6 6-30,-8 1-26,8 4-3,-4 0 57,4 0 57,-4 14 32,4 1 35,0 3-36,0 2-30,0 0-59,0 4-22,0 1-25,0 0-12,0-2 7,8-1 0,0-3 16,-1-2-22,1-1-70,-1-4-86,0-2-98,-3-2-107,2-3-139,-2-2-70,0-3-114,-4 0-63</inkml:trace>
  <inkml:trace contextRef="#ctx1" brushRef="#br0" timeOffset="4332.2478">6596 2348 3531,'8'15'66,"-3"-1"84,2 1 29,-1 2 55,0 2-54,0 1-51,0 1-34,2 2-35,0 0 13,-1 0-53,0-2 24,1-1-25,-1-1-36,-1-3 31,-1-1-18,0-3 2,-1-2 9,0-1-13,-1-5-7,-3-1 20,0-3-3,0 0-10,0 0-14,0 0 91,0 0-195,0-9 1,0-3 13,-9 0-134,2-5 196,7-2 1,-6-6 4,1 0 18,5-1 4,0 0 17,0 2-10,0 1 26,8 2-5,1 2 14,4 6 11,1 2 23,3 2 47,1 3 16,4 6 48,3 0 1,1 0 2,4 8 5,-1 5-20,1 1-28,0 2-40,-2 2-40,-3 2-4,-1 1-18,-4 0-15,-3 0-1,-1-1-19,-5-1-1,-1-1 3,-4-3-119,-1-1-120,-1-3-125,-4-1-115,0-4-25,0 0-103,-14-1-76,2 0-187</inkml:trace>
  <inkml:trace contextRef="#ctx1" brushRef="#br0" timeOffset="4997.2858">8124 2188 2923,'-12'-7'35,"3"1"24,4 0-21,1 4 21,4-1-46,0 3-35,0 0 40,0 0 12,0 12 43,0 1 26,9 3-7,0 4-29,4 1-17,0 4 0,0 2-15,2-1 14,0 1-35,0-2-8,-1-2 7,-2 1-25,-1-4 31,-2 0-2,-3-2 5,-2-1 3,-4 0-18,0-2 14,0-1-21,-10-2-1,-1-2 3,-4 0-33,1-5 31,-4-1-4,0-4-1,0 0 15,0 0-1,0-8-2,2-2 11,1-3-10,1-2-6,3-3 1,3-2-11,1-3-4,5-3 2,2 0 13,0-1 0,0-2 6,11 0-14,0 2 8,-40-2 1,29 1 3,0 1 6,0 1-16,0 0 18,12 0-7,1 3 13,-2 0 13,38 1-2,-14 0 15,-14-1-15,-9 3 7,-12 0 7,10 2 5,-10 0 6,0 2-2,0 1-12,0 2 8,-13 4-28,-1 0-6,-4 2-3,-3 3-23,-3 4 19,-1 0 5,-3 8-21,-2 2 27,3 2-18,1 5-17,1 2 32,2 1-23,8 1-2,3-1 7,12 1-33,0-3-66,0-2-39,0-3-80,0-1-134,0-3-70,21 0-127</inkml:trace>
  <inkml:trace contextRef="#ctx1" brushRef="#br0" timeOffset="5154.2948">8479 2337 3717,'7'7'5,"-1"-7"-3,-1 0 7,1 0-13,0-10-13,2 3-2,1-1-107,4-1-89,0 0-176,4-1-185,-2 0-190,4 0 55</inkml:trace>
  <inkml:trace contextRef="#ctx1" brushRef="#br0" timeOffset="5469.3128">8864 1860 3500,'-11'-14'54,"0"-1"26,1 1 10,2 3 8,2 2-53,0 4 10,3 5 46,3 7 47,0 5 69,0 6 10,0 6-21,0 7-16,0 3-47,0 5-30,0 5-46,0 0-29,0 0-10,0 5 0,18-3 6,-4-3-7,-14-1-14,16-3-15,-3-1-14,-13-6 2,12-3 2,-12-4 20,0-7 11,0-4-19,0-2-2,0-7-38,0-5 6,0 0-9,0 0 19,0 0 5,0-12-11,0 0 32,0-2-26,0 2 9,0-1 20,0-1-22,0-1 7,0 3-1,0 0-9,19 3 6,0 1 1,-1 3-11,2-1 13,0 6 2,0 0 9,2 0 16,0 0-20,-1 9 6,1 0-9</inkml:trace>
  <inkml:trace contextRef="#ctx1" brushRef="#br0" timeOffset="5752.329">9158 2404 5011,'0'0'-7,"0"3"-29,0 1-20,-18 2-7,-3-2-15,-2 1 10,0 2 14,-1-1 11,-2 2-11,2 0 25,4 1 4,2-1-11,4 0 35,5 1 2,9-2-3,0 2-1,0-1 23,0 0-2,0-2 1,21 1 9,-3-2-18,0 0-13,1-2 8,2-3 1,2 0-26,0 0 9,-1 0 0,0-9-19,2 1-7,-2-1-20,-3-2-15,1 2 20,-4-6 18,0 1 21,-3 1 7,1-1 2,-3 0-10,1 0 15,-3 2 21,-2 1-18,-7 5 27,8-1-20,-8 3-27,0 3 38,0 1 4,0 0 27,0 0 33,0 9 13,0 0-8,0 3-31,0 1-7,0 2-30,15-1-16,-15 2 0,14 0-11,-2 0-19,-2-2-39,1-2-131,1-2-129,-1-4-264,0-2-163,-11-4-221,15 0 99</inkml:trace>
  <inkml:trace contextRef="#ctx1" brushRef="#br0" timeOffset="5895.3372">9405 1855 3789,'-11'-14'4,"3"1"16,0 1-13,3 2 4,2 3-15,3 2-26,-3 5-51,3 0-126,0 0-154,-3 0-154,0 12-151,3 3-84</inkml:trace>
  <inkml:trace contextRef="#ctx1" brushRef="#br0" timeOffset="6168.3528">9526 2443 3435,'11'12'67,"-1"-7"4,0-5 17,1 0 37,1-10-54,0-2 5,2-5 26,-2-1-49,0-5-11,0-1-7,-1-3-34,0-2 9,-1-3 3,-2-2 7,0-2-13,-1-2 15,-2-2 1,0-3-7,-1-3 24,1-1 9,-3-2 11,-2 3 63,0 3 5,0 6-27,0 5-22,0 8-53,0 10-11,0 14 46,0 0 57,-8 21 35,1 11 32,-1 4 158,1 10-187,-1 8-29,2 3-28,3 4-196,3-1 145,0 1-16,0-6-31,11-1 3,1-8-34,1-5-72,1-5-116,0-7-167,0-6-153,-1-7-88,-2-2-118,-1-6-70,-4-1-156</inkml:trace>
  <inkml:trace contextRef="#ctx1" brushRef="#br0" timeOffset="6305.3606">9726 2348 4505,'0'11'61,"9"-6"32,-1 1 27,3 1 20,2-3-69,3 2-35,3-1-58,5-3-106,2-2-130,4 0-156,2 0-248,1 0-208,-2 0-131</inkml:trace>
  <inkml:trace contextRef="#ctx1" brushRef="#br0" timeOffset="7133.408">10662 2134 2852,'0'-8'55,"0"-2"56,0 0 35,0 3 6,0 0-58,0 2-52,0 2-21,0 3 35,0 0 53,0 13 71,0 4 24,-9 7 14,9 7-25,0 8-37,-9 7-29,9 6-34,0 4-36,-10 1-13,10-1-3,0-1-11,-11-8 17,11-4-30,0-5-4,0-7 4,0-8-5,0-4 17,0-5 4,0-4 10,0-3-5,0-7 3,0 0-7,0 0-16,0-12-24,0 0 13,0-3-7,13-4-2,-1-5 23,0-3-23,-2-3 7,0-5 25,-10-1-22,14-6-25,-3-4 11,-2 0-26,-9-5 10,0-2 37,12 0-24,-12 2 21,11 1-8,-11 5 3,0 6-5,11 6-8,-11 7 18,11 8-25,-11 7 57,13 11 39,2 0 54,0 14 46,2 5 0,3 5-27,2 4-30,2 2-20,3 2-12,-1 0-11,0 3-9,-2-2-19,-2-2-33,-1-2-17,-4-2-8,1-3-2,-5 0-11,1-5-57,-5-3-86,-9-3-120,0-1-134,8-2-114,-8 1-49,0 0-53,0-1-76,0 4-56,-22 1-176</inkml:trace>
  <inkml:trace contextRef="#ctx1" brushRef="#br0" timeOffset="7279.4164">10843 2524 3742,'-11'13'53,"5"-13"47,6 0 35,0 0 4,0 0-46,0 0-38,11 0-42,3 0-21,5 0-71,1 0-106,6-7-82,3-3-197,2 0-114,0-2-110,0 0-128</inkml:trace>
  <inkml:trace contextRef="#ctx1" brushRef="#br0" timeOffset="7484.4281">11361 2026 3954,'0'5'69,"0"-1"83,0 2 101,0 1 103,0 2 23,0 2-30,0 6-47,0 4-68,0 4-65,17 4-49,-2 4-57,-1 4-10,0-1-37,0 3-10,0-1 16,-2-1-38,-1-1 6,1-1-17,-1-2-80,-11-2-101,0-4-167,13-2-127,-13-4-78,0-4-34,0-5-22,0-2-17,0-5-39</inkml:trace>
  <inkml:trace contextRef="#ctx1" brushRef="#br0" timeOffset="7711.4411">11361 2129 3485,'0'-35'47,"-11"1"33,11 2 20,0 1 24,0 3-37,0 3-40,0 4-20,0 3-29,21 7-7,-1 11 21,3 0-8,6 0 0,4 16 4,1 4-25,0 7 20,-10 5 7,3 5-2,0 1 19,-4 3 5,-3 1-14,-9 0 12,-2 0-19,-9 0-13,0-1 33,0 0-24,0-2 6,-25-1-6,-5-3-28,-5-1 29,0-5 7,-5-3-36,1-4-47,-1-4-95,2-4-98,3-5-109,2-2-61,4-3-89,2-4-159</inkml:trace>
  <inkml:trace contextRef="#ctx1" brushRef="#br0" timeOffset="7941.4542">12250 2104 4008,'-30'19'104,"-4"5"60,-5 2 60,-2 5 26,0 4-93,0 2-62,1 1-63,3 1-15,7 0-9,6-3-1,7 0 7,5-5-10,12-2 5,0-4-18,0-3-81,26-2-92,1-3-92,6-5-86,4-3-50,5-3-70,1-3-43,3-3-50,1 0-52</inkml:trace>
  <inkml:trace contextRef="#ctx1" brushRef="#br0" timeOffset="8156.4665">12867 2384 3862,'-13'10'39,"5"-3"33,8-7 53,0 0 29,0 0-38,12 0-28,5 0-63,2 0-28,6 0 12,4 0-21,3 0-7,2 0-72,-1 0-89,-1-7-74,-4 1-113,-4-2-106,-4-2-58,-6 0-73,-6-1-125</inkml:trace>
  <inkml:trace contextRef="#ctx1" brushRef="#br0" timeOffset="10968.6274">13940 2138 2118,'0'-6'30,"0"-3"19,0 3 36,0-2 17,0 0-8,0-1 45,0 2-6,0-1 8,0-1-2,0 1-43,-13 1-4,13-1 7,0 1-5,0 1-13,0 2-21,0 0-38,0 2-16,-10 2 11,10 0 48,0 12 45,0 2 23,0 6 16,0 8-11,0 6-1,0 7-5,12 7 16,-12 4-45,0 4-23,0 2-21,0 0-47,0-3 0,0-2-14,0-4 8,0-6 9,0-5-8,0-3 13,0-8-15,0-1-17,0-6-95,0-2-101,0-4-90,0-3-118,0-4-52,0-2-64,0-2-104</inkml:trace>
  <inkml:trace contextRef="#ctx1" brushRef="#br0" timeOffset="11352.6493">14339 2082 2976,'-13'-6'53,"13"-2"36,0 3 4,-11 2 11,11 0-65,0 1-31,0 2 12,0 0 18,0 5 63,0 5 25,0 2 34,0 3 14,0 7-9,0 4 17,13 6-10,-3 4-1,-10 3-9,10 4-14,-10 3 4,10 1-44,-10 0-20,0-1-22,0 0-52,0 0 8,0-2-7,0-1-17,0-5 16,0-1-11,0-3 7,0-5 0,0-2-118,0-5-94,-10-2-119,10-5-70,-7-4 1,7-4-23,0 0-90,0-4-139</inkml:trace>
  <inkml:trace contextRef="#ctx1" brushRef="#br0" timeOffset="11716.6702">14740 2089 2258,'0'-9'35,"0"-3"23,0 1 29,0 0 86,0 3-23,0 1-17,0 0-40,0 4-83,0 3 25,0 0 25,0 7 110,0 4 60,0 7 19,0 5 40,0 6-31,0 9-9,0 4-27,0 5-23,0 5-45,0 1-3,0 2-29,0 0-48,0-3-8,0-3-52,0-3 8,0-3-5,0-4-1,0-5-9,0-3 2,0-5 5,0-3-25,0-4-15,0-2-108,17-3-108,-17-3-79,0-4-60,0-2-15,0-2-22,0-2-111,0-1-170</inkml:trace>
  <inkml:trace contextRef="#ctx1" brushRef="#br0" timeOffset="12122.6934">15239 2058 2190,'0'-12'61,"-9"1"91,9 0 69,0 0 50,0 1-11,0 2-56,0 2-69,-8 2-44,8 2-47,0 2-28,0 0 46,0 0 42,0 12 47,0 3 40,0 6 6,0 6-2,0 7 4,0 9-40,0 3-12,0 4-4,0 2-64,0 1 6,0 0-54,8-3-33,-8-1-2,0-7 8,0-1 11,0-3-9,0-3 14,0-4-47,0-1-131,0-5-130,0-5-130,0-3-109,0-3-56,0-2-60,0-4-144</inkml:trace>
  <inkml:trace contextRef="#ctx1" brushRef="#br0" timeOffset="12955.741">15900 2233 1612,'11'0'47,"-4"0"32,-1-3 30,-1 0 36,-2-1-21,-3 1-15,0 1-9,0 0-21,0-1-5,0 0-6,0 1 47,0 0 10,0 0 5,0 0-1,0 1-52,0-2 13,0 1-2,0 2 7,0-2-19,0 1-34,0 0-20,0 1-14,0 0 25,0 6 31,0 3 63,0 4 29,0 6 17,0 8 28,0 7-21,0 7 5,0 6-9,0 5-52,10 4-47,-10 1 6,0-1-31,0-2-8,0-3 18,0-3-60,0-7 4,0-5-4,0-4-12,0-5 10,0-6-13,0-2-84,0-5-100,0-3-90,0-5-90,10 0-34,-10-6-136,0 0-104</inkml:trace>
  <inkml:trace contextRef="#ctx1" brushRef="#br0" timeOffset="13322.762">16419 2190 2392,'-9'-15'14,"9"2"6,0 1 11,0 5 75,0 7 55,0 0 51,0 9 55,0 6-23,0 2-22,0 9-16,0 3-63,0 6-12,0 3 10,0 2-18,0 2 0,0 2-17,0-1-44,0 0-4,0-2-9,0-1-18,0-2-18,0-3-1,0-2 0,0-3-2,0-2 6,0-1-36,0-5-71,0 1-102,0-5-115,0-1 1149,0-3-1465,0-2-81</inkml:trace>
  <inkml:trace contextRef="#ctx1" brushRef="#br0" timeOffset="13706.784">16826 2257 2132,'0'-9'42,"6"0"50,-2 0 107,-4 0 52,0 1-3,0 0 5,0 2-83,0 1-50,0 1-27,0 1-57,0 3-38,0 0 28,0 0 52,0 12 30,0 2 51,0 7 5,0 5-31,0 5-10,0 7-7,0 3-25,0 7-6,0 1-10,0 1-20,0 0-16,0 0-9,0-2-16,0-3-7,0-3-1,0-2-16,0-5-45,0-3-108,0-6-90,0-3-176,0-4-146,0-3-55,0-4-123</inkml:trace>
  <inkml:trace contextRef="#ctx1" brushRef="#br0" timeOffset="14485.8285">17354 2210 1470,'-10'-7'5,"3"2"8,2 3 24,1-2-3,2 4 16,2 0 12,0 0-12,0 0 20,0 0-10,0 0 1,0 0 23,0 0 13,-3 0 17,3 0 12,0 0-3,0 0 46,0 0-7,0 0 1,0 0-15,0 0-49,0 0-23,0 0-7,0 0-2,0 0-27,0-5 9,0 2-11,0-2-4,0 2 15,0 0-25,0 1-3,0 0 0,0 0 11,0 2-1,0 0 29,0 0-29,0 0-9,0 0 26,0 0-34,0-3 26,0 3 1,0 0 3,0 0 12,0 0 1,0 0 4,0 0-26,0 0-1,0 0-9,0 0-24,0 0 29,0 0-16,0 0-8,0 0 14,0 0-6,0 0-3,0 0-1,0 5-1,0-1-7,0 0 1,0 0 12,0 5 1,0 2 11,0 1 24,0 7-6,0 3 43,0 4-3,0 4-2,0 6 28,0 3-14,0 4 1,0 3 24,0 2-38,-12 1-22,12 4-9,-15-2-32,4 1-5,0-2 10,0-4-5,1-3-22,10-4 20,-16-3-13,7-5-6,9-4 16,0-5-6,-10-5-21,10-5 15,0-2 0,0-3-1,0-4 18,0-3-5,0 0 0,0 0 0,0 0-4,0 0-8,0 0-4,0 0-1,0 0-4,0 0-11,0 0-54,0-4-87,0 0-97,0-1-89,0 3-57,0-3-53,0 2-150,0 0-155,0 3-192</inkml:trace>
  <inkml:trace contextRef="#ctx1" brushRef="#br0" timeOffset="20369.165">17950 2735 2256,'0'2'35,"0"-1"28,0-1 21,0 1 64,0 0-20,0-1-26,0 0-18,0 0-58,0 0-14,0 0-10,12 0 2,6-5 4,2 1-14,5-2 35,6 1 18,4-2 3,8 0 32,1 0 1,5 0-13,1-1 1,2-1-20,3 2 0,-2 1-9,0-3-8,-4 2 7,-3-1-7,-5 1 5,-4-1 2,-5 2 0,-4-3-2,-3 2-4,-3-1-4,-3 0-17,-4 0 2,0 0-22,0 0 3,-1-1 2,0 1-4,-3-1 18,0 1-3,-2 0 14,-9-1-13,11 3 5,-11-2-10,0 3 4,0 0-1,0-1-14,0 0 14,0 1-20,0 0 5,0-2 6,0 2-6,0-2 14,0 0-7,-11 1-4,-2 0 22,2 0-23,1 0 6,-2 1 12,1 2-41,1-1 9,-3 1 5,3 0-1,1-1 21,-2 1 12,2 1-10,1 0-3,-2-1-16,1 2 15,1 0-8,-2 1-13,-2-2 41,1 1-35,-3 1 7,3-1 7,-1 1-17,1-1 13,2 0-2,0 0 9,9 1-15,-8 0 9,8 0-4,0 0-4,0 0 7,0 0 4,0 0-3,0 0 5,0 0 2,0 0 3,11 5-7,-1 1 4,5-1-2,0 0-24,4 3 32,-1 1-17,4 3 29,0 3 19,0 2-9,3 3 21,0 3-32,-1 2 4,0 1 5,-2 1-22,1-1 2,-2 1 14,-4-3-13,-2 1 16,-5-1 12,-10-2-11,10-1 16,-10 0-3,0-3-27,0 1-5,0 0 3,0-2-17,-18-1 19,-3 0-13,-2-2 0,-2 1-6,-1-1-42,-2-1-42,1 0-112,2-2-96,2-2-142,5 0-105,1-3-105</inkml:trace>
  <inkml:trace contextRef="#ctx1" brushRef="#br0" timeOffset="20917.1964">19472 2271 2558,'0'-7'13,"0"-1"11,-7 1 68,7 3 16,0 4 54,0 0 53,0 11-19,0 4 34,0 6-37,0 4-25,11 6-16,1 3-6,-1 5-7,0 0-25,1-1-21,-2 0-11,-2-3-7,1-1 0,-1-5-1,-8-3-39,9-4 0,-9-2-19,8-3-6,-8-5 11,10-2-8,-10-2 1,0-4 18,9-2 29,-9-2-4,8 0-2,-8-5-33,13-3-25,-3-3 8,2-2-4,4-4 18,-1-4 8,3-1-15,1-5 15,-1-4 11,3-2-26,-2-2 7,0-3 0,0-1-21,-3-5-6,-1 3 6,-3 0-13,0 2 14,-12 5 19,0 1-7,13 6 10,-13 5-14,0 3-4,0 4 1,10 3-6,-10 3 0,0 1 4,0 3-12,0 2-60,0 1-95,0 1-84,0 1-77,0 0-20,0 0 14,0 0 4,0 0-67,0 0-37,0 6-39,0 1-178,0 0 5</inkml:trace>
  <inkml:trace contextRef="#ctx1" brushRef="#br0" timeOffset="21504.23">20063 2695 3317,'0'-4'49,"0"-2"-16,0 3 10,0 3 8,0 0-15,0 0 77,0 7 39,0 2 21,0 5 2,0 5-12,0 3-30,0 6 17,0 3-5,0 3-44,0 1-8,-14 1-17,14-1-21,0-1 14,-10-2 0,10-3-28,0-3-3,-11-1-1,11-6-12,0-1-2,0-4 19,0-4-16,-9-3 25,9-2 52,0-5 2,0 0 24,0 0 0,0 0-29,0 0-28,0 0-21,0 0-30,0-8-14,0-1-4,0-1-8,0-3 12,0-2-18,-13-3 15,13-3-4,0-1 1,0 0 0,0-2-12,0-2 12,0 0-10,0-1 4,0-1 4,15-3-21,-4 1 23,1-2 5,1-1-3,-1-2 15,2 1-26,1 2 0,-1 0-4,-1 3-1,1 3 9,-2 6-4,-1 4 2,-4 3-1,2 6-10,-9 7-5,8 0 10,1 6-1,-1 6 30,2 5 38,1 6-1,0 4 38,3 4 13,-2 4 9,2 3 25,-1 1-25,0-1-23,-2 1-19,-3-3-30,3 1-18,-2-1-1,-2-5-7,0 1-1,-2-4 6,1-3-7,-6-2-17,7-2 7,-7-3-28,5-4-47,-5-3-53,0-3-75,0-2-64,0-6-65,7 3-109,-7-1-72,0-2-86,0 0-181,0 0-102,0 0-180</inkml:trace>
  <inkml:trace contextRef="#ctx1" brushRef="#br0" timeOffset="21661.2389">20158 2971 3333,'-10'11'27,"10"-5"19,0-6-6,0 4 6,0-4-31,6 0-8,5 0-18,3 0-93,4 0-160,5 0-145,1 0-174,3 0-192</inkml:trace>
  <inkml:trace contextRef="#ctx1" brushRef="#br0" timeOffset="24309.3904">20575 2530 1613,'0'0'33,"0"0"19,0 0 29,0 0 5,0 0-10,0 0-16,0 0-25,0 0 2,0 0-16,0 0-3,0 0 16,0 0 7,0 0-12,0 0 13,0 0-3,0 0-4,0 0 28,0 0-6,0 0 10,0 0 60,0 0-9,0 0 26,0 0 4,0 0-59,0 0 6,11 0-31,-1 0 2,2 0-19,4 0 2,1-5 6,3-1-20,4 0 28,1 1-5,0-2-2,0 1 1,0-1-6,-1 0-8,-1 2 11,-2-2 21,0 2-11,-4 2-6,-1-1-24,-3-1-19,-1 4-3,-4-1-12,0 2 8,-3-2-5,-2 2 1,-1-2 1,-2 2 0,0 0-14,0 0 0,0 0-29,0 0-45,0 0-63,0 0-49,0 0-35,0 0-97,0 0-27,0 0 1455,0 0-1565,0 6 24,0 0-112</inkml:trace>
  <inkml:trace contextRef="#ctx1" brushRef="#br0" timeOffset="24556.4045">20667 2798 1964,'-16'12'30,"2"-2"15,4-3 30,2-2 27,8-1-10,0-1 12,0 0 40,0-1 6,0-2 24,0 2-17,0-1-51,19-1-1,1 0-16,1 0 16,0 0-5,3 0-7,1 0-16,0-5-20,0 0-9,0 0 0,1 3-11,-1-3-13,-4 1 10,1 1-49,-4-2 14,-2 2 10,-2-1-20,-2-1 26,-2 0-4,0 1-15,1-3 3,-2 2-18,2-1-65,0-1-51,-2 0-110,0-1-145,-2 1-75,-7 1-140,0 0-138</inkml:trace>
  <inkml:trace contextRef="#ctx1" brushRef="#br0" timeOffset="24878.423">21518 2419 2217</inkml:trace>
  <inkml:trace contextRef="#ctx1" brushRef="#br0" timeOffset="25418.4538">21509 2426 3460,'0'0'14,"0"0"39,0 0-16,0 0-7,0 0 1,0 0-39,0 0 15,0-7 30,0 1 0,0 0-5,0 2 6,0-2 0,0 1-17,0 1 25,0-2-7,0 1-6,0-2 0,0 2-22,0 0 2,0 1-1,4-3 8,-4 2-14,0-3 12,11 2-25,-11-3-6,13 2 20,-3-2-19,-10-2 12,15 2-4,-4 0-5,1 1 20,-2-1-7,1 2 9,-2 0 4,1 1 1,0 2 6,-1 0 8,-9 1-14,10 0-20,-10 1 12,10 0-19,-2 2 13,-8 0 9,12 0-20,-4 0 8,1 6-4,1 0-4,1 0 16,-1 4-6,0 0 16,0 2-16,-2 0-2,0 2 21,-8 1 0,7 0 36,-7 1 10,0-1-5,0 2-3,0 0-22,0 4-9,0-1-9,-18 2-11,1-1 2,-1 1 2,-2 3 5,0-1-2,1 0-4,0-4 5,2 0-1,1-2-9,3-1 18,0 0 5,2-5-3,11 2 33,-12-1-4,0-2-6,12 0-9,-10 0-14,10-3-4,0 1-8,0-1 15,-10-1-13,10 0 11,0-2 14,0-2 0,0 0-5,0 0 5,0-2-23,0 1 12,0-1 9,0-1-30,0 0 20,0 0-18,17 0 2,1 0 4,-1-6-6,4 1-6,4 0-8,2-2-5,2 1-2,-1-2 0,0 1-1,-3-2 19,-2 1-11,-5 1-3,-2 2 5,-4-2-9,-12 4 6,10-1 6,-10 3 5,0-1-5,0 2-26,0 0-29,0 0-82,0 0-67,0 0-60,0 0-74,0 0-25,0 0-85,0 0-93,11-5-66,-11 5-161</inkml:trace>
  <inkml:trace contextRef="#ctx1" brushRef="#br0" timeOffset="25807.4761">22190 2573 3134,'0'0'43,"0"0"32,0 0 34,0 0 24,0 0-36,0 0-28,0 0-21,0 0-17,0 0 1093,0 0-1118,0 0-8,0 0-4,0 0-1106,0 0 1115,0 0 1,0 0-3,0 0 5,0 0-5,0 0-3,0 0 7,0 0 26,0 0 8,0 0-5,0 0 7,0-2-8,0-1 8,0 0 15,0 1 1,0 0-22,0 0 16,0-1-18,0 3-16,0 0 12,0 0-12,0 0 6,0 0 7,0 0 10,0 0 4,0 0 16,0 0-32,0 0-9,0 0-10,0 0-26,0 0 28,0 0-16,9 0 0,-9 0-4,7 0 1,-7-5 16,7 1-53,-7-1-50,0 2-81,0 0-94,0 1-73,0 0-109,0 0-32,0 2-77,0 0-153</inkml:trace>
  <inkml:trace contextRef="#ctx1" brushRef="#br0" timeOffset="26205.4989">22567 2448 2011,'-8'-10'18,"2"5"7,3 0 8,0 3 8,3 2-9,-3 0-11,0 0 9,3 0-5,-3 0 8,0 7 17,3 0 10,-4 3 19,1 2 41,3 2 36,-4 1 0,4 2-3,0 0-39,0 2-12,0 0-2,0 1 2,0 0 4,0 0-22,12 0-12,-12 0 15,9 0-2,-9-1 6,0 0-14,7-2-29,-7 0-28,0-1-4,0-1-12,0-1-4,0-1 21,0-2-26,0-3 5,0 1 5,0-3-11,0-2-3,0-1 17,0-1-53,0-2-50,-15 0-14,-2 0-59,1 0-16,-3 0-29,1-5-74,-1-2-14,-2 2-44,2-2-69,-1-2-81,-1-2-78</inkml:trace>
  <inkml:trace contextRef="#ctx1" brushRef="#br0" timeOffset="26576.5201">22682 2428 3367,'-23'-7'12,"13"3"0,10-2-7,0 2 10,0 1 0,13 0-25,-1-2 3,2 1-5,31 1-17,-14-1-41,-6 0-60,-2 0-104,-1 2-55,-2-3 1,-1 2 23,0-2 64,-4-1 39,1 1 66,-4-1 19,0 0 47,-2 1 19,-3 2-2,-2 2 24,0 1 11,-2 0 78,-3 0 67,0 11 63,0 1 79,0 5 8,0 2-35,0 2-15,0 4-45,0 2-51,0 0 15,0 2-11,-8 0-14,8 0-1,0-3-40,0-1-9,0-1-37,0-2-25,0-3 0,0-1-16,0-1-5,12-2 7,-12-1-15,9-1-12,-9-2 5,6-2-13,-6-2 10,0 0 0,0-1-5,0-2-7,-11 1-10,-4 0-39,-1-1-44,-4-1-47,-2 1-46,-3-2-18,0 0-39,-1-2-34,0 0-86,2 0-55,0-6-59,3 1-121,2-4-46</inkml:trace>
  <inkml:trace contextRef="#ctx1" brushRef="#br0" timeOffset="26775.5315">23025 2364 3185,'7'-8'42,"-2"1"-1,1-1 8,-1 1-9,2 0-37,1-1 0,5 1-9,1 1 14,5 1-10,1-1 5,2 2-1,4 1-17,-2 0 5,-3 1 16,0 2-16,-3 0-2,-6 0-58,-4 0-124,-8 0-40,0 0-77,0 6-46,0 2-49</inkml:trace>
  <inkml:trace contextRef="#ctx1" brushRef="#br0" timeOffset="27691.5839">23435 2307 1923,'0'-6'35,"0"-1"30,0 1 22,0 1 32,0-2-8,0 2 53,0 0 13,0 1-4,0 1 38,0-2-42,0 2-4,0 1 5,0 0-45,0 1-33,0 1-36,0-1-16,0 1-15,0 0 1,0 0 48,0 11 21,0 1 24,0 5 47,0 1-29,13 6 7,-5 5 7,1 3-39,1 3 16,0 2-32,-3-1-27,-7 1 4,10-1-20,-2-2-4,-8-2 0,0-3-19,8-2-5,-8-4-19,0-2 7,8-3 0,-8-2-6,0-4 4,0-2-3,0-3 2,9-2 1,-9-2 35,0-3-4,0 0-11,0 0 7,9 0-32,-9-8-14,7 2 17,-7-4-13,10 0 3,-2-2 5,2-5-6,1 0 1,0-3 5,2-1-4,1-1 8,0-4-14,0 0 1,-1 0 14,0 0-14,-2 2 0,0-1 11,0 3-8,-3 1 12,0 2 5,-1 2-16,1 0-9,-8 2 4,7 0 2,2-1 13,-9 0 1,9 0-18,-2 1 2,-7 0-5,8 1 23,-1 2-14,-7 1 6,8 2-3,-8 3-15,0 1 15,0 2 5,0 1-15,0 0 5,0 2 4,0 0-22,0 0 12,0 0-30,0 0-54,0 0-73,0 0-72,0 0-44,0 0-46,0 0 13,0 0-45,0 0-90,0 7-46,0-2-66,0-5-187</inkml:trace>
  <inkml:trace contextRef="#ctx1" brushRef="#br0" timeOffset="31151.7818">5388 4154 1975,'-12'8'35,"1"-4"23,2-2 27,0 1 17,2-3-21,2 4-5,1-4-13,4 3-16,0-3 2,0 2-7,0-2 47,0 0 6,0 0-20,0 0 11,0 0-24,7 0 10,4 0 21,6 0 7,7 0-20,7-7-16,8 0 11,8-4-16,7-1 2,5-1-11,2-3-20,0 2 12,-1-1-10,-5 1 21,-2 2 8,-6 0-9,-7 2 12,-5 3 15,-6 0-10,-6 3 13,-3 1 8,-5 0-25,-5 3 25,-1 0-14,-3 0-34,-3 0 3,-1 0-22,-2-3-4,0 3-11,0 0 3,0 0-2,0-1-26,0 1 7,0 0-48,0 0-76,0-2-38,0 2-69,0 0-67,0 0-112,0 0-72,0 0-40,0 0-22,0 0-75</inkml:trace>
  <inkml:trace contextRef="#ctx1" brushRef="#br0" timeOffset="33148.896">8426 4135 2082,'0'0'29,"0"0"19,0 0 17,0 0 45,0 0-6,0 0-4,0-6 54,0-1-30,0-1-13,0 0 18,0-1-30,0 0 0,0 1 7,0-1-29,0 4-15,0 1-29,0-1-30,0 5-5,0 0 4,0 0 54,0 0 92,0 14 56,0 3 20,7 7 15,1 6-13,-2 8-21,0 5 7,-1 5-17,0 5-78,0-1-17,1 2-44,-2-2-8,0-3 18,-2-3-17,1-5-19,-1-4-15,0-6-4,0-5-3,1-4 3,-3-5-15,2-5 1,-2-2 22,0-3 22,0-4 15,0-3 9,0 0-16,0 0-3,0 0-27,0-9-7,0-2-10,0-2-25,-6-3 16,1-4-7,0-3 5,0-4 17,1-5-23,-2-2 17,2-4-8,1-4-18,3-1 24,0-3-23,0-4 12,0-2-5,0-3-16,0 0 19,11 1-21,-2 0 11,1 2 20,3 3-21,0 3 17,1 4-5,3 3-25,2 6 13,-1 2 4,2 5 8,4 3 13,-3 5-6,2 3-6,-1 3 3,-1 2-7,-2 4 6,-1 2-13,-1 4 7,-3 0 2,-2 0 1,-2 0-3,-3 10-15,-1 2 0,-3 0 0,-3 1 15,0 3 11,-10 3-20,-3 4-16,-5 4-13,-5 2-31,-6 4 16,-5 5-2,-3 2 15,-1 4 16,0 0-6,1-1 26,5 0-4,4-4 5,6-2 19,7-2-13,3-6 38,7-1-4,5-3 19,0-2 20,12 0 5,-1-3 30,4 1-7,4-1 18,2-1-22,0-1-17,3-2-17,1-2-25,1-1 0,0-1-6,-2-3 7,-1-3 180,1 0-203,1-1-5,-2-2-13,1-3-196,2 0 168,0 0-86,2 0-129,1 0-124,-3-8-104,1 1-51,-1 2-43,-3-1 24,-2 6 52,0 0 62,-3 0 111,-2 0 4,-2 0-68,-2 11 71</inkml:trace>
  <inkml:trace contextRef="#ctx1" brushRef="#br0" timeOffset="33871.9374">9124 4602 2584,'10'0'66,"-3"0"62,-2 0 33,1-7 1,0-3-39,1-1-61,1-1-34,-1-2 1,1-1-33,0-1-2,3-2 9,-2-1-5,3-2 54,0-1 4,-1-2-15,2-1-2,-1-2-12,0-2 19,-1 0 47,-2 0 56,-1 0 0,-1 1 12,-3 3-5,-1 3-38,-3 4-41,0 4-33,0 5-29,0 9-2,-9 0 71,-2 8 52,0 7 2,-3 5 37,0 7-55,-4 7-52,2 3 14,-2 2-40,4 2-3,1 0-6,5-4-3,3-2-13,5-6 2,0-3 3,0-3-16,11-4 9,3-5-18,0-4-5,5-3 2,2-7-28,2 0-5,4 0-41,2-12-28,1-4-9,0-1 0,0-3-6,0-1 1,-2-3 33,-5-2-4,-4-1 50,0-2 29,-6-2 3,-2 2 7,-3 0 10,-2 3-11,-3 2 7,-1 5 13,-2 2-12,0 6-6,0 5-3,0 6 11,0 0 36,0 0 62,0 13 25,0 0-10,0 3 10,0 2-27,8 1-33,0 3 28,-1 0-52,1-2-26,3 1 2,1-1-35,1-4 12,-1 0 1,1-2-1,-1-1 3,-1 0 5,-3-3-10,-1 0 17,-4-1 7,-3 1-24,0-1-1,0 1-43,-14 0-52,0 0-18,-2 2 1,2-3 15,-2 0 32,5 0 19,0-3 19,2-1-10,3-1-11,6-4-37,0 0-62,0-10-36,0-1-18,12-3 40,3-3 8,3-2 22,1-4-9,3 0 27,0-3 39,1 1 30,0 1 57,-3 2-19,-2 2 31,-2 6 22,-2 3 36,-2 5 54,-1 6 41,-3 0 13,0 12-2,-1 3-17,1 2-36,-1 2-3,1 1-45,-1 1-18,2-2-31,1-1-16,-1-2 1,0-2 0,1-2-1,0-4-3,0 0 14,1-4-17,0-4-7,0 0-8,2-8-4,-2-1 8,1-3 6,-2-3-2,-3 1 0,-1-6-21,-3-1 23,-3-1-9,0-2 5,0-3 9,-9 3-19,0-2 7,-1 4 4,-1 0-2,1 5 12,-3 1-12,4 6-19,-1 2 2,-2 3 23,1 5-5,-2 0-9,0 9 19,0 0-26,-3 3 6,2 0 24,-2 2-28,3 1-42,1-2-82,1-2-86,3-1-71,2-2-65,2-2-74,4-3-60,0 1-106,0-4-180</inkml:trace>
  <inkml:trace contextRef="#ctx1" brushRef="#br0" timeOffset="34187.9554">10148 3705 3629,'-9'-18'60,"9"-2"11,-9 5-12,9 5 3,-6 3-34,6 7 47,0 0 77,0 10 78,0 6 40,0 7-13,0 6-11,15 12-32,1 5 0,-2 6-23,0 8-25,-1 3-17,1 1-45,0 3-28,0 0-13,-4-2-27,-1 0-29,1-3 16,-1-3-5,-1-3-13,1-3 11,-1-6-51,-8-6-112,0-3-94,11-9-146,-3-5-91,-1-7-9,-4-5-30,0-5-65,-3-4-70,0-3-163,4 0-31</inkml:trace>
  <inkml:trace contextRef="#ctx1" brushRef="#br0" timeOffset="34740.9871">10560 3630 2073,'0'-9'43,"-9"0"36,9 1 42,0 1 30,0 2-42,0 1-34,0 2 2,0 2 6,0 0 66,0 6 67,0 6-5,0 2 5,0 6-54,12 0-36,-12 6-4,13 3-13,-3 3 4,-10-2-14,10 1-18,-10 0-16,0-4 1,0 0-35,0-4 2,0-2-13,0-3-17,0-4 22,0-2-17,0-4 18,0-3 18,0-2-4,0-3 2,0 0-5,0 0-30,0-8-9,0-1-7,0-2-4,0-1 8,0-6-8,0-2 11,0-5-11,0-1 3,0-3 7,0 0-1,0 1-17,0 2 11,14-1 12,-14 7-20,11 3 27,0 4-3,1 3-9,-2 6 51,1 4 24,1 0 15,2 0 57,2 11-17,2 2-5,1 0 10,-1 3-46,3 1-29,-2 1-9,0-1-44,-1 3 6,-4-3 4,-1 1-13,-1-2 1,-2-2-22,-1-1-78,-1-1-129,-2-2-113,-6-2-96,6 0-35,-6-3-78,0 2-31,0 0-111,0-7-168</inkml:trace>
  <inkml:trace contextRef="#ctx1" brushRef="#br0" timeOffset="35632.038">11719 3885 2592,'6'10'98,"-2"-6"44,-1-4 44,-1 0 39,-2 0-73,2 0-5,0 0-14,-2 0-5,0 0-6,2 0-25,-2 0-12,0 0-33,0 0-11,0 0-2,0-6-33,0 2 10,0 0-15,0-1-13,-9-1 20,1-2-14,-3 1 8,-1-3 0,-2 2 1,-2-3 7,-4-2-9,-2 1-9,-5-4-1,-2 1-12,-2-3 32,-1 0-11,-1-1 20,4-1-12,2-1-26,5 0 33,6-1-37,16 2 32,0-3 3,0 2-30,0 0 20,18 2-15,4 1-8,6 1 32,2 2-13,3 4-2,4 1 9,1 5-23,-1 5 3,1 0 21,-3 7-19,-3 2 11,-3 5 5,-3 3-22,-5 3 14,-4 4 12,-6 3 21,-1 2 29,-10 3 37,0 1 2,0 4 1,0 1-16,-16 5-26,2 1 11,-4 0-45,4-1 32,-3-2-6,3 0-25,-1-4 28,5-4-7,3-3-20,7-5 11,0-5-5,0 0-13,0-5 41,0-1-28,0-4-1,0 0-6,0-1-22,15 0 6,1 0-6,-1 0-7,2-2 3,-3 1-2,4 0 9,-4 1-12,2-3 8,-3 0 2,2 1-19,-3-3-57,-1 2-113,1-2-103,1 1-128,2-2-181,-3 0-120</inkml:trace>
  <inkml:trace contextRef="#ctx1" brushRef="#br0" timeOffset="35794.0473">12147 4772 4869,'-13'24'107,"5"-6"81,8-8 73,0-3 28,0 0-76,0-4-76,0 2-72,0-5-25,0 0-50,0 0-33,0 0-126,0 0-259,-30-5-238,18-4-476,12 1-233</inkml:trace>
  <inkml:trace contextRef="#ctx1" brushRef="#br0" timeOffset="39662.2685">6151 6050 3737,'14'0'7,"5"0"4,4-9-2,4 1-4,9-4-7,6 0 22,9-5 4,5 0 11,4-1-6,0-2-14,0 3 3,-4-1 9,-7 2 3,-4 4-16,-10 4 20,-6 1-3,-7 2 23,-10 1 31,-2 4-6,-4 0 14,-2 0-21,-4 0-15,0 0-29,0 0-10,0-1-1,0 1 0,0 0 18,0 0-44,0 0-28,0 0-85,0 0-87,0 0-32,0 0-62,0 0-106,0 0-46,0 0-79,-7 8-223,3 2 135</inkml:trace>
  <inkml:trace contextRef="#ctx1" brushRef="#br0" timeOffset="43249.4737">8898 5702 2126,'0'-10'41,"-6"5"34,2 5 28,0-6 23,0 6-28,-1 0-33,5 0 36,0 0 14,0 0 37,0 0 24,0 11-38,0 4 11,0 2-25,10 4 15,-2 4-7,1 2-14,1 4 11,-1 0-17,2-2 14,-1 0-25,-1-2-51,1-3-9,-1-3-28,0-3-5,-3-4 28,2-1-12,-2-4-1,0-2 5,-1-3-19,0-4 17,2 0-7,0 0-16,3-7 10,1-4-18,0-1-1,3-5 16,1-3-6,0-4 5,2-2 9,0-3-27,-3-3 10,2-2 1,-4-4 0,-1 0 6,0-4-11,-4 0 0,-2-2-20,-2 0 13,-3 1-1,0 0-12,-8 2 26,-2 0-18,-5 3 6,0 3 15,-5 4-19,-2 3 11,-1 5-4,-1 3-13,-1 5 3,-1 4 12,1 7-6,-2 4 5,0 0-3,-1 14 11,-1 5-10,2 5 15,-1 4 4,3 5-19,2 6 30,2 0-13,5 4-3,1-2-19,7 0 15,8-1-8,-7-5 6,7-1 26,0-6-35,0-3-1,0-5-25,20-6-74,0-2-86,6-7-87,2-5-167,3 0-69,3 0-70,1 0-106,2-21 12</inkml:trace>
  <inkml:trace contextRef="#ctx1" brushRef="#br0" timeOffset="43428.484">9480 5448 3950,'11'20'60,"2"2"65,-2 1 65,-1 0 57,0 2-23,-1 2-11,-1-2-29,-1 0-64,1-2-24,-1-3-67,-3 0-23,2-2 9,-1-3-10,0-1 6,-2-4-26,-2 0-80,2-3-117,-3 0-112,0-4-93,0 1-72,0-4-114,0 3-48,0-3-177,0 0 42</inkml:trace>
  <inkml:trace contextRef="#ctx1" brushRef="#br0" timeOffset="43601.4939">9601 5428 4299,'-15'-8'46,"3"-3"20,-2 1 9,1 3 8,0-1-47,2 2-16,2 2-15,0-2-2,1 1-18,4 1-70,1 1-81,3 0-106,0 1-111,0 0-105,0 1-41,0 1-67,0 0-140,0-3 149</inkml:trace>
  <inkml:trace contextRef="#ctx1" brushRef="#br0" timeOffset="44347.5365">9762 5438 2054,'0'7'39,"0"-3"43,0-4 20,0 3 43,0-3 49,0 0-46,0 0 2,0 0-47,0 0-71,0 0-17,0 0-14,0 0 4,0 2-13,0 1 19,0 1 5,0-1-1,0 1-7,0 2 29,-4-1-38,4 2 32,0 1-5,-3-3-48,3 2 39,0-2-42,0 0 29,0-3 18,0 1-8,0-3-7,0 0-6,0 0-9,0 0 2,0 0 23,0 0 27,0 0 1,0 0-11,0 0 1,0 0-45,0-8 29,0-1-24,0 1-9,0-1 17,0 1-14,0 3 39,0-2 1,-6 4 2,6 0-13,0 3 6,-6 0 20,1 7 11,2 6 53,-2 2 20,-1 5-28,1 2-15,-1 4-45,1 1-26,1 2 17,4-3-3,0 0 13,0-3-8,0-2-19,7-4 1,1-5-29,3-2-4,-1-2 27,2-4-21,0-4 17,2 0 2,1 0-28,1-10 24,1 1 9,-2-3-8,-1 0 22,-1-1-15,-2 0-31,-2 2 26,-3-1-15,-1 3 11,-1 2 15,-1 3-23,0 4 5,1 0 51,2 11 40,3 1 45,1 5 36,4 5-10,3 4-20,4 5-17,1 5-7,0 3-61,1 3 4,-2 3-31,-3 2-20,-1 3 17,-6 1-3,-3 2 15,-3-1-20,-5 2-5,0-2-69,-15-2-67,-4-1-31,-2-3-46,-6-6 43,-3-5 54,-3-4 41,-2-10 43,0-6 19,0-15 9,-1 0-17,3-7 26,1-11-53,3-10-20,5-6-2,2-7-26,8-7 37,4-3 21,10-3 1,0-2-13,11 0 12,8 4-14,2 0 15,-43 3 32,22 5-28,11 1 22,10 2 19,4 4-26,2 4 24,-1 1-20,-1 0-14,48 3 23,-20 3-20,-17 2 34,-11 0-30,-4 3 8,-4 0 15,-3 5-28,-4 3 15,0 1 7,-4 6-5,-2 6 38,1 0 38,-2 9 32,1 3 52,1 10-4,1 4-29,0 3-36,1 4-46,1 2-23,1-1-8,-2-2-6,2-1-7,-1-6-16,2-4 0,-2-4-96,-1-5-89,0-3-124,1-2-149,-2-7-137,-1 0-126,-3 0-216</inkml:trace>
  <inkml:trace contextRef="#ctx1" brushRef="#br0" timeOffset="44503.5455">10118 5196 3783,'-8'-9'48,"-1"4"17,5-1 7,0 0 2,1 3-45,3 3-21,0 0-18,0 0-12,0 0-40,0 0-49,0 0-46,0 0-68,0 0-97,7 8-41,-1-2-39,1 0-56,1 0-101,0-3 14</inkml:trace>
  <inkml:trace contextRef="#ctx1" brushRef="#br0" timeOffset="44675.5553">10280 5199 4182,'10'17'107,"1"1"123,0 5 144,2 1 82,2 4-24,4 4-87,-2 2-94,2 0-53,-3 3-83,2-2-19,-1 0-53,0-2-31,-2 0 5,-2-2-12,2-2 1,-1-2-15,-3-3-62,3-1-105,-3-1-122,-1-4-125,-2 0-137,-1-3-74,-3 0-106,-2 1-77,-2-3-95,0 1 1</inkml:trace>
  <inkml:trace contextRef="#ctx1" brushRef="#br0" timeOffset="45234.5873">10584 5767 3738,'5'-5'37,"-5"-2"36,0 2 9,0-2 0,0 0-44,0 0-38,0 0 2,0 1 2,0-3-22,0-1-61,10-2-46,-1 0-81,2 0-63,0-3-44,1-2-27,3-2 24,0-3 55,2 1 87,-2-1 53,0 2 82,-3 1 39,-1 2 27,-2 3 15,-3-4 42,-2 18 86,-3 0 109,-1 0 63,3 15-2,0 5-55,-3 1-101,3 5-41,0 9-64,2-9 11,-1-1-19,1-4-21,1-4-8,2-2-36,1-5-2,1-2 9,1-4-3,2-4-10,1 0-6,3-8-5,-2-2-10,2-2-16,-2-2-13,1-3-10,-4-2 22,0-1-28,-6-2 37,-2-2-3,-2 0-10,-2-2 45,0 4 27,0 1-16,0 3-14,0 3 12,0 4-12,-6 6 9,6 5 71,0 0 1,0 14-10,0 3 17,0 5-49,0 2-3,8 0-3,-2 2-13,4-3 0,-3 1-7,1-4 4,2-4-10,0-4-12,1-4-8,3-4-4,-1-4-2,3 0 14,-1 0 23,2-10-10,-3-3 1,-1-2-16,0-2-12,-1-5 6,-1-2 21,-4 0 0,-2-4 7,-2-2-21,-1-4-11,-2 0 12,0-2-10,0-3 31,0-1 32,0 0 69,-10 2 83,3 3 51,-1 4-21,8 4-76,-6 8-79,2 4-76,4 6 23,0 9 62,0 0 33,0 13 54,0 7-6,0 6-21,0 7-23,0 8-44,0 5-23,8 5-13,2 5-28,-3 3 10,3 0-3,5-1-19,-1-2 6,3-5-80,-3-5-138,4-6-178,-3-8-180,2-4-112,-3-6-154,0-4-154,-2-2-16</inkml:trace>
  <inkml:trace contextRef="#ctx1" brushRef="#br0" timeOffset="45713.6147">12248 5424 2654,'10'0'82,"-2"10"78,-3-3 14,-1 2 39,1-2-79,-1 2-69,0-1-24,4 0-43,-1-1 17,2-1-22,0-2 6,2-4 25,2 0-36,1 0 18,2-7 3,0-3-16,0 0 25,-1-4 46,-2-1 24,-3-2 30,-2 0 16,-5-1 13,-3-2 10,0 1 5,0 1 44,-12-1-23,0 4-20,2 1-29,-1 3-67,1 3-56,1 3-4,0 5-18,1 0 10,-1 0 10,1 9 1,-2 0 4,3 4-10,-3 1 5,1 2-43,2 0-70,2-1-71,1 1-64,4-5-33,0 0-33,0-4-67,11-2-155,1-5-133,2 0-241</inkml:trace>
  <inkml:trace contextRef="#ctx1" brushRef="#br0" timeOffset="45935.6274">12800 5003 4068,'0'-5'48,"0"-1"38,0 6 93,0 0 94,0 0 27,0 13 45,0 4-29,0 6-47,0 3-53,0 7-54,0 6-52,0 2-7,0 6-24,0 3-13,7 3-8,3-2-24,-1 2-19,1 0-6,4-2-6,-1-2-19,2-4 28,-1-3-92,1-4-76,-4-5-130,0-5-162,1-6-85,-4-5-75,-2-3-51,-1-3-77,-1-5-16,-4 1-167</inkml:trace>
  <inkml:trace contextRef="#ctx1" brushRef="#br0" timeOffset="46357.6515">13239 5264 4142,'0'0'31,"0"0"61,0 0 110,0 0 148,0 7 31,0 8 24,8 4-57,0 8-112,-2 4 6,2 6-86,0 6-24,1 0-30,1 3-60,0-1 20,0-2-25,0 0-3,0-5-13,-2-3-18,0-5-2,1-4-37,-3-5-23,-1-2-75,-1-4 427,-4-5-584,0 0-56,0-3-62,0-2-525,0-2 540,-11-3 8,0 0 78,-1 0 75,1 0 10,0-11 70,0-1 38,3-4 39,-1-2 59,5-7 21,1-1 22,3-7-11,0-4 14,0-1 15,0-6 22,7-1 10,1-2 18,-1-1 10,1-1-2,-1 0-19,4 2-14,0 2-6,1 3 2,1 3 39,0 4-1,0 4-26,0 5-22,1 4-43,-1 7-12,2 4-11,-2 6 21,5 5 54,-2 0 18,4 9 6,0 3 1,0 3-24,0 3-21,-4 0 5,2 4-5,-6 0-33,-1 0 23,-5-1-8,-6 2-19,0-2 18,-8 1-20,-6-3-6,-1 0-88,-6-2-84,-3 0-113,-2-2-64,-1-2-53,-2-1-122,-1-4-76,-1 1-212,2-4 54</inkml:trace>
  <inkml:trace contextRef="#ctx1" brushRef="#br0" timeOffset="47004.6885">14852 5144 3774,'0'5'42,"0"-5"25,0 0 29,0 0 31,0 0 19,0 0 55,0 9 50,0 3 0,0 2-25,0 5-66,0 3-63,0 4-43,8 4-17,-1 2-4,0 1-16,1 0 7,-1-1-11,-1-2-19,-1-1 2,0-4-9,-1-4-70,0-4-113,-4-3-123,0-4-91,0-2-70,0-2-74,0-3-31,0-3-125,-11 0-132</inkml:trace>
  <inkml:trace contextRef="#ctx1" brushRef="#br0" timeOffset="47158.6973">14802 4890 3576,'-14'-15'22,"3"-1"20,1 2 11,-1 3-10,2 2-32,3 2 2,2 3-95,4 1-71,0 1-145,0 2-140,0-4-17,0 4-58,0 0-98,9-3 100</inkml:trace>
  <inkml:trace contextRef="#ctx1" brushRef="#br0" timeOffset="47560.7203">15159 4584 3186,'6'0'88,"-3"0"89,2 12 91,-1 5 69,2 5-13,1 5-10,1 9-38,4 7-22,2 6-29,1 7-66,4 6-18,1 5-40,1 4-34,0 6 5,3 1-44,0 1-3,1 2-5,-3-3 42,4-1-60,-1-5 10,-1-2-12,-4-7-69,1-10 57,-3-6-48,-4-9-53,-1-9-35,-4-5-19,-3-8 43,-1-7 44,-1-2 53,-1-5 1,0-2 0,0 0 16,1-6-18,-1-2 26,0-4-20,-1 0 10,2-3 18,-1-4-9,-1 1 16,-2-3-19,0-3-11,0 0 11,0 0-21,-10-3 11,-1 0-7,-2-1-33,-2-1 17,-3-1-71,-1-1-12,-4 2 5,-2 0-33,-2-1 35,-1-1 9,-1 2 37,2 2 30,2-1 18,3 1 27,2 1-36,5 3-3,2 0 4,8 3-15,5 1 8,0 2 2,7 0 11,6 4-20,1 1-10,4 0-27,1 3-45,4-1-32,2 0-93,1 3-62,0-1-53,-2 1-25,2 0 5,-1 0-39,0-1-74</inkml:trace>
  <inkml:trace contextRef="#ctx1" brushRef="#br0" timeOffset="48034.7474">16479 4873 3120,'-11'-10'35,"3"0"56,3-2 41,2 2 68,3 0 12,0 4-22,0 0-52,0 3-74,0 3-9,0 0 7,0 0 61,0 13 88,12 6 3,-1 4-1,2 7-20,3 7-50,1 4-21,3 5-23,1 2-16,0 0-30,0-2-18,0-4-13,0-3-26,-3-6 7,0-4 14,-5-4-18,1-5 30,-3-6-11,-2-5-7,-3-2 11,-2-3-25,0-4 15,0 0-13,-1-9 10,0-2-3,3-3-3,-1-5 9,1-3-4,2-4 8,-1-3-31,3-2 0,-2-3 6,1-2 3,0-3 20,-2 1-1,1-1-22,0 2 15,0 1 1,-1 2-11,-1 3 6,2 4-11,-1 3 9,-1 5 3,0-1 10,0 5-3,1 1-22,0 2 16,-2 0-23,-1 4-61,-1 1-82,1 1-125,-1 1-96,0 1-47,-3 0-3,2 3-2,-2-1-109,0 2-34,0 0-100,0 0-92</inkml:trace>
  <inkml:trace contextRef="#ctx1" brushRef="#br0" timeOffset="48493.7737">17070 5092 3526,'6'15'85,"-1"-1"72,-1 3 38,1 2 77,0 3-1,0 7-1,0 2 19,0 4-36,0 1-48,0 3-47,2 4-27,-3-1-23,0-1-26,0 2-8,-1-2-12,0-5-18,-1-2-2,0-5-23,-2-5-20,5-2 12,-3-5-14,-2-4 13,2-5-3,-2-1-3,0-3 23,2-4 0,-2 0 6,0 0-13,0 0-8,0-8-18,0-3 9,0-2-3,0-1-1,0-5 7,0-3-13,0-4 16,0-3-15,0-3-5,0-2 0,0-1 7,0-5 0,6 1 6,-6-2-1,7 0-14,-1 0 17,1 4-4,-2 1 2,1 5 12,1 4-8,-1 4 20,2 7 8,-1 2 3,-1 5 10,-1 3-5,0 3 1,2 3-15,-1 0 5,2 0 22,4 8 20,2 3 38,1 5-5,4 1-8,3 6-11,-2 4-44,3 5 8,0 4-25,-2 3-10,0 2 26,0 2-29,-2-1 10,-1 1-16,-1-2-16,0-2 13,-2-3-15,0-4 14,-2-3-5,-1-5-14,-2-2-20,-2-5-57,-2-3-88,0-4-105,-3-3-105,-3-2-106,2-5-115,-2 0-75,0 0-130,0 0-87,0-10-166</inkml:trace>
  <inkml:trace contextRef="#ctx1" brushRef="#br0" timeOffset="48658.7831">17314 5461 4022,'-14'14'80,"6"-3"65,8-11 66,0 0 55,0 0-69,0 0-37,0 7-69,0-7-35,0 0-23,7 6-54,5-6-71,1 0-121,6 0-93,1 0-75,5 0-70,4 0-133,1 0-107,-1 0-217</inkml:trace>
  <inkml:trace contextRef="#ctx1" brushRef="#br0" timeOffset="48851.7942">17950 5242 3599,'-15'-10'34,"15"3"25,0 0 5,0 0 9,0 0-33,13 2-21,1-2-21,5 1 5,6 1 1,-1 0-59,6-1-58,4 3-135,1-1-179,-2 1-100,-3 3-109,-2-3-92</inkml:trace>
  <inkml:trace contextRef="#ctx1" brushRef="#br0" timeOffset="48978.8014">18007 5468 3552,'-18'18'63,"6"-6"47,2-3 45,5-3 28,5-3-66,0-3-28,0 0-72,14 0-89,3 0-70,7 0-149,5-10-198,6 0-172,4 0-265</inkml:trace>
  <inkml:trace contextRef="#ctx1" brushRef="#br0" timeOffset="50319.8781">18986 5104 3094,'-12'11'94,"1"0"59,3 4 32,1 1 24,-3 4-70,3 4-61,0 3-18,2-1-10,1 4-4,4-1-5,0-1-5,9-2-15,3-1-20,3-3 3,0-2 2,4-4-8,1-3 12,2-4 15,2-2-25,0-7 18,-1 0-19,0 0-23,1-9 17,-2-1 2,-4-4 2,0-1 17,-2-4 0,-3 0-6,-3-1-9,-2-3-11,-3 0 4,-2-1-3,-3-1 10,0-1 16,0-1 6,-9 1-5,-1 3 5,1 0 4,-2 3-25,-1 2 12,1 3-11,0 4 2,1 2 0,-1 4 4,-1 1 0,-1 4-15,-3 0 13,0 0-9,-2 9-9,2 1 2,-2-1-20,1 1-95,2-2-50,3 1-111,0-1-187,4-1-65,1 1-185,3-3-65</inkml:trace>
  <inkml:trace contextRef="#ctx1" brushRef="#br0" timeOffset="50507.8889">19750 5404 4822,'0'16'115,"0"-8"51,0-3 27,0-2 6,-6-3-120,6 2-32,0-2-26,-6 0-11,6 0-15,0 0-139,0 0-201,0-7-165,0-1-243,0-3-142,0 1-178</inkml:trace>
  <inkml:trace contextRef="#ctx1" brushRef="#br0" timeOffset="50927.9129">20196 4876 3001,'0'0'98,"-7"0"85,-3 15 55,-3 3 59,-4 5-65,0 4-62,-2 5-11,-2 4-61,2 0-29,1 4-14,2 0-47,3 1-3,4-2 2,3 0-15,3-1 9,3-4 0,0-4-17,9-2-3,1-6-42,4-4-29,2-5-28,2-4 5,2-3 5,2-6 16,0 0 31,1 0 17,-1-11 16,-1 0 23,-3-3-1,-3-1 19,-3-1-19,-2 1 10,-5-2 27,-5 0-22,0 0 60,0 2 1,0 1-6,-10 2-2,0 3-22,-1 3-25,-1 2 18,-2 4 12,-2 0-25,-1 0 12,0 0-35,-2 10-11,2 1 8,1-3-5,2 0-17,3 0-70,3-3-84,4-1-110,4 0-168,0-4-114,0 0-141,0 0-68</inkml:trace>
  <inkml:trace contextRef="#ctx1" brushRef="#br0" timeOffset="51217.9295">20757 4872 3744,'-8'-14'57,"8"0"40,0 2 15,0 1 11,0 6-43,0 1-46,0 4-16,0 0-6,0 0 1,0 0 29,0 13 18,0 0 10,0 4 13,6 1-21,-6 3-10,0 2 7,0 2-25,0-3-1,0 0 7,0-1-11,0 1-1,-12-2 4,-1-1 2,1 0-19,-5-2-8,3 2 2,-4-1-25,0-1 27,-3 2-7,1 0-4,4-2 4</inkml:trace>
  <inkml:trace contextRef="#ctx1" brushRef="#br0" timeOffset="51719.9582">20785 5366 5034,'26'0'2,"0"0"11,-1 0-22,2 0 0,-2 0 9,1-11-16,-1 4 23,-1-3-8,0 1-18,-2 2 4,-1 0 8,-4-1-7,-1 1 9,-3 2 17,-4-1-14,0 1 10,-4 0-3,0 0-26,-2-1 14,-3-1 3,0 0 2,0-2 11,0-3-2,0 0 4,0-1 2,0-1-11,0-1-12,0 1 13,0 2-6,0 0 17,-7 4-3,7 1-15,-4 2-2,4 2-13,-3 3 5,3 0-12,0 0 9,-4 0 6,4 0 22,-3 6 8,0-1 12,3 2 10,-4-2-4,1 0 21,0-1-15,-1 1 3,4-2-8,-3-3-14,3 3 3,0-3-7,0 0-12,0 0 10,0 0-9,0 0 6,0 0-3,0 0-18,0 0 15,0 0-11,0 0 6,0 0 6,0 0-10,0 0-4,0 0 25,-3 0-26,3 0 5,0 0 11,0 0-37,0 0 20,0 0 25,0 0-19,0 0 13,0 0-4,0 0-21,0 0 7,0 0 3,0 0 6,0 0 11,0 0 7,0 0 3,0 0 20,0 0 10,0 0 17,0 0 11,0 0-13,0 0-22,0 0-8,0 0-22,0 0-1,0 0 11,0 6 2,0 4 26,0 4 22,0 4-17,0 4-6,3 6-25,2 4-24,0 3 12,-1 3-9,0 2-1,-1-1 6,3 0-65,-1-2-123,1-3-154,-1-4-199,0-3-99,-2-5-152,1-4-105,0-2-169</inkml:trace>
  <inkml:trace contextRef="#ctx1" brushRef="#br0" timeOffset="52227.9873">20713 4867 1913,'0'-10'23,"0"3"25,0-2 10,0 6 21,0-2-6,0 1-23,0 1 2,0 1-6,0 2-16,0 0 13,0 0-25,0 0-16,0 0 13,0 0-6,0 0 24,0 0 28,0 7 96,0 3 40,0 2 52,0 5 13,0 2-84,0 6-34,0 4-54,0 3-39,0 1-19,-12 3-13,4-2 5,-2 2-6,-2-2-13,2-1-5,2-1-114,1-3-127,-1-4-177,3-1-166,1-5-188,4-3 15</inkml:trace>
  <inkml:trace contextRef="#ctx1" brushRef="#br0" timeOffset="52489.0022">20690 5276 2000,'13'5'-5,"1"-5"3,-1 0-3,3 0-39,-1 0-79,5 0-118,4 0-250,0 0 36</inkml:trace>
  <inkml:trace contextRef="#ctx1" brushRef="#br0" timeOffset="54270.1041">21567 5109 1750,'0'-6'37,"0"0"8,0 2 31,0 1 27,0 0-17,0-2 25,0 1-19,0 1 7,0-1-2,0 1 46,0 1-7,0-1-7,0 0 18,0 0-55,0 0 27,0 2-9,0-3-30,7 1 2,-7 2-14,0-2-3,0 2 24,0 1-27,0-2 10,0 2-30,0 0-10,0 0-2,0 0-26,0 0 32,0 0-28,5 0 27,1 10 61,1 2 34,0 5 73,2 7 5,4 3-16,-1 8-15,4 4-32,0 3-18,1 4-21,-1-1-20,-2 0-4,-1-1-11,0-3-27,-1-4 5,-2-3-33,0-4-12,-1-4 4,-1-4-12,-1-5 24,1-3-2,-2-4 0,1-3 0,2-4-21,1-3 19,2 0-8,2-8-6,2-1 8,4-3-13,1-3 8,1-4-19,0-1-1,0-2 22,-2-3-17,-2-2 23,-1-3 2,-2 1-11,-2-2 6,-2 0-18,0-1 7,-1 2-20,-1 1 21,-1 1 8,-1 4-21,0 1 27,-1 4-6,-2 3-6,-1 4 4,-1 2-15,-2 3 0,0 2-1,0 1-16,0 1-56,0 3-105,0-3-143,0 1-145,0-1-115,0 1-154,0-1-121,0 1-112</inkml:trace>
  <inkml:trace contextRef="#ctx1" brushRef="#br0" timeOffset="54406.1118">22215 5231 4518,'0'4'9,"0"-4"-6,0 0-45,0 0-141,0-7-284,0-1-311,0 1-310</inkml:trace>
  <inkml:trace contextRef="#ctx1" brushRef="#br0" timeOffset="76189.3578">2841 8630 2072,'8'-10'36,"-1"-2"26,-7-1 67,5 1 73,-5-1 31,4 0-6,-4 3-62,3-1-75,-3 1-29,0-1 21,3 4 12,-3-1 3,0 3-32,0 0-52,0 4-42,0 1 8,2 0 40,-2 8 64,0 5 93,0 5 64,0 8 10,0 9-12,0 6-29,0 7-38,0 8-29,0 2 17,0 3-21,0-1-20,-8-3-16,2-3-45,0-5-10,1-5-22,1-4-1,0-7-16,0-4-8,4-4 7,-4-5-8,4-5 12,0-4 3,0-3 31,0-2 2,0-6-4,0 0 13,0 0-34,0 0-4,0 0-5,0-9-18,0 1 1,0-3 5,0-2-2,0-4-2,0-4-3,0-1 0,0-4 3,0-3 7,-5-3 10,5-2-17,0-7 8,0-2-18,0-4-16,0-5 17,0-4-10,5-1 10,4-1 3,0 0-6,3 1-22,2 4 5,2 1 10,2 7-17,2 4 30,2 7-14,0 7 2,3 4 24,0 6-26,2 6 9,0 4 10,0 7-20,0 0 26,-3 9 6,-1 2-12,-1 2 7,-2 3-14,-5 1 1,-1 2-8,-5 1 25,-3 3 4,-2-1-8,-4 0 12,0 2-46,-8 1 6,-2-1-2,-6 2-17,-3 0-19,-4 0-35,-5 1-61,-4 1-10,-2-2 34,-5 1 4,-1-4 90,2-3 20,4-1 5,3-5 62,5-5-22,6-2 0,8-2 80,4-1-55,8 0 70,0 0 58,0 3-24,10 1 54,2 5-35,2 2-28,3 2-11,1 3-21,4 1-8,1 1-27,0 2-6,-1-1-13,1 0-9,-1-1 5,1 0-41,-1-2 7,-2-2-10,-1-1-6,-1-2-1,-2-1 0,0-3-14,-4-1-17,-1-3-25,1 0-81,-3-3-98,-1-1-88,1-3-106,-2 0-49,0 0 13,-1 0 21,2 0 34,-1 4-37,-1-1-26,1 1-23,-1 0-36,4 3-85</inkml:trace>
  <inkml:trace contextRef="#ctx1" brushRef="#br0" timeOffset="76382.3688">3871 8961 4004,'-9'-9'59,"2"9"33,7-8 3,0 1 6,0 1-40,0 0-57,0 0 5,11 0-48,3-1-97,2 1-18,3-3-112,4 2-132,2-1-52,1 1-89,-1 3-85,0-1-41</inkml:trace>
  <inkml:trace contextRef="#ctx1" brushRef="#br0" timeOffset="76512.3763">3766 9196 4372,'-7'14'58,"7"-5"62,0-1 27,0-3-19,10-2-55,2-3-59,6 0-33,2 0-76,5 0-136,6 0-139,4-12-259,0 3-204,3-1-160</inkml:trace>
  <inkml:trace contextRef="#ctx1" brushRef="#br0" timeOffset="78590.4951">5453 8254 1728,'4'6'39,"-4"-3"13,0-3 26,0 0 19,0 0-36,0 0 8,0 0-14,0 0-23,0 0 0,0 0-18,0 0 2,0 0 3,0 0 2,0 0 11,0 0-10,0 0 5,0 0 2,0 0-10,0 0 17,0 0-3,0 0 4,0 0 18,0 0 47,0 0-3,0 0-10,0 0 1,0 0-42,0 0-18,0 0 13,0 0 16,0 0-45,0 0 18,0 0-13,0 0-39,0 0 26,0 0 8,0 0-1,0 0 0,0 0 8,0 0-21,0 0 29,0 0 1,0-3-4,0 0 37,0 3-19,0 0-17,0 0 10,0 0-15,0-4 7,0 1 14,0 0 5,0 1 7,0-3-9,0 1 10,0 0-39,0 0-6,0-2-8,0 0 4,6 0 2,1 0 0,-1 1-14,0-2-3,2 1 33,-1-1-24,0 1-3,1 3 2,0-3-17,0 0 28,0 1 0,1 0 5,-2 0 1,3 0-23,-1 0 10,0 0-16,0-1 27,-2 3 2,-1-1 1,3 0 14,-2 1-43,-2 3 28,0 0-23,-1 0 1,0 0 1,1 0-40,-1 0 53,1 7-12,0-7 21,0 9-9,0-2-26,1-2 27,-1-1-18,1 0 24,-2 0-12,0-1-3,0-1 6,-1-2 2,-1 4 8,-2-4-16,3 3 0,-3-3-2,0 0 8,0 0-14,0 0 7,0 0 10,0 0 2,0 0 9,0 0-3,0 0-2,0 0-11,0 0-9,0 0 0,0 0-13,0 0 7,0 0 26,0 0-5,0 0-8,0 0 2,0 0-19,0 0 14,0 0-3,0 0 9,0 0-7,0 0-9,0 0 17,0 0-11,0 0 5,0 0-1,0 0 1,0 0 14,0 0-10,0 0-3,0 0-2,0 0-13,0 0 16,0 0-7,0 0 13,0 0-18,0 0 15,0 0-3,0 0-25,0 0 29,0 0-8,0 0 13,0 0 1,0 0-13,0 0 0,0 0-9,0 0 19,0 0-5,0 0-11,0 0 2,0 0-8,0 0 57,0 0-42,0 0 16,0 0-24,0 0-34,0 0 38,0 0-6,0 0 28,0 0-29,0 0 12,0 0-13,0 0-13,0 0 13,0 0 15,0 0-11,0 0 15,0 0-1,0 0-24,0 0 27,0 0 4,0 0-14,0 0 7,0 0-7,0 0-11,0 0-2,0 0 16,0 0-16,0 0 5,0 0 28,0 0-27,0 0 25,0 0-9,0 0-23,0 0 10,0 0-11,0 0 1,0 0 10,0 0 4,0 0-6,0 0 16,0 0-6,0 0-16,0 0 9,0 0-15,0 0 19,0 0-2,0 0 15,0 0 3,0 0-25,0 0 14,0 0 7,0 0-21,0 0 11,0 0 14,0 0-36,0 0 25,0 0-7,0 0-25,0 0 17,0 0 9,0 0 7,0 0-6,0 0-7,0 0 11,0 0 11,0 0-19,0 0-1,0 0 3,0 0-21,0 0 21,0 0 17,0 0-37,0 0 25,0 0 9,0 0-8,0 0-6,0 0-5,0 0-2,0 0-19,0 0 37,0 0-13,0 0 3,0 0 7,0 0-25,0 0 14,0 0 16,0 0 7,0 0-9,0 0-2,0 0-29,0 0 12,0 0-2,0 0-3,0 0 32,0 0-36,0 0 26,0 0 12,0 0-33,0 0 5,0 0-8,0 0 5,0 0-2,0 0 26,0 0-6,0 0-21,0 0 37,0 0-22,0 0-12,0 0 20,0 0-27,0 0 18,0 0 20,0 0-17,0 0-3,0 0 14,0 0-45,0 0 11,0 0 17,0 0-8,0 0 45,0 0-55,0 0 19,0 0-45,0 0-24,0 0-41,0 0-96,0 0-128,0 0-88,0 0-23,0 0-64,0 0-137,0 0 77</inkml:trace>
  <inkml:trace contextRef="#ctx1" brushRef="#br0" timeOffset="79407.5418">5379 7841 2132,'-6'-17'58,"3"5"37,3 0 35,-3 1 72,3 3-30,-3-1 12,3 2-2,0 0-79,0 3-13,0 2-60,0 2-26,0 0 38,0 0 45,0 8 75,7 5 69,4 9 25,1 7-7,3 8-14,2 10-48,2 11-19,2 7 13,0 2-33,0 3-26,0-2-18,-2-1-67,-1-9 28,-2-2-5,-1-8-20,-1-7 16,-2-5-52,-3-6 14,1-5 5,-1-4-16,-3-7 27,-1-3-8,-1-5 25,0 0 24,-2-6-14,1 0-18,1 0-27,0-11-17,1-3 5,1-2 8,2-4-2,1-4-11,0-4-5,0-3-9,2-5 12,-3-1 11,-1-4-13,0-3 12,-1-2-5,-1-1-2,0-2-19,-1 1 18,-1 0-5,0 2-9,0 4 33,-1 1-18,3 6-8,0 3 0,-1 3 3,0 3-10,0 2 10,1 2 7,0 2-14,3 3 14,-2-1-9,0 1-1,0 3-9,0 2 2,2 2-25,-3 0-70,-2 2-22,2 2-117,-2 1-79,-1-1-29,-2 3-84,0 1-46,0-1-118,0 3-81,0 0-248</inkml:trace>
  <inkml:trace contextRef="#ctx1" brushRef="#br0" timeOffset="79752.5616">6012 8238 2643,'-10'-6'74,"5"2"7,2 0 79,3 4 76,0 0 16,0 10 59,0 4 13,0 5-15,0 5-21,0 5 11,0 6-41,0 5-15,0 1-46,7 2-44,-1 0-35,0-1-11,0 0-10,-1-5-33,1-2-20,-2-2-50,2-4 0,-2-1-3,2-4 23,-3-3-7,-2-5-27,-1-1-68,3-2-123,-3-5-124,0-1-101,0-4-58,0-3-6,0 0-68,0 0-47,0 0-94,0 0-157</inkml:trace>
  <inkml:trace contextRef="#ctx1" brushRef="#br0" timeOffset="79921.5712">6132 8266 3694,'-14'-9'15,"5"-5"33,3 2 11,2 0-13,4 0 2,0 0-56,0 2-101,10-2-40,2 2-167,4 0-72,1 0-41,6 0-110,-1 3-131</inkml:trace>
  <inkml:trace contextRef="#ctx1" brushRef="#br0" timeOffset="80076.5801">6073 8492 3865,'-11'16'61,"3"-5"56,5-4 38,3-2 19,0-5-29,0 0-71,0 0-32,0 0-20,7 0-30,4 0 8,4 0-60,1 0-74,18 0-130,-4 0-234,-2-6-164,0-1-196,0-3-42</inkml:trace>
  <inkml:trace contextRef="#ctx1" brushRef="#br0" timeOffset="80756.619">6659 8207 2362,'0'-8'34,"0"0"25,0 2 71,0 2 15,0 0-33,0 0-24,0 3-72,0 1-4,-6-2 8,-1 2 6,-1 0-15,0 0 4,-2 0 2,-2 9 11,0 1 24,1 2-2,-1 3 2,1 3-3,-2 2 9,3 2-2,1 1-4,0 2-17,0 0-6,2-1 26,2 0-21,0-1 25,5-3-26,0 0-14,0-3 19,0-2-9,11-3-13,-2-1-13,1 0 6,4-4-26,0 0 29,1-2-1,1-2-16,0-3 17,-1 3-10,0-3-16,-2 4 3,1 1 32,-2-1 20,0 3 62,-3 2 9,-1 2 9,0 4 6,1 3-15,-3 2 5,0 1-9,-1 1 12,-1 1-27,2-1 5,-3-1-11,-3-3-24,0-2 41,0-2-11,0 0-29,0-3 16,0-1-63,-12-2 6,2 1 3,-1-2-29,-5-2 9,3 1-9,-5-3-3,-1-3-40,1 0-84,-2 0-86,2 0-106,-2 0-30,3-7-39,0-2-94,2 1-81,0-2-132,2 2-160</inkml:trace>
  <inkml:trace contextRef="#ctx1" brushRef="#br0" timeOffset="81280.649">5361 9321 2226</inkml:trace>
  <inkml:trace contextRef="#ctx1" brushRef="#br0" timeOffset="81550.6644">5317 9329 3615,'14'-5'2,"9"2"-14,8-2 12,9-1 6,11 1-10,11-2 36,12-1 0,12 1-16,9-1 14,12-1-2,5 3-2,6-2 40,5 3 18,4 0-26,-1 0 16,-2 3-1,-2 2-20,-4 0 27,-6 0 14,-4 0-32,-8 0 18,-6 0-10,-7 0-14,-9 0 10,-8 0-6,-9 0 13,-8 0 15,-10 0 7,-9 0 42,-6 0 3,-9 0 1,-7 0 10,-4 0-25,-4 0 0,-4 0-40,0 0 1,0 0-26,0 0-13,0 0-14,0 0-12,0 0-15,0 0-27,0 0 32,0 0-19,0 0 5,0 0 11,0 0-31,0 0-38,0 0-99,0 0-136,0 0-124,0 0-101,0 0-29,0 0-97,-7 0-81,-4 0-234</inkml:trace>
  <inkml:trace contextRef="#ctx1" brushRef="#br0" timeOffset="83364.7682">5636 10051 2673,'-8'6'84,"1"-6"63,1 0 2,2 0 30,0 0-76,-1 0-52,5 0 9,-2 0-13,2 0-10,0-5 8,0 1 14,0-1-21,0 0 14,0 0-32,0-2-22,10-1 13,0 1-8,0-3 3,1 1-3,1-2-3,2 0-9,1 1 16,-3 1 2,1 1 6,-1 2-9,-2 1-3,0 5 16,-3 0 5,-1 0 2,-1 9 17,-1 3 8,0 2 12,-1 2 17,0 5 18,-3 1-8,0 4-14,0 1 0,0 0-31,0 2-1,0 0 13,-7 2-29,7-2 8,-7 0-21,7-2-13,-5-4 34,1 0-13,4-5 22,-3-1 6,3-4 11,0-1 3,0-4-8,0 1 1,0-4 2,0 1 2,0-2 5,6 0 6,2-4-33,3 3 7,2-3-27,4 0-17,2 0-3,4 0-17,3 0 21,3-11-45,3 0-76,0-3-101,0-1-128,-1-2-85,1-1-128,-4-3-103,-4 0-114,-2-2-112</inkml:trace>
  <inkml:trace contextRef="#ctx1" brushRef="#br0" timeOffset="83608.7821">6165 9579 3478,'-11'-8'61,"6"1"13,0-1 23,2 1-5,3 2-45,0 5-32,0 0-12,0 0 70,0 9 22,0 2 50</inkml:trace>
  <inkml:trace contextRef="#ctx1" brushRef="#br0" timeOffset="83866.7969">6165 9827 5330,'0'13'7,"0"-4"8,0-3 36,0-2-14,0-4 12,0 0 14,0 0-42,0 0 23,0 0-19,0-8-29,0-1 7,0-1-16,0-4-6,0-3 16,0-2-22,0-3 11,0-2 4,0-1 6,0 1-2,0 2 22,0 1-11,6 1-13,-6 6 7,9 2-19,-2 4 22,1 3-13,4 5 51,1 0 53,5 9 23,3 4 68,2 2-19,2 2-28,1 5-22,-1 0-43,0 2 5,-3 0-14,-2 0-11,-3-1-13,-4 0-32,0-4 4,-5-1-5,0-1-10,-1-2 34,-3-1-44,0-2-34,-4-1-49,0-3-121,0 1-114,0-1-140,0 0-130,0 1-72,0-1-149,0 2-97,0-2-51</inkml:trace>
  <inkml:trace contextRef="#ctx1" brushRef="#br0" timeOffset="84121.8115">6821 9967 3698,'-9'13'70,"3"-4"48,6-4 32,0-2 46,0 0-35,0 1-45,0-1-48,8 0-26,3-3-41,6 0-18,4 0 30,3 0-24,9 0-46,4 0-74,3 0-118,0-6-141,1 1-218,-4 0-154,0-2-145</inkml:trace>
  <inkml:trace contextRef="#ctx1" brushRef="#br0" timeOffset="84347.8244">7398 9898 4164,'-7'-16'104,"2"0"88,5 3 52,-5 0 61,0 3-62,5-2-34,-54 3-6,17 3-69,20 2-24,17 2-56,0 2-13,0 0 81,0 9 18,0 3 46,51 7 13,-16 5-38,-15 3-19,-7 7-24,-3 2-47,0 3-35,-1 2-17,-2-2-17,-1-2-4,2-2-8,-1-1-71,-1-4-88,-1-4-135,-1-2-171,0-6-140,-2-5-138,-2-1-152,0-4-106,0-3-93</inkml:trace>
  <inkml:trace contextRef="#ctx1" brushRef="#br0" timeOffset="85216.8741">8757 9024 1974,'-12'9'51,"5"-3"51,1-2 47,1-1 91,0-3 24,-2 3-12,3-3-35,0 0-72,1 0-32,3 4-36,0-4 43,0 0-39,0 0-29,0 0 1,0 0-54,6 0 33,3 0-5,4 0 4,4 0 22,6 0-10,7 0 7,8 0-3,6 0 0,5 0-3,3-8-16,2 2 9,-2 1-22,-2 0 32,-6 0 12,-4 0 2,-7 3 36,-6-1-41,-5 1 13,-5 2 18,-7-2-27,-3 2-3,-3 0-2,-3 0-19,-1 0-10,0-3-5,0 3-18,0 0 5,0-3-19,0 3-52,0-3-99,0 1-125,0 0-93,0-1-136,-4-1-78,-1 3-75,1 1-215</inkml:trace>
  <inkml:trace contextRef="#ctx1" brushRef="#br0" timeOffset="85521.8916">8988 9341 3292,'-9'8'37,"2"-4"39,3-4 49,4 0 49,0 3-23,0-3-37,0 0-44,0 0-54,9 0-4,3 0-19,4 0 9,7 0 2,5 0-9,7 0 38,3 0 7,5 0 23,-1 0 12,-1 0-3,-1-3 17,-6 3-2,-6 0 44,-5 0 27,-6 0 5,-5 0 58,-4 0-22,-3 0 12,-5 0-18,0 0-62,0 0-13,0 0-67,0 0-21,0 0-7,0 0-25,0 0 10,-5 0-16,5 0-87,0 0-93,0 0-175,0 0-119,0 0-68,0 0-109,0-6-19,0 6-100,0 0-118</inkml:trace>
  <inkml:trace contextRef="#ctx1" brushRef="#br0" timeOffset="94884.4271">15273 3277 1681,'0'0'25,"0"0"-1,0 0-3,0 0-2,0 0-23,0-3 6,0 3-3,0-4 2,0 4 0,11-3 14,-1 3 2,1-1 10,-2 1 9,0 0-6,1 0 13,-3-3 15,0 3 18,-7-3 12,13-1 7,0 1-31,0-2-20,2 0-16,2-1-16,5 0 6,3 1-4,1-2-16,-1 0-4,1-3 12,1 3-5,0-1 4,-2-1-1,-4 2-17,-2 0 51,-1 2-40,-6 2 7,-1 0-1,-11-1-50,9 4 47,-9-2-9,0 2 8,0 0 1,0 0-14,0 0-14,0 0-39,0 7-51,0-2-62,0 0-57,0 2-60,-14-3-121</inkml:trace>
  <inkml:trace contextRef="#ctx1" brushRef="#br0" timeOffset="95191.4446">15389 3629 1905,'-9'6'31,"9"-3"20,0 0 27,0-3 20,0 0-34,0 0-26,0 0-19,0 0-24,0-6 7,14 3 3,1-3-6,5 1 5,0-1-4,4 0 4,1 0-5,0 0-9,-2 1 12,-1 2-8,-2-1 6,-2 1 12,-3 1-22,-1 2 8,-3 0-2,-2 0-1,-1 0 12,-8 0 0,9 0 3,-9 0-6,0-3-8,10 3-2,-10-2 6,0 2-8,0-2-43,0 0-63,0-1-108,0 2-134,11-3-161</inkml:trace>
  <inkml:trace contextRef="#ctx1" brushRef="#br0" timeOffset="96945.545">22167 3193 1547,'0'9'8,"0"-6"18,0-3 16,0 0 7,0 0 3,0 0 2,0 0-8,0 0 6,0 0-8,0 0-9,0 0-2,0 0 2,0 0-3,0 0-9,0 0-2,0 0 1,0 0 11,0 0 14,0 0 0,0 0 0,0 0-1,5 0-5,-1 0 21,1 4 8,1-4 40,4 3 12,0-1-23,5-2-23,0 0-29,6 0-12,-2 0 16,3 0 2,1 0-16,0 0 11,-4 0-2,0 0 2,-4 0 1,0 0 0,-3 0-8,-1 0 4,-2 0-13,-4 0-13,0 0-20,-2 0 5,-3 0-7,3 0 1,-3 0 13,0 0-17,0 0 24,0 0-21,0 0-3,0 0-41,0 0-50,0 0-126,0 0-64,0 0-27,0 0-27,0 0 62,0 0-52,0 0-144,-6 0 22</inkml:trace>
  <inkml:trace contextRef="#ctx1" brushRef="#br0" timeOffset="97337.5674">22112 3491 1670,'0'1'23,"0"0"14,0 1 9,0-2 1,0 1-19,0 1 6,10-1-11,3 0 4,1-1 14,4 2-6,2-1 30,2 1 7,1-2-2,0 2-2,-2 1-9,0-1 16,0-1 2,-3-1 55,-1 1-4,-4 1 4,-1-1-12,-4-1-40,-8 0-12,8 0-21,-8 0-2,0 0-2,0 0 13,0 0-11,0 0 10,0 0-39,0 0-6,0 0-3,0 0-6,0 0 6,0 0 5,0 0-4,0 0-19,0 0 17,0 0-12,0 0 7,0 0 12,0 0-16,0 0 6,0 0-9,0 0-16,0 0-70,0 0-130,0 0-81,0 0-84,0 0-40,0 0-50,0 0-93</inkml:trace>
  <inkml:trace contextRef="#ctx1" brushRef="#br0" timeOffset="103268.9066">10518 8153 2097,'-9'9'-2,"3"-6"15,6-3 14,0 0 10,0 0 20,0 5-8,0-5-4,0 0 7,0 0-19,0 0 10,0 0 33,0 0 63,0 0 21,0 0 15,0 0-22,0 0-50,0 0-9,0 0-26,0 0 9,0 0-36,0 0-1,0 0-6,0 0-5,0 0 11,0-9-7,0 1 14,-6 3-22,6-3 3,0 1 5,0-2-29,0 0 28,0-2-14,0-1-7,0-1 9,0 0-26,0 0 12,8-3-14,-2 1 34,1-1 10,-2 0-24,0 1 25,0 0-28,2-2-6,1 2 36,0 1-15,0-1-1,2 1 0,1-1-10,0 3 7,-1 0-10,1 2 2,0 1 9,-2 2-15,0 1 14,-1 2-10,0 4-18,0 0 39,0 0-20,-2 0 13,2 14 30,-1-2-34,1 5 51,-1 2 1,0 3-17,-3 2 35,-1 1-36,-3 1 7,0 3-2,0-2-15,0 2-3,-10 24-2,-2-11-1,-2-6 0,0-2 15,-2-1-25,-2-2 7,-2 1-4,0 0 9,-1-32 20,-1 21 0,1 4-1,2 2 8,-1-3-15,5 2 10,-1-4 0,5-1-10,2-5 32,3 0-8,1-4-3,5-2 8,0-3-7,0 0-3,0-2 3,10 0-19,2-1-16,2-1-13,2-3-2,2 3-1,1-3-6,3 0-10,0 0-3,3 0-2,-2 0-2,-1-7 5,1 2-1,-1-1-6,-1 0-6,-1 1 8,0 0-11,-3-1-2,1 0 9,-2-1-54,-2-1-66,-2 1-78,-1-2-98,0-1-92,-2-2-48,-1 0-57,-2 1-37,-1-1-108,-2 1-122,-1-2-140</inkml:trace>
  <inkml:trace contextRef="#ctx1" brushRef="#br0" timeOffset="103527.9215">11136 8248 4395,'-9'6'43,"4"-6"45,5 0 49,0 0 12,-4 0-55,4 0-40,0 0-56,0 0-1,0 0 14,0 0 1,6 0-3,-6-9-12,7 2 7,-1 0-28,0 0 5,-1-1-3,-2 2-14,0 0 9,-3 1 5,0 1-29,0 2-50,0 2-15,0 0-67,0-2-10,0 2-11,0 0-39,0 0-28,0 0-114,0 0-45,0 0-78,0 0-173,0 0 89</inkml:trace>
  <inkml:trace contextRef="#ctx1" brushRef="#br0" timeOffset="104013.9493">11643 7925 2403,'0'-7'17,"0"0"24,0 3 23,0 0 21,0 0 39,-7 4-2,1 0-10,-2 0-12,-1 0-64,1 0-8,-2 9 14,2 2-19,0 1 38,1 2-10,0 1 23,4 0 25,3 3-48,0 2 13,0 0-27,0 3-33,0-3 53,10 2 7,-2 1-27,1-1 25,-3-1-6,4 0-8,-2-3 21,0 0 17,-1-1-22,-1-1 8,-1-1-16,-1-1-4,1-1 8,-2 0-15,-1-1 24,0-1-25,-2-1-16,0 0 8,0-1-33,0-1 10,0 1-1,0-3-2,0 2 7,-10-2-8,1 1 6,2-2-11,-4 0 3,-2 1-5,-1-2-17,-1-1-42,1 0-80,-3-3-68,0 0-59,0 0-70,-1 0-101,1 0-64,0-9-141,-1 0-156</inkml:trace>
  <inkml:trace contextRef="#ctx1" brushRef="#br0" timeOffset="104172.9583">11760 7911 3430,'6'-8'25,"-2"2"6,2-1 3,2-1-5,-2 2-27,2 0 0,2 1-53,1-1-175,1 0-114,3 2-143,-1-1-108,3 0-70</inkml:trace>
  <inkml:trace contextRef="#ctx1" brushRef="#br0" timeOffset="104407.9718">12111 7977 3803,'-14'22'81,"2"-1"61,4-3 37,4 1 25,4 0-38,-4 0-50,4 1-15,0-2-10,0 2-43,0-3 13,0 0-33,8 1-3,0-1 2,1-1-23,-2 0 6,-1 0-21,2 0 12,-1-1-4,-2-1 9,-2-2 9,-3 1-16,0 0 13,0-1-7,0-1 2,-13 1 2,1-3-20,1 1 8,-2-4-43,1 2-57,0-4-73,-2 0-84,2-4-28,-2 0-38,2 0-108,-1 0-59,-2-7-80,3-3-153,-3 0 66</inkml:trace>
  <inkml:trace contextRef="#ctx1" brushRef="#br0" timeOffset="104650.9857">12178 7899 4045,'0'0'9,"0"-10"12,10 3 4,-2-1-21,3 2-2,3-2-12,4 1-9,5-2 31,5 0-21,4 1-5,3 0-19,1 0-6,-1 1-8,-2 3 19,-3 1 36,-3 1-29,-5 2 35,-6 0-33,-2 0-4,-6 0 30,-3 0 2,-2 0 17,-3 0-24,0 0 2,0 0-23,0 0 14,0 0-14,0 0-70,0 0-97,-8 0-238,0 0-170,-3 0-296</inkml:trace>
  <inkml:trace contextRef="#ctx1" brushRef="#br0" timeOffset="106035.0649">12870 7870 3190,'0'-7'19,"0"0"16,0 1 23,11 4-20,-11 2-4,0 0 47,7 0 58,0 13 58,-2 3 34,6 4-24,-2 3-28,0 7 19,3 3-15,-2 5-21,0 1 0,2-1-27,-2 0-32,-2-1 2,2-2-33,-4-3-16,-2 0 14,2-7-15,-3-2-19,0-5-28,-3-2-1,0-3-1,0-2 16,0-5 17,0 0 1,0-6 3,3 0-14,-3 0-5,3 0-6,1-9-20,1-1 13,1-3-24,1-1 8,2-3 7,1-4-10,0-3 10,2-1-6,-1-4-10,-1-3 17,2-2 13,0-3-28,-1 2 20,0-2-23,-2 2-16,1 3 30,-2 0-13,1 6 12,-2 4 14,-1 4 4,-2 4-1,2 3 2,-2 1-2,0 3-28,0 1 17,-2 1-10,4 1-8,-2 0 13,1-2-20,0 3-61,1-1-79,0 0-126,0 0-134,-1 0-75,-1 1-140,-1-1-88,-3 2-154,0-1-34</inkml:trace>
  <inkml:trace contextRef="#ctx1" brushRef="#br0" timeOffset="107314.138">10667 8923 1446,'-12'0'32,"1"0"17,-2 0 31,-1 0 30,-2 0-20,0 0 7,1 8-17,0-8-3,0 0 8,2 0-3,2 6 5,1-6-6,3 0 4,3 0 70,4 5 13,0-5-7,0 0-21,0 4-97,0-4-18,13 0-26,0 3 10,5-3 14,3 0 17,6 0 0,5 0-15,8 0 17,7-8-11,8-1 32,9 2 2,11-1-4,7-1-5,11 1-22,10-1 13,5 1-14,9-1 2,5 2-7,6 0-29,4 0 9,0-1-4,4 2-4,-1-2 11,-3 2-20,-3-2 21,-5 2 12,-8 1 14,-10-2 31,-10 2-9,-10-2 25,-12 2 7,-8-2 0,-12 2-6,-3-2 19,-9 2 26,-3 0 20,-5 0 25,-3 1-8,-2 0-4,-3 0-16,-4 0-31,-4 0-7,-1 0-25,-5 0-17,-2 1 2,-1-1-23,-3 1-2,-2 0 3,-2 3 2,-2-2-21,0 2 3,0 0-16,0 0-34,0 0 31,0 0-24,0 0-7,0 0 18,0 0-31,0 0-25,0 0-25,0 0-50,0 0-4,0 0-49,0 0-62,0 0-54,0 6-59,0-6-22,0 6-16,0-6-105,0 5-90,-5-1-226,-1-1 23</inkml:trace>
  <inkml:trace contextRef="#ctx1" brushRef="#br0" timeOffset="108647.2143">10696 9890 2210,'-6'7'18,"1"-7"43,2 0 24,0 0 27,0 0 46,3 0-35,0 0 29,0 0-27,0 0-37,0 0 9,0 0-21,0 0 1,0 0 2,0 0-9,0 0-32,0 0 32,0 0 6,0 0-2,0-4 13,0 1-7,0-1-21,0 0 10,0 0-1,0 0-18,0-1 2,0 0-29,4-3-2,1-1-18,1 1-20,0-1 23,2-3-5,-1 1 23,4 0-19,-2 1 2,4-2-8,0 2-21,-1 0 30,1 1 3,-1 3 2,2 0 11,-2 1-17,1 2-1,0 3 8,-2 0 7,2 0 22,-3 9-3,0 2 29,1 1 33,-3 0 1,-2 3 29,-1 0-28,1 1-33,-2-1-5,-2 2-2,1 0 15,-3 0 6,0-2-4,0 2-23,0 1 1,-9 0-16,0 1-2,2 0 4,-4 4 10,-7 0-3,-2 4-16,-1-1 4,-4 3-14,-2 3 37,0-3 40,-3 0-17,7-2 0,3-1-38,3-3 4,6-3 38,3-2 20,4-2 8,4-3-10,0-3-37,10-1-21,1-4-19,4-1-5,4-4 5,1 0-18,4 0 23,2 0-10,2-8-17,4-2 6,0 0-12,2 0-14,-1-2 13,3 0-2,-2 1-12,-2 0 12,-2 1-10,-3 1-2,-3 1 24,-7 3-4,-1 1 2,-6 1 0,-3 3-8,-3-2-6,-4 2 10,0 0-13,0 0 1,0 0-4,0 0-9,0 0 24,0 0-3,0 0 4,0 0-8,0 0-33,0 0-34,0 0-85,0 0-57,0 0-105,0 0-147,0-6-97,0 1-155,0 1-177,0-1-213,0-1 58</inkml:trace>
  <inkml:trace contextRef="#ctx1" brushRef="#br0" timeOffset="109725.2759">11156 9217 2224,'-7'6'23,"2"-1"25,1-5 18,1 0 9,3 0-14,-3 0-7,3 0-14,-3 0-4,3 0-2,0 0 51,0 0 11,0 0 25,0 0 13,0 7-51,0 0 45,0-2-10,0 2 19,0 2-2,0 0-54,0 0 9,6 2-18,0 0 5,1 0 22,-3-1-13,3-1 0,0 1-4,3-2 5,-4 0-14,3-2-9,-1 2 4,2-2-36,-2 0 3,0 2-10,0-2 7,3 3-6,-3-1 6,3 2 0,-1-2-39,-1 3 20,1 1-4,-1-2 13,0 1 27,-1 1-12,1 1-2,0-3 3,-3 2-15,2-1-10,-1 0 6,-1-2-20,-2-1 21,-2-1 22,-2 0-32,0 0 5,0-2-5,0 0-12,0 0 47,0 1 9,-11-2-28,2 0-6,0 0-22,-1-1-32,-2 0 38,-1-3-15,-2 0 0,1 0 24,-2 0-4,2 0 20,0 0-32,0 0 3,3 0-3,0 0-8,3 0 19,2-7-5,1 0-22,-1 0 10,0-2 16,0 1-12,1 0-1,0 1 22,-2 0-18,1-1 0,1 1 1,0-2-25,1 1 5,1-3 32,0 0-14,3-1 10,0 0-9,0-5-13,0 3 4,0-6-12,9-1 4,0 1-8,2-2 13,-1-1 11,1 0 11,3 1-10,-2-1-11,2 3 4,-2 2-1,2 0 18,-1 3-3,-3-1-9,1 3 17,-2 1-20,-2 0 14,0 2 13,-1 1-23,-1 0 10,-2 1 12,0 1-12,-3 0-16,0 0 28,0 1-45,0-2 19,0 2 19,0-3-34,0 1 33,0 1-8,-8 0-14,3 1 3,-1 2-8,6-2-11,-6 3 16,1 3 1,-2 0 4,-3 0 7,1 0 4,-2 0-14,-4 9 22,1 3-16,-4-4 1,2 2 27,-2 1-41,1 0 13,1-1 0,1 0-3,2-2 27,3-1-22,-1-1 6,4 0-4,2-4-11,2-2-18,3 0-49,0 0-64,0 0-76,0 0-15,0 0-6,0 0 9,0 0 33,9 0-28,2 8-114,-3-1-50,1-2-85,-1 2-51,3 0-110</inkml:trace>
  <inkml:trace contextRef="#ctx1" brushRef="#br0" timeOffset="111485.3766">11679 9953 3220,'-8'10'78,"8"-10"40,0 0-2,0 0 1,0 0-67,0 0-52,8 0 35,4 0-11,3 0-34,5-6 17,6 0-32,4 1-4,3-2 27,2 0-1,1-1-10,-1 1 3,-1-2 45,-3 1-28,-2 1-22,-4-1-45,-3 1-133,-5-1-118,0 2-86,-6-2-100,3 2-155,-5 0 40</inkml:trace>
  <inkml:trace contextRef="#ctx1" brushRef="#br0" timeOffset="111874.3988">12524 9692 3129,'0'0'32,"0"0"85,0 0 33,0 0 66,0 0-20,0 0-41,0 0 3,-6 0-39,6 0-3,0 0 4,0 0 16,0 0 26,0 0-8,0 0-24,0 0-55,0 0-61,0 0 12,0 0-16,0-9 35,0 2 47,0-1-1,0-2 19,4 2 10,-4-3 11,3 3 15,-1 1-8,-2 1-34,0 0-45,4 4-38,-4 2 19,0 0 5,3 8 49,0 6 59,2 7 18,0 9 17,1 10-52,0 5-37,1 7-49,1 4-32,-1 4 6,-1-2-20,1-2-13,-1-5 12,0-5-76,-2-5-59,1-7-125,-1-8-165,0-5-120,-1-7-163,1-5-164,-4-9-146,0 0-197</inkml:trace>
  <inkml:trace contextRef="#ctx1" brushRef="#br0" timeOffset="112798.4517">14419 8471 3174,'-6'8'87,"3"-8"-11,3 0 27,0 0-11,0 0-93,9 0 23,3 0-25,2 0 46,7 0 28,5-8 20,6 2 50,4 1-14,4 2-28,4-1-11,-1 2-52,1 0 1,-5 2 42,-3-3-12,-5 1 15,-6 2 17,-5 0-33,-5-2 37,-5 2 17,-4 0-25,-2 0 24,-2 0-12,-2 0-19,0 0 8,0 0-41,0 0-50,0-3 1,0 3-23,0-1-12,0-1-41,0-1-116,-7 1-106,7-2-124,-5 1-46,5-1-97,-5-1-19,5 1 0,-4 0-118,1 0 74</inkml:trace>
  <inkml:trace contextRef="#ctx1" brushRef="#br0" timeOffset="113086.4682">14532 8736 3214,'-8'10'12,"3"0"85,5-5 7,0-1 39,10 1 14,5-2-81,1 1-16,7 0-2,2-4-45,5 0 10,5 2 24,0-2-36,3 0 41,-1 0 11,0 0 17,-4 0 18,-2 0 12,-4 0 10,-6 0 42,-4-5 26,-5 5 25,-4 0 1,-3 0-30,-5-4-31,0 4-61,0 0-17,0 0-49,0-3-1,0 3-4,0 0-26,0-1-33,-5 1-108,5 0-127,0-2-130,0 2-124,0-3-141,0 1-80,-5 2-255,5-5 102</inkml:trace>
  <inkml:trace contextRef="#ctx1" brushRef="#br0" timeOffset="120336.8829">16017 8069 2216,'-10'-8'56,"3"1"39,1 0 31,2-1 90,-1 1-31,2 0-35,0 0-30,3 0-51,0 0 53,0 1-15,0-2 36,0 1-11,0 1-62,0 1 33,0 0 12,0 2-39,0 3-24,0 0 12,0 0 2,0 8 74,0 3 46,0 4 27,0 5 26,6 7 2,-1 4-7,-1 8-18,0 3-29,0 4-35,-1 3-18,-3 2-16,0-1-43,0-1-12,0 0-6,0-4-13,0-2-7,0-3-13,0-4-11,0-2-13,0-5 1,-5-2 11,5-2-53,0-4-60,0-2-93,-5-4-99,2-4-117,3-4-78,0 0-26,-3-4-65,-1-3-78,0 0-68,-1 0-231</inkml:trace>
  <inkml:trace contextRef="#ctx1" brushRef="#br0" timeOffset="120743.9062">16354 8332 3717,'-10'19'71,"4"1"49,-1-1 32,3 2-28,1 1-68,3 2-30,0-2-24,0-2 29,9 0 9,2-3-19,1-2-15,3-4-11,-2-1-7,5-3-4,-2-3-1,3-4 39,-1 0-24,1 0 6,0-11 14,-2 0-26,2-2 12,-4-2-7,3-2 1,-6 0 9,-2-2 54,-2-1 26,-3-1 17,-3-1 53,-2 2-17,0 1 6,0 2-27,0 1-27,-10 3-30,-1 2-27,0 5-2,-1 0-26,-3 4 3,0 2 3,-1 0-12,0 0-13,-3 0-12,0 8 42,4 0-3,0-1 6,4-1-3,2-6-79,1 6-49,2-6-116,3 5-104,3-5-64,0 0-35,0 0-98,0 0-35,0 0-125,-4 0-138</inkml:trace>
  <inkml:trace contextRef="#ctx1" brushRef="#br0" timeOffset="121711.9615">17015 8261 2398,'-8'0'25,"5"-7"117,0 3 36,3-1 33,0 5 20,0-2-105,-5-2-32,5 4-16,0 0-52,0 0 15,0 0 0,0 0 20,0 0 66,0 6-11,0 3 28,0 2-4,0 3-20,0 4 5,0 3 33,0 3 2,0 3-16,-7 1 26,7 1-29,-6-1-22,0 0-11,6-2-27,-4-1-24,-1-3-3,2-3-8,3-2-3,-4-2-10,1-1 4,3-6-12,0-1-4,-3-1 3,3-3-1,0-3 21,0 0 15,-3 0 5,3 0-9,0 0-24,0 0-23,0-9-13,0 0-8,0 1 8,0-4-1,0-1 13,0-1-11,0-1-1,0-1-2,0-1-6,7 1 2,0 0 3,0 2-5,-1 0-17,0 3 23,0 0 4,2 1-6,0 2 18,1 1-14,0 0-16,3 2 19,-2 1-8,5 2-10,-2 2 27,2 0 0,0 0-5,-1 0 34,2 0-2,-4 0-12,4 0 19,-3 0-20,1 6-19,-3 1 9,-2-2-1,2 2 14,-4 1 9,1 1 25,-2 1-10,0 3 7,-3 2 1,-3-1-29,0 4 14,0-1-26,0 0 6,0 0 3,-12 0-11,3 0 11,-1-2-22,-1-1 16,1-1-12,-1 0-6,-1-2 21,2-2-28,0 1 7,-1-3 4,3-2-8,1-2 2,1-3 5,-1 0-28,3 0-30,1-10 7,3-5-35,0 1 22,0-3-1,0-2 5,0-3 19,7 2 4,4-2 9,0 1 1,4 2 11,0 1 1,3 2 2,0 3 9,2 1-15,-3 4 5,2 2 26,0 4 10,-2 2 35,2 0 10,-3 8 21,2 0 9,-1 2 6,1 4 0,-1-2-12,-1 3-21,1 0-30,-2 1-16,-1-1-10,-1-1-3,-1 0 0,-2-1-6,-1-3-5,-2-1-2,0-1-5,-2-2-11,-1 0-60,-2-1-77,-2-5-86,0 0-117,0 0-108,0 0-83,0 0-41,0 0-117,0 0-13,-8 0-155,2 0-26</inkml:trace>
  <inkml:trace contextRef="#ctx1" brushRef="#br0" timeOffset="122240.9918">17681 8321 3293,'-6'-3'64,"1"0"31,5 3 20,0 0 28,0 0-34,0 0 25,0 0 33,0 13 19,0 3 21,9 1 18,-2 3-22,0 2-8,0 4-13,2 2-56,-1 1 0,1-1-16,-1-2-23,-2 0-17,2-3-19,-1-2-27,-2-3 1,1-2-2,-3-2-22,0-3 10,-3-2-3,2-4-3,-2-1 49,0-4-9,0 0-16,2 0 5,0 0-39,1-11-7,2-1 2,1-3-8,1-2 10,1-2 12,3-4-5,1-3 3,1-2-9,2-1-1,-1 0 13,2 0-4,-4 1-8,4 2 5,-4 1 1,0 4 1,1 4 16,-3 3-1,1 2-15,-4 2 15,1 3-21,-1-1 5,2 1 23,-3 1-18,1 0 12,-1 1-14,0 0-31,4 0 2,-3 1-58,-1 0-66,0 0-86,2 0-119,-4 1-81,1-2-96,-2 1-121,-3 0-61,0 0-147,0 0 11</inkml:trace>
  <inkml:trace contextRef="#ctx1" brushRef="#br0" timeOffset="124278.1083">18599 7960 1743,'-9'0'24,"2"-7"45,4 0 36,-1 1 28,1-2-1,3 1-17,-3-1-20,3-1-15,0 0-9,0-1 37,0-2-10,0 0 12,0 0 49,0-2-75,8-1-9,-3 1 7,1-1-31,-2 1 22,0 1 22,0 1-25,-4 1 2,2-1 16,1 4-21,-3 1-11,0 2-39,0 3 9,0 2 20,0 0 62,0 16 94,0 6 0,0 11 45,-10 9-20,2 13-38,0 13 2,-2 9-6,-2 10-2,-1 6-20,-1 4 16,-1 1-44,0 0-19,0-4-32,0-4-53,2-6-16,0-6-11,1-7-6,3-7 4,2-9 15,0-6-3,3-5-1,0-7 0,1-6-36,-1-5-45,1-4-60,3-6-95,-4-5-72,4-4-69,0-2-45,0-5-46,-3 0-57,3 0-131,0 0-107,0-9-190</inkml:trace>
  <inkml:trace contextRef="#ctx1" brushRef="#br0" timeOffset="125213.1618">18983 8192 3161,'-9'-7'92,"4"-2"47,0 3 26,2-1 10,3 2-93,-3 0-29,3 5-24,0 0-17,0 0 26,0 0 9,0 0 39,0 11 34,0 0 21,0 3 15,0 3 20,0 5 19,0 3 5,0 4-12,0 2-21,0 3 7,0 1-30,0 2-14,-9 0-11,-1-1-32,2-2 5,0 1-23,-3-3-3,3-3-4,1-2-41,1-4 19,1-2-26,-1-7-5,3 1 23,3-6-12,0-1 22,0-3 4,0-1 2,0-4-14,0 0-19,11 0-17,-1 0-1,2 0 6,2 0 7,2 0 7,1 0-7,0 0-10,1-6-3,0 6 11,-1-3-20,1 0 25,-3 1-12,4-2-24,0 2 26,0-1-20,1 0 4,-1-2-17,0-1-26,0 0-4,-1-1-43,1-1-2,-2 0-30,-1-1-54,-1 0-17,0-2-20,-4 1-15,0-1 6,-1 1-19,-2 0-8,-1 1-22,-2 1 25,-2 2 17,0-2-4,-1 1 21,0 1-78,2-1 25,0-1 8,1 0 41,0-2 96,1 0 20,2-1 55,-1-3 23,3 1 23,-1 1 14,1-3 9,1 1 16,-1-1 31,1 1 46,0-1 42,-2 1 13,1 0 60,0 1 3,-2-1-2,-2-1 5,0 1-68,0 2-12,-2-2-30,-3 1-28,-1 1-7,0 2-1,0 0-38,0 1 6,0 2-33,0 2-26,0 1 17,0 4-10,-5 0 3,-1 0 0,-1 9 2,0 0 5,-1 3 28,-1 3-5,-1 1 7,1 4-9,-1 0-21,5 1 19,-1-1-8,2-1-13,4 0 12,0 0-23,0-2 7,0 1 36,0-2-1,0 2 8,0 0 9,0 0-11,5 1 6,3-2 11,-2 0 0,0 0-1,-1-1 13,0 0-24,1-1 6,-2 0-30,3-1-17,-3-1 846,-1 0-848,-1-1 34,-2 0 9,0-3-854,0 0 836,0-1-1,0 0-24,-9-1 9,0 0 1,-1-2-16,0 1-11,-2-2-53,0-4-27,0 0-89,-1 0-27,1 0-27,-1 0-72,1-8-62,0 1-101,0-4-62,0 1-105,1 0-60</inkml:trace>
  <inkml:trace contextRef="#ctx1" brushRef="#br0" timeOffset="125519.1793">19847 8355 3862,'0'-6'28,"0"2"47,0 4 41,0 0 61,0 0 13,0 10 4,0 3 38,0 4-17,0 5-6,8 2 18,-8 3-35,9 4-25,-3-1-12,-1 2-64,0 0-50,1-2-9,0-1-13,-2-1-4,0-2 8,-1 0-18,-3-4 1,0-1-11,0-4-31,0-2-38,0-1-119,-10-1-91,0-5-85,1 0-81,0-3 29,-3 0-33,2-5-81,0 0-13,-2 0-116,2 0-159</inkml:trace>
  <inkml:trace contextRef="#ctx1" brushRef="#br0" timeOffset="125991.2063">19923 8501 2604,'0'-8'117,"-7"-2"44,7-1 32,-6 0 30,6 1-113,-3-2 7,3 0-31,0 0-18,0-1 36,0 1-68,9 0 15,0-1-27,-1 1-42,2 0 8,3 3 9,-1-2 6,2 2 0,0 0 5,-1 3-23,0 0 9,-1 1-5,0 2 15,0 2-13,-1 1-3,2 0 13,-2 0 8,2 0-7,0 0 9,0 9-5,-1 1-19,-2-3 22,1 3-23,-2-1 19,-2 2 5,-2 0-9,-1 1 42,-4 0-22,0 1-23,0 1 41,0 0-45,-9 1 20,-1 0 8,10 1-40,-10-1 27,-3 0-6,-1-1-8,1 0 15,0-3-5,3 0-8,1 0 11,-5-2 30,7-1-16,7-2 7,0 3 30,0-1-21,8 2 29,2-1 11,0 1 3,3 2-19,0 0 22,0 0-7,0 1-12,-1 1 35,-3 0-29,1 1 9,-2 0 32,-2 1-45,-3-1 0,-1 0 11,-2-2-31,0 0 25,0-1-38,0-2-24,0-2-10,-8-1-10,1 0 44,1-2-22,-2 1 0,2-3-8,-2 0-13,0-3 14,-3 0 6,-1 0-14,-1 0-41,-3 0-83,0 0-97,-2-10-103,-2 0-37,0 1-29,-3-1-45,2 0-86,0 1-96,-2 1-270</inkml:trace>
  <inkml:trace contextRef="#ctx1" brushRef="#br0" timeOffset="144474.2635">2944 7803 2490,'0'-8'47,"0"-2"78,0 3 27,0 0 28,0 1-30,0 2-57,0 1-10,0 1-10,-6 0-7,6 2-28,0-2 12,-4 2-5,4 0-26,0-3 40,0 3-50,0 0-14,0 0 39,0 0-51,0 0 66,0 0 16,0 9 20,0 2 48,9 5-16,2 3-12,0 4-21,1 3-1,0 3-29,1 3 0,0 0 9,0 0-49,-1-3 34,-1-1 17,2-5-21,-1-2 25,0-3-13,3-3-9,-1-3 7,4-4-4,1-4 10,2-4-24,5 0-5,2-8 10,4-5-53,3-6 13,4-4-9,6-6-18,2-6 26,6-2-10,4-4 8,5-4 1,3-1-5,5 1-2,5-3-74,0 5 66,1 2 28,-1 5-3,-1 3 70,-4 4-67,-6 7-16,-6 3 2,-6 2 5,-9 5 13,-5 3 1,-7 1 59,-7 4 6,-5-1 18,-4 1 23,0 0-33,-5 1-19,1-1-3,-4-1-24,1 2-7,-1-1-5,0-1-10,-2 3-31,-1-2-13,0 1 19,-4 0-13,3 3-5,-3-2-52,0 2-96,0 0-76,0 0-57,0 0-46,0 0-42,0 6-103,0 2-176,0 0-311,0 0 66</inkml:trace>
  <inkml:trace contextRef="#ctx1" brushRef="#br0" timeOffset="147445.4334">3284 12073 2400,'-13'-10'56,"5"2"84,8 1 73,-5 0 5,0 1-59,5 1-22,-2 1-64,2 0 16,0 1 32,0 2-73,0 1-21,0 0 0,0 0 14,0 0 55,0 0 69,8 11-6,0 2-28,1 3-3,3 3-50,-2 4 3,0 3-12,2 3-31,-2 1 2,-2-1-32,0 0 17,-3 0-22,-1-3-7,-2-1 12,-2-1-22,0-3-3,0-1-76,0-3-96,0-2-101,0-3-63,0-1-90,0-3-12,0-1-23,-9-3-73,-2-1-69,2-3 73</inkml:trace>
  <inkml:trace contextRef="#ctx1" brushRef="#br0" timeOffset="147915.4603">3147 11993 3023,'-5'-22'44,"5"-1"6,0 1 32,0 2 20,0 1-35,0 3 5,0 2-44,6 3-6,2 1-21,3 4-9,2 6 26,6 0-18,3 0 40,2 13-12,4 4 14,2 3-2,2 4-42,-4 5 6,0 0-8,-5 5-15,-4 2 40,-5 3-3,-7 0-31,-7 2 32,0 2-20,-10 2 5,-4 2 18,-4 1-29,-5-2-5,-3 0 27,-2-2-29,1-4 9,2-5 20,1-4-35,3-7 30,6-4 13,2-6 1,5-6-14,4-3-20,4-5-1,0 0-17,0 0 16,14 0 27,4-8-12,3 1 0,1 0-3,4 0-11,2 2 2,0 1-5,1 0 23,1 2-18,-1-1 15,0-1 12,-1 1-19,-2-2 2,0-2-35,1 0-18,-2-3-30,1-3-8,-3-1 16,1-1 4,-2-2 44,1-1 7,-2-1 25,-3-1-5,-2 1 4,-2-3 17,-2 2-30,-4 1 61,-1 2 8,-3 2 20,-2 1 47,-2 4-47,0 5-3,0 5 46,0 0 22,0 0 43,0 14 36,0 2-49,0 2-2,0 3-22,-6 3-48,6 1 15,0 0-55,0 0 76,0-3-102,0-1-31,7-2-10,3-3-173,-3-3-5,1-3-119,-3-3-130,4-4-176,-2-3-129,0 0-213,-1-10 58</inkml:trace>
  <inkml:trace contextRef="#ctx1" brushRef="#br0" timeOffset="148078.4696">3929 12041 5203,'0'0'66,"0"0"14,-6 0 12,6 0-1,-8 0-76,8 0 14,0 0-14,-3 0-32,3 0-23,0 0-134,0 0-118,0 0-88,0 0-117,0 0-85,0 0-81,0 0-113,6 0-71</inkml:trace>
  <inkml:trace contextRef="#ctx1" brushRef="#br0" timeOffset="148829.5126">4177 12187 3488,'0'9'22,"0"-9"13,0 0-3,0 0-13,0 0 1,0 0-20,0 0 3,0 0 14,0 0-39,0 0 21,0 0-11,0 8 11,0-8 35,0 0-4,0 4 30,0-4 12,0 0-2,0 0-12,0 0 12,0 0-8,0 0-19,0 0 38,0 0-20,0 0-5,0 0 21,0 0-21,0 0-9,0 0-26,0 0-17,-4 0-16,0 0 2,1-5 7,0 0 5,-2 1-16,1 1 19,1 3-13,-2-2 7,3 2 11,-2 0-21,0 0 42,0 0-20,-4 9 16,2 2 13,-1 1-5,0 2 9,-3 3-5,2 2-5,3 0-17,0-1 27,2 0 0,3 0-2,0-3-5,0 0-15,0-4-21,10-2 2,0-3 1,3-2-11,0-4-22,3 0-16,-1 0-14,2-10-22,0-1 12,1-1 4,-4-4 19,3 2 28,-5-2 9,0-2 16,-4 0-12,-2 1-3,-1 2 13,-2 1-12,0 1 20,-3 4-15,2 4 20,-2 5 54,0 0 20,0 10 70,3 7 15,1 4 1,-1 5 25,2 6-32,2 5-3,3 7-38,1 3-38,3 4-23,2 5-30,3 0-13,-1 2-29,0 1 6,-4 0 2,-2-1-21,-2-4-41,-10-4-30,0-6-41,0-5-20,-16-4 22,-2-8-33,-7-7 21,-3-4 23,-4-6 5,-3-10 56,-2 0 14,-2 0 17,2-13 27,2-3-6,5-3 40,5-3-8,6 0 11,3-3-1,10-2-40,6 0 5,0 0-17,10-2-5,7 0 10,2-2 3,6-1-36,3 0-22,3 0-35,1 1-18,2-1-1,2 0 11,0 0-1,-3 3-19,-1 0 46,-1 2 4,-3-1-3,-2 1 8,-3 1-26,-2 0 20,-5 0 41,-2 0 33,-4 3-4,-1 0 2,-4 3 12,-1 5-13,-1 1 35,-3 5 45,2 9 56,-2 0 48,0 0 72,0 17 7,0 2-22,3 3-2,0 7-70,0 0-59,2 0-51,-1 2-39,1-2-8,2-2 3,0-4 3,0-2-17,0-3-155,0-5-163,-2-1-129,1-5-272,-1-3-101,-2-4-236</inkml:trace>
  <inkml:trace contextRef="#ctx1" brushRef="#br0" timeOffset="149010.5229">4584 11904 4545,'-8'-7'42,"-1"3"37,4-2 11,1 1 12,4 2-62,-3 3-60,3-2-105,0 2-107,0 0-86,0 0-98,0 0-72,9 0-11,-1 0-22,-2 0-32,5 8-61</inkml:trace>
  <inkml:trace contextRef="#ctx1" brushRef="#br0" timeOffset="149214.5346">4826 11672 4314,'0'-8'65,"0"4"30,0 1 91,0 3 119,0 0 43,0 15 58,0 3-48,12 9-73,-1 7-58,6 5-66,1 9-19,3 4-19,2 6-45,1 4-26,-1-1-13,2-2-29,-1 0 1,0-5 20,-4-3-26,0-4 2,-2-3-63,-5-5-89,-2-5-106,-1-3-132,-5-7-120,-2-4-108,-3-3-27,0-3-48,0-2-50,-9-5-18,-4-1-166</inkml:trace>
  <inkml:trace contextRef="#ctx1" brushRef="#br0" timeOffset="149788.5674">4933 12414 3772,'-9'29'93,"3"-14"0,6-15 4,0 0-3,0 0-79,9 0-1,2 0 6,5 0 9,2-29-33,6 8 4,5 5-29,5 1-54,3 0-51,4-1-46,-1 0-58,0-2-29,-1-1-26,-2-2 19,-5 1 66,-6 1 69,-2-3 98,-6 2 43,-4 1 34,-5 2 4,-2 6 88,-3 3 63,-4 8 66,0 0 94,0 10-43,0 2-20,0 6-57,-6 4-78,6 2-39,-9 1-26,9 0-28,0-3 23,0-1-17,0-3-30,0-4-1,0-3-25,12-4 0,1-4-6,2-3-10,2 0-26,1 0-23,2-12-37,1 0-21,-1-2 10,-1-4-10,-1-1 47,-3-1-1,-3-2 16,-1-1 35,-4 0-18,-3 3 34,-1 0-8,-3 3-6,0 4 18,0 4 25,0 9 2,0 0 65,0 0 41,0 17-30,0 0 17,0 3-45,0 4-38,0 0 0,0-1-5,9 2-24,-2-3 0,2 0-5,1-5-19,3 0 29,0-5-6,4-2-27,0-6-13,4-4-46,1 0-1,0 0 19,-1-14 36,1-1 17,0-4-6,-2-3 4,1-5 20,-1-2 2,-3-4 1,0-3-4,-2-6-25,0-1-5,-5-3 50,-1-4 34,-2-2 44,-3 1 35,-4-2 4,0 2 30,0 2 24,0 6 37,0 6-48,-10 6-62,10 7-88,-7 7-47,7 8 35,-6 9 24,2 0 34,4 21-4,-6 6-7,2 8-4,1 10-1,-1 8-12,4 7-33,0 5-16,0 4-18,0 0 6,0 0 4,0-2-38,10-6-96,-1-3-84,0-7-201,2-3-187,0-9-127,-1-5-259,-2-3-260</inkml:trace>
  <inkml:trace contextRef="#ctx1" brushRef="#br0" timeOffset="150380.6013">7175 11966 3878,'0'20'62,"0"1"68,0 0-3,-6 2 12,6 2-58,0 0-67,0 0 37,0 0-22,0-1-8,9-3 17,1-3-39,5-2 30,0-6-18,3-3-35,1-4 14,1-3-22,-1 0 48,0-10 6,-1-2-23,-3-2 0,-2-3-27,-3-2 12,-3-1 31,-2-4 4,-5 0 5,0-1-7,-9-3 28,-2 2 23,-1 2-8,-3 1 18,0 5-37,-3 3-4,0 4 18,0 11-28,-1 0 15,-2 0-19,1 11-4,0 2 32,-1 4-32,3 3-18,0 0-14,5-2-29,1 2-62,5-4-81,3-1-78,4-2-111,0-2-84,10-3-152,3-1-185,5-3-96</inkml:trace>
  <inkml:trace contextRef="#ctx1" brushRef="#br0" timeOffset="150637.616">7657 11614 3973,'-17'-21'44,"7"3"66,4 1 6,-1 5 14,3 4 34,4 8 13,0 0 87,0 12 87,0 7-15,0 6-25,10 8-61,-1 8-64,1 8-13,3 5-57,-1 5-9,1 4-38,2 1-38,-3 0 11,1 0-25,-3-3 2,-1-3-22,1-3 3,-3-4 8,-2-2-28,-1-6-40,-4-5-100,0-6-88,0-3-95,0-7-116,0-22-86,0 0-9,0 0-30,-6 0-70,6 0-24,-5 0-240,5-7 118</inkml:trace>
  <inkml:trace contextRef="#ctx1" brushRef="#br0" timeOffset="151056.6399">7986 11947 3694,'0'0'80,"0"0"79,0 0 90,8 0 98,-8 15 19,8 6-14,-2 6-21,0 4-35,2 6-74,0 5-43,0 2-43,0 3-38,0-1-9,0 1-27,-1-3-1,-1-4-28,1-2-18,-1-3 20,0-4-38,-2-2 12,0-5-8,-1-4-31,-3-4-24,0-3-62,3-2-10,-3-5-43,0-2-9,0-4-13,0 0-38,0 0-4,0-12-51,-7 0 24,7-3 5,-6-5 46,0-1 76,2-6 53,1-2 16,0-4 41,3-2 3,0-5 1,0-1 27,0-3-15,0-3 14,7-1-6,-1 0 24,2-2 9,0 2 41,-1 2 13,3 4-8,-1 4 4,3 5-54,0 5-12,1 5-12,-2 6-17,5 5 23,-3 4-7,2 8 20,1 0-15,2 0 1,-1 12-2,3 4-6,-1 1 13,-2 3-4,2 4 20,-5 2-18,-2-1 11,-4 3-21,-8-1-13,0 2 8,0-3-9,-13 2 3,-2-2 24,-7-2-52,-3 2-67,-4-3-69,-2-1-90,-4-3-58,1-2-109,0-4-41,0-4-104,2-2-218,2-7 133</inkml:trace>
  <inkml:trace contextRef="#ctx1" brushRef="#br0" timeOffset="151247.6509">8994 12034 3782,'0'0'-27,"0"0"8,11 0 7,2-9 19,2-1 1,5-1-98,2-2-176,4 1-174,-1-3-148,5 2-247</inkml:trace>
  <inkml:trace contextRef="#ctx1" brushRef="#br0" timeOffset="151392.6592">9083 12278 4298,'-17'25'55,"7"-6"17,5-6 16,2-3 9,3-4-58,0-1-8,0-2-42,12-3-108,3 0-113,6 0-146,4-8-238,5-2-128,3-1-193</inkml:trace>
  <inkml:trace contextRef="#ctx1" brushRef="#br0" timeOffset="151727.6783">10030 12123 4420,'0'8'52,"0"-8"25,0 0-3,0 0-11,0 0-50,0-10-26,0-1 15,-4-2 14,0 1-9,-1-5 1,0 0-18,-3-4-13,-1-2-2,-3-4 2,-3-1 17,-2-5 14,-3-4-19,-3-2 9,-1-4 4,2-3-25,1-3 17,3 2-7,4 0-7,3 2 20,7 4 10,4 3 12,0 7-25,9 6 3,4 6-2,2 6-15,3 7 16,4 6 4,3 0-15,4 10 15,2 5 9,2 6-17,0 1 6,0 6-10,-2 1-5,-3 4 14,-4 2 47,-4 4 35,-4 3 74,-7 1 50,-4 3 4,-5 2 7,0 3-65,-11-1-51,-4 4-19,0-1-37,-5 0-15,0-2 1,-1-3-21,0-1-12,2-4 12,3-3-16,3-4 1,3-5-20,4-4-112,6-5-107,0-3-159,0-5-122,14 1-43,1-6-129,3-1-55,1-1-176</inkml:trace>
  <inkml:trace contextRef="#ctx1" brushRef="#br0" timeOffset="151875.6868">10319 12639 4154,'9'19'136,"-2"-2"91,-1-4 104,-1-1 76,-1-1-77,1-3-70,0-2-115,-2-2-68,0-2-62,0-2-43,1 0-110,0 0-215,3 0-228,0-10-333,-1 1-352,0-2 95</inkml:trace>
  <inkml:trace contextRef="#ctx1" brushRef="#br0" timeOffset="156012.9234">12223 11916 2475,'-9'6'34,"1"-6"103,8 0 36,0 0-13,0 0-6,0 0-104,0 0-42,0 0 20,14 0-28,3-4 5,4 0 49,6-2 9,6 2 28,6-2 23,3 1-11,5-1-11,1-1-13,1 2-25,-3-1-19,-1 2-13,-5 0-7,-5 1-15,-5 2 13,-4 1 19,-5 0-15,-7-2 12,1 2-12,-6 0 34,-3-2-9,1 2 25,-4 0-5,3-3-43,-4 3 1,-2-3-18,2 2-1,-2-2-8,1 1 23,-1 0-27,0-2-20,0 1-82,0 0-75,0 0-59,0 0-139,0 3-5,0 0-22,0 0-22,-7 0 31,-3 0-153,1 7 73</inkml:trace>
  <inkml:trace contextRef="#ctx1" brushRef="#br0" timeOffset="156355.943">12312 12341 2234,'-10'7'39,"10"-1"27,0-2 53,0 0 77,0 0-1,0 1 10,11-2-35,2 1-55,3-2-39,5-2 5,5 0-8,7 0 29,3 0 23,5 0-19,2 0 22,1 0-38,2 0 3,-2-5-11,-2 1 14,-3 4-4,-6-6 36,-3 2 18,-5 1-7,-7 0 45,-3 3-31,-5 0-20,-2-1-7,-4 1-29,0-3-24,-4 3 6,0 0-21,0 0-18,0-1-13,0 1-9,0 0-26,0 0 15,0 0 0,0 0-14,0 0 2,0 0-71,0 0-102,0 0-166,0 0-142,0 0-87,0 0-132,0 0-32,0-5-154,0 5 59</inkml:trace>
  <inkml:trace contextRef="#ctx1" brushRef="#br0" timeOffset="159573.1271">14514 11147 1834,'-8'-13'26,"3"1"34,1 0 37,2 0 16,2 2 26,-3-2-18,3 0-5,0 0 63,0 0-39,0-1 31,0-1 9,0 2-46,0-3-24,0 1-5,0-1-1,0 4 9,0-2 18,0 3-13,0 1-40,0 3-54,0 1 9,0 3-25,0 2 31,5 0 41,4 16 32,2 5 71,2 7-6,4 7 3,0 8-26,3 7-49,0 4-25,0 3 0,1 0-9,-2-1-6,-2-7 1,-3-3-19,-2-5-6,-3-5-11,-2-5 1,2-5-18,-4-5 9,-1-4-10,-1-4 19,0-3-5,-1-3 14,0-4 19,-2-3-17,4 0 15,-2 0-27,1 0-15,2-10-6,0-3 1,2-2-9,2-5-5,1-1 1,1-6 6,1-2-11,0 14 14,-1-14 4,1-5-29,0-7 16,-1-2-8,0-2 5,-2-1 2,-1-1 9,1-14-19,-2 10 2,-1 5 8,0 7-2,0 4 22,1 3-21,0 3 13,-2 3-24,1 4 14,1-1-5,-1 4 6,0 0 4,0 3-40,-1 2-2,0 2-61,-1 0-39,-1 2-62,-1 0-69,-2 4-44,0 1-36,0 1-34,0 2-58,0 2-64,0 0-33,0 0-36,0 13-160</inkml:trace>
  <inkml:trace contextRef="#ctx1" brushRef="#br0" timeOffset="160113.1579">15132 11388 3510,'-9'0'32,"1"-6"55,2 6 20,0-6 14,1 6 28,1 0-14,0 9 40,4 4 40,-3 6-1,3 6 18,0 8-15,0 3-51,0 7-12,-3 3-22,3 1-13,0 4 11,0-2-21,-3-2-28,0-2-23,3-5 15,-4-4-42,4-5 8,-3-5 4,3-7-24,-3-5 25,3-2-3,0-4 27,-3-5 11,3-3-14,0 0-12,0 0-52,0-7-7,0-4-6,0 0 1,0-5 4,0-5 0,0-3 15,4-3-15,2-2 11,-2-3-15,2-3-26,-1 0 14,1-3-5,-1-2 9,2 0 18,-1 0-9,2 1 11,-1 2-3,1 2-12,2 6 13,1 2-6,-2 7 0,2 3 7,0 4 2,-1 7 7,4 6 17,-1 0 37,3 11 6,0 2 0,3 6-2,1 2 1,1 3-25,1 4 14,-2 1-3,-1 2-23,0-2 16,-5 0-20,1-1-17,-4-2 2,-1-1 1,1 0-8,-4-5 10,-2-1-11,-1-2-18,0-1-5,-3-4-41,-1-2-43,4-2-39,-4-1-50,0 0-25,0 0-36,0 1-15,0-1-117,0 0-62,0 0-40,7 2-32,3-1-27,1 1-28,4-3-47,0-2-235</inkml:trace>
  <inkml:trace contextRef="#ctx1" brushRef="#br0" timeOffset="160338.1708">15306 11682 3673,'-16'7'74,"6"-3"48,4-4 27,1 4 37,5-4-93,0 0-42,0 0-19,11 0-42,2 0 5,4 0-14,6 0-51,1 0-63,5-7-118,1 3-197,1-1-121,-1 0-190,-3 0-69</inkml:trace>
  <inkml:trace contextRef="#ctx1" brushRef="#br0" timeOffset="160994.2083">15256 11748 1951,'-10'11'33,"0"-5"18,1-2 29,2 0-2,0 0-3,0-1-20,0 2-4,1-1 0,1-1-9,1-3 31,0 2 51,4-2 16,-3 4-9,3-4-3,0 0-55,0 0 24,0 0 29,0 0-21,0 0-2,0 0-62,0 0-3,0 0-26,8 0-36,-1 0 57,-1 0-53,2-6 11,0 0 25,0 3-21,0-2-2,4 1 32,-4 1 1,2 0-2,3-1 34,-3 1-8,0 0 22,1 1-22,-3 0 5,-1 2-23,-1-3-25,-1 3 25,-5 0-33,0 0-11,0 0 11,0 0-55,0-3-71,0 3-50,0 0-189,0 0-81,-10 0-43,0 0-164,2 0 4</inkml:trace>
  <inkml:trace contextRef="#ctx1" brushRef="#br0" timeOffset="161605.2433">14302 12373 2143,'-16'6'29,"1"0"33,-1-4 48,0 1 87,-3 0 36,2 0-40,0 1-36,4-4-75,1 2-62,3-2 54,2 3-19,7-3-1,0 0 19,0 0-46,16 0 20,4 0-29,4 0-1,10 0-3,8 0 17,11 0 53,12 0 4,11-5 16,13-2 15,12 1-36,8 1 11,9-1-11,5 1-9,4 0 6,2 1-1,-2 0 38,-4 1-19,-2-1 34,-5 1 1,-6 1 8,-6 0 2,-8-1-21,-10 1-16,-8-1-39,-7 1 16,-9-2 10,-10 1-1,-9 1 34,-8-1-8,-9 1-27,-6 0 1,-6 0-38,-5 2-12,-4-3 15,-2 3-11,-3 0 23,0-1-32,0 1-22,0 0 1,0-2-25,0 2 11,0 0 10,0 0-22,0 0-53,0 0-62,0 0-119,0 0-141,0 0-124,0 0-100,0 0-152,0 0-69,0 0-202,0 0 116</inkml:trace>
  <inkml:trace contextRef="#ctx1" brushRef="#br0" timeOffset="164003.3805">14987 13033 1723,'-8'8'9,"5"-3"16,3-5 11,0 2 13,0-2-13,0 0-7,-3 0 1,3 3-8,0-3 8,0 0-10,0 0 3,0 0-3,0 0 21,0 0 15,0 0 11,0 0 15,0 0-3,0 0 1,0 0 0,0 0 29,0 0 13,0 0 17,0 0-41,0 0-28,0 0-57,0 0-25,0 0 47,0-5-1,0 0 29,0 0-6,0 2-14,0-1-37,0 0-8,0 0 19,0-2-12,0 3 32,0-2 22,0 0-23,0 0-6,0 1-6,0-1-6,0 1 23,0 0-8,0 0 23,0-1-10,0 2-7,0-2 4,0-1 1,0 0 4,0 1-4,0-2 30,0 0-9,0 0 5,0 0-2,0 0 12,0 1-5,0 0-15,0 3 15,0 0-56,0 1-18,0 2 45,0 0 53,0 7 90,0 5 67,0 5 36,0 7-18,6 5-25,1 5-24,-2 9-66,0 3-40,0 3-23,-1 2-35,-1 2-2,-2 0-14,-1-4-17,3-2-16,-3-2-9,3-4 2,-3-4 10,3-6-13,-3-4 8,1-4-16,2-6-8,-3-2 33,2-7-29,-2-2 30,0-3-19,0-3-12,0 0 22,0 0-34,0 0 31,0-10-23,0-1-3,0 0-9,0-6-9,0 0 16,0-4-12,0-1 24,-5-5-11,5 1-1,0-4 16,0 1-7,0-3-2,0 0 15,0 0-19,0-3 8,7 1 11,1 1-14,-1-3 26,1 0-13,2 2 0,0-1 7,2-1-13,1 2 17,1-1-22,1 2 1,0 1-6,3 2-6,1 3 5,0 3 6,2 2 6,0 4-4,0 3 12,2 6-13,1 3 8,-3 4-6,1 2 11,-2 0-9,-4 8 5,0 3 15,-5-1-29,-4 4 19,-4-2-10,2 5-5,-24-5 20,8 5-17,-1 3 3,0-3-4,-3 4 10,-1-1-3,-5-1 1,-1 3 6,22 0-20,-23 0 2,-4-3 10,-1 2-3,2-3 1,2-1-4,5-2 17,2-2-21,6-1 20,3-2 5,8 2-21,0 1 28,0 0-21,12 0 20,0 2 11,5 1 9,0 1 30,1 0 5,4-2-15,-2 2 3,2-1-12,0-1-2,0 0 23,0-1-23,1-2-7,-1 1-5,-2-4-31,2 1 19,0-3-21,-1 0-10,2-3 12,0 0-32,0 0-29,-2-4-72,3 0-84,0 3-110,-3-3-117,0 0-91,0 0-112,-1 0-159,-1 0-105,-1 0-198</inkml:trace>
  <inkml:trace contextRef="#ctx1" brushRef="#br0" timeOffset="164433.405">17275 12434 3462,'-9'-5'76,"4"0"63,5 1 44,0 1 20,0 0-61,0 3-44,0-2-39,9 0-29,2 0-3,1 0-10,3-1-16,5 0 11,3 0-1,3-1-9,3 1 12,3-2-6,2 0-14,0 1 11,0-1-38,-2-2-55,-1-1-56,-17 0-129,4-1-167,0 0-77,-1 1-59,-6 1-40,-1 0-33</inkml:trace>
  <inkml:trace contextRef="#ctx1" brushRef="#br0" timeOffset="164593.4142">17244 12651 3301,'-9'22'109,"4"-3"84,5-4 18,0-3 27,0-1-111,12-2-58,2-2-23,0-4-25,4 0-1,1-3-38,2 0-3,5 0-3,0-6-8,1-3-79,-1 1-46,0-1-146,-2-2-139,-1 2-20,-4-1-42,-3 2 21,-3-1-119,-2 2 106</inkml:trace>
  <inkml:trace contextRef="#ctx1" brushRef="#br0" timeOffset="165918.49">18914 11033 2707,'10'-10'143,"-47"5"34,14 0 3,12 5 10,2-5-117,5 5-34,4 0 63,-6 0 36,0 13 32,-4 4 71,1 6-54,-1 5-19,-4 5-38,2 3-68,1 6 53,-2 0-18,4 0 16,3-2 25,2-4-30,4-3-10,0-4-16,9-5-12,1-2-23,4-5 4,1-5-25,4-2-5,0-3-2,4-3-13,1-4-5,2 0 22,-3 0-21,3-14 15,0 2 12,0-4-29,-1 0 21,-2-2-1,-1-5 9,-2 2 0,-2-4 3,-2-1-5,-3-3-20,-3 0-18,-4-3-7,-4 0 11,-2-1-5,0 2 12,0 2-5,-7 2-8,-2 2 16,-1 5-1,-1 3-12,-4 4-3,2 5-5,-2 1 7,0 5 14,-3 2 12,1 0-4,-1 0 7,2 0-16,-1 6-26,4-6 17,-1 8-58,4-2-46,2-1-88,0-5-95,4 5-57,0-1-10,0-1 22,-1-1-26,1-2-101,-5 4-76,1 1-88,-1 1-165</inkml:trace>
  <inkml:trace contextRef="#ctx1" brushRef="#br0" timeOffset="166226.5076">19443 11415 3830,'8'7'45,"-4"-7"45,-1 0 15,-3 0-1,0 0-43,0 0-45,0 0-20,0 0 29,0 0-9,0-5-18,0 5-3,0-6-25,0 0 15,0 3 26,0-2 3,0-2-1,0 1-1,-6-2-16,-1 2-5,0 0 3,0-1-7,-2 1 12,0 2-2,2-1 5,-3 1-3,4 1 7,-1 0 13,0 3-11,3 0 6,-1-2 9,2 2-11,3 0 1,0-4 19,0 1-23,0-2-13,0 0-34,0-2-77,0-1-53,10-1-42,-1-1-73,2 0-122,1 1-58,-2-2-80,4 2-106,-2-1 59</inkml:trace>
  <inkml:trace contextRef="#ctx1" brushRef="#br0" timeOffset="166767.5386">20006 11008 2310,'-13'-11'47,"1"3"30,1 1 80,-1 3 52,-2 4-18,0 0 42,-4 11-25,1 4 13,-4 8-5,-2 4-57,0 8-26,0 5-76,-3 4-22,0 5-7,0 0-19,6-2 2,0-1 13,6-5-4,2-4 7,12-4-2,0-7-25,0-2 4,12-6-36,1-3 22,5-2-2,0-5-38,3-3 2,1-5-22,-2 0 7,0 0 32,-1-8 9,-3 0 24,-3-2-13,0-2 10,-4-3 10,-3 1-4,-2-3 29,-4 2 8,0-2 3,0 2 16,0-1 9,0 4 11,-12 2-4,1 3-5,-3 4 11,1 3-22,-5 0-4,3 8 1,-4 2-31,3 2-7,-1 1 5,3 2-30,1-3 19,5 0-13,3-1-69,5-2-61,0 1-109,0-4-107,0 0-176,12-2-130,2-1-176,-3-3-47</inkml:trace>
  <inkml:trace contextRef="#ctx1" brushRef="#br0" timeOffset="167677.5906">20535 11146 2957,'11'-11'94,"-2"-2"37,-4 1 26,-2-1 54,-3 2-29,-43 1 26,17-1 9,11 2-15,15 1-18,0 2-28,0-1-8,0 2-31,0 3-42,0 1-41,0 1-16,0 0-9,0 0 48,0 8 61,-9 4 23,-1 2 54,3 7-23,-1 4-40,-2 4-17,-3 3-25,1 4-33,-3 0-14,0 0 15,-2 0-18,-1-1-7,-1-3 2,0 0-30,-1-1-5,-1-4 9,1-2 3,1-1-2,1-5-22,2-3 13,2-3-4,4-3-2,2-3 24,2-3-5,3 1 0,3-5-4,0 0-10,0 0-6,0 2 0,0 2 10,12 1-6,0 1-9,2 0 0,2 4 10,2 0 7,1-1 2,2 3 3,2-1-15,0 1-5,0-4 12,0 1-17,1-3 0,0 0-1,-1-4-15,0-2 16,0 0-9,0 0-7,-4-7 0,2 0 12,-1-3-3,-4 0 23,1 1-8,-5-3-1,3 0 3,-5-1-5,-1 0 18,-2 0-1,1 1-8,-3 0 7,-1 3-11,-2 0-11,1 4 18,-3 1-18,0 2 10,0 2-9,0 0 3,0 0 4,0 0 7,0 0 9,0 0-11,0 0 2,-6 0-7,6 6 4,-7-6 8,3 5 19,4-5-1,-6 0-13,3 0 12,3 0-26,0 0 11,0 0 10,0 0-1,-3 0 1,3 0-11,0 0 3,0 0-21,0 0 16,0 0-1,0 0 4,-4 0-7,4 0 2,0 0-9,0 0-5,0 0 16,0 0-10,0-4 7,-2 4-3,2 0 1,0 0-3,-3 0 2,0 0 7,3 0 3,-4 0-11,1 0 11,3-5 9,-6 5-17,2-6-1,1 2-5,0 1-7,0-1 4,0-1 13,0 2 7,0-2-14,0 1 10,3 0-3,-5 1-4,5 1 4,-3-1-7,3 3-15,0 0 12,0 0-8,0 0 9,-3 0 0,3 0-2,-3 0-7,0 0 16,-1 0-1,0 8-7,-1 0 28,-2 2-20,1 1 20,0 3 8,-1 0-9,1 6 12,-1-3 5,3 4-32,0 2-6,1 0-5,3 1 0,0 1 24,0-2 6,0 1-29,0-2-86,0 2-161,0-1-201,5-3-187,-5-2-191,5-1-113,-5-4-226</inkml:trace>
  <inkml:trace contextRef="#ctx1" brushRef="#br0" timeOffset="168392.6315">18607 12260 2213,'-14'5'-554</inkml:trace>
  <inkml:trace contextRef="#ctx1" brushRef="#br0" timeOffset="168648.6461">18526 12276 3929,'0'10'-4,"13"-3"22,5 1 1,8 1 5,9 1 6,12 0-26,11-1 4,15 2 3,10-2 7,13 0-12,13 1 1,10-3-3,9 1-27,7-1 29,4-2-12,5 0 5,2-1 14,-2-1 17,-2 3 54,-4-3-12,-9 3 37,-8-1 5,-11 1 2,-14-3 72,-13 3-24,-14-3 46,-12 2-35,-12-5-28,-9 0 27,-9 0-54,-6 0 41,-2 0-29,-6 0-6,-1 0-13,-2-7-82,-2 0 5,0 4-28,0-3-13,-3 0 23,0 1-25,0-1 5,-1 0 1,1 2-6,-2 0-19,-3 0-88,0 2-116,3 2-133,-3-3-107,0 3-110,0 0-18,0 0-121,0 0-70,0 0-115</inkml:trace>
  <inkml:trace contextRef="#ctx1" brushRef="#br0" timeOffset="170064.7271">18773 12889 3334,'-11'-8'56,"1"1"83,5-1 26,1 1 21,1 2-27,3 1-69,0 4 3,0 0 36,0 0 56,0 15 75,0 3 35,0 4 24,7 7-42,-1 8-18,4 4-44,-3 4-40,0 4-14,-1 4-54,-2 0-21,-4 3-25,0-2-34,0-1-7,0 0 3,-8-5-20,-1-2 6,-1-3-14,0-6 6,2-4 10,0-5-15,-3-7-23,6-1-90,0-8-47,1 0-87,-1-5-82,5-3-79,0-4-108,0 0-30,0 0-123,0-9 3,0-2-3,9-1-151,0-4 153</inkml:trace>
  <inkml:trace contextRef="#ctx1" brushRef="#br0" timeOffset="170371.7447">19077 13274 3817,'0'0'74,"0"9"52,0 1 46,8 3 36,-8 2-54,7 0-23,-7 2-49,10-2-23,-1 1-13,1-3-22,2 1 19,2-4-17,2-1-22,3-2-5,3-4-17,1-3-1,3 0 10,1-8-1,-2-2-1,3-1 4,-2-1 3,-4-3 4,-1-1-16,-7-2 7,1 0 3,-7-2 7,-3 1 12,-5-1 1,0 1-8,0-1 24,-9 3 44,-2 2 8,-2 4 24,-3 4-20,-3 7 3,-1 0 17,-3 0-2,-1 14-13,-4 3-5,-1 2-27,-1 3-30,1 2 17,3-3-37,1 0-11,3-2 16,6-2-48,2-4-59,5-4-105,3-2-127,6-4-89,0-3-54,0 0-43,0 0-120,8 0-76,-1-8-207</inkml:trace>
  <inkml:trace contextRef="#ctx1" brushRef="#br0" timeOffset="171451.8065">19667 13176 2270,'-8'-9'58,"2"-1"126,15 0 42,-9 1 47,0 1-28,0 1-103,0 2-21,0 1-64,0 2-35,0 2 25,0 0 66,0 0 65,0 9 79,0 3 9,0 5-26,0 3 25,0 3-35,0 6 24,0 0-31,0 0-45,0 3-14,0-3-59,0-3 5,0-3-29,0-2-26,0-2-6,-5-4-39,5-3 2,-4-3 0,4-2-10,-3-3 1,3-1 3,0-3 7,0 0 2,0 0 8,0 0-2,0 0-11,0-6-17,0-1-5,0-1 4,0 0 1,0-1 12,0-3-6,0-2-9,0-1 7,6 1-9,-1-1 5,-1 1-8,1-1 1,1 3 7,-1 2 5,0-2 9,1 5-9,-1 2 11,6 0-10,-2 2-8,1 3 17,4 0-15,-1 0 11,4 0-1,-1 0-8,2 8 5,-2-2-18,1 0 37,0 0-10,-2 0 9,-2 2 24,0-3-16,-3 2 16,0 0-20,-1 0-6,-3 0 5,-2 1-21,-1-1 5,-3 0 10,0 1-18,0 0 7,0 0-1,0-1-11,-8-1 6,-2 1 5,0-2 14,1 0-11,-1 0-13,-3-1-4,3-4 2,0 0 11,0 0 1,2 0-30,0 0-16,0-10-8,1 1-14,5-3 33,2-2-1,0 1-3,0-1 13,10 0 0,2 0 21,0 2-3,5 1 17,0 2-10,3 3-13,2 2 13,1 4-1,1 0 24,2 0 15,2 9 22,-1 1 8,-2 1 4,0 1-1,-2 0-21,-2 1-1,-4 1-30,-2-3-3,-4 1-16,-2-2 6,0 1 7,-4-4-24,-2 1 26,0-3-31,-3 0-50,0-1-39,0-1-81,0 1-72,0-1-46,-10-3-107,0 5-63,1-2-47,-4 1-20,-2 1-60,-1 0-38,-1 0-40,1-1-134</inkml:trace>
  <inkml:trace contextRef="#ctx1" brushRef="#br0" timeOffset="171852.8294">20343 13260 3862,'-8'0'60,"8"0"57,0 0 71,0 0 50,0 0-13,0 9-38,9 2-54,-3 4-3,3 2-38,0 0 7,1 2-5,-1 1-48,1-1-17,-1-2 144,-1-3-166,-2 0 10,2-3 6,-2-3-164,-2-1 172,0-3-7,-2-4-5,0 0 5,-2 0-22,2 0 0,0-11-9,2 2 1,1-3 13,1-2-5,-1-1 19,1-2-9,1 0-28,3-2 25,-2 1 5,1 0 9,1 3 20,0-2-30,-1 5 2,0 1-1,1 1-11,-2 2 7,-1 2-12,0 1-8,2 2 4,-3-2-2,0 1-12,1 1-82,2 0-100,-1 1-127,0-2-73,0 1-61,2-2-99,-2 2-57,0 0-134,0 0-140</inkml:trace>
  <inkml:trace contextRef="#ctx1" brushRef="#br0" timeOffset="172748.8807">20878 12865 3179,'0'-9'23,"0"-3"81,-6-2 4,2 2 19,4-5 33,-6 5-44,4-5 26,2 4 25,-3 0-27,3 4-10,0 2-19,0 2-49,0 3 26,0 2 48,0 0 104,0 17 45,0 5 33,0 7-2,0 8-70,0 9 14,0 10-63,-8 7-52,1 7 0,1 7-14,-3 3-31,-2 2-4,0 2-56,-3-3-55,2-1 29,-2-3-31,-1-4 28,1-6 8,-1-6-29,1-6 3,0-6-94,1-8-64,-2-7-96,1-5-106,1-3-91,1-9-124,2-2-57,-1-5-75,4-3-63,0-1-50,0-2-98</inkml:trace>
  <inkml:trace contextRef="#ctx1" brushRef="#br0" timeOffset="173395.9177">21096 13062 4082,'0'-7'32,"0"7"36,0 0 71,0 0 51,0 15 30,5 2 14,-5 5-3,4 4-48,-2 6 10,-2 2-20,0 4-27,0 0 22,0 1-30,0 0-19,0 0-28,-11-1-17,3-3-27,0 0 0,1-4-11,0-4-6,1-4-17,2-3-2,-1-4-9,2-4 2,3-2 19,0-5-3,0-3-17,0-2 10,0 0-11,0 0-13,10 0 33,2 0-9,1 0-25,7 0 15,1 0 1,4 0 2,1 0 11,2 0-11,0 0-26,1-5 2,-2 1-7,0 0-18,-2 0-2,1-1-25,1-1 6,0-2 18,1-2-19,-1-2 17,0-2-6,0-3-19,-2-3 18,1 0-15,-1-3 5,-2-1 3,-3-2 16,-2-2 8,1-1 6,-5 0 9,-2 2-1,-3 1-2,-3 2 4,-3 4-7,-3 3-1,0 4 7,-8 5 0,-3 2 18,-3 6-1,0 0 3,-2 0-12,0 13 4,0 2 8,1 2 7,1 2 11,3 2-17,1 1 0,4-1 8,3 2 4,3-2 11,0 2-7,0-3-16,0 1 11,11 0-11,-2 2-3,-1-1 12,-1-1-4,-1 1-4,0-3 1,-6 1 0,0-2-2,0-2 14,0-1 22,0-3-9,-11-1-16,3-2 2,-1 0-3,-3-1-6,2-4 2,0 0-4,-2-4-51,1 0-65,-2 0-126,0 0-140,2 0-78,-2-8-66,3-2-89,0 0-19,-4 1-98,7-3-71</inkml:trace>
  <inkml:trace contextRef="#ctx1" brushRef="#br0" timeOffset="173625.9308">21925 13324 4101,'0'0'93,"0"0"98,0 10 69,0 6 66,0 2-71,0 3-72,0 5-37,0 1-62,0 0-13,0 4-30,0-2-25,0-1 11,0-2-13,0 0 1,0-4-21,0-1-91,-6-3-81,0-4-142,2 1-106,-1-6-20,0-1 1214,0-3-1343,1-5-1,-2 0-51,1 0-1392,1 0 1459</inkml:trace>
  <inkml:trace contextRef="#ctx1" brushRef="#br0" timeOffset="174017.9533">22022 13365 3342,'6'-14'83,"-1"1"50,-2-3 7,3 0 46,-1 2-79,0-2-50,1 1-14,2 0-38,2 0-6,0 0-7,3 1 8,1 0-6,1 2-5,1 0 19,0 5-25,-1 0 3,-1 4 11,-1 3-10,-3 0 35,0 11-22,-5 1 15,-5 3-19,0 1-13,0 2 37,-10 2-41,0-1 30,0 0-13,-2 1-9,1-5 20,0 2-21,-1-2 25,3-1-12,2-1 6,1-4 9,3 0-18,3-1 14,0-3-15,0 1 0,0-1 19,10-2-21,-2 2 17,0 3-8,2 0-13,-3 1 32,-1 2-15,-1 1 55,-5 2 50,0 2 7,0 1 43,0 1-1,0-1-20,-10 3-23,0-3-9,0-1-3,1-1-58,0-2 32,-1 1-35,3-5-41,-1 0 24,3-3-27,-2 0-32,0-2-30,1 0-66,1-4-67,-1 0-36,-1 0-22,-1 0-3,1-9 6,0-1-15,-2 0-114,0 1-29,1-2-48,-2-1-54,2 1-107,-2-4 69</inkml:trace>
  <inkml:trace contextRef="#ctx1" brushRef="#br0" timeOffset="175103.0153">21529 12089 3362,'-12'8'68,"5"-8"20,1 0 24,4 0 13,2 0-22,-3 0-34,3 0-7,0 6-8,0-6-46,-26 0 20,26 0 5,0 6-24,10-6 10,11 3 10,7-3-36,5 0 60,7 0-9,33 0 8,-12 0 34,-8 0-15,-3 0 20,-7 0 6,-2 0 24,-8 0 12,-6 0 46,-5 0-1,-6 0-56,-5 0 7,-3 0-47,-4 0-1,-4 0 22,0 0-25,0 0-35,0 0-20,0 0-12,0 0-6,0 0 0,0 0-16,0 0-98,0 0-134,0 0-95,0 0-157,0 0-49,0 0-109,0 0-61,0-7-106,0 2-12</inkml:trace>
  <inkml:trace contextRef="#ctx1" brushRef="#br0" timeOffset="175401.0324">21623 12425 3358,'-10'7'28,"3"-3"46,7-4 34,0 0 53,0 0-12,0 0-15,0 0-10,15 0-69,1 0 16,5 0 1,2 0 36,4 0 75,0 7 9,3 1-2,0-1 5,-2-1-40,-2 0-13,-4 0-13,-2-1-30,-5-1 10,-2 0-5,-4-2 14,-1-2-13,-4 3-16,-2-3-28,-2 0-10,0 0-33,0 0 9,0 0-6,0 0-16,0 0 23,0 0-37,0 0-49,0 0-84,0 0-144,0 0-165,0 0-91,0 0-132,0 0-163,0 0-145,0 0-27</inkml:trace>
  <inkml:trace contextRef="#ctx1" brushRef="#br0" timeOffset="184956.5789">19463 11355 1512,'-7'6'13,"5"0"27,2-3 40,0-3 11,0 0 2,0 3-14,0 0-20,0-3 15,0 3 10,0-3 5,0 3-4,0-3-11,0 0-7,0 3 7,0-3 69,0 0 0,0 3 3,0-3 13,0 0-47,0 0 5,0 0-1,0 0-28,0 0-13,0 0-30,0 0 6,0 0 24,0 0-27,0 0 19,0 0-17,0 0-10,0 0 10,0 0 2,-6 0 1,6 0-10,0 0 5,0 0 25,0 0-3,0 0 6,0 0 19,-4 0 7,4 0-26,-3 0-11,3 0-25,0-6-53,-3 0 32,3-5-15,0-1-3,0-4 14,0-3-24,0-6 12,0-3-8,0-3-30,7-3-25,1-2-61,0-3-53,0 0-25,1 0-15,1 1 1,2 1 25,2 2 19,2 3-19,2 3-18,1 3-31,5 3 0,1 6-13,1 1-4,-1 5-80,3 4-216,-1 0 52</inkml:trace>
  <inkml:trace contextRef="#ctx1" brushRef="#br0" timeOffset="186364.6594">17767 13309 2320,'-12'-7'53,"2"7"119,3 0 33,1 0 19,0 0 3,2 0-93,0 0 5,4 0 1,0 0-29,0 0 12,0 0-11,0 0 1,0 0-14,0 0-20,0 0-32,0 0-33,0 0-3,0 0-7,0 0-5,0 0 20,0 0-20,0 0-5,0 0-1,0 0-11,0 0 20,0 0 961,0 0-975,0 0-25,0 0-41,0 0-1017,0 0 929,0 0-73,0 0-143,0 0-53,0 0-71,0 0-31,0 0-87</inkml:trace>
  <inkml:trace contextRef="#ctx1" brushRef="#br0" timeOffset="186608.6734">18067 13341 3396,'0'6'68,"0"-6"50,0 0 24,0 0 37,0 0-45,0 0-53,0 0-13,0 0-31,0 0-8,0 0-25,0 0 7,8 0-12,-8 0-28,0 0 39,0 0-54,0 0-58,0 0-104,0 0-108,0 0-160,0 0-70,0 0-66,0 0-137</inkml:trace>
  <inkml:trace contextRef="#ctx1" brushRef="#br0" timeOffset="188962.8081">21230 11568 3460,'-7'7'51,"1"-7"85,2 0 36,0 0 22,4 0-40,0 0-64,0 0-38,0 0 3,0 0-21,0 0-47,0 0 29,0 0-40,0 0 19,0 0 11,4-4-19,-4 4 13,0 0-3,4 0-1,-4 0-18,0 0-21,0 0-68,0 0-64,0 0-82,0 0-138,0 0-93,0-3-83,4 3-175,-1-3 96</inkml:trace>
  <inkml:trace contextRef="#ctx1" brushRef="#br0" timeOffset="189187.8209">21572 11589 4204,'0'7'67,"0"-7"59,0 0 43,0 0 53,0 0-55,0 0-75,0 0-25,0 0-54,0 0-17,0 0 19,0 0-23,0 0 10,0 0-2,0 0-35,0 0-55,0 0-97,0 0-92,0 0-49,0 0-61,0 0-87,0 0-59,5 0-113,-1 0-152</inkml:trace>
  <inkml:trace contextRef="#ctx1" brushRef="#br0" timeOffset="189591.844">22140 11675 3837,'-8'9'63,"1"-5"37,7-4 22,0 0 13,0 0-73,0 0-44,0 0-8,0 0-24,0 0 19,0 0-5,0 0-26,0 0 2,0 0-40,0 0-9,0 0-41,0 0-43,0 0-39,0 0-78,0 0-73,0 0-43,0 0-34,0 0-42,0 0-125,0-5 83</inkml:trace>
  <inkml:trace contextRef="#ctx1" brushRef="#br0" timeOffset="194289.1127">23208 11754 2316,'0'-7'52,"-7"0"33,-2 2 87,2 1 22,0 4-20,-2 0 13,-3 0-53,1 9 60,-5 5 6,-17 4 1,6 10 17,1 7-17,0 7-36,0 7-29,1 5-61,2 5-65,3-1 11,20 0-16,0-2 31,0-5 0,0-5-22,0-4 11,11-7-36,5-4 2,1-4 5,5-7 4,1-3 8,1-5-12,-1-3 7,4-5-17,-3-4 7,2 0 4,-5-8 11,1-2-3,-3-1 11,-3-2 53,-1-2-8,-5-1 15,-3-2 4,-4 0-14,-3 0 7,0 1-1,0 0-4,-10 2-19,-2 1-24,-3 3-3,0 1 2,-4 6 2,-3 4 18,0 0 10,-3 0-22,-1 11-23,1 0 12,2 3-32,1-1 12,2 1 5,5-2-80,3-1-51,4-2-105,4-1-107,4-4-49,0 1-89,8-5-130,3 0-90,2 0-264,3 0 139</inkml:trace>
  <inkml:trace contextRef="#ctx1" brushRef="#br0" timeOffset="195347.1732">23761 11893 3218,'-8'-11'10,"4"-3"40,4 1 42,-4-1 36,4 1 22,-3-1-1,3 1-2,0 4-35,0 2-30,0 0-42,0 4-34,0 3 30,0 0 56,0 0 35,-4 15 49,4 4 54,-3 1-17,-1 4 1,-1 5-17,0 2-46,-1 0-3,-2 4-21,-13-1-28,3 1-25,1 0-41,-1-2-4,-1 0-13,-2 0 0,0-1-14,-2-1 2,11-4 8,-6-2-9,-1-1 10,0-4-11,2-2-9,4-4-2,3-2 9,2-5 4,4-2 13,4 1-11,0-1 5,0-1-11,9 1 14,1 0 0,1 2-14,2-2 16,3 1-31,1 0 16,0-1 10,3-1-11,1 2 0,-2-2-13,4 0-3,-1-1-6,1 0 3,0-3-25,3 0-13,0 0 3,2 0-1,0 0 25,0 0-10,-1 0 10,-1-7 10,-2 0-13,-3 0 43,-1-1-19,-5 2-15,0-1 23,-4-1-12,-2 0 8,0 3 23,-4-1-4,-2 1-14,0 0-1,-3 1-4,0 0-11,0 1 5,0 1 10,0-1-6,0 0 9,0 0 6,0 0-2,0 0-4,0-1-1,0-1-6,0 1 3,0 0-6,-6-1 12,2-2 1,4 2 2,-3-3 0,-1 3-12,4-1-3,-4 1-5,4 0 12,-3 1-2,3 0 1,0 3 7,-3 1 6,3 0-8,0 0 0,0 0-19,0 0-1,0 0 19,-3 0 5,3 0 0,0 0-15,0 0 1,0 0-5,0 0 23,0 0 8,0 0-26,0 0 11,0 0-7,0 0 0,0 0 7,0 0 22,0 0-34,0 0 10,0 0 7,0-6-34,0 6 46,0-4-24,0 4 7,0-5 3,0 3-22,0 2 20,-5 0-10,5 0-7,0 0 8,0 0 4,0 0-1,0 0 5,0 0-5,0 0-12,0 0 17,0 0-11,0 0 28,0 0-13,0 0-13,0 0 19,0 0-22,0 0 22,0 0 12,0 0 3,0 0-4,0 0 1,0 0-3,0 0 1,0 0-7,0 0 2,0 0-8,0 0-7,0 0 1,0 0-15,0 0 8,0-6-11,0 6 10,0 0 7,0 0-15,0 0 17,0 0-2,0 0-3,0 0 3,0 0 1,0 0 4,0 0 1,0 0-2,0 0 0,0 0-11,0 0-1,0 0-1,0 0-1,-8 0 16,8 0-4,0-5 3,0 5-7,0 0-19,0-4 16,0 2 3,-8-1-2,8-1 4,0 1-4,0 1 11,0-1-3,0 1 2,-5 0-2,5-1-14,0 1-1510</inkml:trace>
  <inkml:trace contextRef="#ctx1" brushRef="#br0" timeOffset="195570.186">23941 12238 6158,'0'-3'-19,"0"0"24,0 3-14,0-2 3,0 2 15,0-4-17,0 4 22,0-1-3,0 1-2,0 0 9,0 0-6,0 0-1,0 0 1,0 0-12,0 0-16,0 0 13,0 0 17,0 0 2,0 0 23,0 0 0,0 7 5,0-2-5,0 3 5,0 1 8,0 1-6,0 2 20,0 2-12,0 1-7,-7 2-3,7 5-10,-6 0 3,2 3-3,-1 1 0,0 5-16,0 1-8,0 4 3,-1 0-2,1 1 4,-1 3-7,0 0-71,2 0-87,0 1-117,1-2-175,3-4-142,0-2-168,0-2-224,0-6-261,0-4 147</inkml:trace>
  <inkml:trace contextRef="#ctx1" brushRef="#br0" timeOffset="198917.3774">24540 12012 1847,'-8'0'10,"2"0"4,6 0 18,0 0 24,-2 0 25,2 0 8,0 0-8,0 0-3,0 0-18,0 0 14,0 0-2,0 0-17,0 0-7,0 0 61,0 0-8,0 0 39,0 0-20,0 0-82,0 0 20,0-5-14,0 5 4,0-6-9,0 2 1,0 0-26,0 0 37,0 1 0,0 1-4,0-2 34,0 4-36,0-1 20,0 1 16,0 0-53,0 0 14,0 0-12,0 0-36,0 0 22,0 0-9,0 0 25,0 7 29,0 0 25,0 5 55,0 2 18,0 6-3,-6 6 2,6 6-31,-7 2-19,1 3 22,0 3 3,-1 0 2,0 1-30,-2-4-34,-2-2-9,2-2-23,-1-3 24,3-3 6,-2-2-19,2-2 0,-1-1-3,3-4-1,-1-1 12,3-1 16,0-2-18,3 0-19,0-3-7,0 0-22,0-1 19,0-2 15,0 1 7,0-3 12,7 2-13,1-3-13,1 2-13,0-2-18,2-2 3,3-1 18,1-2-8,0 0-1,4 0-13,0 0-18,1 0 10,1 0 6,0-6 7,-1-1-11,1 3-10,-2-1 4,-1 0-4,-1 0-30,-5-1-41,0 1-59,-2 0-90,-3 0-33,-2-2-76,1-1-37,0-1-1,-1-1 0,-2 1 4,2-4-78,-1-1-14,0-1-31,0 1 24,1-1 71,0-2-65,-2 0 34</inkml:trace>
  <inkml:trace contextRef="#ctx1" brushRef="#br0" timeOffset="199317.4003">24890 12225 2047,'7'-9'19,"-3"0"40,-1-1 28,0 0 15,0 1 16,0 1-20,0-2-23,0 1-11,0 1-5,1-1-1,-2 1 14,-2 2 21,0 1-19,0 0-14,0 1-35,0 1-21,0 3 1,0 0-16,0 0 46,0 0 13,-11 0-10,2 11 7,-1-2 5,-2 3-11,1 2-2,-1 2 30,-1 1-30,3 2 25,0-2 6,2 2-34,3-1 13,1 0-28,4 0 10,0 1-8,0-3 3,0 3 21,0-2-3,0 0 18,8 1-16,-2-1-4,3 1 13,-3-1 30,-1 0-20,-1-1 17,0 0-44,-2-1-27,-2-1 51,0-1-42,0-1-2,0 0 30,0-2-39,0-2 26,0 1 10,0-3-29,0 0 14,-5-1-33,-1-1 2,0 1-20,-1-2-6,-3-3 14,1 2-15,-2-2-20,-3 0-49,1 0-29,-3 0-31,1 0-35,-3 0-15,5 0-130,-4 0-57,5 0-42,-1 0-72,2 0-120,3 0 69</inkml:trace>
  <inkml:trace contextRef="#ctx1" brushRef="#br0" timeOffset="199929.4353">25085 12326 3237,'-14'0'107,"6"0"71,3 0 45,2 13 28,0 3-68,3 5-8,-4 3-40,4 2 13,0 3 8,-4 1-43,4 1-1,0 0-28,0-2-47,0-2-28,0-1-7,0-2-9,0-2 20,0-2-11,-7-3 12,7 1-22,-7-2-98,1-5-34,0-1-73,6-2-33,-6-3 3,6-2-5,-4-3 11,4 0-27,0-8-36,0 0 10,0-4 2,0-2 55,0-1 69,9-2 44,-2-4 25,-3-1 30,3-1 44,-1 0 9,1-3 21,-1 0 33,-2 0 22,0 2 62,0 0 55,0 2 29,0 2 35,1 2 2,1 1-25,0 2-42,1 1-28,1 2-62,1 0-14,-1-1-27,2 1-30,2 2 22,-1-1-22,2 0 41,0 1-35,0-1-12,3 3 4,-2-1-44,3 2 44,-3 2-32,2 0 7,-4 3 9,0 2 1,-2 0 31,-3 0-15,-1 14 3,-3-2 18,-3 3-17,0 2 40,0 2-6,-14 2-47,0-1 9,-1 0-20,-1 1 6,0-4 11,0 0-7,1 0-9,2-5-20,2 1 20,4-3-10,1-1 6,4-3 11,2 2-12,0-3-6,0 2 9,0-2-2,10 2-4,0 1 16,1 1-6,-1 0 25,0 2 1,-1 3-10,0 1 38,-2 0 17,-1 3 41,-3 2 36,-3-1-25,0 1 1,0 0-18,0-1-17,-9-1-11,1-3-37,-2 0-12,0-3-2,0-1-1,-1-3-7,-1-2-21,1-3-76,-2-3-121,-1 0-124,-1 0-105,-2 0-160,-3-11-59,0-1-130,-2 0-115</inkml:trace>
  <inkml:trace contextRef="#ctx1" brushRef="#br0" timeOffset="207953.8943">21140 10964 2175,'-7'0'12,"2"0"40,5 0 37,-3 0 44,3 0 44,-56 0-9,17 0-13,20-7-3,9 3-52,10-1 9,0 0-3,0-1-12,0 0 3,54 1-15,-18 0-16,-16 1-16,-9-2 9,-5 4-10,-1 0-3,-5 2 5,4 0 25,-1 0 36,-1 0 69,-1 12 24,3 3 4,0 6-24,-2 3-26,1 6-26,-1 4-22,-2 3-39,0 2-15,0 0-3,0 0-2,0-5 29,0 0-21,0-5 2,0-5-3,0-1-6,0-5-1,0-4-8,8-2 10,-2-3-28,-1-3 14,1-1 5,1-5-36,0 0 16,1 0-20,0-8-9,3 0 1,-2-1 11,3-2 3,0-3-10,-1-2 22,0-1-24,-1-4-6,0 1 12,0-4-6,0-2 1,-2 1 5,2-2-5,-1 1-9,-1-1 23,1 4-10,1-1-12,-2 5 4,1-1-17,1 4 8,0 1 19,-1 2-29,0 1 32,3 0 5,-2 1-4,0 1 13,2-1-32,-2 3-3,0-1-23,1 0-11,-3 1-42,0 1-72,2 0-60,-4 0-87,-1 2-80,-1 0-26,-1 2-81,-3 2-71,0 1-39,0 0-114,-9 0-108</inkml:trace>
  <inkml:trace contextRef="#ctx1" brushRef="#br0" timeOffset="216649.3916">23159 12983 2048,'-6'5'39,"2"-1"9,1-4 36,3 0 24,0 0-15,-3 0-4,3 0-2,0 0 12,0 0 18,0 0 22,0 0-13,0 0-2,0 0-37,0 0 5,0 0-24,0 0-22,0 0 26,0 0-17,0 0 11,0 0-4,0 0-9,0 0-18,0 5 8,6-5-16,1 3 8,4-3-6,1 4-23,5-1 12,1-3-3,4 4-33,3-4 34,1 0-32,2 0 3,-2 0 22,1 0-8,-1 0 20,-2 0-8,-2 0 32,-3 0 5,-1 0 10,-5 0-9,-1 0 14,-2 0-25,-3-4 18,-2 4-29,0-3 5,-2 0-6,-1 2-15,-2 1 21,3-3-32,-3 3 17,3 0-21,-3 0-10,0 0-49,0-1-68,0 1-67,0-3-100,0 3-168,0-3-119,0 1-170,0-1-74</inkml:trace>
  <inkml:trace contextRef="#ctx1" brushRef="#br0" timeOffset="216975.4103">23073 13198 3277,'-11'5'4,"7"-5"51,4 0 18,0 0 23,0 0 14,0 0-44,0 0-6,7 0-24,4 0 2,2 7 11,5-7 2,2 8 13,6-1 1,2 0 7,1 0-2,1-1-8,1 0 3,-1 0-14,0-2-4,-4 1 9,-3-3-3,-3-2 18,-2 0 10,-6 3 28,-2-3-2,-3 0-15,-3 0 10,-4 0-11,0 0-21,0 0 3,0 0-49,0 0-13,0 0-9,0 0-16,0 0-1,0 0-88,0 0-95,0 0-128,0 0-126,0 0-161,0-3-122,0 3-273</inkml:trace>
  <inkml:trace contextRef="#ctx1" brushRef="#br0" timeOffset="228877.091">12452 15038 2960,'-13'9'38,"6"-9"38,1 0 34,1 0 36,0 0-30,5 0 7,-3 0-21,3 0-42,0 0-7,0 0-31,0 0-12,8 0 5,0 0 31,6 0 22,2 0 50,4 0 3,3 0-1,2 0-5,3 7-62,2 1 22,2-2-24,0 0-7,-1-2 48,2-4-9,-1 5 21,0-2-13,-1-3-23,1 0-3,-2 0-24,0 0-14,-3 0 2,-3 0 16,0 0-19,-5-7 20,-4 7-17,-3-6-18,-3 1 6,-1 5-9,-3-5-1,-1 3-12,-2 2 8,-2-2 3,0 2-13,0 0 0,0 0-19,0-2-51,0 2-46,0 0-85,0 0-65,0 0-55,0 0-60,0 0-90,0 0-72,-5 0-91,1 0-199</inkml:trace>
  <inkml:trace contextRef="#ctx1" brushRef="#br0" timeOffset="229202.1096">12655 15400 3374,'-9'9'47,"3"-3"24,4-4 22,2-2 18,0 0-24,7 0-18,4 0-35,3 0-6,8 0-30,3 0 13,4-6 14,9-1-26,1 1 10,1 0-20,1 1 23,0 0 62,-5 1 1,-1-1 20,-5 2 32,-5-1-24,-5 0 32,-4 4 31,-3-1 24,-4 1 27,-4-2-8,-2 2-20,-3-2-66,0 2-38,0 0-19,0-3-49,0 3 16,0 0-30,0-3-12,0 3 18,0 0-96,0 0-54,0-1-30,-5 1-281,5-3-88,0 0-150,0 0-198,0 0-84,0-1 116</inkml:trace>
  <inkml:trace contextRef="#ctx1" brushRef="#br0" timeOffset="233670.3652">14807 14870 2691,'-13'-7'80,"-3"2"59,6-2 22,-3 2 29,1 5-45,2 0-28,-1 0 41,3 12 53,2 5 11,0 5 24,1 7 2,5 8-39,0 7-6,0 3-41,0 6-66,8-2-27,0 2-57,1-2-14,4-6 3,0-7-16,4-3 23,0-8 15,5-5 9,4-8-8,1-4-23,1-5-6,1-5-29,0 0 20,0-12 23,-2-2-11,-3-5 13,0-3 38,-4-3-27,-1-3 16,-3-3 21,-2-2-38,-3-4 31,-4-1-3,-2 0-22,-5-1 5,0 0-26,0-2-2,-10 4 23,-3 3-27,-2 1 17,-2 6 8,-2 6-26,-3 3 8,-2 8 3,-1 10-25,-1 0 17,-3 0 8,1 14-19,-1 4 30,1 3-17,2 2-10,2 4 23,3-1-46,4 2-32,2-1-72,6-2-154,3-2-74,3-2-74,3-4-52,0-3-36,0-5-85,0-1-88,10-3-142</inkml:trace>
  <inkml:trace contextRef="#ctx1" brushRef="#br0" timeOffset="234059.3874">15476 14732 3329,'-6'-10'92,"-1"0"83,-3-1 52,2 1 40,3 3-39,1 2-51,4 1 35,-5 4 64,5 0 18,0 15 66,0 3-22,0 8-61,8 6-20,-1 8-82,3 7-30,-1 7-27,1 4-34,2 2-14,-2 3-24,-1 0-22,0-2-17,-3-1-2,0-6-17,-3-3 21,-3-6-14,0-4-10,0-6-7,0-5-68,0-5-35,0-4-72,0-7-49,-6-2-69,6-4-108,0-4-61,0-4-55,0 0-27,0-8-68,0-2-39,0-2-93,0-5-67</inkml:trace>
  <inkml:trace contextRef="#ctx1" brushRef="#br0" timeOffset="234271.3996">15842 14779 4177,'8'-13'60,"-4"4"58,-2 2 94,0 7 95,-2 0 23,3 8 1,1 7-25,-1 7-60,0 5-59,1 9-38,2 6-55,-1 5-20,0 4-20,0 2-17,-2-1-14,0-1-29,-1-1-11,-2-6-33,2-5-50,-2-3-59,0-5-92,0-5-87,0-2-113,0-5-46,0-4-22,0-3-85,0-4-22,0-2-28,0-2-235</inkml:trace>
  <inkml:trace contextRef="#ctx1" brushRef="#br0" timeOffset="235476.4685">16381 14841 2180,'0'0'22,"0"-7"28,0 2 23,0 0 95,0-1 5,0 0-9,0 1-13,-8-1-46,8 0-27,0 0-5,-8 0 23,8 2-36,-7 0 24,2 0-10,0 1-21,0 1 8,-1 2-2,-3 0 5,1 0 19,-1 0 15,-3 7 43,1 6 38,0 2 17,-3 6 15,1 5-22,-2 5-2,3 5-44,2 3-22,-1 2-26,5 1-38,3-1-7,3-3-35,0-5-21,8-3-24,5-5 17,1-4 23,4-6 7,2-4 13,4-5-25,2-6-18,0 0 2,1 0-1,-1-7 15,1-6 0,0-2-18,-1-2 15,-1-4-4,-2 0 8,-2-1 15,0-4-12,-3-1 4,-3 0 6,-3-1-1,-3 0 9,-4-1-3,-2 1 8,-3 1-3,0 2 12,0 1-6,-12 5-20,0 1 14,0 5-30,-2 3 29,-2 6-8,-2 4-5,2 0 18,-2 0-35,0 9 8,0 1 4,0 0-13,2 1 16,1-1 3,1 0-15,-1-1 12,3 0-21,1-3-2,-1 1-6,4-4-18,0-3-42,2 3-35,-1-3-89,3 0-93,4 0-50,-3 0-51,0-11-14,3 1-64,0 1-37,0-3-51,-3 2-59,3-2-60</inkml:trace>
  <inkml:trace contextRef="#ctx1" brushRef="#br0" timeOffset="238988.6694">17172 14916 2429,'0'-7'46,"0"-1"87,0 3 26,0-1 20,0 2-25,0 0-92,0 1-7,0 3 18,0 0 19,0 0 53,-6 11 19,0 3 13,-3 2 12,2 4-20,0 5 15,0 3-29,1 4-26,-1 0-16,4 1-49,3-1-6,0-3-21,0-1 2,13-3-4,-1-3-20,4-3-16,0-6-12,5-3 0,-2-3 1,4-3 30,1-4 8,0 0-11,-1-7-12,0-4-2,0-2-22,-2-3 33,-1-3-1,0-1-5,-4-1 24,-2-2-16,-4-1 22,-1-1-3,-4-1-23,-2 0-1,-3 0 8,0 2 5,0 2 26,-11 1 0,0 3-30,-1 3-3,-2 4-8,0 4-11,-3 3 39,1 4-7,-4 0-13,-1 9 18,1 2-30,-5 3-7,3 2 13,0 0-12,1 1-2,0 0 7,2-1-7,3-2-41,3-2-56,2-3-73,4-1-127,3-4-77,4-1-28,0-3-60,0 0-63,9 0-48,1-7-285</inkml:trace>
  <inkml:trace contextRef="#ctx1" brushRef="#br0" timeOffset="239504.6989">17653 14795 2983,'-7'-8'69,"1"1"55,6-1 47,-3-1 19,3 0-28,0 1-35,0-1-26,0 3 20,0 0-30,0 0 8,0 1-9,0 2-13,7 3 40,-7 0 28,5 0 78,0 9 22,0 4 32,0 5 4,1 6-45,-1 7-13,0 7-44,1 6-36,0 6-17,-2 3-29,0 3-52,-2 0-19,-2-1-36,0-4 8,0-3 0,0-4 12,0-7-26,0-4 4,0-4-3,0-6-63,0-5-4,0-1-99,0-6-45,0-3-61,0-3-77,0-5-46,0 0-67,0 0-20,0-7-75,0-1-36,0-1-36,0-3-169,0 1 162</inkml:trace>
  <inkml:trace contextRef="#ctx1" brushRef="#br0" timeOffset="239950.7244">17993 15000 3531,'0'0'80,"0"0"47,-5 13 35,-2 4 24,3 2-60,-3 3-49,2 2-21,0 1-9,2-1-51,3-1 21,0-3-32,0 0 11,0-2 21,0-5-5,9-1 6,2-5-34,-1-2 9,2-2-10,3-3-15,-1 0 20,4 0 6,-2-11-4,3 0 2,-1-4-1,-3 0-10,1 1 16,-3-4 18,-1 0-12,-3-1 4,-3 0 1,-1 0 23,-1 1 37,-2 1 47,-2 3 16,0 2-7,0 1-21,0 4-33,0 5-10,-6 2-1,-2 0 12,-2 0 2,-2 0-19,0 9-12,-3 1-33,1 0 15,-2-2-4,2 0-19,-1 1 44,4-2-57,1-1-1,0-3 0,4 2-118,1-5-48,2 0-87,0 0-84,0 0 11,3 0-141,-3-10-72,-2 0-60,2 1-270,3 0 195</inkml:trace>
  <inkml:trace contextRef="#ctx1" brushRef="#br0" timeOffset="240399.7501">18425 15097 3799,'-8'18'68,"0"1"30,4-2 42,4 0 38,0 2-57,0-2-11,0 1-74,0-1-28,0-2-5,7-1-33,0-2 39,2-1 4,0-2-7,2-4 9,1-1-21,1-4 9,3 0-27,1 0 36,0-11 12,1-1-28,0-2 8,0-1-18,0-4 2,0 0 16,-3-1 68,0-2 18,-3 0 87,-1 2 34,-1 0 50,-3 2 33,-2 1-20,-1 3-26,-4 5-95,0 0-52,0 3-43,0 4-10,0 2 8,-11 0-4,-3 0-32,-1 0-11,-2 9-15,-2 0-11,-4-1-2,2 2-37,-1 0-104,0-2-69,3 0-144,3-2-138,2-2-43,2 0-218,4-4-116,0 0-214</inkml:trace>
  <inkml:trace contextRef="#ctx1" brushRef="#br0" timeOffset="240618.7626">18522 15211 5147,'-14'12'-23,"2"-3"0,5-9 26,0 0-93,3 0-139,4 0-260,-3 0-436,3 0-272</inkml:trace>
  <inkml:trace contextRef="#ctx1" brushRef="#br0" timeOffset="241880.8348">14831 16041 2911,'-12'8'6,"1"-8"-14,7 0 24,1 0-9,3 0-25,0 0 33,0 0-16,0 0-1,12 0 42,3 0-9,3 0-38,4 0 23,5 0-25,6 0-6,4 0 49,7-6 8,7 0 28,5 2 18,6 0 0,8 0 6,6-1 8,8 1-21,6 1-22,5 3-17,3 0-11,3 0-9,-1 0 24,1 0 7,-3 0 24,-5 0 51,-7 0 39,-2 0 7,-5 0 23,-8-8-17,-6 1-49,-7 0 3,-7 2-66,-8-2-34,-9 2 3,-5 0-25,-8-1-11,-5 3 4,-6 0-18,-5 1-6,0 1 6,-5 1-34,0-4-43,0 4-53,0-1-115,0 1-96,-10-4-156,2 1-158,-2 1-159,1-4-60</inkml:trace>
  <inkml:trace contextRef="#ctx1" brushRef="#br0" timeOffset="242491.8697">17751 16040 2570,'-15'4'87,"1"-4"34,0 0 26,0 0 27,0 0-49,1 0-12,0 0 5,2 0 5,-1 0-78,0 7-13,5-7-20,-1 5-8,2-5 34,2 5 14,-1-5-8,5 4-9,0-1 28,0-1-19,0 1-9,10 1-9,2 1-37,3-1 18,5 0 0,6 0-10,5-1 29,6-3-15,7 3 27,6-3 30,6 0 9,5 0 42,4 0-1,2 0 38,3 0 13,2 0-14,-3 0 20,-2 0-46,-2 0-13,-4 0-24,-4 0 6,-5 0 13,-3 0-15,-6 0 10,-2 0-33,-3-9-6,-4 9 17,-3-6 3,-4 6-1,-5-9-21,-2 3 2,-3 1-5,-5 5 1,-3-4 9,-1-1-37,-4 3-12,-2-1-6,-2 1-24,0 2 6,0-3-19,0 3-35,0 0-48,0-2-131,-9 2-148,1-6-193,1 1-165,-1-1-211,-3-1-311</inkml:trace>
  <inkml:trace contextRef="#ctx0" brushRef="#br0" timeOffset="298417.0685">8062 3076,'0'0,"0"0,74 0,26-25,-1 25,-50 0,75 0,0 0,-24 0,-76 0,76 0,24 0,49 0,-74 0,26 0,-1 0,-50 0,75 0,0 0,-25 0,-25 0,50 0,0 25,-50 0,0-25,75 0,-125 0,75 0,-49 0,24 0,-25 0,25 0,-24 0,74-25,-50 0,0 0,25 0,99-24,-123 24,24 0,0 0,-50 1,1 24,-51 0,1 0,-25-25</inkml:trace>
  <inkml:trace contextRef="#ctx0" brushRef="#br0" timeOffset="303611.3656">22969 12675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8D3B-4DF3-455B-9393-8420FD1619E8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4C364-AC25-4885-9FA9-3BC163041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4C364-AC25-4885-9FA9-3BC163041B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28EB-76A6-4FEA-9350-06D1794E7BD6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4B39-E5F8-45F5-A760-F8DEF120F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Analog to Digital Converter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Flash ADC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1000" y="762000"/>
            <a:ext cx="8305800" cy="5638800"/>
            <a:chOff x="381000" y="762000"/>
            <a:chExt cx="8305800" cy="5638800"/>
          </a:xfrm>
        </p:grpSpPr>
        <p:pic>
          <p:nvPicPr>
            <p:cNvPr id="104449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762000"/>
              <a:ext cx="8305800" cy="563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Oval 4"/>
            <p:cNvSpPr/>
            <p:nvPr/>
          </p:nvSpPr>
          <p:spPr>
            <a:xfrm>
              <a:off x="6035566" y="2499886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9600" y="510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V/4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352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V/2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3V/4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Flash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Advantages</a:t>
            </a:r>
          </a:p>
          <a:p>
            <a:endParaRPr lang="en-CA" dirty="0"/>
          </a:p>
          <a:p>
            <a:r>
              <a:rPr lang="en-CA" dirty="0"/>
              <a:t>Flash ADCs are very fast and can convert data at high frequencies.</a:t>
            </a:r>
          </a:p>
          <a:p>
            <a:endParaRPr lang="en-CA" dirty="0"/>
          </a:p>
          <a:p>
            <a:pPr algn="ctr">
              <a:buNone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Disadvantages</a:t>
            </a:r>
          </a:p>
          <a:p>
            <a:endParaRPr lang="en-CA" dirty="0"/>
          </a:p>
          <a:p>
            <a:r>
              <a:rPr lang="en-CA" dirty="0"/>
              <a:t>The major disadvantage to flash ADCs is the complexity of the circuits.  </a:t>
            </a:r>
          </a:p>
          <a:p>
            <a:pPr lvl="2"/>
            <a:r>
              <a:rPr lang="en-CA" dirty="0"/>
              <a:t>an 8-bit Flash ADC requires 255 op amps</a:t>
            </a:r>
          </a:p>
          <a:p>
            <a:pPr lvl="2"/>
            <a:r>
              <a:rPr lang="en-CA" dirty="0"/>
              <a:t>a 12-bit Flash ADC requires 4095 op amps</a:t>
            </a:r>
          </a:p>
          <a:p>
            <a:pPr lvl="2"/>
            <a:r>
              <a:rPr lang="en-CA" dirty="0"/>
              <a:t>a 16-bit flash ADC requires 65,535 op amp</a:t>
            </a:r>
          </a:p>
          <a:p>
            <a:pPr marL="228600" lvl="2"/>
            <a:r>
              <a:rPr lang="en-CA" sz="2600" dirty="0"/>
              <a:t>High Cost (Major factor over 6 bits)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Successive Approximation</a:t>
            </a:r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1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Successive Approximation ADC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20811"/>
              </p:ext>
            </p:extLst>
          </p:nvPr>
        </p:nvGraphicFramePr>
        <p:xfrm>
          <a:off x="457200" y="1143000"/>
          <a:ext cx="8229599" cy="327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5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67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8754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40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Voltage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</a:t>
                      </a:r>
                      <a:r>
                        <a:rPr lang="en-US" baseline="0" dirty="0"/>
                        <a:t> Set/Reset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15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1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  &lt;  </a:t>
                      </a:r>
                      <a:r>
                        <a:rPr lang="en-US" dirty="0" err="1"/>
                        <a:t>Vout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  <a:r>
                        <a:rPr lang="en-US" baseline="0" dirty="0"/>
                        <a:t> Reset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1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Vin  &lt;  </a:t>
                      </a:r>
                      <a:r>
                        <a:rPr lang="en-US" dirty="0" err="1"/>
                        <a:t>Vout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 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1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Vin  &gt; </a:t>
                      </a:r>
                      <a:r>
                        <a:rPr lang="en-US" dirty="0" err="1"/>
                        <a:t>Vout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D1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1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Vin  &gt; </a:t>
                      </a:r>
                      <a:r>
                        <a:rPr lang="en-US" dirty="0" err="1"/>
                        <a:t>Vout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D0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609601"/>
            <a:ext cx="145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Vin = 1V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1" y="4876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Final conversion of 1V is 0011</a:t>
            </a:r>
          </a:p>
        </p:txBody>
      </p:sp>
    </p:spTree>
    <p:extLst>
      <p:ext uri="{BB962C8B-B14F-4D97-AF65-F5344CB8AC3E}">
        <p14:creationId xmlns:p14="http://schemas.microsoft.com/office/powerpoint/2010/main" val="21137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Successive Approximation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685800"/>
          <a:ext cx="8077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Successive Approximation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8077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8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Advantages</a:t>
            </a:r>
          </a:p>
          <a:p>
            <a:pPr marL="342900" indent="-342900" algn="ctr">
              <a:spcBef>
                <a:spcPct val="20000"/>
              </a:spcBef>
            </a:pPr>
            <a:endParaRPr lang="en-US" sz="2800" b="1" dirty="0">
              <a:solidFill>
                <a:srgbClr val="00CC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itchFamily="34" charset="0"/>
              </a:rPr>
              <a:t>Capable of high speed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itchFamily="34" charset="0"/>
              </a:rPr>
              <a:t>Medium accuracy compared to other ADC types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itchFamily="34" charset="0"/>
              </a:rPr>
              <a:t>Good tradeoff between speed and cost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114800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Disadvantages</a:t>
            </a:r>
          </a:p>
          <a:p>
            <a:pPr algn="ctr">
              <a:buFontTx/>
              <a:buNone/>
            </a:pPr>
            <a:endParaRPr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290513" indent="-290513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Higher resolution </a:t>
            </a:r>
          </a:p>
          <a:p>
            <a:pPr marL="290513" indent="-290513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Relatively slower </a:t>
            </a:r>
            <a:r>
              <a:rPr lang="en-US" sz="2400">
                <a:latin typeface="Arial" pitchFamily="34" charset="0"/>
              </a:rPr>
              <a:t>than Flash ADC</a:t>
            </a:r>
            <a:endParaRPr lang="en-US" sz="2400" dirty="0">
              <a:latin typeface="Arial" pitchFamily="34" charset="0"/>
            </a:endParaRPr>
          </a:p>
          <a:p>
            <a:pPr marL="290513" indent="-290513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Speed limited ~5Msps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4" y="1314450"/>
            <a:ext cx="822625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Dual Slope converter </a:t>
            </a: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15000"/>
            <a:ext cx="1905001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rot="5400000" flipH="1" flipV="1">
            <a:off x="4725194" y="5485606"/>
            <a:ext cx="457200" cy="1588"/>
          </a:xfrm>
          <a:prstGeom prst="line">
            <a:avLst/>
          </a:prstGeom>
          <a:ln w="25400">
            <a:solidFill>
              <a:srgbClr val="581EE8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15200" y="3505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</a:t>
            </a:r>
          </a:p>
          <a:p>
            <a:pPr algn="ctr"/>
            <a:r>
              <a:rPr lang="en-US" dirty="0"/>
              <a:t>Circuit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7695406" y="4419600"/>
            <a:ext cx="457994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</p:cNvCxnSpPr>
          <p:nvPr/>
        </p:nvCxnSpPr>
        <p:spPr>
          <a:xfrm rot="10800000" flipV="1">
            <a:off x="4953000" y="3848100"/>
            <a:ext cx="2362200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610100" y="42291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dirty="0"/>
              <a:t>Dual Slope converter (Voltage to time conversion)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Principle: Measure the time of positive slope of integrator output proportional to test input voltage and negative slope of integrator output proportional to negative reference voltage.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647700" y="3924300"/>
            <a:ext cx="2514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5180012"/>
            <a:ext cx="5562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591594" y="4571206"/>
            <a:ext cx="36576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1905000" y="3124200"/>
            <a:ext cx="251460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2743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proportional to input 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4305300" y="3238500"/>
            <a:ext cx="20574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2971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proportional to reference.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565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3600" y="615011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Counts from </a:t>
            </a:r>
          </a:p>
          <a:p>
            <a:r>
              <a:rPr lang="en-US" sz="2000" dirty="0"/>
              <a:t>0 to Max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563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Capacitor cycle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cycle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1905000" y="3886200"/>
            <a:ext cx="25146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4343400" y="3962400"/>
            <a:ext cx="12954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1905000" y="4343400"/>
            <a:ext cx="2514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4381500" y="4381500"/>
            <a:ext cx="838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1676400" y="5715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600200" y="6324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62292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 count display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725194" y="5715000"/>
            <a:ext cx="913606" cy="794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106194" y="5714206"/>
            <a:ext cx="913606" cy="794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791994" y="5714206"/>
            <a:ext cx="913606" cy="794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5726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76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526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990600" y="6172200"/>
            <a:ext cx="1828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24200" y="518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0" y="518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429794" y="5334000"/>
            <a:ext cx="989806" cy="1588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981200" y="5334000"/>
            <a:ext cx="1143794" cy="1588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76800" y="5334000"/>
            <a:ext cx="304800" cy="1588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4419600" y="5334000"/>
            <a:ext cx="153194" cy="1588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 flipV="1">
            <a:off x="1885948" y="51482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V="1">
            <a:off x="4419600" y="3124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162 L 0.275 -0.2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024 L 0.19549 0.2967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1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Dual Slope converter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1600200"/>
          <a:ext cx="2895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1041120" imgH="888840" progId="Equation.3">
                  <p:embed/>
                </p:oleObj>
              </mc:Choice>
              <mc:Fallback>
                <p:oleObj name="Equation" r:id="rId3" imgW="1041120" imgH="8888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28956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81000" y="4343400"/>
          <a:ext cx="2743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1054080" imgH="888840" progId="Equation.3">
                  <p:embed/>
                </p:oleObj>
              </mc:Choice>
              <mc:Fallback>
                <p:oleObj name="Equation" r:id="rId5" imgW="1054080" imgH="8888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27432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2185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During Charging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581400"/>
            <a:ext cx="253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During Discharging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715000" y="1524000"/>
          <a:ext cx="2314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888840" imgH="812520" progId="Equation.3">
                  <p:embed/>
                </p:oleObj>
              </mc:Choice>
              <mc:Fallback>
                <p:oleObj name="Equation" r:id="rId7" imgW="888840" imgH="81252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0"/>
                        <a:ext cx="23145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5791200" y="4876800"/>
          <a:ext cx="254635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977760" imgH="888840" progId="Equation.3">
                  <p:embed/>
                </p:oleObj>
              </mc:Choice>
              <mc:Fallback>
                <p:oleObj name="Equation" r:id="rId9" imgW="977760" imgH="88884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2546350" cy="175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0" y="3352800"/>
            <a:ext cx="3646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T=Time period of oscillator</a:t>
            </a:r>
          </a:p>
          <a:p>
            <a:r>
              <a:rPr lang="en-US" sz="2400" dirty="0"/>
              <a:t>	t = n</a:t>
            </a:r>
            <a:r>
              <a:rPr lang="en-US" sz="2400" baseline="-25000" dirty="0"/>
              <a:t>1</a:t>
            </a:r>
            <a:r>
              <a:rPr lang="en-US" sz="2400" dirty="0"/>
              <a:t>T    constant</a:t>
            </a:r>
          </a:p>
          <a:p>
            <a:r>
              <a:rPr lang="en-US" sz="2400" dirty="0"/>
              <a:t>	t</a:t>
            </a:r>
            <a:r>
              <a:rPr lang="en-US" sz="2400" baseline="-25000" dirty="0"/>
              <a:t>1</a:t>
            </a:r>
            <a:r>
              <a:rPr lang="en-US" sz="2400" dirty="0"/>
              <a:t>= n</a:t>
            </a:r>
            <a:r>
              <a:rPr lang="en-US" sz="2400" baseline="-25000" dirty="0"/>
              <a:t>2</a:t>
            </a:r>
            <a:r>
              <a:rPr lang="en-US" sz="240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Dual Slope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Consider clock frequency : 1MHz</a:t>
            </a:r>
          </a:p>
          <a:p>
            <a:r>
              <a:rPr lang="en-US" dirty="0"/>
              <a:t>Reference voltage		: - 1V</a:t>
            </a:r>
          </a:p>
          <a:p>
            <a:r>
              <a:rPr lang="en-US" dirty="0"/>
              <a:t>The fixed time period (t)	:  1mS</a:t>
            </a:r>
          </a:p>
          <a:p>
            <a:r>
              <a:rPr lang="en-US" dirty="0"/>
              <a:t>Unknown input voltage	: 5V</a:t>
            </a:r>
          </a:p>
          <a:p>
            <a:r>
              <a:rPr lang="en-US" dirty="0"/>
              <a:t>During the fixed time period (t)</a:t>
            </a:r>
          </a:p>
          <a:p>
            <a:endParaRPr lang="en-US" dirty="0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141538" y="4027488"/>
          <a:ext cx="3540125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358640" imgH="1320480" progId="Equation.3">
                  <p:embed/>
                </p:oleObj>
              </mc:Choice>
              <mc:Fallback>
                <p:oleObj name="Equation" r:id="rId3" imgW="1358640" imgH="1320480" progId="Equation.3">
                  <p:embed/>
                  <p:pic>
                    <p:nvPicPr>
                      <p:cNvPr id="132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027488"/>
                        <a:ext cx="3540125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981200"/>
            <a:ext cx="7837488" cy="3200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3 steps: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Sampling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Quantification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Coding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These operations are all performed in a same element called </a:t>
            </a:r>
            <a:r>
              <a:rPr lang="en-US" sz="2400" dirty="0">
                <a:solidFill>
                  <a:srgbClr val="0066FF"/>
                </a:solidFill>
                <a:latin typeface="Arial" charset="0"/>
              </a:rPr>
              <a:t>the A to D Converter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066800" y="533400"/>
            <a:ext cx="676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Conversion process</a:t>
            </a:r>
            <a:endParaRPr lang="fr-FR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Dual Slope converter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077200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Advantages</a:t>
            </a:r>
          </a:p>
          <a:p>
            <a:pPr marL="342900" indent="-342900" algn="ctr">
              <a:spcBef>
                <a:spcPct val="20000"/>
              </a:spcBef>
            </a:pPr>
            <a:endParaRPr lang="en-US" sz="2400" b="1" dirty="0">
              <a:solidFill>
                <a:srgbClr val="00CC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pitchFamily="34" charset="0"/>
              </a:rPr>
              <a:t>Greater noise immunity by process of integration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pitchFamily="34" charset="0"/>
              </a:rPr>
              <a:t>High resolution [8-10bits]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pitchFamily="34" charset="0"/>
              </a:rPr>
              <a:t>Excellent accuracy (input voltage is independent of the integrator time constant]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pitchFamily="34" charset="0"/>
              </a:rPr>
              <a:t>Low cost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5720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Disadvantages</a:t>
            </a:r>
          </a:p>
          <a:p>
            <a:pPr algn="ctr">
              <a:buFontTx/>
              <a:buNone/>
            </a:pPr>
            <a:endParaRPr 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347663" indent="-347663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</a:rPr>
              <a:t>Slow speed</a:t>
            </a:r>
          </a:p>
          <a:p>
            <a:pPr marL="347663" indent="-347663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</a:rPr>
              <a:t>High precision external components required to achieve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49567"/>
              </p:ext>
            </p:extLst>
          </p:nvPr>
        </p:nvGraphicFramePr>
        <p:xfrm>
          <a:off x="304801" y="594890"/>
          <a:ext cx="8686800" cy="4390610"/>
        </p:xfrm>
        <a:graphic>
          <a:graphicData uri="http://schemas.openxmlformats.org/drawingml/2006/table">
            <a:tbl>
              <a:tblPr/>
              <a:tblGrid>
                <a:gridCol w="19551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81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85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598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0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0" dirty="0">
                          <a:latin typeface="Calibri"/>
                          <a:ea typeface="Times New Roman"/>
                          <a:cs typeface="Times New Roman"/>
                        </a:rPr>
                        <a:t>Type of ADC</a:t>
                      </a:r>
                      <a:endParaRPr lang="en-US" sz="1800" b="1" kern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Speed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Price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Noise Immunity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Conversion Time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1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Dual slope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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581EE8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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solidFill>
                          <a:srgbClr val="581EE8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581EE8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</a:t>
                      </a:r>
                      <a:endParaRPr lang="en-US" sz="2000" dirty="0">
                        <a:solidFill>
                          <a:srgbClr val="581EE8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Vary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(2*2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tclk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46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Successive approximation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581EE8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</a:t>
                      </a:r>
                      <a:endParaRPr lang="en-US" sz="2000" dirty="0">
                        <a:solidFill>
                          <a:srgbClr val="581EE8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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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Constant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No. of bits * </a:t>
                      </a:r>
                      <a:r>
                        <a:rPr lang="en-US" sz="2000" dirty="0" err="1">
                          <a:latin typeface="Times New Roman"/>
                          <a:ea typeface="Calibri"/>
                          <a:cs typeface="Times New Roman"/>
                        </a:rPr>
                        <a:t>tclk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67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Parallel /</a:t>
                      </a:r>
                      <a:r>
                        <a:rPr lang="en-US" sz="2000" b="1" baseline="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flash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581EE8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</a:t>
                      </a:r>
                      <a:endParaRPr lang="en-US" sz="2000" dirty="0">
                        <a:solidFill>
                          <a:srgbClr val="581EE8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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Not feasible for high resolution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  <a:sym typeface="Wingdings"/>
                        </a:rPr>
                        <a:t>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aseline="0" dirty="0">
                          <a:latin typeface="Times New Roman"/>
                          <a:ea typeface="Calibri"/>
                          <a:cs typeface="Times New Roman"/>
                        </a:rPr>
                        <a:t>Single </a:t>
                      </a:r>
                      <a:r>
                        <a:rPr lang="en-US" sz="2000" baseline="0" dirty="0" err="1">
                          <a:latin typeface="Times New Roman"/>
                          <a:ea typeface="Calibri"/>
                          <a:cs typeface="Times New Roman"/>
                        </a:rPr>
                        <a:t>tclk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Calculate the maximum conversion time of a 8-bit successive approximation ADC, if the clock rate is 2MHz.</a:t>
            </a:r>
          </a:p>
          <a:p>
            <a:pPr>
              <a:spcBef>
                <a:spcPct val="50000"/>
              </a:spcBef>
              <a:buNone/>
            </a:pPr>
            <a:r>
              <a:rPr lang="en-US" dirty="0">
                <a:cs typeface="Times New Roman" pitchFamily="18" charset="0"/>
              </a:rPr>
              <a:t>Solution:</a:t>
            </a:r>
          </a:p>
          <a:p>
            <a:r>
              <a:rPr lang="en-US" dirty="0">
                <a:cs typeface="Times New Roman" pitchFamily="18" charset="0"/>
              </a:rPr>
              <a:t>For a 8-bit successive approximation ADC, the conversion time is constant and equal to</a:t>
            </a:r>
            <a:endParaRPr lang="en-US" sz="1600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128003" name="Object 0"/>
          <p:cNvGraphicFramePr>
            <a:graphicFrameLocks noChangeAspect="1"/>
          </p:cNvGraphicFramePr>
          <p:nvPr/>
        </p:nvGraphicFramePr>
        <p:xfrm>
          <a:off x="3200400" y="5334000"/>
          <a:ext cx="358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2120900" imgH="419100" progId="Equation.3">
                  <p:embed/>
                </p:oleObj>
              </mc:Choice>
              <mc:Fallback>
                <p:oleObj r:id="rId3" imgW="2120900" imgH="419100" progId="Equation.3">
                  <p:embed/>
                  <p:pic>
                    <p:nvPicPr>
                      <p:cNvPr id="12800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34000"/>
                        <a:ext cx="35814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1240" y="583200"/>
              <a:ext cx="8375040" cy="5213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576360"/>
                <a:ext cx="8394120" cy="52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7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62000" y="1219200"/>
            <a:ext cx="792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cs typeface="Times New Roman" pitchFamily="18" charset="0"/>
              </a:rPr>
              <a:t>To measure an AC voltage at a particular instant in time, it is necessary to sample the waveform with a ‘sample and hold’ (S/H) circuit.</a:t>
            </a:r>
            <a:endParaRPr lang="en-US" sz="1400" dirty="0">
              <a:cs typeface="Times New Roman" pitchFamily="18" charset="0"/>
            </a:endParaRPr>
          </a:p>
          <a:p>
            <a:pPr eaLnBrk="0" hangingPunct="0"/>
            <a:endParaRPr lang="en-US" sz="2000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1143000" y="182562"/>
            <a:ext cx="676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Conversion process: Sampling</a:t>
            </a:r>
            <a:endParaRPr lang="fr-FR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47900" y="4434498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752306" y="443897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09800" y="3886200"/>
            <a:ext cx="1524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9" name="Picture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78676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765925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Types of ADCs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2484438"/>
            <a:ext cx="6694487" cy="260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Flash ADC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Dual slope converter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Successive approximation converter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Sigma-delta ADC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3 Bit Flash ADC</a:t>
            </a:r>
          </a:p>
        </p:txBody>
      </p:sp>
      <p:sp>
        <p:nvSpPr>
          <p:cNvPr id="21507" name="TextBox 120"/>
          <p:cNvSpPr txBox="1">
            <a:spLocks noChangeArrowheads="1"/>
          </p:cNvSpPr>
          <p:nvPr/>
        </p:nvSpPr>
        <p:spPr bwMode="auto">
          <a:xfrm>
            <a:off x="5715000" y="6019800"/>
            <a:ext cx="2607252" cy="36933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CA" dirty="0"/>
              <a:t>Number of Op-Amps 2</a:t>
            </a:r>
            <a:r>
              <a:rPr lang="en-CA" baseline="30000" dirty="0"/>
              <a:t>n</a:t>
            </a:r>
            <a:r>
              <a:rPr lang="en-CA" dirty="0"/>
              <a:t>-1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304800" y="457200"/>
            <a:ext cx="8458200" cy="5875338"/>
            <a:chOff x="725488" y="1003300"/>
            <a:chExt cx="7258050" cy="5329238"/>
          </a:xfrm>
        </p:grpSpPr>
        <p:sp>
          <p:nvSpPr>
            <p:cNvPr id="11" name="Isosceles Triangle 10"/>
            <p:cNvSpPr/>
            <p:nvPr/>
          </p:nvSpPr>
          <p:spPr bwMode="auto">
            <a:xfrm rot="5400000">
              <a:off x="2947194" y="2340769"/>
              <a:ext cx="608013" cy="612775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cxnSp>
          <p:nvCxnSpPr>
            <p:cNvPr id="21509" name="Straight Connector 12"/>
            <p:cNvCxnSpPr>
              <a:cxnSpLocks noChangeShapeType="1"/>
              <a:stCxn id="11" idx="0"/>
              <a:endCxn id="21512" idx="2"/>
            </p:cNvCxnSpPr>
            <p:nvPr/>
          </p:nvCxnSpPr>
          <p:spPr bwMode="auto">
            <a:xfrm flipV="1">
              <a:off x="3557588" y="2646363"/>
              <a:ext cx="20161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0" name="Straight Connector 20"/>
            <p:cNvCxnSpPr>
              <a:cxnSpLocks noChangeShapeType="1"/>
            </p:cNvCxnSpPr>
            <p:nvPr/>
          </p:nvCxnSpPr>
          <p:spPr bwMode="auto">
            <a:xfrm flipV="1">
              <a:off x="2165350" y="2473325"/>
              <a:ext cx="777875" cy="31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11" name="Oval 62"/>
            <p:cNvSpPr>
              <a:spLocks noChangeArrowheads="1"/>
            </p:cNvSpPr>
            <p:nvPr/>
          </p:nvSpPr>
          <p:spPr bwMode="auto">
            <a:xfrm>
              <a:off x="2139950" y="2451100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12" name="Oval 65"/>
            <p:cNvSpPr>
              <a:spLocks noChangeArrowheads="1"/>
            </p:cNvSpPr>
            <p:nvPr/>
          </p:nvSpPr>
          <p:spPr bwMode="auto">
            <a:xfrm>
              <a:off x="3759200" y="2622550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13" name="Straight Connector 67"/>
            <p:cNvCxnSpPr>
              <a:cxnSpLocks noChangeShapeType="1"/>
            </p:cNvCxnSpPr>
            <p:nvPr/>
          </p:nvCxnSpPr>
          <p:spPr bwMode="auto">
            <a:xfrm flipV="1">
              <a:off x="2987675" y="2468563"/>
              <a:ext cx="793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4" name="Straight Connector 69"/>
            <p:cNvCxnSpPr>
              <a:cxnSpLocks noChangeShapeType="1"/>
            </p:cNvCxnSpPr>
            <p:nvPr/>
          </p:nvCxnSpPr>
          <p:spPr bwMode="auto">
            <a:xfrm flipV="1">
              <a:off x="3003550" y="2822575"/>
              <a:ext cx="79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5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09106" y="2821782"/>
              <a:ext cx="666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" name="Isosceles Triangle 67"/>
            <p:cNvSpPr/>
            <p:nvPr/>
          </p:nvSpPr>
          <p:spPr bwMode="auto">
            <a:xfrm rot="5400000">
              <a:off x="2945606" y="1664494"/>
              <a:ext cx="608013" cy="612775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cxnSp>
          <p:nvCxnSpPr>
            <p:cNvPr id="21517" name="Straight Connector 12"/>
            <p:cNvCxnSpPr>
              <a:cxnSpLocks noChangeShapeType="1"/>
              <a:stCxn id="68" idx="0"/>
              <a:endCxn id="21520" idx="2"/>
            </p:cNvCxnSpPr>
            <p:nvPr/>
          </p:nvCxnSpPr>
          <p:spPr bwMode="auto">
            <a:xfrm flipV="1">
              <a:off x="3556000" y="1970088"/>
              <a:ext cx="2063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8" name="Straight Connector 20"/>
            <p:cNvCxnSpPr>
              <a:cxnSpLocks noChangeShapeType="1"/>
            </p:cNvCxnSpPr>
            <p:nvPr/>
          </p:nvCxnSpPr>
          <p:spPr bwMode="auto">
            <a:xfrm>
              <a:off x="2174875" y="1795463"/>
              <a:ext cx="771525" cy="31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19" name="Oval 62"/>
            <p:cNvSpPr>
              <a:spLocks noChangeArrowheads="1"/>
            </p:cNvSpPr>
            <p:nvPr/>
          </p:nvSpPr>
          <p:spPr bwMode="auto">
            <a:xfrm>
              <a:off x="2139950" y="1766888"/>
              <a:ext cx="53975" cy="46037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20" name="Oval 65"/>
            <p:cNvSpPr>
              <a:spLocks noChangeArrowheads="1"/>
            </p:cNvSpPr>
            <p:nvPr/>
          </p:nvSpPr>
          <p:spPr bwMode="auto">
            <a:xfrm>
              <a:off x="3762375" y="1946275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21" name="Straight Connector 67"/>
            <p:cNvCxnSpPr>
              <a:cxnSpLocks noChangeShapeType="1"/>
            </p:cNvCxnSpPr>
            <p:nvPr/>
          </p:nvCxnSpPr>
          <p:spPr bwMode="auto">
            <a:xfrm flipV="1">
              <a:off x="2990850" y="1793875"/>
              <a:ext cx="79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2" name="Straight Connector 69"/>
            <p:cNvCxnSpPr>
              <a:cxnSpLocks noChangeShapeType="1"/>
            </p:cNvCxnSpPr>
            <p:nvPr/>
          </p:nvCxnSpPr>
          <p:spPr bwMode="auto">
            <a:xfrm flipV="1">
              <a:off x="3006725" y="2146300"/>
              <a:ext cx="793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3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12281" y="2145507"/>
              <a:ext cx="666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24" name="Freeform 34"/>
            <p:cNvSpPr>
              <a:spLocks/>
            </p:cNvSpPr>
            <p:nvPr/>
          </p:nvSpPr>
          <p:spPr bwMode="auto">
            <a:xfrm rot="5400000" flipV="1">
              <a:off x="1897857" y="2623344"/>
              <a:ext cx="563562" cy="133350"/>
            </a:xfrm>
            <a:custGeom>
              <a:avLst/>
              <a:gdLst>
                <a:gd name="T0" fmla="*/ 0 w 558"/>
                <a:gd name="T1" fmla="*/ 2147483647 h 93"/>
                <a:gd name="T2" fmla="*/ 2147483647 w 558"/>
                <a:gd name="T3" fmla="*/ 2147483647 h 93"/>
                <a:gd name="T4" fmla="*/ 2147483647 w 558"/>
                <a:gd name="T5" fmla="*/ 2147483647 h 93"/>
                <a:gd name="T6" fmla="*/ 2147483647 w 558"/>
                <a:gd name="T7" fmla="*/ 2147483647 h 93"/>
                <a:gd name="T8" fmla="*/ 2147483647 w 558"/>
                <a:gd name="T9" fmla="*/ 0 h 93"/>
                <a:gd name="T10" fmla="*/ 2147483647 w 558"/>
                <a:gd name="T11" fmla="*/ 2147483647 h 93"/>
                <a:gd name="T12" fmla="*/ 2147483647 w 558"/>
                <a:gd name="T13" fmla="*/ 2147483647 h 93"/>
                <a:gd name="T14" fmla="*/ 2147483647 w 558"/>
                <a:gd name="T15" fmla="*/ 2147483647 h 93"/>
                <a:gd name="T16" fmla="*/ 2147483647 w 558"/>
                <a:gd name="T17" fmla="*/ 2147483647 h 93"/>
                <a:gd name="T18" fmla="*/ 2147483647 w 558"/>
                <a:gd name="T19" fmla="*/ 2147483647 h 93"/>
                <a:gd name="T20" fmla="*/ 2147483647 w 558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8"/>
                <a:gd name="T34" fmla="*/ 0 h 93"/>
                <a:gd name="T35" fmla="*/ 558 w 558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8" h="93">
                  <a:moveTo>
                    <a:pt x="0" y="38"/>
                  </a:moveTo>
                  <a:lnTo>
                    <a:pt x="152" y="37"/>
                  </a:lnTo>
                  <a:cubicBezTo>
                    <a:pt x="160" y="27"/>
                    <a:pt x="168" y="16"/>
                    <a:pt x="176" y="6"/>
                  </a:cubicBezTo>
                  <a:cubicBezTo>
                    <a:pt x="186" y="35"/>
                    <a:pt x="197" y="64"/>
                    <a:pt x="207" y="93"/>
                  </a:cubicBezTo>
                  <a:cubicBezTo>
                    <a:pt x="219" y="62"/>
                    <a:pt x="230" y="31"/>
                    <a:pt x="242" y="0"/>
                  </a:cubicBezTo>
                  <a:cubicBezTo>
                    <a:pt x="255" y="30"/>
                    <a:pt x="257" y="60"/>
                    <a:pt x="270" y="90"/>
                  </a:cubicBezTo>
                  <a:cubicBezTo>
                    <a:pt x="284" y="60"/>
                    <a:pt x="298" y="31"/>
                    <a:pt x="312" y="1"/>
                  </a:cubicBezTo>
                  <a:cubicBezTo>
                    <a:pt x="320" y="32"/>
                    <a:pt x="328" y="62"/>
                    <a:pt x="336" y="93"/>
                  </a:cubicBezTo>
                  <a:lnTo>
                    <a:pt x="375" y="36"/>
                  </a:lnTo>
                  <a:lnTo>
                    <a:pt x="394" y="36"/>
                  </a:lnTo>
                  <a:lnTo>
                    <a:pt x="558" y="3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16200000" flipV="1">
              <a:off x="1881188" y="1438275"/>
              <a:ext cx="531812" cy="134938"/>
            </a:xfrm>
            <a:custGeom>
              <a:avLst/>
              <a:gdLst>
                <a:gd name="T0" fmla="*/ 0 w 527"/>
                <a:gd name="T1" fmla="*/ 2147483647 h 93"/>
                <a:gd name="T2" fmla="*/ 2147483647 w 527"/>
                <a:gd name="T3" fmla="*/ 2147483647 h 93"/>
                <a:gd name="T4" fmla="*/ 2147483647 w 527"/>
                <a:gd name="T5" fmla="*/ 2147483647 h 93"/>
                <a:gd name="T6" fmla="*/ 2147483647 w 527"/>
                <a:gd name="T7" fmla="*/ 2147483647 h 93"/>
                <a:gd name="T8" fmla="*/ 2147483647 w 527"/>
                <a:gd name="T9" fmla="*/ 0 h 93"/>
                <a:gd name="T10" fmla="*/ 2147483647 w 527"/>
                <a:gd name="T11" fmla="*/ 2147483647 h 93"/>
                <a:gd name="T12" fmla="*/ 2147483647 w 527"/>
                <a:gd name="T13" fmla="*/ 2147483647 h 93"/>
                <a:gd name="T14" fmla="*/ 2147483647 w 527"/>
                <a:gd name="T15" fmla="*/ 2147483647 h 93"/>
                <a:gd name="T16" fmla="*/ 2147483647 w 527"/>
                <a:gd name="T17" fmla="*/ 2147483647 h 93"/>
                <a:gd name="T18" fmla="*/ 2147483647 w 527"/>
                <a:gd name="T19" fmla="*/ 2147483647 h 93"/>
                <a:gd name="T20" fmla="*/ 2147483647 w 527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7"/>
                <a:gd name="T34" fmla="*/ 0 h 93"/>
                <a:gd name="T35" fmla="*/ 527 w 527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7" h="93">
                  <a:moveTo>
                    <a:pt x="0" y="38"/>
                  </a:moveTo>
                  <a:lnTo>
                    <a:pt x="185" y="37"/>
                  </a:lnTo>
                  <a:cubicBezTo>
                    <a:pt x="193" y="27"/>
                    <a:pt x="201" y="16"/>
                    <a:pt x="209" y="6"/>
                  </a:cubicBezTo>
                  <a:cubicBezTo>
                    <a:pt x="219" y="35"/>
                    <a:pt x="230" y="64"/>
                    <a:pt x="240" y="93"/>
                  </a:cubicBezTo>
                  <a:cubicBezTo>
                    <a:pt x="252" y="62"/>
                    <a:pt x="263" y="31"/>
                    <a:pt x="275" y="0"/>
                  </a:cubicBezTo>
                  <a:cubicBezTo>
                    <a:pt x="288" y="30"/>
                    <a:pt x="290" y="60"/>
                    <a:pt x="303" y="90"/>
                  </a:cubicBezTo>
                  <a:cubicBezTo>
                    <a:pt x="317" y="60"/>
                    <a:pt x="331" y="31"/>
                    <a:pt x="345" y="1"/>
                  </a:cubicBezTo>
                  <a:cubicBezTo>
                    <a:pt x="353" y="32"/>
                    <a:pt x="361" y="62"/>
                    <a:pt x="369" y="93"/>
                  </a:cubicBezTo>
                  <a:lnTo>
                    <a:pt x="408" y="36"/>
                  </a:lnTo>
                  <a:lnTo>
                    <a:pt x="427" y="36"/>
                  </a:lnTo>
                  <a:lnTo>
                    <a:pt x="527" y="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95" name="Right Arrow 94"/>
            <p:cNvSpPr/>
            <p:nvPr/>
          </p:nvSpPr>
          <p:spPr bwMode="auto">
            <a:xfrm>
              <a:off x="1095375" y="2071688"/>
              <a:ext cx="363538" cy="166687"/>
            </a:xfrm>
            <a:prstGeom prst="right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sp>
          <p:nvSpPr>
            <p:cNvPr id="21527" name="Freeform 34"/>
            <p:cNvSpPr>
              <a:spLocks/>
            </p:cNvSpPr>
            <p:nvPr/>
          </p:nvSpPr>
          <p:spPr bwMode="auto">
            <a:xfrm rot="5400000" flipV="1">
              <a:off x="1805781" y="1988344"/>
              <a:ext cx="738188" cy="133350"/>
            </a:xfrm>
            <a:custGeom>
              <a:avLst/>
              <a:gdLst>
                <a:gd name="T0" fmla="*/ 0 w 681"/>
                <a:gd name="T1" fmla="*/ 2147483647 h 93"/>
                <a:gd name="T2" fmla="*/ 2147483647 w 681"/>
                <a:gd name="T3" fmla="*/ 2147483647 h 93"/>
                <a:gd name="T4" fmla="*/ 2147483647 w 681"/>
                <a:gd name="T5" fmla="*/ 2147483647 h 93"/>
                <a:gd name="T6" fmla="*/ 2147483647 w 681"/>
                <a:gd name="T7" fmla="*/ 2147483647 h 93"/>
                <a:gd name="T8" fmla="*/ 2147483647 w 681"/>
                <a:gd name="T9" fmla="*/ 0 h 93"/>
                <a:gd name="T10" fmla="*/ 2147483647 w 681"/>
                <a:gd name="T11" fmla="*/ 2147483647 h 93"/>
                <a:gd name="T12" fmla="*/ 2147483647 w 681"/>
                <a:gd name="T13" fmla="*/ 2147483647 h 93"/>
                <a:gd name="T14" fmla="*/ 2147483647 w 681"/>
                <a:gd name="T15" fmla="*/ 2147483647 h 93"/>
                <a:gd name="T16" fmla="*/ 2147483647 w 681"/>
                <a:gd name="T17" fmla="*/ 2147483647 h 93"/>
                <a:gd name="T18" fmla="*/ 2147483647 w 681"/>
                <a:gd name="T19" fmla="*/ 2147483647 h 93"/>
                <a:gd name="T20" fmla="*/ 2147483647 w 681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1"/>
                <a:gd name="T34" fmla="*/ 0 h 93"/>
                <a:gd name="T35" fmla="*/ 681 w 681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1" h="93">
                  <a:moveTo>
                    <a:pt x="0" y="36"/>
                  </a:moveTo>
                  <a:lnTo>
                    <a:pt x="174" y="37"/>
                  </a:lnTo>
                  <a:cubicBezTo>
                    <a:pt x="182" y="27"/>
                    <a:pt x="190" y="16"/>
                    <a:pt x="198" y="6"/>
                  </a:cubicBezTo>
                  <a:cubicBezTo>
                    <a:pt x="208" y="35"/>
                    <a:pt x="219" y="64"/>
                    <a:pt x="229" y="93"/>
                  </a:cubicBezTo>
                  <a:cubicBezTo>
                    <a:pt x="241" y="62"/>
                    <a:pt x="252" y="31"/>
                    <a:pt x="264" y="0"/>
                  </a:cubicBezTo>
                  <a:cubicBezTo>
                    <a:pt x="277" y="30"/>
                    <a:pt x="279" y="60"/>
                    <a:pt x="292" y="90"/>
                  </a:cubicBezTo>
                  <a:cubicBezTo>
                    <a:pt x="306" y="60"/>
                    <a:pt x="320" y="31"/>
                    <a:pt x="334" y="1"/>
                  </a:cubicBezTo>
                  <a:cubicBezTo>
                    <a:pt x="342" y="32"/>
                    <a:pt x="350" y="62"/>
                    <a:pt x="358" y="93"/>
                  </a:cubicBezTo>
                  <a:lnTo>
                    <a:pt x="397" y="36"/>
                  </a:lnTo>
                  <a:lnTo>
                    <a:pt x="416" y="36"/>
                  </a:lnTo>
                  <a:lnTo>
                    <a:pt x="681" y="3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28" name="Straight Connector 20"/>
            <p:cNvCxnSpPr>
              <a:cxnSpLocks noChangeShapeType="1"/>
            </p:cNvCxnSpPr>
            <p:nvPr/>
          </p:nvCxnSpPr>
          <p:spPr bwMode="auto">
            <a:xfrm>
              <a:off x="1827213" y="2817813"/>
              <a:ext cx="1114425" cy="47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29" name="Oval 62"/>
            <p:cNvSpPr>
              <a:spLocks noChangeArrowheads="1"/>
            </p:cNvSpPr>
            <p:nvPr/>
          </p:nvSpPr>
          <p:spPr bwMode="auto">
            <a:xfrm>
              <a:off x="1801813" y="2139950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30" name="Straight Connector 20"/>
            <p:cNvCxnSpPr>
              <a:cxnSpLocks noChangeShapeType="1"/>
            </p:cNvCxnSpPr>
            <p:nvPr/>
          </p:nvCxnSpPr>
          <p:spPr bwMode="auto">
            <a:xfrm>
              <a:off x="1498600" y="2165350"/>
              <a:ext cx="1433513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1" name="Straight Connector 20"/>
            <p:cNvCxnSpPr>
              <a:cxnSpLocks noChangeShapeType="1"/>
              <a:stCxn id="21529" idx="4"/>
            </p:cNvCxnSpPr>
            <p:nvPr/>
          </p:nvCxnSpPr>
          <p:spPr bwMode="auto">
            <a:xfrm rot="16200000" flipH="1">
              <a:off x="-127793" y="4142581"/>
              <a:ext cx="3937000" cy="238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32" name="TextBox 116"/>
            <p:cNvSpPr txBox="1">
              <a:spLocks noChangeArrowheads="1"/>
            </p:cNvSpPr>
            <p:nvPr/>
          </p:nvSpPr>
          <p:spPr bwMode="auto">
            <a:xfrm>
              <a:off x="725488" y="1778000"/>
              <a:ext cx="928687" cy="27781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CA" sz="1200"/>
                <a:t>Analog In</a:t>
              </a:r>
            </a:p>
          </p:txBody>
        </p:sp>
        <p:sp>
          <p:nvSpPr>
            <p:cNvPr id="21533" name="TextBox 117"/>
            <p:cNvSpPr txBox="1">
              <a:spLocks noChangeArrowheads="1"/>
            </p:cNvSpPr>
            <p:nvPr/>
          </p:nvSpPr>
          <p:spPr bwMode="auto">
            <a:xfrm>
              <a:off x="2062053" y="1003300"/>
              <a:ext cx="271258" cy="335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CA" dirty="0"/>
                <a:t>V</a:t>
              </a:r>
              <a:endParaRPr lang="en-CA" baseline="-25000" dirty="0"/>
            </a:p>
          </p:txBody>
        </p:sp>
        <p:sp>
          <p:nvSpPr>
            <p:cNvPr id="21534" name="TextBox 119"/>
            <p:cNvSpPr txBox="1">
              <a:spLocks noChangeArrowheads="1"/>
            </p:cNvSpPr>
            <p:nvPr/>
          </p:nvSpPr>
          <p:spPr bwMode="auto">
            <a:xfrm>
              <a:off x="6970713" y="3225800"/>
              <a:ext cx="1012825" cy="27781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CA" sz="1200"/>
                <a:t>Digital Out</a:t>
              </a:r>
            </a:p>
          </p:txBody>
        </p:sp>
        <p:sp>
          <p:nvSpPr>
            <p:cNvPr id="124" name="Right Arrow 123"/>
            <p:cNvSpPr/>
            <p:nvPr/>
          </p:nvSpPr>
          <p:spPr bwMode="auto">
            <a:xfrm>
              <a:off x="6491288" y="2994025"/>
              <a:ext cx="363537" cy="166688"/>
            </a:xfrm>
            <a:prstGeom prst="right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sp>
          <p:nvSpPr>
            <p:cNvPr id="125" name="Right Arrow 124"/>
            <p:cNvSpPr/>
            <p:nvPr/>
          </p:nvSpPr>
          <p:spPr bwMode="auto">
            <a:xfrm>
              <a:off x="6486525" y="3278188"/>
              <a:ext cx="363538" cy="166687"/>
            </a:xfrm>
            <a:prstGeom prst="right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5400000">
              <a:off x="2951956" y="3658394"/>
              <a:ext cx="608013" cy="612775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cxnSp>
          <p:nvCxnSpPr>
            <p:cNvPr id="21538" name="Straight Connector 12"/>
            <p:cNvCxnSpPr>
              <a:cxnSpLocks noChangeShapeType="1"/>
              <a:stCxn id="38" idx="0"/>
              <a:endCxn id="21541" idx="2"/>
            </p:cNvCxnSpPr>
            <p:nvPr/>
          </p:nvCxnSpPr>
          <p:spPr bwMode="auto">
            <a:xfrm flipV="1">
              <a:off x="3562350" y="3962400"/>
              <a:ext cx="20161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9" name="Straight Connector 20"/>
            <p:cNvCxnSpPr>
              <a:cxnSpLocks noChangeShapeType="1"/>
            </p:cNvCxnSpPr>
            <p:nvPr/>
          </p:nvCxnSpPr>
          <p:spPr bwMode="auto">
            <a:xfrm flipV="1">
              <a:off x="2170113" y="3790950"/>
              <a:ext cx="777875" cy="31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0" name="Oval 62"/>
            <p:cNvSpPr>
              <a:spLocks noChangeArrowheads="1"/>
            </p:cNvSpPr>
            <p:nvPr/>
          </p:nvSpPr>
          <p:spPr bwMode="auto">
            <a:xfrm>
              <a:off x="2146300" y="3768725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41" name="Oval 65"/>
            <p:cNvSpPr>
              <a:spLocks noChangeArrowheads="1"/>
            </p:cNvSpPr>
            <p:nvPr/>
          </p:nvSpPr>
          <p:spPr bwMode="auto">
            <a:xfrm>
              <a:off x="3763963" y="3940175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42" name="Straight Connector 67"/>
            <p:cNvCxnSpPr>
              <a:cxnSpLocks noChangeShapeType="1"/>
            </p:cNvCxnSpPr>
            <p:nvPr/>
          </p:nvCxnSpPr>
          <p:spPr bwMode="auto">
            <a:xfrm flipV="1">
              <a:off x="2992438" y="3786188"/>
              <a:ext cx="793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3" name="Straight Connector 69"/>
            <p:cNvCxnSpPr>
              <a:cxnSpLocks noChangeShapeType="1"/>
            </p:cNvCxnSpPr>
            <p:nvPr/>
          </p:nvCxnSpPr>
          <p:spPr bwMode="auto">
            <a:xfrm flipV="1">
              <a:off x="3008313" y="4140200"/>
              <a:ext cx="79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4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13869" y="4139407"/>
              <a:ext cx="666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" name="Isosceles Triangle 45"/>
            <p:cNvSpPr/>
            <p:nvPr/>
          </p:nvSpPr>
          <p:spPr bwMode="auto">
            <a:xfrm rot="5400000">
              <a:off x="2950369" y="2982119"/>
              <a:ext cx="608013" cy="612775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cxnSp>
          <p:nvCxnSpPr>
            <p:cNvPr id="21546" name="Straight Connector 12"/>
            <p:cNvCxnSpPr>
              <a:cxnSpLocks noChangeShapeType="1"/>
              <a:stCxn id="46" idx="0"/>
              <a:endCxn id="21549" idx="2"/>
            </p:cNvCxnSpPr>
            <p:nvPr/>
          </p:nvCxnSpPr>
          <p:spPr bwMode="auto">
            <a:xfrm flipV="1">
              <a:off x="3560763" y="3287713"/>
              <a:ext cx="2063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7" name="Straight Connector 20"/>
            <p:cNvCxnSpPr>
              <a:cxnSpLocks noChangeShapeType="1"/>
            </p:cNvCxnSpPr>
            <p:nvPr/>
          </p:nvCxnSpPr>
          <p:spPr bwMode="auto">
            <a:xfrm>
              <a:off x="2179638" y="3111500"/>
              <a:ext cx="771525" cy="4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8" name="Oval 62"/>
            <p:cNvSpPr>
              <a:spLocks noChangeArrowheads="1"/>
            </p:cNvSpPr>
            <p:nvPr/>
          </p:nvSpPr>
          <p:spPr bwMode="auto">
            <a:xfrm>
              <a:off x="2144713" y="3084513"/>
              <a:ext cx="53975" cy="46037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49" name="Oval 65"/>
            <p:cNvSpPr>
              <a:spLocks noChangeArrowheads="1"/>
            </p:cNvSpPr>
            <p:nvPr/>
          </p:nvSpPr>
          <p:spPr bwMode="auto">
            <a:xfrm>
              <a:off x="3767138" y="3263900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50" name="Straight Connector 67"/>
            <p:cNvCxnSpPr>
              <a:cxnSpLocks noChangeShapeType="1"/>
            </p:cNvCxnSpPr>
            <p:nvPr/>
          </p:nvCxnSpPr>
          <p:spPr bwMode="auto">
            <a:xfrm flipV="1">
              <a:off x="2995613" y="3111500"/>
              <a:ext cx="79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1" name="Straight Connector 69"/>
            <p:cNvCxnSpPr>
              <a:cxnSpLocks noChangeShapeType="1"/>
            </p:cNvCxnSpPr>
            <p:nvPr/>
          </p:nvCxnSpPr>
          <p:spPr bwMode="auto">
            <a:xfrm flipV="1">
              <a:off x="3011488" y="3463925"/>
              <a:ext cx="79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2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17044" y="3463132"/>
              <a:ext cx="666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53" name="Freeform 34"/>
            <p:cNvSpPr>
              <a:spLocks/>
            </p:cNvSpPr>
            <p:nvPr/>
          </p:nvSpPr>
          <p:spPr bwMode="auto">
            <a:xfrm rot="5400000" flipV="1">
              <a:off x="1903413" y="3940175"/>
              <a:ext cx="563562" cy="134938"/>
            </a:xfrm>
            <a:custGeom>
              <a:avLst/>
              <a:gdLst>
                <a:gd name="T0" fmla="*/ 0 w 558"/>
                <a:gd name="T1" fmla="*/ 2147483647 h 93"/>
                <a:gd name="T2" fmla="*/ 2147483647 w 558"/>
                <a:gd name="T3" fmla="*/ 2147483647 h 93"/>
                <a:gd name="T4" fmla="*/ 2147483647 w 558"/>
                <a:gd name="T5" fmla="*/ 2147483647 h 93"/>
                <a:gd name="T6" fmla="*/ 2147483647 w 558"/>
                <a:gd name="T7" fmla="*/ 2147483647 h 93"/>
                <a:gd name="T8" fmla="*/ 2147483647 w 558"/>
                <a:gd name="T9" fmla="*/ 0 h 93"/>
                <a:gd name="T10" fmla="*/ 2147483647 w 558"/>
                <a:gd name="T11" fmla="*/ 2147483647 h 93"/>
                <a:gd name="T12" fmla="*/ 2147483647 w 558"/>
                <a:gd name="T13" fmla="*/ 2147483647 h 93"/>
                <a:gd name="T14" fmla="*/ 2147483647 w 558"/>
                <a:gd name="T15" fmla="*/ 2147483647 h 93"/>
                <a:gd name="T16" fmla="*/ 2147483647 w 558"/>
                <a:gd name="T17" fmla="*/ 2147483647 h 93"/>
                <a:gd name="T18" fmla="*/ 2147483647 w 558"/>
                <a:gd name="T19" fmla="*/ 2147483647 h 93"/>
                <a:gd name="T20" fmla="*/ 2147483647 w 558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8"/>
                <a:gd name="T34" fmla="*/ 0 h 93"/>
                <a:gd name="T35" fmla="*/ 558 w 558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8" h="93">
                  <a:moveTo>
                    <a:pt x="0" y="38"/>
                  </a:moveTo>
                  <a:lnTo>
                    <a:pt x="152" y="37"/>
                  </a:lnTo>
                  <a:cubicBezTo>
                    <a:pt x="160" y="27"/>
                    <a:pt x="168" y="16"/>
                    <a:pt x="176" y="6"/>
                  </a:cubicBezTo>
                  <a:cubicBezTo>
                    <a:pt x="186" y="35"/>
                    <a:pt x="197" y="64"/>
                    <a:pt x="207" y="93"/>
                  </a:cubicBezTo>
                  <a:cubicBezTo>
                    <a:pt x="219" y="62"/>
                    <a:pt x="230" y="31"/>
                    <a:pt x="242" y="0"/>
                  </a:cubicBezTo>
                  <a:cubicBezTo>
                    <a:pt x="255" y="30"/>
                    <a:pt x="257" y="60"/>
                    <a:pt x="270" y="90"/>
                  </a:cubicBezTo>
                  <a:cubicBezTo>
                    <a:pt x="284" y="60"/>
                    <a:pt x="298" y="31"/>
                    <a:pt x="312" y="1"/>
                  </a:cubicBezTo>
                  <a:cubicBezTo>
                    <a:pt x="320" y="32"/>
                    <a:pt x="328" y="62"/>
                    <a:pt x="336" y="93"/>
                  </a:cubicBezTo>
                  <a:lnTo>
                    <a:pt x="375" y="36"/>
                  </a:lnTo>
                  <a:lnTo>
                    <a:pt x="394" y="36"/>
                  </a:lnTo>
                  <a:lnTo>
                    <a:pt x="558" y="3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54" name="Freeform 34"/>
            <p:cNvSpPr>
              <a:spLocks/>
            </p:cNvSpPr>
            <p:nvPr/>
          </p:nvSpPr>
          <p:spPr bwMode="auto">
            <a:xfrm rot="5400000" flipV="1">
              <a:off x="1781175" y="3276601"/>
              <a:ext cx="796925" cy="133350"/>
            </a:xfrm>
            <a:custGeom>
              <a:avLst/>
              <a:gdLst>
                <a:gd name="T0" fmla="*/ 0 w 735"/>
                <a:gd name="T1" fmla="*/ 2147483647 h 93"/>
                <a:gd name="T2" fmla="*/ 2147483647 w 735"/>
                <a:gd name="T3" fmla="*/ 2147483647 h 93"/>
                <a:gd name="T4" fmla="*/ 2147483647 w 735"/>
                <a:gd name="T5" fmla="*/ 2147483647 h 93"/>
                <a:gd name="T6" fmla="*/ 2147483647 w 735"/>
                <a:gd name="T7" fmla="*/ 2147483647 h 93"/>
                <a:gd name="T8" fmla="*/ 2147483647 w 735"/>
                <a:gd name="T9" fmla="*/ 0 h 93"/>
                <a:gd name="T10" fmla="*/ 2147483647 w 735"/>
                <a:gd name="T11" fmla="*/ 2147483647 h 93"/>
                <a:gd name="T12" fmla="*/ 2147483647 w 735"/>
                <a:gd name="T13" fmla="*/ 2147483647 h 93"/>
                <a:gd name="T14" fmla="*/ 2147483647 w 735"/>
                <a:gd name="T15" fmla="*/ 2147483647 h 93"/>
                <a:gd name="T16" fmla="*/ 2147483647 w 735"/>
                <a:gd name="T17" fmla="*/ 2147483647 h 93"/>
                <a:gd name="T18" fmla="*/ 2147483647 w 735"/>
                <a:gd name="T19" fmla="*/ 2147483647 h 93"/>
                <a:gd name="T20" fmla="*/ 2147483647 w 735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5"/>
                <a:gd name="T34" fmla="*/ 0 h 93"/>
                <a:gd name="T35" fmla="*/ 735 w 735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5" h="93">
                  <a:moveTo>
                    <a:pt x="0" y="36"/>
                  </a:moveTo>
                  <a:lnTo>
                    <a:pt x="228" y="37"/>
                  </a:lnTo>
                  <a:cubicBezTo>
                    <a:pt x="236" y="27"/>
                    <a:pt x="244" y="16"/>
                    <a:pt x="252" y="6"/>
                  </a:cubicBezTo>
                  <a:cubicBezTo>
                    <a:pt x="262" y="35"/>
                    <a:pt x="273" y="64"/>
                    <a:pt x="283" y="93"/>
                  </a:cubicBezTo>
                  <a:cubicBezTo>
                    <a:pt x="295" y="62"/>
                    <a:pt x="306" y="31"/>
                    <a:pt x="318" y="0"/>
                  </a:cubicBezTo>
                  <a:cubicBezTo>
                    <a:pt x="331" y="30"/>
                    <a:pt x="333" y="60"/>
                    <a:pt x="346" y="90"/>
                  </a:cubicBezTo>
                  <a:cubicBezTo>
                    <a:pt x="360" y="60"/>
                    <a:pt x="374" y="31"/>
                    <a:pt x="388" y="1"/>
                  </a:cubicBezTo>
                  <a:cubicBezTo>
                    <a:pt x="396" y="32"/>
                    <a:pt x="404" y="62"/>
                    <a:pt x="412" y="93"/>
                  </a:cubicBezTo>
                  <a:lnTo>
                    <a:pt x="451" y="36"/>
                  </a:lnTo>
                  <a:lnTo>
                    <a:pt x="470" y="36"/>
                  </a:lnTo>
                  <a:lnTo>
                    <a:pt x="735" y="3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55" name="Straight Connector 20"/>
            <p:cNvCxnSpPr>
              <a:cxnSpLocks noChangeShapeType="1"/>
            </p:cNvCxnSpPr>
            <p:nvPr/>
          </p:nvCxnSpPr>
          <p:spPr bwMode="auto">
            <a:xfrm>
              <a:off x="1831975" y="4135438"/>
              <a:ext cx="1116013" cy="47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56" name="Oval 62"/>
            <p:cNvSpPr>
              <a:spLocks noChangeArrowheads="1"/>
            </p:cNvSpPr>
            <p:nvPr/>
          </p:nvSpPr>
          <p:spPr bwMode="auto">
            <a:xfrm>
              <a:off x="1811338" y="4113213"/>
              <a:ext cx="53975" cy="4445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62" name="Right Arrow 61"/>
            <p:cNvSpPr/>
            <p:nvPr/>
          </p:nvSpPr>
          <p:spPr bwMode="auto">
            <a:xfrm>
              <a:off x="6477000" y="3587750"/>
              <a:ext cx="363538" cy="166688"/>
            </a:xfrm>
            <a:prstGeom prst="right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5400000">
              <a:off x="2956719" y="4998244"/>
              <a:ext cx="608013" cy="612775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cxnSp>
          <p:nvCxnSpPr>
            <p:cNvPr id="21559" name="Straight Connector 12"/>
            <p:cNvCxnSpPr>
              <a:cxnSpLocks noChangeShapeType="1"/>
              <a:stCxn id="64" idx="0"/>
              <a:endCxn id="21562" idx="2"/>
            </p:cNvCxnSpPr>
            <p:nvPr/>
          </p:nvCxnSpPr>
          <p:spPr bwMode="auto">
            <a:xfrm flipV="1">
              <a:off x="3567113" y="5302250"/>
              <a:ext cx="201612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60" name="Straight Connector 20"/>
            <p:cNvCxnSpPr>
              <a:cxnSpLocks noChangeShapeType="1"/>
            </p:cNvCxnSpPr>
            <p:nvPr/>
          </p:nvCxnSpPr>
          <p:spPr bwMode="auto">
            <a:xfrm flipV="1">
              <a:off x="2174875" y="5130800"/>
              <a:ext cx="7778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61" name="Oval 62"/>
            <p:cNvSpPr>
              <a:spLocks noChangeArrowheads="1"/>
            </p:cNvSpPr>
            <p:nvPr/>
          </p:nvSpPr>
          <p:spPr bwMode="auto">
            <a:xfrm>
              <a:off x="2151063" y="5108575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62" name="Oval 65"/>
            <p:cNvSpPr>
              <a:spLocks noChangeArrowheads="1"/>
            </p:cNvSpPr>
            <p:nvPr/>
          </p:nvSpPr>
          <p:spPr bwMode="auto">
            <a:xfrm>
              <a:off x="3768725" y="5280025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63" name="Straight Connector 67"/>
            <p:cNvCxnSpPr>
              <a:cxnSpLocks noChangeShapeType="1"/>
            </p:cNvCxnSpPr>
            <p:nvPr/>
          </p:nvCxnSpPr>
          <p:spPr bwMode="auto">
            <a:xfrm flipV="1">
              <a:off x="2997200" y="5126038"/>
              <a:ext cx="80963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64" name="Straight Connector 69"/>
            <p:cNvCxnSpPr>
              <a:cxnSpLocks noChangeShapeType="1"/>
            </p:cNvCxnSpPr>
            <p:nvPr/>
          </p:nvCxnSpPr>
          <p:spPr bwMode="auto">
            <a:xfrm flipV="1">
              <a:off x="3013075" y="5480050"/>
              <a:ext cx="79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65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18631" y="5477669"/>
              <a:ext cx="666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1" name="Isosceles Triangle 80"/>
            <p:cNvSpPr/>
            <p:nvPr/>
          </p:nvSpPr>
          <p:spPr bwMode="auto">
            <a:xfrm rot="5400000">
              <a:off x="2955925" y="4322763"/>
              <a:ext cx="608013" cy="611187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cxnSp>
          <p:nvCxnSpPr>
            <p:cNvPr id="21567" name="Straight Connector 12"/>
            <p:cNvCxnSpPr>
              <a:cxnSpLocks noChangeShapeType="1"/>
              <a:stCxn id="81" idx="0"/>
              <a:endCxn id="21570" idx="2"/>
            </p:cNvCxnSpPr>
            <p:nvPr/>
          </p:nvCxnSpPr>
          <p:spPr bwMode="auto">
            <a:xfrm flipV="1">
              <a:off x="3565525" y="4627563"/>
              <a:ext cx="206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68" name="Straight Connector 20"/>
            <p:cNvCxnSpPr>
              <a:cxnSpLocks noChangeShapeType="1"/>
            </p:cNvCxnSpPr>
            <p:nvPr/>
          </p:nvCxnSpPr>
          <p:spPr bwMode="auto">
            <a:xfrm>
              <a:off x="2184400" y="4451350"/>
              <a:ext cx="771525" cy="31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69" name="Oval 62"/>
            <p:cNvSpPr>
              <a:spLocks noChangeArrowheads="1"/>
            </p:cNvSpPr>
            <p:nvPr/>
          </p:nvSpPr>
          <p:spPr bwMode="auto">
            <a:xfrm>
              <a:off x="2149475" y="4424363"/>
              <a:ext cx="53975" cy="46037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70" name="Oval 65"/>
            <p:cNvSpPr>
              <a:spLocks noChangeArrowheads="1"/>
            </p:cNvSpPr>
            <p:nvPr/>
          </p:nvSpPr>
          <p:spPr bwMode="auto">
            <a:xfrm>
              <a:off x="3771900" y="4603750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71" name="Straight Connector 67"/>
            <p:cNvCxnSpPr>
              <a:cxnSpLocks noChangeShapeType="1"/>
            </p:cNvCxnSpPr>
            <p:nvPr/>
          </p:nvCxnSpPr>
          <p:spPr bwMode="auto">
            <a:xfrm flipV="1">
              <a:off x="3000375" y="4449763"/>
              <a:ext cx="793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2" name="Straight Connector 69"/>
            <p:cNvCxnSpPr>
              <a:cxnSpLocks noChangeShapeType="1"/>
            </p:cNvCxnSpPr>
            <p:nvPr/>
          </p:nvCxnSpPr>
          <p:spPr bwMode="auto">
            <a:xfrm flipV="1">
              <a:off x="3016250" y="4803775"/>
              <a:ext cx="79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3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21806" y="4802982"/>
              <a:ext cx="666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74" name="Freeform 34"/>
            <p:cNvSpPr>
              <a:spLocks/>
            </p:cNvSpPr>
            <p:nvPr/>
          </p:nvSpPr>
          <p:spPr bwMode="auto">
            <a:xfrm rot="5400000" flipV="1">
              <a:off x="1882776" y="5305425"/>
              <a:ext cx="614362" cy="134937"/>
            </a:xfrm>
            <a:custGeom>
              <a:avLst/>
              <a:gdLst>
                <a:gd name="T0" fmla="*/ 0 w 609"/>
                <a:gd name="T1" fmla="*/ 2147483647 h 93"/>
                <a:gd name="T2" fmla="*/ 2147483647 w 609"/>
                <a:gd name="T3" fmla="*/ 2147483647 h 93"/>
                <a:gd name="T4" fmla="*/ 2147483647 w 609"/>
                <a:gd name="T5" fmla="*/ 2147483647 h 93"/>
                <a:gd name="T6" fmla="*/ 2147483647 w 609"/>
                <a:gd name="T7" fmla="*/ 2147483647 h 93"/>
                <a:gd name="T8" fmla="*/ 2147483647 w 609"/>
                <a:gd name="T9" fmla="*/ 0 h 93"/>
                <a:gd name="T10" fmla="*/ 2147483647 w 609"/>
                <a:gd name="T11" fmla="*/ 2147483647 h 93"/>
                <a:gd name="T12" fmla="*/ 2147483647 w 609"/>
                <a:gd name="T13" fmla="*/ 2147483647 h 93"/>
                <a:gd name="T14" fmla="*/ 2147483647 w 609"/>
                <a:gd name="T15" fmla="*/ 2147483647 h 93"/>
                <a:gd name="T16" fmla="*/ 2147483647 w 609"/>
                <a:gd name="T17" fmla="*/ 2147483647 h 93"/>
                <a:gd name="T18" fmla="*/ 2147483647 w 609"/>
                <a:gd name="T19" fmla="*/ 2147483647 h 93"/>
                <a:gd name="T20" fmla="*/ 2147483647 w 609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9"/>
                <a:gd name="T34" fmla="*/ 0 h 93"/>
                <a:gd name="T35" fmla="*/ 609 w 609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9" h="93">
                  <a:moveTo>
                    <a:pt x="0" y="38"/>
                  </a:moveTo>
                  <a:lnTo>
                    <a:pt x="152" y="37"/>
                  </a:lnTo>
                  <a:cubicBezTo>
                    <a:pt x="160" y="27"/>
                    <a:pt x="168" y="16"/>
                    <a:pt x="176" y="6"/>
                  </a:cubicBezTo>
                  <a:cubicBezTo>
                    <a:pt x="186" y="35"/>
                    <a:pt x="197" y="64"/>
                    <a:pt x="207" y="93"/>
                  </a:cubicBezTo>
                  <a:cubicBezTo>
                    <a:pt x="219" y="62"/>
                    <a:pt x="230" y="31"/>
                    <a:pt x="242" y="0"/>
                  </a:cubicBezTo>
                  <a:cubicBezTo>
                    <a:pt x="255" y="30"/>
                    <a:pt x="257" y="60"/>
                    <a:pt x="270" y="90"/>
                  </a:cubicBezTo>
                  <a:cubicBezTo>
                    <a:pt x="284" y="60"/>
                    <a:pt x="298" y="31"/>
                    <a:pt x="312" y="1"/>
                  </a:cubicBezTo>
                  <a:cubicBezTo>
                    <a:pt x="320" y="32"/>
                    <a:pt x="328" y="62"/>
                    <a:pt x="336" y="93"/>
                  </a:cubicBezTo>
                  <a:lnTo>
                    <a:pt x="375" y="36"/>
                  </a:lnTo>
                  <a:lnTo>
                    <a:pt x="394" y="36"/>
                  </a:lnTo>
                  <a:lnTo>
                    <a:pt x="609" y="3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75" name="Freeform 34"/>
            <p:cNvSpPr>
              <a:spLocks/>
            </p:cNvSpPr>
            <p:nvPr/>
          </p:nvSpPr>
          <p:spPr bwMode="auto">
            <a:xfrm rot="5400000" flipV="1">
              <a:off x="1759743" y="4590257"/>
              <a:ext cx="849313" cy="133350"/>
            </a:xfrm>
            <a:custGeom>
              <a:avLst/>
              <a:gdLst>
                <a:gd name="T0" fmla="*/ 0 w 783"/>
                <a:gd name="T1" fmla="*/ 2147483647 h 93"/>
                <a:gd name="T2" fmla="*/ 2147483647 w 783"/>
                <a:gd name="T3" fmla="*/ 2147483647 h 93"/>
                <a:gd name="T4" fmla="*/ 2147483647 w 783"/>
                <a:gd name="T5" fmla="*/ 2147483647 h 93"/>
                <a:gd name="T6" fmla="*/ 2147483647 w 783"/>
                <a:gd name="T7" fmla="*/ 2147483647 h 93"/>
                <a:gd name="T8" fmla="*/ 2147483647 w 783"/>
                <a:gd name="T9" fmla="*/ 0 h 93"/>
                <a:gd name="T10" fmla="*/ 2147483647 w 783"/>
                <a:gd name="T11" fmla="*/ 2147483647 h 93"/>
                <a:gd name="T12" fmla="*/ 2147483647 w 783"/>
                <a:gd name="T13" fmla="*/ 2147483647 h 93"/>
                <a:gd name="T14" fmla="*/ 2147483647 w 783"/>
                <a:gd name="T15" fmla="*/ 2147483647 h 93"/>
                <a:gd name="T16" fmla="*/ 2147483647 w 783"/>
                <a:gd name="T17" fmla="*/ 2147483647 h 93"/>
                <a:gd name="T18" fmla="*/ 2147483647 w 783"/>
                <a:gd name="T19" fmla="*/ 2147483647 h 93"/>
                <a:gd name="T20" fmla="*/ 2147483647 w 783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83"/>
                <a:gd name="T34" fmla="*/ 0 h 93"/>
                <a:gd name="T35" fmla="*/ 783 w 783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83" h="93">
                  <a:moveTo>
                    <a:pt x="0" y="36"/>
                  </a:moveTo>
                  <a:lnTo>
                    <a:pt x="276" y="37"/>
                  </a:lnTo>
                  <a:cubicBezTo>
                    <a:pt x="284" y="27"/>
                    <a:pt x="292" y="16"/>
                    <a:pt x="300" y="6"/>
                  </a:cubicBezTo>
                  <a:cubicBezTo>
                    <a:pt x="310" y="35"/>
                    <a:pt x="321" y="64"/>
                    <a:pt x="331" y="93"/>
                  </a:cubicBezTo>
                  <a:cubicBezTo>
                    <a:pt x="343" y="62"/>
                    <a:pt x="354" y="31"/>
                    <a:pt x="366" y="0"/>
                  </a:cubicBezTo>
                  <a:cubicBezTo>
                    <a:pt x="379" y="30"/>
                    <a:pt x="381" y="60"/>
                    <a:pt x="394" y="90"/>
                  </a:cubicBezTo>
                  <a:cubicBezTo>
                    <a:pt x="408" y="60"/>
                    <a:pt x="422" y="31"/>
                    <a:pt x="436" y="1"/>
                  </a:cubicBezTo>
                  <a:cubicBezTo>
                    <a:pt x="444" y="32"/>
                    <a:pt x="452" y="62"/>
                    <a:pt x="460" y="93"/>
                  </a:cubicBezTo>
                  <a:lnTo>
                    <a:pt x="499" y="36"/>
                  </a:lnTo>
                  <a:lnTo>
                    <a:pt x="518" y="36"/>
                  </a:lnTo>
                  <a:lnTo>
                    <a:pt x="783" y="3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76" name="Straight Connector 20"/>
            <p:cNvCxnSpPr>
              <a:cxnSpLocks noChangeShapeType="1"/>
            </p:cNvCxnSpPr>
            <p:nvPr/>
          </p:nvCxnSpPr>
          <p:spPr bwMode="auto">
            <a:xfrm>
              <a:off x="1843088" y="5476875"/>
              <a:ext cx="1109662" cy="31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77" name="Oval 62"/>
            <p:cNvSpPr>
              <a:spLocks noChangeArrowheads="1"/>
            </p:cNvSpPr>
            <p:nvPr/>
          </p:nvSpPr>
          <p:spPr bwMode="auto">
            <a:xfrm>
              <a:off x="1809750" y="2787650"/>
              <a:ext cx="53975" cy="4445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103" name="Isosceles Triangle 102"/>
            <p:cNvSpPr/>
            <p:nvPr/>
          </p:nvSpPr>
          <p:spPr bwMode="auto">
            <a:xfrm rot="5400000">
              <a:off x="2962275" y="5637213"/>
              <a:ext cx="608013" cy="611187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CA" sz="1200"/>
            </a:p>
          </p:txBody>
        </p:sp>
        <p:cxnSp>
          <p:nvCxnSpPr>
            <p:cNvPr id="21579" name="Straight Connector 12"/>
            <p:cNvCxnSpPr>
              <a:cxnSpLocks noChangeShapeType="1"/>
              <a:stCxn id="103" idx="0"/>
              <a:endCxn id="21582" idx="2"/>
            </p:cNvCxnSpPr>
            <p:nvPr/>
          </p:nvCxnSpPr>
          <p:spPr bwMode="auto">
            <a:xfrm flipV="1">
              <a:off x="3571875" y="5942013"/>
              <a:ext cx="201613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80" name="Straight Connector 20"/>
            <p:cNvCxnSpPr>
              <a:cxnSpLocks noChangeShapeType="1"/>
            </p:cNvCxnSpPr>
            <p:nvPr/>
          </p:nvCxnSpPr>
          <p:spPr bwMode="auto">
            <a:xfrm flipV="1">
              <a:off x="2179638" y="5770563"/>
              <a:ext cx="779462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81" name="Oval 62"/>
            <p:cNvSpPr>
              <a:spLocks noChangeArrowheads="1"/>
            </p:cNvSpPr>
            <p:nvPr/>
          </p:nvSpPr>
          <p:spPr bwMode="auto">
            <a:xfrm>
              <a:off x="2155825" y="5746750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21582" name="Oval 65"/>
            <p:cNvSpPr>
              <a:spLocks noChangeArrowheads="1"/>
            </p:cNvSpPr>
            <p:nvPr/>
          </p:nvSpPr>
          <p:spPr bwMode="auto">
            <a:xfrm>
              <a:off x="3773488" y="5919788"/>
              <a:ext cx="53975" cy="4445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83" name="Straight Connector 67"/>
            <p:cNvCxnSpPr>
              <a:cxnSpLocks noChangeShapeType="1"/>
            </p:cNvCxnSpPr>
            <p:nvPr/>
          </p:nvCxnSpPr>
          <p:spPr bwMode="auto">
            <a:xfrm flipV="1">
              <a:off x="3001963" y="5765800"/>
              <a:ext cx="8096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84" name="Straight Connector 69"/>
            <p:cNvCxnSpPr>
              <a:cxnSpLocks noChangeShapeType="1"/>
            </p:cNvCxnSpPr>
            <p:nvPr/>
          </p:nvCxnSpPr>
          <p:spPr bwMode="auto">
            <a:xfrm flipV="1">
              <a:off x="3017838" y="6118225"/>
              <a:ext cx="80962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85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23394" y="6117432"/>
              <a:ext cx="66675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86" name="Freeform 34"/>
            <p:cNvSpPr>
              <a:spLocks/>
            </p:cNvSpPr>
            <p:nvPr/>
          </p:nvSpPr>
          <p:spPr bwMode="auto">
            <a:xfrm rot="5400000" flipV="1">
              <a:off x="1876425" y="5881688"/>
              <a:ext cx="636587" cy="134938"/>
            </a:xfrm>
            <a:custGeom>
              <a:avLst/>
              <a:gdLst>
                <a:gd name="T0" fmla="*/ 0 w 631"/>
                <a:gd name="T1" fmla="*/ 2147483647 h 93"/>
                <a:gd name="T2" fmla="*/ 2147483647 w 631"/>
                <a:gd name="T3" fmla="*/ 2147483647 h 93"/>
                <a:gd name="T4" fmla="*/ 2147483647 w 631"/>
                <a:gd name="T5" fmla="*/ 2147483647 h 93"/>
                <a:gd name="T6" fmla="*/ 2147483647 w 631"/>
                <a:gd name="T7" fmla="*/ 2147483647 h 93"/>
                <a:gd name="T8" fmla="*/ 2147483647 w 631"/>
                <a:gd name="T9" fmla="*/ 0 h 93"/>
                <a:gd name="T10" fmla="*/ 2147483647 w 631"/>
                <a:gd name="T11" fmla="*/ 2147483647 h 93"/>
                <a:gd name="T12" fmla="*/ 2147483647 w 631"/>
                <a:gd name="T13" fmla="*/ 2147483647 h 93"/>
                <a:gd name="T14" fmla="*/ 2147483647 w 631"/>
                <a:gd name="T15" fmla="*/ 2147483647 h 93"/>
                <a:gd name="T16" fmla="*/ 2147483647 w 631"/>
                <a:gd name="T17" fmla="*/ 2147483647 h 93"/>
                <a:gd name="T18" fmla="*/ 2147483647 w 631"/>
                <a:gd name="T19" fmla="*/ 2147483647 h 93"/>
                <a:gd name="T20" fmla="*/ 2147483647 w 631"/>
                <a:gd name="T21" fmla="*/ 2147483647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31"/>
                <a:gd name="T34" fmla="*/ 0 h 93"/>
                <a:gd name="T35" fmla="*/ 631 w 631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31" h="93">
                  <a:moveTo>
                    <a:pt x="0" y="33"/>
                  </a:moveTo>
                  <a:lnTo>
                    <a:pt x="225" y="37"/>
                  </a:lnTo>
                  <a:cubicBezTo>
                    <a:pt x="233" y="27"/>
                    <a:pt x="241" y="16"/>
                    <a:pt x="249" y="6"/>
                  </a:cubicBezTo>
                  <a:cubicBezTo>
                    <a:pt x="259" y="35"/>
                    <a:pt x="270" y="64"/>
                    <a:pt x="280" y="93"/>
                  </a:cubicBezTo>
                  <a:cubicBezTo>
                    <a:pt x="292" y="62"/>
                    <a:pt x="303" y="31"/>
                    <a:pt x="315" y="0"/>
                  </a:cubicBezTo>
                  <a:cubicBezTo>
                    <a:pt x="328" y="30"/>
                    <a:pt x="330" y="60"/>
                    <a:pt x="343" y="90"/>
                  </a:cubicBezTo>
                  <a:cubicBezTo>
                    <a:pt x="357" y="60"/>
                    <a:pt x="371" y="31"/>
                    <a:pt x="385" y="1"/>
                  </a:cubicBezTo>
                  <a:cubicBezTo>
                    <a:pt x="393" y="32"/>
                    <a:pt x="401" y="62"/>
                    <a:pt x="409" y="93"/>
                  </a:cubicBezTo>
                  <a:lnTo>
                    <a:pt x="448" y="36"/>
                  </a:lnTo>
                  <a:lnTo>
                    <a:pt x="467" y="36"/>
                  </a:lnTo>
                  <a:lnTo>
                    <a:pt x="631" y="3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87" name="Straight Connector 20"/>
            <p:cNvCxnSpPr>
              <a:cxnSpLocks noChangeShapeType="1"/>
            </p:cNvCxnSpPr>
            <p:nvPr/>
          </p:nvCxnSpPr>
          <p:spPr bwMode="auto">
            <a:xfrm>
              <a:off x="1847850" y="6119813"/>
              <a:ext cx="1116013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88" name="Oval 62"/>
            <p:cNvSpPr>
              <a:spLocks noChangeArrowheads="1"/>
            </p:cNvSpPr>
            <p:nvPr/>
          </p:nvSpPr>
          <p:spPr bwMode="auto">
            <a:xfrm>
              <a:off x="1822450" y="5457825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89" name="Straight Connector 20"/>
            <p:cNvCxnSpPr>
              <a:cxnSpLocks noChangeShapeType="1"/>
            </p:cNvCxnSpPr>
            <p:nvPr/>
          </p:nvCxnSpPr>
          <p:spPr bwMode="auto">
            <a:xfrm>
              <a:off x="1827213" y="3479800"/>
              <a:ext cx="1114425" cy="4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90" name="Oval 62"/>
            <p:cNvSpPr>
              <a:spLocks noChangeArrowheads="1"/>
            </p:cNvSpPr>
            <p:nvPr/>
          </p:nvSpPr>
          <p:spPr bwMode="auto">
            <a:xfrm>
              <a:off x="1809750" y="3448050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91" name="Straight Connector 20"/>
            <p:cNvCxnSpPr>
              <a:cxnSpLocks noChangeShapeType="1"/>
            </p:cNvCxnSpPr>
            <p:nvPr/>
          </p:nvCxnSpPr>
          <p:spPr bwMode="auto">
            <a:xfrm>
              <a:off x="1838325" y="4802188"/>
              <a:ext cx="1116013" cy="47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92" name="Oval 62"/>
            <p:cNvSpPr>
              <a:spLocks noChangeArrowheads="1"/>
            </p:cNvSpPr>
            <p:nvPr/>
          </p:nvSpPr>
          <p:spPr bwMode="auto">
            <a:xfrm>
              <a:off x="1822450" y="4772025"/>
              <a:ext cx="53975" cy="460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200"/>
            </a:p>
          </p:txBody>
        </p:sp>
        <p:cxnSp>
          <p:nvCxnSpPr>
            <p:cNvPr id="21593" name="Straight Connector 31"/>
            <p:cNvCxnSpPr>
              <a:cxnSpLocks noChangeShapeType="1"/>
            </p:cNvCxnSpPr>
            <p:nvPr/>
          </p:nvCxnSpPr>
          <p:spPr bwMode="auto">
            <a:xfrm>
              <a:off x="2070100" y="6270625"/>
              <a:ext cx="21113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94" name="Straight Connector 51"/>
            <p:cNvCxnSpPr>
              <a:cxnSpLocks noChangeShapeType="1"/>
            </p:cNvCxnSpPr>
            <p:nvPr/>
          </p:nvCxnSpPr>
          <p:spPr bwMode="auto">
            <a:xfrm>
              <a:off x="2100263" y="6300788"/>
              <a:ext cx="153987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95" name="Straight Connector 53"/>
            <p:cNvCxnSpPr>
              <a:cxnSpLocks noChangeShapeType="1"/>
            </p:cNvCxnSpPr>
            <p:nvPr/>
          </p:nvCxnSpPr>
          <p:spPr bwMode="auto">
            <a:xfrm>
              <a:off x="2128838" y="6332538"/>
              <a:ext cx="9683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96" name="Straight Connector 164"/>
            <p:cNvCxnSpPr>
              <a:cxnSpLocks noChangeShapeType="1"/>
              <a:stCxn id="21582" idx="7"/>
            </p:cNvCxnSpPr>
            <p:nvPr/>
          </p:nvCxnSpPr>
          <p:spPr bwMode="auto">
            <a:xfrm rot="5400000" flipH="1" flipV="1">
              <a:off x="3556794" y="4568031"/>
              <a:ext cx="1620838" cy="10953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97" name="Straight Connector 166"/>
            <p:cNvCxnSpPr>
              <a:cxnSpLocks noChangeShapeType="1"/>
              <a:stCxn id="21562" idx="7"/>
            </p:cNvCxnSpPr>
            <p:nvPr/>
          </p:nvCxnSpPr>
          <p:spPr bwMode="auto">
            <a:xfrm rot="5400000" flipH="1" flipV="1">
              <a:off x="3674269" y="4074319"/>
              <a:ext cx="1352550" cy="10715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98" name="Straight Connector 168"/>
            <p:cNvCxnSpPr>
              <a:cxnSpLocks noChangeShapeType="1"/>
              <a:stCxn id="21570" idx="7"/>
            </p:cNvCxnSpPr>
            <p:nvPr/>
          </p:nvCxnSpPr>
          <p:spPr bwMode="auto">
            <a:xfrm rot="5400000" flipH="1" flipV="1">
              <a:off x="3871119" y="3585369"/>
              <a:ext cx="971550" cy="10779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99" name="Straight Connector 170"/>
            <p:cNvCxnSpPr>
              <a:cxnSpLocks noChangeShapeType="1"/>
              <a:stCxn id="21541" idx="6"/>
            </p:cNvCxnSpPr>
            <p:nvPr/>
          </p:nvCxnSpPr>
          <p:spPr bwMode="auto">
            <a:xfrm flipV="1">
              <a:off x="3817938" y="3429000"/>
              <a:ext cx="1096962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0" name="Straight Connector 172"/>
            <p:cNvCxnSpPr>
              <a:cxnSpLocks noChangeShapeType="1"/>
              <a:stCxn id="21520" idx="6"/>
            </p:cNvCxnSpPr>
            <p:nvPr/>
          </p:nvCxnSpPr>
          <p:spPr bwMode="auto">
            <a:xfrm>
              <a:off x="3816350" y="1970088"/>
              <a:ext cx="1079500" cy="9731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1" name="Straight Connector 174"/>
            <p:cNvCxnSpPr>
              <a:cxnSpLocks noChangeShapeType="1"/>
              <a:stCxn id="21512" idx="5"/>
            </p:cNvCxnSpPr>
            <p:nvPr/>
          </p:nvCxnSpPr>
          <p:spPr bwMode="auto">
            <a:xfrm rot="16200000" flipH="1">
              <a:off x="4114800" y="2352676"/>
              <a:ext cx="490537" cy="11096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2" name="Straight Connector 176"/>
            <p:cNvCxnSpPr>
              <a:cxnSpLocks noChangeShapeType="1"/>
              <a:stCxn id="21549" idx="6"/>
            </p:cNvCxnSpPr>
            <p:nvPr/>
          </p:nvCxnSpPr>
          <p:spPr bwMode="auto">
            <a:xfrm flipV="1">
              <a:off x="3821113" y="3286125"/>
              <a:ext cx="1084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3" name="Straight Connector 31"/>
            <p:cNvCxnSpPr>
              <a:cxnSpLocks noChangeShapeType="1"/>
            </p:cNvCxnSpPr>
            <p:nvPr/>
          </p:nvCxnSpPr>
          <p:spPr bwMode="auto">
            <a:xfrm>
              <a:off x="4441825" y="5784850"/>
              <a:ext cx="21113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4" name="Straight Connector 51"/>
            <p:cNvCxnSpPr>
              <a:cxnSpLocks noChangeShapeType="1"/>
            </p:cNvCxnSpPr>
            <p:nvPr/>
          </p:nvCxnSpPr>
          <p:spPr bwMode="auto">
            <a:xfrm>
              <a:off x="4471988" y="5815013"/>
              <a:ext cx="153987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5" name="Straight Connector 53"/>
            <p:cNvCxnSpPr>
              <a:cxnSpLocks noChangeShapeType="1"/>
            </p:cNvCxnSpPr>
            <p:nvPr/>
          </p:nvCxnSpPr>
          <p:spPr bwMode="auto">
            <a:xfrm>
              <a:off x="4500563" y="5846763"/>
              <a:ext cx="9683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6" name="Straight Connector 189"/>
            <p:cNvCxnSpPr>
              <a:cxnSpLocks noChangeShapeType="1"/>
            </p:cNvCxnSpPr>
            <p:nvPr/>
          </p:nvCxnSpPr>
          <p:spPr bwMode="auto">
            <a:xfrm rot="5400000" flipH="1" flipV="1">
              <a:off x="4329906" y="5577682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07" name="Straight Connector 191"/>
            <p:cNvCxnSpPr>
              <a:cxnSpLocks noChangeShapeType="1"/>
            </p:cNvCxnSpPr>
            <p:nvPr/>
          </p:nvCxnSpPr>
          <p:spPr bwMode="auto">
            <a:xfrm rot="5400000" flipH="1" flipV="1">
              <a:off x="4419600" y="4867275"/>
              <a:ext cx="609600" cy="3619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608" name="Rectangle 162"/>
            <p:cNvSpPr>
              <a:spLocks noChangeArrowheads="1"/>
            </p:cNvSpPr>
            <p:nvPr/>
          </p:nvSpPr>
          <p:spPr bwMode="auto">
            <a:xfrm>
              <a:off x="4886325" y="2552700"/>
              <a:ext cx="1657350" cy="2533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CA"/>
                <a:t>Priority Encoder</a:t>
              </a:r>
            </a:p>
          </p:txBody>
        </p:sp>
        <p:cxnSp>
          <p:nvCxnSpPr>
            <p:cNvPr id="21609" name="Straight Connector 191"/>
            <p:cNvCxnSpPr>
              <a:cxnSpLocks noChangeShapeType="1"/>
            </p:cNvCxnSpPr>
            <p:nvPr/>
          </p:nvCxnSpPr>
          <p:spPr bwMode="auto">
            <a:xfrm rot="16200000" flipV="1">
              <a:off x="5389562" y="5375276"/>
              <a:ext cx="5619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610" name="TextBox 119"/>
            <p:cNvSpPr txBox="1">
              <a:spLocks noChangeArrowheads="1"/>
            </p:cNvSpPr>
            <p:nvPr/>
          </p:nvSpPr>
          <p:spPr bwMode="auto">
            <a:xfrm>
              <a:off x="5389563" y="4749800"/>
              <a:ext cx="703262" cy="2762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CA" sz="1200"/>
                <a:t>Enable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956816" y="54041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1V/8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44624" y="469392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2V/8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917192" y="39563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3V/8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56816" y="32247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V/2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05000" y="24597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5V/8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905000" y="1752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6V/8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905000" y="99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7V/8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Flash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82000" cy="3809999"/>
          </a:xfrm>
        </p:spPr>
        <p:txBody>
          <a:bodyPr>
            <a:normAutofit/>
          </a:bodyPr>
          <a:lstStyle/>
          <a:p>
            <a:r>
              <a:rPr lang="en-US" dirty="0"/>
              <a:t>Let’s start design of a 2-bit flash ADC for resolution of 0.25V</a:t>
            </a:r>
          </a:p>
          <a:p>
            <a:r>
              <a:rPr lang="en-US" dirty="0"/>
              <a:t>Number of OP-Amp Required :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r>
              <a:rPr lang="en-US" dirty="0"/>
              <a:t>The reference voltage required: </a:t>
            </a:r>
          </a:p>
          <a:p>
            <a:pPr lvl="1">
              <a:buNone/>
            </a:pPr>
            <a:r>
              <a:rPr lang="en-US" dirty="0" err="1"/>
              <a:t>Vref</a:t>
            </a:r>
            <a:r>
              <a:rPr lang="en-US" dirty="0"/>
              <a:t> = Resolution * 2</a:t>
            </a:r>
            <a:r>
              <a:rPr lang="en-US" baseline="30000" dirty="0"/>
              <a:t>n</a:t>
            </a:r>
          </a:p>
          <a:p>
            <a:pPr lvl="2">
              <a:buNone/>
            </a:pPr>
            <a:r>
              <a:rPr lang="en-US" dirty="0"/>
              <a:t>Reference voltage = 0.25*4 = 1V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Flash ADC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819400"/>
          <a:ext cx="8458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/>
                        </a:rPr>
                        <a:t>V/4</a:t>
                      </a:r>
                      <a:r>
                        <a:rPr lang="en-US" sz="2400" baseline="0" dirty="0">
                          <a:sym typeface="Symbol"/>
                        </a:rPr>
                        <a:t>  </a:t>
                      </a:r>
                      <a:r>
                        <a:rPr lang="en-US" sz="2400" dirty="0">
                          <a:sym typeface="Symbol"/>
                        </a:rPr>
                        <a:t>  Vi    V/2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44196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Logic expression for b0 and b1.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7875" y="4953000"/>
          <a:ext cx="71739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781000" imgH="507960" progId="Equation.3">
                  <p:embed/>
                </p:oleObj>
              </mc:Choice>
              <mc:Fallback>
                <p:oleObj name="Equation" r:id="rId4" imgW="2781000" imgH="5079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953000"/>
                        <a:ext cx="71739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8458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Analog input Voltage (Vi)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Comparator 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Digital 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362200"/>
          <a:ext cx="8458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  </a:t>
                      </a:r>
                      <a:r>
                        <a:rPr lang="en-US" sz="2400" dirty="0">
                          <a:sym typeface="Symbol"/>
                        </a:rPr>
                        <a:t>  Vi     V/4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733800"/>
          <a:ext cx="8458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/>
                        </a:rPr>
                        <a:t>3V/4</a:t>
                      </a:r>
                      <a:r>
                        <a:rPr lang="en-US" sz="2400" baseline="0" dirty="0">
                          <a:sym typeface="Symbol"/>
                        </a:rPr>
                        <a:t>  </a:t>
                      </a:r>
                      <a:r>
                        <a:rPr lang="en-US" sz="2400" dirty="0">
                          <a:sym typeface="Symbol"/>
                        </a:rPr>
                        <a:t>  Vi    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276600"/>
          <a:ext cx="8458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/>
                        </a:rPr>
                        <a:t>V/2</a:t>
                      </a:r>
                      <a:r>
                        <a:rPr lang="en-US" sz="2400" baseline="0" dirty="0">
                          <a:sym typeface="Symbol"/>
                        </a:rPr>
                        <a:t>  </a:t>
                      </a:r>
                      <a:r>
                        <a:rPr lang="en-US" sz="2400" dirty="0">
                          <a:sym typeface="Symbol"/>
                        </a:rPr>
                        <a:t>  Vi    3V/4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6466667" cy="41809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3886200"/>
                <a:ext cx="3515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Vo =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𝑉𝑟𝑒𝑓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∗2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0∗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35158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63" t="-11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63960" y="4378320"/>
              <a:ext cx="8156880" cy="1757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040" y="4370040"/>
                <a:ext cx="817632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365360" y="1719720"/>
              <a:ext cx="4537440" cy="2729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6360" y="1711080"/>
                <a:ext cx="4553280" cy="27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2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615</Words>
  <Application>Microsoft Office PowerPoint</Application>
  <PresentationFormat>On-screen Show (4:3)</PresentationFormat>
  <Paragraphs>241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Microsoft Equation 3.0</vt:lpstr>
      <vt:lpstr>ADC</vt:lpstr>
      <vt:lpstr>PowerPoint Presentation</vt:lpstr>
      <vt:lpstr>PowerPoint Presentation</vt:lpstr>
      <vt:lpstr>Types of ADCs</vt:lpstr>
      <vt:lpstr>3 Bit Flash ADC</vt:lpstr>
      <vt:lpstr>Flash ADC</vt:lpstr>
      <vt:lpstr>Flash ADC</vt:lpstr>
      <vt:lpstr>PowerPoint Presentation</vt:lpstr>
      <vt:lpstr>PowerPoint Presentation</vt:lpstr>
      <vt:lpstr>Flash ADC</vt:lpstr>
      <vt:lpstr>Flash ADC</vt:lpstr>
      <vt:lpstr>Successive Approximation</vt:lpstr>
      <vt:lpstr>Successive Approximation ADC</vt:lpstr>
      <vt:lpstr>Successive Approximation</vt:lpstr>
      <vt:lpstr>Successive Approximation</vt:lpstr>
      <vt:lpstr>Dual Slope converter </vt:lpstr>
      <vt:lpstr>Dual Slope converter (Voltage to time conversion)</vt:lpstr>
      <vt:lpstr>Dual Slope converter </vt:lpstr>
      <vt:lpstr>Dual Slope converter</vt:lpstr>
      <vt:lpstr>Dual Slope converter </vt:lpstr>
      <vt:lpstr>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</dc:title>
  <dc:creator>dell</dc:creator>
  <cp:lastModifiedBy>DELL</cp:lastModifiedBy>
  <cp:revision>58</cp:revision>
  <dcterms:created xsi:type="dcterms:W3CDTF">2015-03-01T10:36:02Z</dcterms:created>
  <dcterms:modified xsi:type="dcterms:W3CDTF">2022-02-01T09:23:12Z</dcterms:modified>
</cp:coreProperties>
</file>