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13"/>
  </p:notesMasterIdLst>
  <p:sldIdLst>
    <p:sldId id="256" r:id="rId2"/>
    <p:sldId id="341" r:id="rId3"/>
    <p:sldId id="260" r:id="rId4"/>
    <p:sldId id="258" r:id="rId5"/>
    <p:sldId id="257" r:id="rId6"/>
    <p:sldId id="343" r:id="rId7"/>
    <p:sldId id="342" r:id="rId8"/>
    <p:sldId id="312" r:id="rId9"/>
    <p:sldId id="314" r:id="rId10"/>
    <p:sldId id="321" r:id="rId11"/>
    <p:sldId id="293" r:id="rId12"/>
  </p:sldIdLst>
  <p:sldSz cx="9144000" cy="5143500" type="screen16x9"/>
  <p:notesSz cx="6858000" cy="9144000"/>
  <p:embeddedFontLst>
    <p:embeddedFont>
      <p:font typeface="IBM Plex Sans" panose="020B0503050203000203" pitchFamily="34" charset="0"/>
      <p:regular r:id="rId14"/>
      <p:bold r:id="rId15"/>
      <p:italic r:id="rId16"/>
      <p:boldItalic r:id="rId17"/>
    </p:embeddedFont>
    <p:embeddedFont>
      <p:font typeface="IBM Plex Sans Medium" panose="020B0603050203000203" pitchFamily="34" charset="0"/>
      <p:regular r:id="rId18"/>
      <p:bold r:id="rId19"/>
      <p:italic r:id="rId20"/>
      <p:boldItalic r:id="rId21"/>
    </p:embeddedFont>
    <p:embeddedFont>
      <p:font typeface="Roboto Condensed Light" panose="02000000000000000000" pitchFamily="2"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3F74A7-7A9B-4842-A0DE-E85A6A3AA796}">
  <a:tblStyle styleId="{C83F74A7-7A9B-4842-A0DE-E85A6A3AA7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3"/>
        <p:cNvGrpSpPr/>
        <p:nvPr/>
      </p:nvGrpSpPr>
      <p:grpSpPr>
        <a:xfrm>
          <a:off x="0" y="0"/>
          <a:ext cx="0" cy="0"/>
          <a:chOff x="0" y="0"/>
          <a:chExt cx="0" cy="0"/>
        </a:xfrm>
      </p:grpSpPr>
      <p:sp>
        <p:nvSpPr>
          <p:cNvPr id="4254" name="Google Shape;4254;g146bcd6a36f_0_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5" name="Google Shape;4255;g146bcd6a36f_0_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138212783d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138212783d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1"/>
        <p:cNvGrpSpPr/>
        <p:nvPr/>
      </p:nvGrpSpPr>
      <p:grpSpPr>
        <a:xfrm>
          <a:off x="0" y="0"/>
          <a:ext cx="0" cy="0"/>
          <a:chOff x="0" y="0"/>
          <a:chExt cx="0" cy="0"/>
        </a:xfrm>
      </p:grpSpPr>
      <p:sp>
        <p:nvSpPr>
          <p:cNvPr id="1502" name="Google Shape;1502;g1173cd2569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3" name="Google Shape;1503;g1173cd2569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006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11710476b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11710476b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824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11710476b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11710476b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9782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1"/>
        <p:cNvGrpSpPr/>
        <p:nvPr/>
      </p:nvGrpSpPr>
      <p:grpSpPr>
        <a:xfrm>
          <a:off x="0" y="0"/>
          <a:ext cx="0" cy="0"/>
          <a:chOff x="0" y="0"/>
          <a:chExt cx="0" cy="0"/>
        </a:xfrm>
      </p:grpSpPr>
      <p:sp>
        <p:nvSpPr>
          <p:cNvPr id="3822" name="Google Shape;3822;g1173cd25692_0_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3" name="Google Shape;3823;g1173cd25692_0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0"/>
        <p:cNvGrpSpPr/>
        <p:nvPr/>
      </p:nvGrpSpPr>
      <p:grpSpPr>
        <a:xfrm>
          <a:off x="0" y="0"/>
          <a:ext cx="0" cy="0"/>
          <a:chOff x="0" y="0"/>
          <a:chExt cx="0" cy="0"/>
        </a:xfrm>
      </p:grpSpPr>
      <p:sp>
        <p:nvSpPr>
          <p:cNvPr id="3851" name="Google Shape;3851;g1173cd25692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2" name="Google Shape;3852;g1173cd25692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bg>
      <p:bgPr>
        <a:blipFill>
          <a:blip r:embed="rId2">
            <a:alphaModFix/>
          </a:blip>
          <a:stretch>
            <a:fillRect/>
          </a:stretch>
        </a:blipFill>
        <a:effectLst/>
      </p:bgPr>
    </p:bg>
    <p:spTree>
      <p:nvGrpSpPr>
        <p:cNvPr id="1" name="Shape 380"/>
        <p:cNvGrpSpPr/>
        <p:nvPr/>
      </p:nvGrpSpPr>
      <p:grpSpPr>
        <a:xfrm>
          <a:off x="0" y="0"/>
          <a:ext cx="0" cy="0"/>
          <a:chOff x="0" y="0"/>
          <a:chExt cx="0" cy="0"/>
        </a:xfrm>
      </p:grpSpPr>
      <p:sp>
        <p:nvSpPr>
          <p:cNvPr id="381" name="Google Shape;381;p40"/>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0"/>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0"/>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0"/>
          <p:cNvSpPr txBox="1">
            <a:spLocks noGrp="1"/>
          </p:cNvSpPr>
          <p:nvPr>
            <p:ph type="title"/>
          </p:nvPr>
        </p:nvSpPr>
        <p:spPr>
          <a:xfrm>
            <a:off x="720000" y="43891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5" name="Google Shape;385;p40"/>
          <p:cNvSpPr txBox="1">
            <a:spLocks noGrp="1"/>
          </p:cNvSpPr>
          <p:nvPr>
            <p:ph type="title" idx="2"/>
          </p:nvPr>
        </p:nvSpPr>
        <p:spPr>
          <a:xfrm>
            <a:off x="927243" y="1766400"/>
            <a:ext cx="2188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6" name="Google Shape;386;p40"/>
          <p:cNvSpPr txBox="1">
            <a:spLocks noGrp="1"/>
          </p:cNvSpPr>
          <p:nvPr>
            <p:ph type="subTitle" idx="1"/>
          </p:nvPr>
        </p:nvSpPr>
        <p:spPr>
          <a:xfrm>
            <a:off x="927143" y="2204775"/>
            <a:ext cx="21888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7" name="Google Shape;387;p40"/>
          <p:cNvSpPr txBox="1">
            <a:spLocks noGrp="1"/>
          </p:cNvSpPr>
          <p:nvPr>
            <p:ph type="title" idx="3"/>
          </p:nvPr>
        </p:nvSpPr>
        <p:spPr>
          <a:xfrm>
            <a:off x="6028057" y="1766400"/>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8" name="Google Shape;388;p40"/>
          <p:cNvSpPr txBox="1">
            <a:spLocks noGrp="1"/>
          </p:cNvSpPr>
          <p:nvPr>
            <p:ph type="subTitle" idx="4"/>
          </p:nvPr>
        </p:nvSpPr>
        <p:spPr>
          <a:xfrm>
            <a:off x="6028043" y="2204775"/>
            <a:ext cx="21888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9" name="Google Shape;389;p40"/>
          <p:cNvSpPr txBox="1">
            <a:spLocks noGrp="1"/>
          </p:cNvSpPr>
          <p:nvPr>
            <p:ph type="title" idx="5"/>
          </p:nvPr>
        </p:nvSpPr>
        <p:spPr>
          <a:xfrm>
            <a:off x="927243" y="3199800"/>
            <a:ext cx="2188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0" name="Google Shape;390;p40"/>
          <p:cNvSpPr txBox="1">
            <a:spLocks noGrp="1"/>
          </p:cNvSpPr>
          <p:nvPr>
            <p:ph type="subTitle" idx="6"/>
          </p:nvPr>
        </p:nvSpPr>
        <p:spPr>
          <a:xfrm>
            <a:off x="927143" y="3638175"/>
            <a:ext cx="21888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1" name="Google Shape;391;p40"/>
          <p:cNvSpPr txBox="1">
            <a:spLocks noGrp="1"/>
          </p:cNvSpPr>
          <p:nvPr>
            <p:ph type="title" idx="7"/>
          </p:nvPr>
        </p:nvSpPr>
        <p:spPr>
          <a:xfrm>
            <a:off x="6028057" y="3199800"/>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2" name="Google Shape;392;p40"/>
          <p:cNvSpPr txBox="1">
            <a:spLocks noGrp="1"/>
          </p:cNvSpPr>
          <p:nvPr>
            <p:ph type="subTitle" idx="8"/>
          </p:nvPr>
        </p:nvSpPr>
        <p:spPr>
          <a:xfrm>
            <a:off x="6028043" y="3638175"/>
            <a:ext cx="21888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3" name="Google Shape;393;p40"/>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1">
  <p:cSld name="CUSTOM_5_1">
    <p:bg>
      <p:bgPr>
        <a:blipFill>
          <a:blip r:embed="rId2">
            <a:alphaModFix/>
          </a:blip>
          <a:stretch>
            <a:fillRect/>
          </a:stretch>
        </a:blipFill>
        <a:effectLst/>
      </p:bgPr>
    </p:bg>
    <p:spTree>
      <p:nvGrpSpPr>
        <p:cNvPr id="1" name="Shape 395"/>
        <p:cNvGrpSpPr/>
        <p:nvPr/>
      </p:nvGrpSpPr>
      <p:grpSpPr>
        <a:xfrm>
          <a:off x="0" y="0"/>
          <a:ext cx="0" cy="0"/>
          <a:chOff x="0" y="0"/>
          <a:chExt cx="0" cy="0"/>
        </a:xfrm>
      </p:grpSpPr>
      <p:sp>
        <p:nvSpPr>
          <p:cNvPr id="396" name="Google Shape;396;p41"/>
          <p:cNvSpPr/>
          <p:nvPr/>
        </p:nvSpPr>
        <p:spPr>
          <a:xfrm>
            <a:off x="6014575" y="1982125"/>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1"/>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8" name="Google Shape;398;p41"/>
          <p:cNvSpPr txBox="1">
            <a:spLocks noGrp="1"/>
          </p:cNvSpPr>
          <p:nvPr>
            <p:ph type="title" idx="2"/>
          </p:nvPr>
        </p:nvSpPr>
        <p:spPr>
          <a:xfrm>
            <a:off x="720106" y="1809875"/>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9" name="Google Shape;399;p41"/>
          <p:cNvSpPr txBox="1">
            <a:spLocks noGrp="1"/>
          </p:cNvSpPr>
          <p:nvPr>
            <p:ph type="subTitle" idx="1"/>
          </p:nvPr>
        </p:nvSpPr>
        <p:spPr>
          <a:xfrm>
            <a:off x="720006" y="2248250"/>
            <a:ext cx="2188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0" name="Google Shape;400;p41"/>
          <p:cNvSpPr txBox="1">
            <a:spLocks noGrp="1"/>
          </p:cNvSpPr>
          <p:nvPr>
            <p:ph type="title" idx="3"/>
          </p:nvPr>
        </p:nvSpPr>
        <p:spPr>
          <a:xfrm>
            <a:off x="3490594" y="1809875"/>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1" name="Google Shape;401;p41"/>
          <p:cNvSpPr txBox="1">
            <a:spLocks noGrp="1"/>
          </p:cNvSpPr>
          <p:nvPr>
            <p:ph type="subTitle" idx="4"/>
          </p:nvPr>
        </p:nvSpPr>
        <p:spPr>
          <a:xfrm>
            <a:off x="3490575" y="2248250"/>
            <a:ext cx="2188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2" name="Google Shape;402;p41"/>
          <p:cNvSpPr txBox="1">
            <a:spLocks noGrp="1"/>
          </p:cNvSpPr>
          <p:nvPr>
            <p:ph type="title" idx="5"/>
          </p:nvPr>
        </p:nvSpPr>
        <p:spPr>
          <a:xfrm>
            <a:off x="720106" y="3550125"/>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3" name="Google Shape;403;p41"/>
          <p:cNvSpPr txBox="1">
            <a:spLocks noGrp="1"/>
          </p:cNvSpPr>
          <p:nvPr>
            <p:ph type="subTitle" idx="6"/>
          </p:nvPr>
        </p:nvSpPr>
        <p:spPr>
          <a:xfrm>
            <a:off x="720006" y="3988500"/>
            <a:ext cx="2188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4" name="Google Shape;404;p41"/>
          <p:cNvSpPr txBox="1">
            <a:spLocks noGrp="1"/>
          </p:cNvSpPr>
          <p:nvPr>
            <p:ph type="title" idx="7"/>
          </p:nvPr>
        </p:nvSpPr>
        <p:spPr>
          <a:xfrm>
            <a:off x="3490594" y="3550125"/>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5" name="Google Shape;405;p41"/>
          <p:cNvSpPr txBox="1">
            <a:spLocks noGrp="1"/>
          </p:cNvSpPr>
          <p:nvPr>
            <p:ph type="subTitle" idx="8"/>
          </p:nvPr>
        </p:nvSpPr>
        <p:spPr>
          <a:xfrm>
            <a:off x="3490575" y="3988500"/>
            <a:ext cx="2188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06" name="Google Shape;406;p41"/>
          <p:cNvGrpSpPr/>
          <p:nvPr/>
        </p:nvGrpSpPr>
        <p:grpSpPr>
          <a:xfrm>
            <a:off x="7165188" y="-12"/>
            <a:ext cx="1852400" cy="5143500"/>
            <a:chOff x="7165188" y="-12"/>
            <a:chExt cx="1852400" cy="5143500"/>
          </a:xfrm>
        </p:grpSpPr>
        <p:grpSp>
          <p:nvGrpSpPr>
            <p:cNvPr id="407" name="Google Shape;407;p41"/>
            <p:cNvGrpSpPr/>
            <p:nvPr/>
          </p:nvGrpSpPr>
          <p:grpSpPr>
            <a:xfrm rot="5400000" flipH="1">
              <a:off x="6164325" y="3018650"/>
              <a:ext cx="3765075" cy="484600"/>
              <a:chOff x="198225" y="4390550"/>
              <a:chExt cx="3765075" cy="484600"/>
            </a:xfrm>
          </p:grpSpPr>
          <p:sp>
            <p:nvSpPr>
              <p:cNvPr id="408" name="Google Shape;408;p4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41"/>
            <p:cNvGrpSpPr/>
            <p:nvPr/>
          </p:nvGrpSpPr>
          <p:grpSpPr>
            <a:xfrm rot="5400000" flipH="1">
              <a:off x="5770950" y="1394225"/>
              <a:ext cx="3427850" cy="639375"/>
              <a:chOff x="1298650" y="3255600"/>
              <a:chExt cx="3427850" cy="639375"/>
            </a:xfrm>
          </p:grpSpPr>
          <p:sp>
            <p:nvSpPr>
              <p:cNvPr id="411" name="Google Shape;411;p4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41"/>
            <p:cNvGrpSpPr/>
            <p:nvPr/>
          </p:nvGrpSpPr>
          <p:grpSpPr>
            <a:xfrm rot="-5400000" flipH="1">
              <a:off x="6892750" y="1640225"/>
              <a:ext cx="3765075" cy="484600"/>
              <a:chOff x="198225" y="4390550"/>
              <a:chExt cx="3765075" cy="484600"/>
            </a:xfrm>
          </p:grpSpPr>
          <p:sp>
            <p:nvSpPr>
              <p:cNvPr id="414" name="Google Shape;414;p4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41"/>
            <p:cNvSpPr/>
            <p:nvPr/>
          </p:nvSpPr>
          <p:spPr>
            <a:xfrm>
              <a:off x="7764000" y="82731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p:cNvSpPr/>
            <p:nvPr/>
          </p:nvSpPr>
          <p:spPr>
            <a:xfrm>
              <a:off x="7764000" y="325694"/>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p:nvPr/>
          </p:nvSpPr>
          <p:spPr>
            <a:xfrm>
              <a:off x="7406100" y="376506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1"/>
            <p:cNvSpPr/>
            <p:nvPr/>
          </p:nvSpPr>
          <p:spPr>
            <a:xfrm>
              <a:off x="7406100" y="422176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20" name="Google Shape;420;p41"/>
          <p:cNvPicPr preferRelativeResize="0"/>
          <p:nvPr/>
        </p:nvPicPr>
        <p:blipFill rotWithShape="1">
          <a:blip r:embed="rId3">
            <a:alphaModFix/>
          </a:blip>
          <a:srcRect b="33936"/>
          <a:stretch/>
        </p:blipFill>
        <p:spPr>
          <a:xfrm>
            <a:off x="0" y="0"/>
            <a:ext cx="3347900" cy="134034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alphaModFix/>
          </a:blip>
          <a:stretch>
            <a:fillRect/>
          </a:stretch>
        </a:blipFill>
        <a:effectLst/>
      </p:bgPr>
    </p:bg>
    <p:spTree>
      <p:nvGrpSpPr>
        <p:cNvPr id="1" name="Shape 561"/>
        <p:cNvGrpSpPr/>
        <p:nvPr/>
      </p:nvGrpSpPr>
      <p:grpSpPr>
        <a:xfrm>
          <a:off x="0" y="0"/>
          <a:ext cx="0" cy="0"/>
          <a:chOff x="0" y="0"/>
          <a:chExt cx="0" cy="0"/>
        </a:xfrm>
      </p:grpSpPr>
      <p:sp>
        <p:nvSpPr>
          <p:cNvPr id="562" name="Google Shape;562;p54"/>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54"/>
          <p:cNvGrpSpPr/>
          <p:nvPr/>
        </p:nvGrpSpPr>
        <p:grpSpPr>
          <a:xfrm rot="10800000" flipH="1">
            <a:off x="-12" y="4570483"/>
            <a:ext cx="2780508" cy="357877"/>
            <a:chOff x="198225" y="4390550"/>
            <a:chExt cx="3765075" cy="484600"/>
          </a:xfrm>
        </p:grpSpPr>
        <p:sp>
          <p:nvSpPr>
            <p:cNvPr id="568" name="Google Shape;568;p5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alphaModFix/>
          </a:blip>
          <a:stretch>
            <a:fillRect/>
          </a:stretch>
        </a:blipFill>
        <a:effectLst/>
      </p:bgPr>
    </p:bg>
    <p:spTree>
      <p:nvGrpSpPr>
        <p:cNvPr id="1"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4"/>
          <p:cNvSpPr/>
          <p:nvPr/>
        </p:nvSpPr>
        <p:spPr>
          <a:xfrm>
            <a:off x="391500" y="313650"/>
            <a:ext cx="8361000" cy="4516200"/>
          </a:xfrm>
          <a:prstGeom prst="rect">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100"/>
            </a:lvl1pPr>
            <a:lvl2pPr marL="914400" lvl="1" indent="-298450" rtl="0">
              <a:lnSpc>
                <a:spcPct val="100000"/>
              </a:lnSpc>
              <a:spcBef>
                <a:spcPts val="0"/>
              </a:spcBef>
              <a:spcAft>
                <a:spcPts val="0"/>
              </a:spcAft>
              <a:buSzPts val="1100"/>
              <a:buFont typeface="Roboto Condensed Light"/>
              <a:buAutoNum type="alphaLcPeriod"/>
              <a:defRPr sz="1100"/>
            </a:lvl2pPr>
            <a:lvl3pPr marL="1371600" lvl="2" indent="-298450" rtl="0">
              <a:lnSpc>
                <a:spcPct val="100000"/>
              </a:lnSpc>
              <a:spcBef>
                <a:spcPts val="0"/>
              </a:spcBef>
              <a:spcAft>
                <a:spcPts val="0"/>
              </a:spcAft>
              <a:buSzPts val="1100"/>
              <a:buFont typeface="Roboto Condensed Light"/>
              <a:buAutoNum type="romanLcPeriod"/>
              <a:defRPr sz="1100"/>
            </a:lvl3pPr>
            <a:lvl4pPr marL="1828800" lvl="3" indent="-298450" rtl="0">
              <a:lnSpc>
                <a:spcPct val="100000"/>
              </a:lnSpc>
              <a:spcBef>
                <a:spcPts val="0"/>
              </a:spcBef>
              <a:spcAft>
                <a:spcPts val="0"/>
              </a:spcAft>
              <a:buSzPts val="1100"/>
              <a:buFont typeface="Roboto Condensed Light"/>
              <a:buAutoNum type="arabicPeriod"/>
              <a:defRPr sz="1100"/>
            </a:lvl4pPr>
            <a:lvl5pPr marL="2286000" lvl="4" indent="-298450" rtl="0">
              <a:lnSpc>
                <a:spcPct val="100000"/>
              </a:lnSpc>
              <a:spcBef>
                <a:spcPts val="0"/>
              </a:spcBef>
              <a:spcAft>
                <a:spcPts val="0"/>
              </a:spcAft>
              <a:buSzPts val="1100"/>
              <a:buFont typeface="Roboto Condensed Light"/>
              <a:buAutoNum type="alphaLcPeriod"/>
              <a:defRPr sz="1100"/>
            </a:lvl5pPr>
            <a:lvl6pPr marL="2743200" lvl="5" indent="-298450" rtl="0">
              <a:lnSpc>
                <a:spcPct val="100000"/>
              </a:lnSpc>
              <a:spcBef>
                <a:spcPts val="0"/>
              </a:spcBef>
              <a:spcAft>
                <a:spcPts val="0"/>
              </a:spcAft>
              <a:buSzPts val="1100"/>
              <a:buFont typeface="Roboto Condensed Light"/>
              <a:buAutoNum type="romanLcPeriod"/>
              <a:defRPr sz="1100"/>
            </a:lvl6pPr>
            <a:lvl7pPr marL="3200400" lvl="6" indent="-298450" rtl="0">
              <a:lnSpc>
                <a:spcPct val="100000"/>
              </a:lnSpc>
              <a:spcBef>
                <a:spcPts val="0"/>
              </a:spcBef>
              <a:spcAft>
                <a:spcPts val="0"/>
              </a:spcAft>
              <a:buSzPts val="1100"/>
              <a:buFont typeface="Roboto Condensed Light"/>
              <a:buAutoNum type="arabicPeriod"/>
              <a:defRPr sz="1100"/>
            </a:lvl7pPr>
            <a:lvl8pPr marL="3657600" lvl="7" indent="-298450" rtl="0">
              <a:lnSpc>
                <a:spcPct val="100000"/>
              </a:lnSpc>
              <a:spcBef>
                <a:spcPts val="0"/>
              </a:spcBef>
              <a:spcAft>
                <a:spcPts val="0"/>
              </a:spcAft>
              <a:buSzPts val="1100"/>
              <a:buFont typeface="Roboto Condensed Light"/>
              <a:buAutoNum type="alphaLcPeriod"/>
              <a:defRPr sz="1100"/>
            </a:lvl8pPr>
            <a:lvl9pPr marL="4114800" lvl="8" indent="-298450" rtl="0">
              <a:lnSpc>
                <a:spcPct val="100000"/>
              </a:lnSpc>
              <a:spcBef>
                <a:spcPts val="0"/>
              </a:spcBef>
              <a:spcAft>
                <a:spcPts val="0"/>
              </a:spcAft>
              <a:buSzPts val="1100"/>
              <a:buFont typeface="Roboto Condensed Light"/>
              <a:buAutoNum type="romanLcPeriod"/>
              <a:defRPr sz="1100"/>
            </a:lvl9pPr>
          </a:lstStyle>
          <a:p>
            <a:endParaRPr/>
          </a:p>
        </p:txBody>
      </p:sp>
      <p:grpSp>
        <p:nvGrpSpPr>
          <p:cNvPr id="39" name="Google Shape;39;p4"/>
          <p:cNvGrpSpPr/>
          <p:nvPr/>
        </p:nvGrpSpPr>
        <p:grpSpPr>
          <a:xfrm>
            <a:off x="3" y="101070"/>
            <a:ext cx="2610703" cy="336022"/>
            <a:chOff x="198225" y="4390550"/>
            <a:chExt cx="3765075" cy="484600"/>
          </a:xfrm>
        </p:grpSpPr>
        <p:sp>
          <p:nvSpPr>
            <p:cNvPr id="40" name="Google Shape;40;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4"/>
          <p:cNvGrpSpPr/>
          <p:nvPr/>
        </p:nvGrpSpPr>
        <p:grpSpPr>
          <a:xfrm flipH="1">
            <a:off x="6533303" y="4719270"/>
            <a:ext cx="2610703" cy="336022"/>
            <a:chOff x="198225" y="4390550"/>
            <a:chExt cx="3765075" cy="484600"/>
          </a:xfrm>
        </p:grpSpPr>
        <p:sp>
          <p:nvSpPr>
            <p:cNvPr id="43" name="Google Shape;43;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3" name="Google Shape;63;p6"/>
          <p:cNvGrpSpPr/>
          <p:nvPr/>
        </p:nvGrpSpPr>
        <p:grpSpPr>
          <a:xfrm>
            <a:off x="250792" y="240925"/>
            <a:ext cx="1160092" cy="63948"/>
            <a:chOff x="3779200" y="1371600"/>
            <a:chExt cx="1992600" cy="109500"/>
          </a:xfrm>
        </p:grpSpPr>
        <p:sp>
          <p:nvSpPr>
            <p:cNvPr id="64" name="Google Shape;64;p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6"/>
          <p:cNvGrpSpPr/>
          <p:nvPr/>
        </p:nvGrpSpPr>
        <p:grpSpPr>
          <a:xfrm>
            <a:off x="6715155" y="4604094"/>
            <a:ext cx="2428951" cy="434862"/>
            <a:chOff x="1358103" y="3291921"/>
            <a:chExt cx="3368397" cy="603054"/>
          </a:xfrm>
        </p:grpSpPr>
        <p:sp>
          <p:nvSpPr>
            <p:cNvPr id="71" name="Google Shape;71;p6"/>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73"/>
        <p:cNvGrpSpPr/>
        <p:nvPr/>
      </p:nvGrpSpPr>
      <p:grpSpPr>
        <a:xfrm>
          <a:off x="0" y="0"/>
          <a:ext cx="0" cy="0"/>
          <a:chOff x="0" y="0"/>
          <a:chExt cx="0" cy="0"/>
        </a:xfrm>
      </p:grpSpPr>
      <p:sp>
        <p:nvSpPr>
          <p:cNvPr id="74" name="Google Shape;74;p7"/>
          <p:cNvSpPr txBox="1">
            <a:spLocks noGrp="1"/>
          </p:cNvSpPr>
          <p:nvPr>
            <p:ph type="body" idx="1"/>
          </p:nvPr>
        </p:nvSpPr>
        <p:spPr>
          <a:xfrm>
            <a:off x="1671300" y="1882538"/>
            <a:ext cx="5801400" cy="2103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75" name="Google Shape;75;p7"/>
          <p:cNvSpPr txBox="1">
            <a:spLocks noGrp="1"/>
          </p:cNvSpPr>
          <p:nvPr>
            <p:ph type="title"/>
          </p:nvPr>
        </p:nvSpPr>
        <p:spPr>
          <a:xfrm>
            <a:off x="1671300" y="1157363"/>
            <a:ext cx="5801400" cy="72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 name="Google Shape;76;p7"/>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7"/>
          <p:cNvGrpSpPr/>
          <p:nvPr/>
        </p:nvGrpSpPr>
        <p:grpSpPr>
          <a:xfrm>
            <a:off x="5716150" y="157656"/>
            <a:ext cx="3427850" cy="639375"/>
            <a:chOff x="1298650" y="3255600"/>
            <a:chExt cx="3427850" cy="639375"/>
          </a:xfrm>
        </p:grpSpPr>
        <p:sp>
          <p:nvSpPr>
            <p:cNvPr id="78" name="Google Shape;78;p7"/>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7"/>
          <p:cNvGrpSpPr/>
          <p:nvPr/>
        </p:nvGrpSpPr>
        <p:grpSpPr>
          <a:xfrm rot="10800000">
            <a:off x="0" y="4346469"/>
            <a:ext cx="3427850" cy="639375"/>
            <a:chOff x="1298650" y="3255600"/>
            <a:chExt cx="3427850" cy="639375"/>
          </a:xfrm>
        </p:grpSpPr>
        <p:sp>
          <p:nvSpPr>
            <p:cNvPr id="81" name="Google Shape;81;p7"/>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7"/>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1204500" y="1289350"/>
            <a:ext cx="4591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9"/>
          <p:cNvSpPr txBox="1">
            <a:spLocks noGrp="1"/>
          </p:cNvSpPr>
          <p:nvPr>
            <p:ph type="subTitle" idx="1"/>
          </p:nvPr>
        </p:nvSpPr>
        <p:spPr>
          <a:xfrm>
            <a:off x="1204500" y="2131150"/>
            <a:ext cx="4591200" cy="156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9"/>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9"/>
          <p:cNvPicPr preferRelativeResize="0"/>
          <p:nvPr/>
        </p:nvPicPr>
        <p:blipFill>
          <a:blip r:embed="rId3">
            <a:alphaModFix/>
          </a:blip>
          <a:stretch>
            <a:fillRect/>
          </a:stretch>
        </p:blipFill>
        <p:spPr>
          <a:xfrm rot="5400000">
            <a:off x="6266878" y="857225"/>
            <a:ext cx="3268650" cy="1980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2115300"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
          </p:nvPr>
        </p:nvSpPr>
        <p:spPr>
          <a:xfrm>
            <a:off x="2115300"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2"/>
          </p:nvPr>
        </p:nvSpPr>
        <p:spPr>
          <a:xfrm>
            <a:off x="2115300"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13"/>
          <p:cNvSpPr txBox="1">
            <a:spLocks noGrp="1"/>
          </p:cNvSpPr>
          <p:nvPr>
            <p:ph type="subTitle" idx="3"/>
          </p:nvPr>
        </p:nvSpPr>
        <p:spPr>
          <a:xfrm>
            <a:off x="2115300"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title" idx="4"/>
          </p:nvPr>
        </p:nvSpPr>
        <p:spPr>
          <a:xfrm>
            <a:off x="5752775"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13"/>
          <p:cNvSpPr txBox="1">
            <a:spLocks noGrp="1"/>
          </p:cNvSpPr>
          <p:nvPr>
            <p:ph type="subTitle" idx="5"/>
          </p:nvPr>
        </p:nvSpPr>
        <p:spPr>
          <a:xfrm>
            <a:off x="5752775"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6"/>
          </p:nvPr>
        </p:nvSpPr>
        <p:spPr>
          <a:xfrm>
            <a:off x="5752779"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13"/>
          <p:cNvSpPr txBox="1">
            <a:spLocks noGrp="1"/>
          </p:cNvSpPr>
          <p:nvPr>
            <p:ph type="subTitle" idx="7"/>
          </p:nvPr>
        </p:nvSpPr>
        <p:spPr>
          <a:xfrm>
            <a:off x="5752775"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8" hasCustomPrompt="1"/>
          </p:nvPr>
        </p:nvSpPr>
        <p:spPr>
          <a:xfrm>
            <a:off x="1212025"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4" name="Google Shape;124;p13"/>
          <p:cNvSpPr txBox="1">
            <a:spLocks noGrp="1"/>
          </p:cNvSpPr>
          <p:nvPr>
            <p:ph type="title" idx="9" hasCustomPrompt="1"/>
          </p:nvPr>
        </p:nvSpPr>
        <p:spPr>
          <a:xfrm>
            <a:off x="1212025"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5" name="Google Shape;125;p13"/>
          <p:cNvSpPr txBox="1">
            <a:spLocks noGrp="1"/>
          </p:cNvSpPr>
          <p:nvPr>
            <p:ph type="title" idx="13" hasCustomPrompt="1"/>
          </p:nvPr>
        </p:nvSpPr>
        <p:spPr>
          <a:xfrm>
            <a:off x="4849500"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6" name="Google Shape;126;p13"/>
          <p:cNvSpPr txBox="1">
            <a:spLocks noGrp="1"/>
          </p:cNvSpPr>
          <p:nvPr>
            <p:ph type="title" idx="14" hasCustomPrompt="1"/>
          </p:nvPr>
        </p:nvSpPr>
        <p:spPr>
          <a:xfrm>
            <a:off x="4849500"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7" name="Google Shape;127;p1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1">
  <p:cSld name="BLANK_1_1_1">
    <p:bg>
      <p:bgPr>
        <a:blipFill>
          <a:blip r:embed="rId2">
            <a:alphaModFix/>
          </a:blip>
          <a:stretch>
            <a:fillRect/>
          </a:stretch>
        </a:blipFill>
        <a:effectLst/>
      </p:bgPr>
    </p:bg>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1362600" y="3485762"/>
            <a:ext cx="64188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73" name="Google Shape;173;p18"/>
          <p:cNvSpPr txBox="1">
            <a:spLocks noGrp="1"/>
          </p:cNvSpPr>
          <p:nvPr>
            <p:ph type="subTitle" idx="1"/>
          </p:nvPr>
        </p:nvSpPr>
        <p:spPr>
          <a:xfrm>
            <a:off x="1362632" y="1125838"/>
            <a:ext cx="6418200" cy="1908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74" name="Google Shape;174;p18"/>
          <p:cNvSpPr/>
          <p:nvPr/>
        </p:nvSpPr>
        <p:spPr>
          <a:xfrm>
            <a:off x="5553075" y="-1424375"/>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5" name="Google Shape;175;p18"/>
          <p:cNvPicPr preferRelativeResize="0"/>
          <p:nvPr/>
        </p:nvPicPr>
        <p:blipFill>
          <a:blip r:embed="rId3">
            <a:alphaModFix/>
          </a:blip>
          <a:stretch>
            <a:fillRect/>
          </a:stretch>
        </p:blipFill>
        <p:spPr>
          <a:xfrm>
            <a:off x="109452" y="3246600"/>
            <a:ext cx="3130200" cy="1896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9">
  <p:cSld name="CUSTOM_4_1_1_2_1">
    <p:bg>
      <p:bgPr>
        <a:blipFill>
          <a:blip r:embed="rId2">
            <a:alphaModFix/>
          </a:blip>
          <a:stretch>
            <a:fillRect/>
          </a:stretch>
        </a:blipFill>
        <a:effectLst/>
      </p:bgPr>
    </p:bg>
    <p:spTree>
      <p:nvGrpSpPr>
        <p:cNvPr id="1" name="Shape 222"/>
        <p:cNvGrpSpPr/>
        <p:nvPr/>
      </p:nvGrpSpPr>
      <p:grpSpPr>
        <a:xfrm>
          <a:off x="0" y="0"/>
          <a:ext cx="0" cy="0"/>
          <a:chOff x="0" y="0"/>
          <a:chExt cx="0" cy="0"/>
        </a:xfrm>
      </p:grpSpPr>
      <p:sp>
        <p:nvSpPr>
          <p:cNvPr id="223" name="Google Shape;223;p27"/>
          <p:cNvSpPr/>
          <p:nvPr/>
        </p:nvSpPr>
        <p:spPr>
          <a:xfrm rot="10800000" flipH="1">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subTitle" idx="1"/>
          </p:nvPr>
        </p:nvSpPr>
        <p:spPr>
          <a:xfrm>
            <a:off x="720000" y="1167925"/>
            <a:ext cx="7704000" cy="34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atin typeface="IBM Plex Sans"/>
                <a:ea typeface="IBM Plex Sans"/>
                <a:cs typeface="IBM Plex Sans"/>
                <a:sym typeface="IBM Plex Sans"/>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25" name="Google Shape;225;p27"/>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8" r:id="rId6"/>
    <p:sldLayoutId id="2147483659" r:id="rId7"/>
    <p:sldLayoutId id="2147483664" r:id="rId8"/>
    <p:sldLayoutId id="2147483673" r:id="rId9"/>
    <p:sldLayoutId id="2147483686" r:id="rId10"/>
    <p:sldLayoutId id="2147483687" r:id="rId11"/>
    <p:sldLayoutId id="2147483698" r:id="rId12"/>
    <p:sldLayoutId id="2147483699" r:id="rId13"/>
    <p:sldLayoutId id="2147483700" r:id="rId14"/>
    <p:sldLayoutId id="2147483701"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hyperlink" Target="https://platform.openai.com/docs/introduction" TargetMode="External"/><Relationship Id="rId3" Type="http://schemas.openxmlformats.org/officeDocument/2006/relationships/hyperlink" Target="https://papers.ssrn.com/sol3/papers.cfm?abstract_id=4333415" TargetMode="External"/><Relationship Id="rId7" Type="http://schemas.openxmlformats.org/officeDocument/2006/relationships/hyperlink" Target="https://python.langchain.com/docs/get_started/introduction.html"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hyperlink" Target="https://www.sciencedirect.com/science/article/pii/S266734522300024X" TargetMode="External"/><Relationship Id="rId5" Type="http://schemas.openxmlformats.org/officeDocument/2006/relationships/hyperlink" Target="https://papers.ssrn.com/sol3/papers.cfm?abstract_id=4413921" TargetMode="External"/><Relationship Id="rId4" Type="http://schemas.openxmlformats.org/officeDocument/2006/relationships/hyperlink" Target="https://www.researchgate.net/publication/366809571_A_Brief_Review_of_ChatGPT_Its_Value_and_the_Underlying_GPT_Technology" TargetMode="External"/><Relationship Id="rId9" Type="http://schemas.openxmlformats.org/officeDocument/2006/relationships/hyperlink" Target="https://www.python.org/doc/"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1"/>
          <p:cNvSpPr/>
          <p:nvPr/>
        </p:nvSpPr>
        <p:spPr>
          <a:xfrm rot="10800000" flipH="1">
            <a:off x="3807233" y="214272"/>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1"/>
          <p:cNvSpPr/>
          <p:nvPr/>
        </p:nvSpPr>
        <p:spPr>
          <a:xfrm>
            <a:off x="228219" y="344552"/>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61"/>
          <p:cNvSpPr txBox="1">
            <a:spLocks noGrp="1"/>
          </p:cNvSpPr>
          <p:nvPr>
            <p:ph type="ctrTitle"/>
          </p:nvPr>
        </p:nvSpPr>
        <p:spPr>
          <a:xfrm>
            <a:off x="4167026" y="1218550"/>
            <a:ext cx="4663824" cy="227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Mr. Volted</a:t>
            </a:r>
            <a:endParaRPr sz="4800" dirty="0"/>
          </a:p>
          <a:p>
            <a:pPr marL="0" lvl="0" indent="0" algn="l" rtl="0">
              <a:spcBef>
                <a:spcPts val="0"/>
              </a:spcBef>
              <a:spcAft>
                <a:spcPts val="0"/>
              </a:spcAft>
              <a:buNone/>
            </a:pPr>
            <a:r>
              <a:rPr lang="en-US" sz="3600" b="0" dirty="0"/>
              <a:t>AI Chatbot for Electrical Engineering</a:t>
            </a:r>
            <a:endParaRPr sz="3600" b="0" dirty="0"/>
          </a:p>
        </p:txBody>
      </p:sp>
      <p:sp>
        <p:nvSpPr>
          <p:cNvPr id="593" name="Google Shape;593;p61"/>
          <p:cNvSpPr txBox="1">
            <a:spLocks noGrp="1"/>
          </p:cNvSpPr>
          <p:nvPr>
            <p:ph type="subTitle" idx="1"/>
          </p:nvPr>
        </p:nvSpPr>
        <p:spPr>
          <a:xfrm>
            <a:off x="6993802" y="3974559"/>
            <a:ext cx="2019569" cy="9248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a:t>
            </a:r>
          </a:p>
          <a:p>
            <a:pPr marL="0" lvl="0" indent="0" algn="l" rtl="0">
              <a:spcBef>
                <a:spcPts val="0"/>
              </a:spcBef>
              <a:spcAft>
                <a:spcPts val="0"/>
              </a:spcAft>
              <a:buNone/>
            </a:pPr>
            <a:r>
              <a:rPr lang="en" dirty="0"/>
              <a:t>Shreerang Mhatre</a:t>
            </a:r>
          </a:p>
          <a:p>
            <a:pPr marL="0" lvl="0" indent="0" algn="l" rtl="0">
              <a:spcBef>
                <a:spcPts val="0"/>
              </a:spcBef>
              <a:spcAft>
                <a:spcPts val="0"/>
              </a:spcAft>
              <a:buNone/>
            </a:pPr>
            <a:r>
              <a:rPr lang="en" dirty="0"/>
              <a:t>Sarvesh Gurav</a:t>
            </a:r>
            <a:endParaRPr dirty="0"/>
          </a:p>
        </p:txBody>
      </p:sp>
      <p:pic>
        <p:nvPicPr>
          <p:cNvPr id="595" name="Google Shape;595;p61"/>
          <p:cNvPicPr preferRelativeResize="0"/>
          <p:nvPr/>
        </p:nvPicPr>
        <p:blipFill>
          <a:blip r:embed="rId3">
            <a:alphaModFix/>
          </a:blip>
          <a:stretch>
            <a:fillRect/>
          </a:stretch>
        </p:blipFill>
        <p:spPr>
          <a:xfrm>
            <a:off x="2884117" y="-259000"/>
            <a:ext cx="2441750" cy="1479701"/>
          </a:xfrm>
          <a:prstGeom prst="rect">
            <a:avLst/>
          </a:prstGeom>
          <a:noFill/>
          <a:ln>
            <a:noFill/>
          </a:ln>
        </p:spPr>
      </p:pic>
      <p:pic>
        <p:nvPicPr>
          <p:cNvPr id="596" name="Google Shape;596;p61"/>
          <p:cNvPicPr preferRelativeResize="0"/>
          <p:nvPr/>
        </p:nvPicPr>
        <p:blipFill>
          <a:blip r:embed="rId3">
            <a:alphaModFix/>
          </a:blip>
          <a:stretch>
            <a:fillRect/>
          </a:stretch>
        </p:blipFill>
        <p:spPr>
          <a:xfrm>
            <a:off x="243067" y="3469125"/>
            <a:ext cx="2441750" cy="1479701"/>
          </a:xfrm>
          <a:prstGeom prst="rect">
            <a:avLst/>
          </a:prstGeom>
          <a:noFill/>
          <a:ln>
            <a:noFill/>
          </a:ln>
        </p:spPr>
      </p:pic>
      <p:grpSp>
        <p:nvGrpSpPr>
          <p:cNvPr id="597" name="Google Shape;597;p61"/>
          <p:cNvGrpSpPr/>
          <p:nvPr/>
        </p:nvGrpSpPr>
        <p:grpSpPr>
          <a:xfrm>
            <a:off x="1544936" y="4367892"/>
            <a:ext cx="3765075" cy="484600"/>
            <a:chOff x="198225" y="4390550"/>
            <a:chExt cx="3765075" cy="484600"/>
          </a:xfrm>
        </p:grpSpPr>
        <p:sp>
          <p:nvSpPr>
            <p:cNvPr id="598" name="Google Shape;598;p6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6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61"/>
          <p:cNvGrpSpPr/>
          <p:nvPr/>
        </p:nvGrpSpPr>
        <p:grpSpPr>
          <a:xfrm>
            <a:off x="5716150" y="279150"/>
            <a:ext cx="3427850" cy="639375"/>
            <a:chOff x="1298650" y="3255600"/>
            <a:chExt cx="3427850" cy="639375"/>
          </a:xfrm>
        </p:grpSpPr>
        <p:sp>
          <p:nvSpPr>
            <p:cNvPr id="601" name="Google Shape;601;p6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61"/>
          <p:cNvGrpSpPr/>
          <p:nvPr/>
        </p:nvGrpSpPr>
        <p:grpSpPr>
          <a:xfrm rot="5400000">
            <a:off x="236447" y="396652"/>
            <a:ext cx="871512" cy="467555"/>
            <a:chOff x="773349" y="518000"/>
            <a:chExt cx="2757951" cy="1479602"/>
          </a:xfrm>
        </p:grpSpPr>
        <p:sp>
          <p:nvSpPr>
            <p:cNvPr id="604" name="Google Shape;604;p61"/>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1"/>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61"/>
            <p:cNvSpPr/>
            <p:nvPr/>
          </p:nvSpPr>
          <p:spPr>
            <a:xfrm>
              <a:off x="773349" y="518002"/>
              <a:ext cx="948601"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Google Shape;4246;p124">
            <a:extLst>
              <a:ext uri="{FF2B5EF4-FFF2-40B4-BE49-F238E27FC236}">
                <a16:creationId xmlns:a16="http://schemas.microsoft.com/office/drawing/2014/main" id="{9D949581-A73A-6B52-1429-C6BD62CBA22F}"/>
              </a:ext>
            </a:extLst>
          </p:cNvPr>
          <p:cNvPicPr preferRelativeResize="0"/>
          <p:nvPr/>
        </p:nvPicPr>
        <p:blipFill>
          <a:blip r:embed="rId4">
            <a:alphaModFix/>
          </a:blip>
          <a:stretch>
            <a:fillRect/>
          </a:stretch>
        </p:blipFill>
        <p:spPr>
          <a:xfrm>
            <a:off x="878542" y="558230"/>
            <a:ext cx="3186569" cy="369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56"/>
        <p:cNvGrpSpPr/>
        <p:nvPr/>
      </p:nvGrpSpPr>
      <p:grpSpPr>
        <a:xfrm>
          <a:off x="0" y="0"/>
          <a:ext cx="0" cy="0"/>
          <a:chOff x="0" y="0"/>
          <a:chExt cx="0" cy="0"/>
        </a:xfrm>
      </p:grpSpPr>
      <p:sp>
        <p:nvSpPr>
          <p:cNvPr id="4257" name="Google Shape;4257;p126"/>
          <p:cNvSpPr txBox="1">
            <a:spLocks noGrp="1"/>
          </p:cNvSpPr>
          <p:nvPr>
            <p:ph type="subTitle" idx="1"/>
          </p:nvPr>
        </p:nvSpPr>
        <p:spPr>
          <a:xfrm>
            <a:off x="618400" y="1008357"/>
            <a:ext cx="7704000" cy="3446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b="1" dirty="0">
                <a:latin typeface="IBM Plex Sans Medium" panose="020B0603050203000203" pitchFamily="34" charset="0"/>
                <a:hlinkClick r:id="rId3"/>
              </a:rPr>
              <a:t>Research papers: </a:t>
            </a:r>
          </a:p>
          <a:p>
            <a:pPr marL="0" lvl="0" indent="0" algn="l" rtl="0">
              <a:lnSpc>
                <a:spcPct val="100000"/>
              </a:lnSpc>
              <a:spcBef>
                <a:spcPts val="0"/>
              </a:spcBef>
              <a:spcAft>
                <a:spcPts val="0"/>
              </a:spcAft>
              <a:buNone/>
            </a:pPr>
            <a:endParaRPr lang="en-US" sz="1200" dirty="0">
              <a:latin typeface="IBM Plex Sans Medium" panose="020B0603050203000203" pitchFamily="34" charset="0"/>
              <a:hlinkClick r:id="rId3"/>
            </a:endParaRPr>
          </a:p>
          <a:p>
            <a:pPr marL="171450" indent="-171450"/>
            <a:r>
              <a:rPr lang="en-US" sz="1100" dirty="0">
                <a:latin typeface="IBM Plex Sans Medium" panose="020B0603050203000203" pitchFamily="34" charset="0"/>
                <a:hlinkClick r:id="rId3"/>
              </a:rPr>
              <a:t>Chatting about ChatGPT: How May AI and GPT Impact Academia and Libraries? by Brady Lund, Wang Ting :: SSRN</a:t>
            </a:r>
            <a:r>
              <a:rPr lang="en-US" sz="1100" dirty="0">
                <a:latin typeface="IBM Plex Sans Medium" panose="020B0603050203000203" pitchFamily="34" charset="0"/>
              </a:rPr>
              <a:t> </a:t>
            </a:r>
          </a:p>
          <a:p>
            <a:pPr marL="0" indent="0">
              <a:buNone/>
            </a:pPr>
            <a:endParaRPr lang="en-US" sz="1100" dirty="0">
              <a:latin typeface="IBM Plex Sans Medium" panose="020B0603050203000203" pitchFamily="34" charset="0"/>
            </a:endParaRPr>
          </a:p>
          <a:p>
            <a:pPr marL="171450" indent="-171450"/>
            <a:r>
              <a:rPr lang="en-US" sz="1100" dirty="0">
                <a:latin typeface="IBM Plex Sans Medium" panose="020B0603050203000203" pitchFamily="34" charset="0"/>
                <a:hlinkClick r:id="rId4"/>
              </a:rPr>
              <a:t>(PDF) A Brief Review of ChatGPT: Its Value and the Underlying GPT Technology (researchgate.net)</a:t>
            </a:r>
            <a:endParaRPr lang="en-US" sz="1100" dirty="0">
              <a:latin typeface="IBM Plex Sans Medium" panose="020B0603050203000203" pitchFamily="34" charset="0"/>
            </a:endParaRPr>
          </a:p>
          <a:p>
            <a:pPr marL="0" lvl="0" indent="0" algn="l" rtl="0">
              <a:lnSpc>
                <a:spcPct val="100000"/>
              </a:lnSpc>
              <a:spcBef>
                <a:spcPts val="0"/>
              </a:spcBef>
              <a:spcAft>
                <a:spcPts val="0"/>
              </a:spcAft>
              <a:buNone/>
            </a:pPr>
            <a:r>
              <a:rPr lang="en-US" sz="1100" dirty="0">
                <a:latin typeface="IBM Plex Sans Medium" panose="020B0603050203000203" pitchFamily="34" charset="0"/>
                <a:hlinkClick r:id="rId5"/>
              </a:rPr>
              <a:t>The Future of GPT: A Taxonomy of Existing ChatGPT Research, Current Challenges, and Possible Future Directions by Shahab </a:t>
            </a:r>
            <a:r>
              <a:rPr lang="en-US" sz="1100" dirty="0" err="1">
                <a:latin typeface="IBM Plex Sans Medium" panose="020B0603050203000203" pitchFamily="34" charset="0"/>
                <a:hlinkClick r:id="rId5"/>
              </a:rPr>
              <a:t>Saquib</a:t>
            </a:r>
            <a:r>
              <a:rPr lang="en-US" sz="1100" dirty="0">
                <a:latin typeface="IBM Plex Sans Medium" panose="020B0603050203000203" pitchFamily="34" charset="0"/>
                <a:hlinkClick r:id="rId5"/>
              </a:rPr>
              <a:t> Sohail, Faiza Farhat, Yassine </a:t>
            </a:r>
            <a:r>
              <a:rPr lang="en-US" sz="1100" dirty="0" err="1">
                <a:latin typeface="IBM Plex Sans Medium" panose="020B0603050203000203" pitchFamily="34" charset="0"/>
                <a:hlinkClick r:id="rId5"/>
              </a:rPr>
              <a:t>Himeur</a:t>
            </a:r>
            <a:r>
              <a:rPr lang="en-US" sz="1100" dirty="0">
                <a:latin typeface="IBM Plex Sans Medium" panose="020B0603050203000203" pitchFamily="34" charset="0"/>
                <a:hlinkClick r:id="rId5"/>
              </a:rPr>
              <a:t>, Mohammad Nadeem, Dag </a:t>
            </a:r>
            <a:r>
              <a:rPr lang="en-US" sz="1100" dirty="0" err="1">
                <a:latin typeface="IBM Plex Sans Medium" panose="020B0603050203000203" pitchFamily="34" charset="0"/>
                <a:hlinkClick r:id="rId5"/>
              </a:rPr>
              <a:t>Øivind</a:t>
            </a:r>
            <a:r>
              <a:rPr lang="en-US" sz="1100" dirty="0">
                <a:latin typeface="IBM Plex Sans Medium" panose="020B0603050203000203" pitchFamily="34" charset="0"/>
                <a:hlinkClick r:id="rId5"/>
              </a:rPr>
              <a:t> Madsen, </a:t>
            </a:r>
            <a:r>
              <a:rPr lang="en-US" sz="1100" dirty="0" err="1">
                <a:latin typeface="IBM Plex Sans Medium" panose="020B0603050203000203" pitchFamily="34" charset="0"/>
                <a:hlinkClick r:id="rId5"/>
              </a:rPr>
              <a:t>Yashbir</a:t>
            </a:r>
            <a:r>
              <a:rPr lang="en-US" sz="1100" dirty="0">
                <a:latin typeface="IBM Plex Sans Medium" panose="020B0603050203000203" pitchFamily="34" charset="0"/>
                <a:hlinkClick r:id="rId5"/>
              </a:rPr>
              <a:t> Singh, </a:t>
            </a:r>
            <a:r>
              <a:rPr lang="en-US" sz="1100" dirty="0" err="1">
                <a:latin typeface="IBM Plex Sans Medium" panose="020B0603050203000203" pitchFamily="34" charset="0"/>
                <a:hlinkClick r:id="rId5"/>
              </a:rPr>
              <a:t>Shadi</a:t>
            </a:r>
            <a:r>
              <a:rPr lang="en-US" sz="1100" dirty="0">
                <a:latin typeface="IBM Plex Sans Medium" panose="020B0603050203000203" pitchFamily="34" charset="0"/>
                <a:hlinkClick r:id="rId5"/>
              </a:rPr>
              <a:t> Atalla, </a:t>
            </a:r>
            <a:r>
              <a:rPr lang="en-US" sz="1100" dirty="0" err="1">
                <a:latin typeface="IBM Plex Sans Medium" panose="020B0603050203000203" pitchFamily="34" charset="0"/>
                <a:hlinkClick r:id="rId5"/>
              </a:rPr>
              <a:t>Wathiq</a:t>
            </a:r>
            <a:r>
              <a:rPr lang="en-US" sz="1100" dirty="0">
                <a:latin typeface="IBM Plex Sans Medium" panose="020B0603050203000203" pitchFamily="34" charset="0"/>
                <a:hlinkClick r:id="rId5"/>
              </a:rPr>
              <a:t> Mansoor :: SSRN</a:t>
            </a:r>
            <a:endParaRPr lang="en-US" sz="1100" dirty="0">
              <a:latin typeface="IBM Plex Sans Medium" panose="020B0603050203000203" pitchFamily="34" charset="0"/>
            </a:endParaRPr>
          </a:p>
          <a:p>
            <a:pPr marL="171450" indent="-171450"/>
            <a:endParaRPr lang="en-US" sz="1100" dirty="0">
              <a:latin typeface="IBM Plex Sans Medium" panose="020B0603050203000203" pitchFamily="34" charset="0"/>
            </a:endParaRPr>
          </a:p>
          <a:p>
            <a:pPr marL="171450" indent="-171450"/>
            <a:r>
              <a:rPr lang="en-US" sz="1100" dirty="0">
                <a:latin typeface="IBM Plex Sans Medium" panose="020B0603050203000203" pitchFamily="34" charset="0"/>
                <a:hlinkClick r:id="rId6"/>
              </a:rPr>
              <a:t>ChatGPT: A comprehensive review on background, applications, key challenges, bias, ethics, limitations and future scope – ScienceDirect</a:t>
            </a:r>
            <a:endParaRPr lang="en-US" sz="1100" dirty="0">
              <a:latin typeface="IBM Plex Sans Medium" panose="020B0603050203000203" pitchFamily="34" charset="0"/>
            </a:endParaRPr>
          </a:p>
          <a:p>
            <a:pPr marL="0" lvl="0" indent="0" algn="l" rtl="0">
              <a:lnSpc>
                <a:spcPct val="100000"/>
              </a:lnSpc>
              <a:spcBef>
                <a:spcPts val="0"/>
              </a:spcBef>
              <a:spcAft>
                <a:spcPts val="0"/>
              </a:spcAft>
              <a:buNone/>
            </a:pPr>
            <a:endParaRPr lang="en-US" sz="1200" dirty="0">
              <a:latin typeface="IBM Plex Sans Medium"/>
              <a:ea typeface="IBM Plex Sans Medium"/>
              <a:cs typeface="IBM Plex Sans Medium"/>
              <a:sym typeface="IBM Plex Sans Medium"/>
            </a:endParaRPr>
          </a:p>
          <a:p>
            <a:pPr marL="0" lvl="0" indent="0" algn="l" rtl="0">
              <a:lnSpc>
                <a:spcPct val="100000"/>
              </a:lnSpc>
              <a:spcBef>
                <a:spcPts val="0"/>
              </a:spcBef>
              <a:spcAft>
                <a:spcPts val="0"/>
              </a:spcAft>
              <a:buNone/>
            </a:pPr>
            <a:r>
              <a:rPr lang="en-US" b="1" u="sng" dirty="0">
                <a:latin typeface="IBM Plex Sans Medium"/>
                <a:ea typeface="IBM Plex Sans Medium"/>
                <a:cs typeface="IBM Plex Sans Medium"/>
                <a:sym typeface="IBM Plex Sans Medium"/>
              </a:rPr>
              <a:t>Documentation:</a:t>
            </a:r>
          </a:p>
          <a:p>
            <a:pPr marL="0" lvl="0" indent="0" algn="l" rtl="0">
              <a:lnSpc>
                <a:spcPct val="100000"/>
              </a:lnSpc>
              <a:spcBef>
                <a:spcPts val="0"/>
              </a:spcBef>
              <a:spcAft>
                <a:spcPts val="0"/>
              </a:spcAft>
              <a:buNone/>
            </a:pPr>
            <a:endParaRPr lang="en-US" sz="1200" dirty="0">
              <a:latin typeface="IBM Plex Sans Medium"/>
              <a:ea typeface="IBM Plex Sans Medium"/>
              <a:cs typeface="IBM Plex Sans Medium"/>
              <a:sym typeface="IBM Plex Sans Medium"/>
            </a:endParaRPr>
          </a:p>
          <a:p>
            <a:pPr marL="171450" indent="-171450"/>
            <a:r>
              <a:rPr lang="en-US" sz="1200" dirty="0">
                <a:latin typeface="IBM Plex Sans Medium"/>
                <a:ea typeface="IBM Plex Sans Medium"/>
                <a:cs typeface="IBM Plex Sans Medium"/>
                <a:sym typeface="IBM Plex Sans Medium"/>
                <a:hlinkClick r:id="rId7"/>
              </a:rPr>
              <a:t>https://python.langchain.com/docs/get_started/introduction.html</a:t>
            </a:r>
            <a:r>
              <a:rPr lang="en-US" sz="1200" dirty="0">
                <a:latin typeface="IBM Plex Sans Medium"/>
                <a:ea typeface="IBM Plex Sans Medium"/>
                <a:cs typeface="IBM Plex Sans Medium"/>
                <a:sym typeface="IBM Plex Sans Medium"/>
              </a:rPr>
              <a:t> </a:t>
            </a:r>
          </a:p>
          <a:p>
            <a:pPr marL="171450" indent="-171450"/>
            <a:r>
              <a:rPr lang="en-US" sz="1200" dirty="0">
                <a:latin typeface="IBM Plex Sans Medium"/>
                <a:ea typeface="IBM Plex Sans Medium"/>
                <a:cs typeface="IBM Plex Sans Medium"/>
                <a:sym typeface="IBM Plex Sans Medium"/>
                <a:hlinkClick r:id="rId8"/>
              </a:rPr>
              <a:t>https://platform.openai.com/docs/introduction</a:t>
            </a:r>
            <a:r>
              <a:rPr lang="en-US" sz="1200" dirty="0">
                <a:latin typeface="IBM Plex Sans Medium"/>
                <a:ea typeface="IBM Plex Sans Medium"/>
                <a:cs typeface="IBM Plex Sans Medium"/>
                <a:sym typeface="IBM Plex Sans Medium"/>
              </a:rPr>
              <a:t> </a:t>
            </a:r>
          </a:p>
          <a:p>
            <a:pPr marL="171450" indent="-171450"/>
            <a:r>
              <a:rPr lang="en-US" sz="1200" dirty="0">
                <a:latin typeface="IBM Plex Sans Medium"/>
                <a:ea typeface="IBM Plex Sans Medium"/>
                <a:cs typeface="IBM Plex Sans Medium"/>
                <a:sym typeface="IBM Plex Sans Medium"/>
                <a:hlinkClick r:id="rId9"/>
              </a:rPr>
              <a:t>https://www.python.org/doc/</a:t>
            </a:r>
            <a:r>
              <a:rPr lang="en-US" sz="1200" dirty="0">
                <a:latin typeface="IBM Plex Sans Medium"/>
                <a:ea typeface="IBM Plex Sans Medium"/>
                <a:cs typeface="IBM Plex Sans Medium"/>
                <a:sym typeface="IBM Plex Sans Medium"/>
              </a:rPr>
              <a:t> </a:t>
            </a:r>
          </a:p>
          <a:p>
            <a:pPr marL="0" lvl="0" indent="0" algn="l" rtl="0">
              <a:lnSpc>
                <a:spcPct val="100000"/>
              </a:lnSpc>
              <a:spcBef>
                <a:spcPts val="0"/>
              </a:spcBef>
              <a:spcAft>
                <a:spcPts val="0"/>
              </a:spcAft>
              <a:buNone/>
            </a:pPr>
            <a:endParaRPr sz="1200" dirty="0">
              <a:latin typeface="IBM Plex Sans Medium"/>
              <a:ea typeface="IBM Plex Sans Medium"/>
              <a:cs typeface="IBM Plex Sans Medium"/>
              <a:sym typeface="IBM Plex Sans Medium"/>
            </a:endParaRPr>
          </a:p>
        </p:txBody>
      </p:sp>
      <p:sp>
        <p:nvSpPr>
          <p:cNvPr id="4258" name="Google Shape;4258;p126"/>
          <p:cNvSpPr txBox="1">
            <a:spLocks noGrp="1"/>
          </p:cNvSpPr>
          <p:nvPr>
            <p:ph type="title"/>
          </p:nvPr>
        </p:nvSpPr>
        <p:spPr>
          <a:xfrm>
            <a:off x="400685" y="276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grpSp>
        <p:nvGrpSpPr>
          <p:cNvPr id="1430" name="Google Shape;1430;p98"/>
          <p:cNvGrpSpPr/>
          <p:nvPr/>
        </p:nvGrpSpPr>
        <p:grpSpPr>
          <a:xfrm>
            <a:off x="1099202" y="1125838"/>
            <a:ext cx="7260752" cy="2286733"/>
            <a:chOff x="738958" y="1411108"/>
            <a:chExt cx="2461522" cy="2732385"/>
          </a:xfrm>
        </p:grpSpPr>
        <p:sp>
          <p:nvSpPr>
            <p:cNvPr id="1431" name="Google Shape;1431;p98"/>
            <p:cNvSpPr/>
            <p:nvPr/>
          </p:nvSpPr>
          <p:spPr>
            <a:xfrm>
              <a:off x="738958" y="1411108"/>
              <a:ext cx="2427000" cy="26322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98"/>
            <p:cNvSpPr/>
            <p:nvPr/>
          </p:nvSpPr>
          <p:spPr>
            <a:xfrm>
              <a:off x="773480" y="1563492"/>
              <a:ext cx="2427000" cy="25800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3" name="Google Shape;1433;p98"/>
          <p:cNvSpPr txBox="1">
            <a:spLocks noGrp="1"/>
          </p:cNvSpPr>
          <p:nvPr>
            <p:ph type="title"/>
          </p:nvPr>
        </p:nvSpPr>
        <p:spPr>
          <a:xfrm>
            <a:off x="1703686" y="3525659"/>
            <a:ext cx="6418800" cy="53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Mr.Volted</a:t>
            </a:r>
            <a:endParaRPr dirty="0"/>
          </a:p>
        </p:txBody>
      </p:sp>
      <p:sp>
        <p:nvSpPr>
          <p:cNvPr id="1434" name="Google Shape;1434;p98"/>
          <p:cNvSpPr txBox="1">
            <a:spLocks noGrp="1"/>
          </p:cNvSpPr>
          <p:nvPr>
            <p:ph type="subTitle" idx="1"/>
          </p:nvPr>
        </p:nvSpPr>
        <p:spPr>
          <a:xfrm>
            <a:off x="1571393" y="1847231"/>
            <a:ext cx="6418200" cy="9714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Thankyou</a:t>
            </a:r>
            <a:endParaRPr sz="6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30"/>
                                        </p:tgtEl>
                                        <p:attrNameLst>
                                          <p:attrName>style.visibility</p:attrName>
                                        </p:attrNameLst>
                                      </p:cBhvr>
                                      <p:to>
                                        <p:strVal val="visible"/>
                                      </p:to>
                                    </p:set>
                                    <p:anim calcmode="lin" valueType="num">
                                      <p:cBhvr additive="base">
                                        <p:cTn id="7" dur="1000"/>
                                        <p:tgtEl>
                                          <p:spTgt spid="143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434"/>
                                        </p:tgtEl>
                                        <p:attrNameLst>
                                          <p:attrName>style.visibility</p:attrName>
                                        </p:attrNameLst>
                                      </p:cBhvr>
                                      <p:to>
                                        <p:strVal val="visible"/>
                                      </p:to>
                                    </p:set>
                                    <p:anim calcmode="lin" valueType="num">
                                      <p:cBhvr additive="base">
                                        <p:cTn id="10" dur="1000"/>
                                        <p:tgtEl>
                                          <p:spTgt spid="1434"/>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433"/>
                                        </p:tgtEl>
                                        <p:attrNameLst>
                                          <p:attrName>style.visibility</p:attrName>
                                        </p:attrNameLst>
                                      </p:cBhvr>
                                      <p:to>
                                        <p:strVal val="visible"/>
                                      </p:to>
                                    </p:set>
                                    <p:anim calcmode="lin" valueType="num">
                                      <p:cBhvr additive="base">
                                        <p:cTn id="13" dur="1000"/>
                                        <p:tgtEl>
                                          <p:spTgt spid="14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4"/>
        <p:cNvGrpSpPr/>
        <p:nvPr/>
      </p:nvGrpSpPr>
      <p:grpSpPr>
        <a:xfrm>
          <a:off x="0" y="0"/>
          <a:ext cx="0" cy="0"/>
          <a:chOff x="0" y="0"/>
          <a:chExt cx="0" cy="0"/>
        </a:xfrm>
      </p:grpSpPr>
      <p:sp>
        <p:nvSpPr>
          <p:cNvPr id="1505" name="Google Shape;1505;p101"/>
          <p:cNvSpPr txBox="1">
            <a:spLocks noGrp="1"/>
          </p:cNvSpPr>
          <p:nvPr>
            <p:ph type="title"/>
          </p:nvPr>
        </p:nvSpPr>
        <p:spPr>
          <a:xfrm>
            <a:off x="396864" y="665292"/>
            <a:ext cx="390788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a:t>
            </a:r>
            <a:endParaRPr dirty="0"/>
          </a:p>
        </p:txBody>
      </p:sp>
      <p:sp>
        <p:nvSpPr>
          <p:cNvPr id="7" name="Subtitle 6">
            <a:extLst>
              <a:ext uri="{FF2B5EF4-FFF2-40B4-BE49-F238E27FC236}">
                <a16:creationId xmlns:a16="http://schemas.microsoft.com/office/drawing/2014/main" id="{556A9806-0005-23B8-64B9-9129FA96E19E}"/>
              </a:ext>
            </a:extLst>
          </p:cNvPr>
          <p:cNvSpPr>
            <a:spLocks noGrp="1"/>
          </p:cNvSpPr>
          <p:nvPr>
            <p:ph type="subTitle" idx="1"/>
          </p:nvPr>
        </p:nvSpPr>
        <p:spPr>
          <a:xfrm>
            <a:off x="632385" y="1237992"/>
            <a:ext cx="5151023" cy="2614036"/>
          </a:xfrm>
        </p:spPr>
        <p:txBody>
          <a:bodyPr/>
          <a:lstStyle/>
          <a:p>
            <a:pPr marL="501650" marR="0" lvl="0" indent="-342900" algn="l" defTabSz="914400" rtl="0" eaLnBrk="1" fontAlgn="auto" latinLnBrk="0" hangingPunct="1">
              <a:lnSpc>
                <a:spcPct val="100000"/>
              </a:lnSpc>
              <a:spcBef>
                <a:spcPts val="0"/>
              </a:spcBef>
              <a:spcAft>
                <a:spcPts val="0"/>
              </a:spcAft>
              <a:buClr>
                <a:srgbClr val="FFFFFF"/>
              </a:buClr>
              <a:buSzPct val="60000"/>
              <a:buFont typeface="Wingdings" panose="05000000000000000000" pitchFamily="2" charset="2"/>
              <a:buChar char="§"/>
              <a:tabLst/>
              <a:defRPr/>
            </a:pPr>
            <a:r>
              <a:rPr kumimoji="0" lang="en-US" sz="2400" b="0" i="0" u="none" strike="noStrike" kern="0" cap="none" spc="0" normalizeH="0" baseline="0" noProof="0" dirty="0">
                <a:ln>
                  <a:noFill/>
                </a:ln>
                <a:solidFill>
                  <a:srgbClr val="FFFFFF"/>
                </a:solidFill>
                <a:effectLst/>
                <a:uLnTx/>
                <a:uFillTx/>
                <a:latin typeface="IBM Plex Sans Medium"/>
                <a:sym typeface="IBM Plex Sans Medium"/>
              </a:rPr>
              <a:t>Introduction</a:t>
            </a:r>
            <a:endParaRPr kumimoji="0" lang="en-US" sz="2400" b="0" i="1" u="none" strike="noStrike" kern="0" cap="none" spc="0" normalizeH="0" baseline="0" noProof="0" dirty="0">
              <a:ln>
                <a:noFill/>
              </a:ln>
              <a:solidFill>
                <a:srgbClr val="FFFFFF"/>
              </a:solidFill>
              <a:effectLst/>
              <a:uLnTx/>
              <a:uFillTx/>
              <a:latin typeface="IBM Plex Sans Medium"/>
              <a:sym typeface="IBM Plex Sans Medium"/>
            </a:endParaRPr>
          </a:p>
          <a:p>
            <a:pPr marL="501650" marR="0" lvl="0" indent="-342900" algn="l" defTabSz="914400" rtl="0" eaLnBrk="1" fontAlgn="auto" latinLnBrk="0" hangingPunct="1">
              <a:lnSpc>
                <a:spcPct val="100000"/>
              </a:lnSpc>
              <a:spcBef>
                <a:spcPts val="0"/>
              </a:spcBef>
              <a:spcAft>
                <a:spcPts val="0"/>
              </a:spcAft>
              <a:buClr>
                <a:srgbClr val="FFFFFF"/>
              </a:buClr>
              <a:buSzPct val="60000"/>
              <a:buFont typeface="Wingdings" panose="05000000000000000000" pitchFamily="2" charset="2"/>
              <a:buChar char="§"/>
              <a:tabLst/>
              <a:defRPr/>
            </a:pPr>
            <a:r>
              <a:rPr kumimoji="0" lang="en-US" sz="2400" b="0" i="0" u="none" strike="noStrike" kern="0" cap="none" spc="0" normalizeH="0" baseline="0" noProof="0" dirty="0">
                <a:ln>
                  <a:noFill/>
                </a:ln>
                <a:solidFill>
                  <a:srgbClr val="FFFFFF"/>
                </a:solidFill>
                <a:effectLst/>
                <a:uLnTx/>
                <a:uFillTx/>
                <a:latin typeface="IBM Plex Sans Medium"/>
                <a:sym typeface="IBM Plex Sans Medium"/>
              </a:rPr>
              <a:t>Objective</a:t>
            </a:r>
          </a:p>
          <a:p>
            <a:pPr marL="501650" marR="0" lvl="0" indent="-342900" algn="l" defTabSz="914400" rtl="0" eaLnBrk="1" fontAlgn="auto" latinLnBrk="0" hangingPunct="1">
              <a:lnSpc>
                <a:spcPct val="100000"/>
              </a:lnSpc>
              <a:spcBef>
                <a:spcPts val="0"/>
              </a:spcBef>
              <a:spcAft>
                <a:spcPts val="0"/>
              </a:spcAft>
              <a:buClr>
                <a:srgbClr val="FFFFFF"/>
              </a:buClr>
              <a:buSzPct val="60000"/>
              <a:buFont typeface="Wingdings" panose="05000000000000000000" pitchFamily="2" charset="2"/>
              <a:buChar char="§"/>
              <a:tabLst/>
              <a:defRPr/>
            </a:pPr>
            <a:r>
              <a:rPr kumimoji="0" lang="en-US" sz="2400" b="0" i="0" u="none" strike="noStrike" kern="0" cap="none" spc="0" normalizeH="0" baseline="0" noProof="0" dirty="0">
                <a:ln>
                  <a:noFill/>
                </a:ln>
                <a:solidFill>
                  <a:srgbClr val="FFFFFF"/>
                </a:solidFill>
                <a:effectLst/>
                <a:uLnTx/>
                <a:uFillTx/>
                <a:latin typeface="IBM Plex Sans Medium"/>
                <a:sym typeface="IBM Plex Sans Medium"/>
              </a:rPr>
              <a:t>Block diagram </a:t>
            </a:r>
            <a:endParaRPr kumimoji="0" lang="en-US" sz="2400" b="0" i="1" u="none" strike="noStrike" kern="0" cap="none" spc="0" normalizeH="0" baseline="0" noProof="0" dirty="0">
              <a:ln>
                <a:noFill/>
              </a:ln>
              <a:solidFill>
                <a:srgbClr val="FFFFFF"/>
              </a:solidFill>
              <a:effectLst/>
              <a:uLnTx/>
              <a:uFillTx/>
              <a:latin typeface="IBM Plex Sans Medium"/>
              <a:sym typeface="IBM Plex Sans Medium"/>
            </a:endParaRPr>
          </a:p>
          <a:p>
            <a:pPr marL="501650" marR="0" lvl="0" indent="-342900" algn="l" defTabSz="914400" rtl="0" eaLnBrk="1" fontAlgn="auto" latinLnBrk="0" hangingPunct="1">
              <a:lnSpc>
                <a:spcPct val="100000"/>
              </a:lnSpc>
              <a:spcBef>
                <a:spcPts val="0"/>
              </a:spcBef>
              <a:spcAft>
                <a:spcPts val="0"/>
              </a:spcAft>
              <a:buClr>
                <a:srgbClr val="FFFFFF"/>
              </a:buClr>
              <a:buSzPct val="60000"/>
              <a:buFont typeface="Wingdings" panose="05000000000000000000" pitchFamily="2" charset="2"/>
              <a:buChar char="§"/>
              <a:tabLst/>
              <a:defRPr/>
            </a:pPr>
            <a:r>
              <a:rPr kumimoji="0" lang="en-US" sz="2400" b="0" i="0" u="none" strike="noStrike" kern="0" cap="none" spc="0" normalizeH="0" baseline="0" noProof="0" dirty="0">
                <a:ln>
                  <a:noFill/>
                </a:ln>
                <a:solidFill>
                  <a:srgbClr val="FFFFFF"/>
                </a:solidFill>
                <a:effectLst/>
                <a:uLnTx/>
                <a:uFillTx/>
                <a:latin typeface="IBM Plex Sans Medium"/>
                <a:sym typeface="IBM Plex Sans Medium"/>
              </a:rPr>
              <a:t>Methodology</a:t>
            </a:r>
          </a:p>
          <a:p>
            <a:pPr marL="501650" marR="0" lvl="0" indent="-342900" algn="l" defTabSz="914400" rtl="0" eaLnBrk="1" fontAlgn="auto" latinLnBrk="0" hangingPunct="1">
              <a:lnSpc>
                <a:spcPct val="100000"/>
              </a:lnSpc>
              <a:spcBef>
                <a:spcPts val="0"/>
              </a:spcBef>
              <a:spcAft>
                <a:spcPts val="0"/>
              </a:spcAft>
              <a:buClr>
                <a:srgbClr val="FFFFFF"/>
              </a:buClr>
              <a:buSzPct val="60000"/>
              <a:buFont typeface="Wingdings" panose="05000000000000000000" pitchFamily="2" charset="2"/>
              <a:buChar char="§"/>
              <a:tabLst/>
              <a:defRPr/>
            </a:pPr>
            <a:r>
              <a:rPr kumimoji="0" lang="en-US" sz="2400" b="0" i="0" u="none" strike="noStrike" kern="0" cap="none" spc="0" normalizeH="0" baseline="0" noProof="0" dirty="0">
                <a:ln>
                  <a:noFill/>
                </a:ln>
                <a:solidFill>
                  <a:srgbClr val="FFFFFF"/>
                </a:solidFill>
                <a:effectLst/>
                <a:uLnTx/>
                <a:uFillTx/>
                <a:latin typeface="IBM Plex Sans Medium"/>
                <a:sym typeface="IBM Plex Sans Medium"/>
              </a:rPr>
              <a:t>Tech Stacks</a:t>
            </a:r>
          </a:p>
          <a:p>
            <a:pPr marL="501650" marR="0" lvl="0" indent="-342900" algn="l" defTabSz="914400" rtl="0" eaLnBrk="1" fontAlgn="auto" latinLnBrk="0" hangingPunct="1">
              <a:lnSpc>
                <a:spcPct val="100000"/>
              </a:lnSpc>
              <a:spcBef>
                <a:spcPts val="0"/>
              </a:spcBef>
              <a:spcAft>
                <a:spcPts val="0"/>
              </a:spcAft>
              <a:buClr>
                <a:srgbClr val="FFFFFF"/>
              </a:buClr>
              <a:buSzPct val="60000"/>
              <a:buFont typeface="Wingdings" panose="05000000000000000000" pitchFamily="2" charset="2"/>
              <a:buChar char="§"/>
              <a:tabLst/>
              <a:defRPr/>
            </a:pPr>
            <a:r>
              <a:rPr kumimoji="0" lang="en-US" sz="2400" b="0" i="0" u="none" strike="noStrike" kern="0" cap="none" spc="0" normalizeH="0" baseline="0" noProof="0" dirty="0">
                <a:ln>
                  <a:noFill/>
                </a:ln>
                <a:solidFill>
                  <a:srgbClr val="FFFFFF"/>
                </a:solidFill>
                <a:effectLst/>
                <a:uLnTx/>
                <a:uFill>
                  <a:noFill/>
                </a:uFill>
                <a:latin typeface="IBM Plex Sans Medium"/>
                <a:sym typeface="IBM Plex Sans Medium"/>
              </a:rPr>
              <a:t>Conclusion</a:t>
            </a:r>
            <a:endParaRPr kumimoji="0" lang="en-US" sz="2400" b="0" i="0" u="none" strike="noStrike" kern="0" cap="none" spc="0" normalizeH="0" baseline="0" noProof="0" dirty="0">
              <a:ln>
                <a:noFill/>
              </a:ln>
              <a:solidFill>
                <a:srgbClr val="FFFFFF"/>
              </a:solidFill>
              <a:effectLst/>
              <a:uLnTx/>
              <a:uFillTx/>
              <a:latin typeface="IBM Plex Sans Medium"/>
              <a:sym typeface="IBM Plex Sans Medium"/>
            </a:endParaRPr>
          </a:p>
          <a:p>
            <a:pPr marL="501650" marR="0" lvl="0" indent="-342900" algn="l" defTabSz="914400" rtl="0" eaLnBrk="1" fontAlgn="auto" latinLnBrk="0" hangingPunct="1">
              <a:lnSpc>
                <a:spcPct val="100000"/>
              </a:lnSpc>
              <a:spcBef>
                <a:spcPts val="0"/>
              </a:spcBef>
              <a:spcAft>
                <a:spcPts val="0"/>
              </a:spcAft>
              <a:buClr>
                <a:srgbClr val="FFFFFF"/>
              </a:buClr>
              <a:buSzPct val="60000"/>
              <a:buFont typeface="Wingdings" panose="05000000000000000000" pitchFamily="2" charset="2"/>
              <a:buChar char="§"/>
              <a:tabLst/>
              <a:defRPr/>
            </a:pPr>
            <a:r>
              <a:rPr kumimoji="0" lang="en-US" sz="2400" b="0" i="0" u="none" strike="noStrike" kern="0" cap="none" spc="0" normalizeH="0" baseline="0" noProof="0" dirty="0">
                <a:ln>
                  <a:noFill/>
                </a:ln>
                <a:solidFill>
                  <a:srgbClr val="FFFFFF"/>
                </a:solidFill>
                <a:effectLst/>
                <a:uLnTx/>
                <a:uFillTx/>
                <a:latin typeface="IBM Plex Sans Medium"/>
                <a:sym typeface="IBM Plex Sans Medium"/>
              </a:rPr>
              <a:t>References</a:t>
            </a:r>
          </a:p>
          <a:p>
            <a:endParaRPr lang="en-US" sz="2400" dirty="0"/>
          </a:p>
        </p:txBody>
      </p:sp>
      <p:grpSp>
        <p:nvGrpSpPr>
          <p:cNvPr id="2" name="Google Shape;1930;p107">
            <a:extLst>
              <a:ext uri="{FF2B5EF4-FFF2-40B4-BE49-F238E27FC236}">
                <a16:creationId xmlns:a16="http://schemas.microsoft.com/office/drawing/2014/main" id="{0B61A0F8-627F-B4E0-43AD-E833907FDD9F}"/>
              </a:ext>
            </a:extLst>
          </p:cNvPr>
          <p:cNvGrpSpPr/>
          <p:nvPr/>
        </p:nvGrpSpPr>
        <p:grpSpPr>
          <a:xfrm>
            <a:off x="3892438" y="1227689"/>
            <a:ext cx="4692761" cy="2688122"/>
            <a:chOff x="238125" y="1038125"/>
            <a:chExt cx="7146800" cy="3633625"/>
          </a:xfrm>
        </p:grpSpPr>
        <p:sp>
          <p:nvSpPr>
            <p:cNvPr id="3" name="Google Shape;1931;p107">
              <a:extLst>
                <a:ext uri="{FF2B5EF4-FFF2-40B4-BE49-F238E27FC236}">
                  <a16:creationId xmlns:a16="http://schemas.microsoft.com/office/drawing/2014/main" id="{DA74AB86-17CB-2570-97B4-509AF4065FE0}"/>
                </a:ext>
              </a:extLst>
            </p:cNvPr>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32;p107">
              <a:extLst>
                <a:ext uri="{FF2B5EF4-FFF2-40B4-BE49-F238E27FC236}">
                  <a16:creationId xmlns:a16="http://schemas.microsoft.com/office/drawing/2014/main" id="{8F6BC3BD-A195-9EA7-DE6E-9761FFFAAEE9}"/>
                </a:ext>
              </a:extLst>
            </p:cNvPr>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33;p107">
              <a:extLst>
                <a:ext uri="{FF2B5EF4-FFF2-40B4-BE49-F238E27FC236}">
                  <a16:creationId xmlns:a16="http://schemas.microsoft.com/office/drawing/2014/main" id="{15B2AF0D-55B3-B313-8FEE-4E46E671980E}"/>
                </a:ext>
              </a:extLst>
            </p:cNvPr>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34;p107">
              <a:extLst>
                <a:ext uri="{FF2B5EF4-FFF2-40B4-BE49-F238E27FC236}">
                  <a16:creationId xmlns:a16="http://schemas.microsoft.com/office/drawing/2014/main" id="{0B6D0AB8-4C9C-0BAC-6CCE-980E2A9AE97C}"/>
                </a:ext>
              </a:extLst>
            </p:cNvPr>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35;p107">
              <a:extLst>
                <a:ext uri="{FF2B5EF4-FFF2-40B4-BE49-F238E27FC236}">
                  <a16:creationId xmlns:a16="http://schemas.microsoft.com/office/drawing/2014/main" id="{9F2E440A-2725-13B3-B556-7CE23EA469F7}"/>
                </a:ext>
              </a:extLst>
            </p:cNvPr>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36;p107">
              <a:extLst>
                <a:ext uri="{FF2B5EF4-FFF2-40B4-BE49-F238E27FC236}">
                  <a16:creationId xmlns:a16="http://schemas.microsoft.com/office/drawing/2014/main" id="{927E367B-570F-03B7-76B1-B7CDBFA3843E}"/>
                </a:ext>
              </a:extLst>
            </p:cNvPr>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37;p107">
              <a:extLst>
                <a:ext uri="{FF2B5EF4-FFF2-40B4-BE49-F238E27FC236}">
                  <a16:creationId xmlns:a16="http://schemas.microsoft.com/office/drawing/2014/main" id="{EBEC4DB7-47B7-EFAA-4737-C96DC826654C}"/>
                </a:ext>
              </a:extLst>
            </p:cNvPr>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38;p107">
              <a:extLst>
                <a:ext uri="{FF2B5EF4-FFF2-40B4-BE49-F238E27FC236}">
                  <a16:creationId xmlns:a16="http://schemas.microsoft.com/office/drawing/2014/main" id="{97874744-34CD-0ED8-5F2C-59FF362A9109}"/>
                </a:ext>
              </a:extLst>
            </p:cNvPr>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39;p107">
              <a:extLst>
                <a:ext uri="{FF2B5EF4-FFF2-40B4-BE49-F238E27FC236}">
                  <a16:creationId xmlns:a16="http://schemas.microsoft.com/office/drawing/2014/main" id="{E3A7015D-8242-018D-F740-01680C1CDB8C}"/>
                </a:ext>
              </a:extLst>
            </p:cNvPr>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40;p107">
              <a:extLst>
                <a:ext uri="{FF2B5EF4-FFF2-40B4-BE49-F238E27FC236}">
                  <a16:creationId xmlns:a16="http://schemas.microsoft.com/office/drawing/2014/main" id="{49EC7906-3C73-1090-7E9D-1B7CF59E9DF0}"/>
                </a:ext>
              </a:extLst>
            </p:cNvPr>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41;p107">
              <a:extLst>
                <a:ext uri="{FF2B5EF4-FFF2-40B4-BE49-F238E27FC236}">
                  <a16:creationId xmlns:a16="http://schemas.microsoft.com/office/drawing/2014/main" id="{910026A1-AB24-7B05-BA58-037C3104F748}"/>
                </a:ext>
              </a:extLst>
            </p:cNvPr>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42;p107">
              <a:extLst>
                <a:ext uri="{FF2B5EF4-FFF2-40B4-BE49-F238E27FC236}">
                  <a16:creationId xmlns:a16="http://schemas.microsoft.com/office/drawing/2014/main" id="{DF57ECFB-9090-C39B-F90E-5351C03296B3}"/>
                </a:ext>
              </a:extLst>
            </p:cNvPr>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43;p107">
              <a:extLst>
                <a:ext uri="{FF2B5EF4-FFF2-40B4-BE49-F238E27FC236}">
                  <a16:creationId xmlns:a16="http://schemas.microsoft.com/office/drawing/2014/main" id="{2FFFBD0C-E8ED-C7F0-ED6F-7175F2724A12}"/>
                </a:ext>
              </a:extLst>
            </p:cNvPr>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44;p107">
              <a:extLst>
                <a:ext uri="{FF2B5EF4-FFF2-40B4-BE49-F238E27FC236}">
                  <a16:creationId xmlns:a16="http://schemas.microsoft.com/office/drawing/2014/main" id="{6109FD58-8BBB-0535-0A99-837241E3EE21}"/>
                </a:ext>
              </a:extLst>
            </p:cNvPr>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45;p107">
              <a:extLst>
                <a:ext uri="{FF2B5EF4-FFF2-40B4-BE49-F238E27FC236}">
                  <a16:creationId xmlns:a16="http://schemas.microsoft.com/office/drawing/2014/main" id="{51BB90B9-AA73-DF38-4FBD-142646CDADA8}"/>
                </a:ext>
              </a:extLst>
            </p:cNvPr>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46;p107">
              <a:extLst>
                <a:ext uri="{FF2B5EF4-FFF2-40B4-BE49-F238E27FC236}">
                  <a16:creationId xmlns:a16="http://schemas.microsoft.com/office/drawing/2014/main" id="{7A9340D8-D3AC-B5A8-BE88-8A71BD941807}"/>
                </a:ext>
              </a:extLst>
            </p:cNvPr>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47;p107">
              <a:extLst>
                <a:ext uri="{FF2B5EF4-FFF2-40B4-BE49-F238E27FC236}">
                  <a16:creationId xmlns:a16="http://schemas.microsoft.com/office/drawing/2014/main" id="{12A670FD-10B5-6F77-654A-3B40A915C660}"/>
                </a:ext>
              </a:extLst>
            </p:cNvPr>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48;p107">
              <a:extLst>
                <a:ext uri="{FF2B5EF4-FFF2-40B4-BE49-F238E27FC236}">
                  <a16:creationId xmlns:a16="http://schemas.microsoft.com/office/drawing/2014/main" id="{008875F4-ECEF-9CEA-3824-99B088C011AB}"/>
                </a:ext>
              </a:extLst>
            </p:cNvPr>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49;p107">
              <a:extLst>
                <a:ext uri="{FF2B5EF4-FFF2-40B4-BE49-F238E27FC236}">
                  <a16:creationId xmlns:a16="http://schemas.microsoft.com/office/drawing/2014/main" id="{EE42EF3E-69FB-B80F-D675-A28091EBA33B}"/>
                </a:ext>
              </a:extLst>
            </p:cNvPr>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50;p107">
              <a:extLst>
                <a:ext uri="{FF2B5EF4-FFF2-40B4-BE49-F238E27FC236}">
                  <a16:creationId xmlns:a16="http://schemas.microsoft.com/office/drawing/2014/main" id="{933CB726-CEC4-7259-89F4-3FD2E57A1CA0}"/>
                </a:ext>
              </a:extLst>
            </p:cNvPr>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51;p107">
              <a:extLst>
                <a:ext uri="{FF2B5EF4-FFF2-40B4-BE49-F238E27FC236}">
                  <a16:creationId xmlns:a16="http://schemas.microsoft.com/office/drawing/2014/main" id="{E48D4264-80E9-8841-927B-0C48B28872CE}"/>
                </a:ext>
              </a:extLst>
            </p:cNvPr>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52;p107">
              <a:extLst>
                <a:ext uri="{FF2B5EF4-FFF2-40B4-BE49-F238E27FC236}">
                  <a16:creationId xmlns:a16="http://schemas.microsoft.com/office/drawing/2014/main" id="{48A4771A-3ACB-811D-1E7B-61755C911E92}"/>
                </a:ext>
              </a:extLst>
            </p:cNvPr>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53;p107">
              <a:extLst>
                <a:ext uri="{FF2B5EF4-FFF2-40B4-BE49-F238E27FC236}">
                  <a16:creationId xmlns:a16="http://schemas.microsoft.com/office/drawing/2014/main" id="{CB8725F2-6AA0-C3EF-6122-1931542D1A13}"/>
                </a:ext>
              </a:extLst>
            </p:cNvPr>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54;p107">
              <a:extLst>
                <a:ext uri="{FF2B5EF4-FFF2-40B4-BE49-F238E27FC236}">
                  <a16:creationId xmlns:a16="http://schemas.microsoft.com/office/drawing/2014/main" id="{DD856DDA-45AC-420C-2A8A-F531FD80E5AF}"/>
                </a:ext>
              </a:extLst>
            </p:cNvPr>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55;p107">
              <a:extLst>
                <a:ext uri="{FF2B5EF4-FFF2-40B4-BE49-F238E27FC236}">
                  <a16:creationId xmlns:a16="http://schemas.microsoft.com/office/drawing/2014/main" id="{1364C648-2E93-8F7A-A2DF-8F479D5A6E2B}"/>
                </a:ext>
              </a:extLst>
            </p:cNvPr>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56;p107">
              <a:extLst>
                <a:ext uri="{FF2B5EF4-FFF2-40B4-BE49-F238E27FC236}">
                  <a16:creationId xmlns:a16="http://schemas.microsoft.com/office/drawing/2014/main" id="{5F15D1F0-FAB8-0407-D83F-7078C1A21BA0}"/>
                </a:ext>
              </a:extLst>
            </p:cNvPr>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57;p107">
              <a:extLst>
                <a:ext uri="{FF2B5EF4-FFF2-40B4-BE49-F238E27FC236}">
                  <a16:creationId xmlns:a16="http://schemas.microsoft.com/office/drawing/2014/main" id="{7C517F34-C3A1-1694-CE9E-B918B95BC9F4}"/>
                </a:ext>
              </a:extLst>
            </p:cNvPr>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58;p107">
              <a:extLst>
                <a:ext uri="{FF2B5EF4-FFF2-40B4-BE49-F238E27FC236}">
                  <a16:creationId xmlns:a16="http://schemas.microsoft.com/office/drawing/2014/main" id="{5544F27F-E223-10FA-96BF-CD8B96E0C5FB}"/>
                </a:ext>
              </a:extLst>
            </p:cNvPr>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59;p107">
              <a:extLst>
                <a:ext uri="{FF2B5EF4-FFF2-40B4-BE49-F238E27FC236}">
                  <a16:creationId xmlns:a16="http://schemas.microsoft.com/office/drawing/2014/main" id="{EF23795C-11B1-5F04-8FC1-80F98093D42B}"/>
                </a:ext>
              </a:extLst>
            </p:cNvPr>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60;p107">
              <a:extLst>
                <a:ext uri="{FF2B5EF4-FFF2-40B4-BE49-F238E27FC236}">
                  <a16:creationId xmlns:a16="http://schemas.microsoft.com/office/drawing/2014/main" id="{73824030-55F8-E58D-4F9E-D0865EDB9F1C}"/>
                </a:ext>
              </a:extLst>
            </p:cNvPr>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61;p107">
              <a:extLst>
                <a:ext uri="{FF2B5EF4-FFF2-40B4-BE49-F238E27FC236}">
                  <a16:creationId xmlns:a16="http://schemas.microsoft.com/office/drawing/2014/main" id="{32FAA710-9D2F-02B6-BE0B-0C73EECCB31C}"/>
                </a:ext>
              </a:extLst>
            </p:cNvPr>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62;p107">
              <a:extLst>
                <a:ext uri="{FF2B5EF4-FFF2-40B4-BE49-F238E27FC236}">
                  <a16:creationId xmlns:a16="http://schemas.microsoft.com/office/drawing/2014/main" id="{41B3FF7C-D401-5F5D-94E1-42BE247AB508}"/>
                </a:ext>
              </a:extLst>
            </p:cNvPr>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63;p107">
              <a:extLst>
                <a:ext uri="{FF2B5EF4-FFF2-40B4-BE49-F238E27FC236}">
                  <a16:creationId xmlns:a16="http://schemas.microsoft.com/office/drawing/2014/main" id="{1D138856-6082-87EA-FB89-E3078A3F6F78}"/>
                </a:ext>
              </a:extLst>
            </p:cNvPr>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64;p107">
              <a:extLst>
                <a:ext uri="{FF2B5EF4-FFF2-40B4-BE49-F238E27FC236}">
                  <a16:creationId xmlns:a16="http://schemas.microsoft.com/office/drawing/2014/main" id="{259E96B8-93D4-2A0B-D6CA-E8B479C59851}"/>
                </a:ext>
              </a:extLst>
            </p:cNvPr>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65;p107">
              <a:extLst>
                <a:ext uri="{FF2B5EF4-FFF2-40B4-BE49-F238E27FC236}">
                  <a16:creationId xmlns:a16="http://schemas.microsoft.com/office/drawing/2014/main" id="{7E075BDB-E809-BE91-3713-D7BA1E799C5C}"/>
                </a:ext>
              </a:extLst>
            </p:cNvPr>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66;p107">
              <a:extLst>
                <a:ext uri="{FF2B5EF4-FFF2-40B4-BE49-F238E27FC236}">
                  <a16:creationId xmlns:a16="http://schemas.microsoft.com/office/drawing/2014/main" id="{21645964-B053-7127-817E-BB4EB2046C78}"/>
                </a:ext>
              </a:extLst>
            </p:cNvPr>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67;p107">
              <a:extLst>
                <a:ext uri="{FF2B5EF4-FFF2-40B4-BE49-F238E27FC236}">
                  <a16:creationId xmlns:a16="http://schemas.microsoft.com/office/drawing/2014/main" id="{1016C091-E77C-3207-4A56-2277399E026C}"/>
                </a:ext>
              </a:extLst>
            </p:cNvPr>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68;p107">
              <a:extLst>
                <a:ext uri="{FF2B5EF4-FFF2-40B4-BE49-F238E27FC236}">
                  <a16:creationId xmlns:a16="http://schemas.microsoft.com/office/drawing/2014/main" id="{5FFE0984-9AA7-B831-238F-C5257720845B}"/>
                </a:ext>
              </a:extLst>
            </p:cNvPr>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69;p107">
              <a:extLst>
                <a:ext uri="{FF2B5EF4-FFF2-40B4-BE49-F238E27FC236}">
                  <a16:creationId xmlns:a16="http://schemas.microsoft.com/office/drawing/2014/main" id="{34A0DE54-025C-CB5A-53B9-21695EFF8F03}"/>
                </a:ext>
              </a:extLst>
            </p:cNvPr>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70;p107">
              <a:extLst>
                <a:ext uri="{FF2B5EF4-FFF2-40B4-BE49-F238E27FC236}">
                  <a16:creationId xmlns:a16="http://schemas.microsoft.com/office/drawing/2014/main" id="{3D025038-1FF6-C948-E4B5-3D0FE260D0F1}"/>
                </a:ext>
              </a:extLst>
            </p:cNvPr>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71;p107">
              <a:extLst>
                <a:ext uri="{FF2B5EF4-FFF2-40B4-BE49-F238E27FC236}">
                  <a16:creationId xmlns:a16="http://schemas.microsoft.com/office/drawing/2014/main" id="{212E143F-9C56-3914-88AC-38BD6417B2FB}"/>
                </a:ext>
              </a:extLst>
            </p:cNvPr>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72;p107">
              <a:extLst>
                <a:ext uri="{FF2B5EF4-FFF2-40B4-BE49-F238E27FC236}">
                  <a16:creationId xmlns:a16="http://schemas.microsoft.com/office/drawing/2014/main" id="{2F6ECE6C-58A5-87DC-AC50-06C05E5B2036}"/>
                </a:ext>
              </a:extLst>
            </p:cNvPr>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73;p107">
              <a:extLst>
                <a:ext uri="{FF2B5EF4-FFF2-40B4-BE49-F238E27FC236}">
                  <a16:creationId xmlns:a16="http://schemas.microsoft.com/office/drawing/2014/main" id="{E6EED19E-1E62-4B39-BA23-E22153ACB16D}"/>
                </a:ext>
              </a:extLst>
            </p:cNvPr>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74;p107">
              <a:extLst>
                <a:ext uri="{FF2B5EF4-FFF2-40B4-BE49-F238E27FC236}">
                  <a16:creationId xmlns:a16="http://schemas.microsoft.com/office/drawing/2014/main" id="{A0854E93-8A2F-4E19-817A-C7379C15D3E9}"/>
                </a:ext>
              </a:extLst>
            </p:cNvPr>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75;p107">
              <a:extLst>
                <a:ext uri="{FF2B5EF4-FFF2-40B4-BE49-F238E27FC236}">
                  <a16:creationId xmlns:a16="http://schemas.microsoft.com/office/drawing/2014/main" id="{5800534A-965F-474F-8DB3-1D2101469141}"/>
                </a:ext>
              </a:extLst>
            </p:cNvPr>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76;p107">
              <a:extLst>
                <a:ext uri="{FF2B5EF4-FFF2-40B4-BE49-F238E27FC236}">
                  <a16:creationId xmlns:a16="http://schemas.microsoft.com/office/drawing/2014/main" id="{E03A0822-A29C-D1FB-F563-3082A0DA1722}"/>
                </a:ext>
              </a:extLst>
            </p:cNvPr>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77;p107">
              <a:extLst>
                <a:ext uri="{FF2B5EF4-FFF2-40B4-BE49-F238E27FC236}">
                  <a16:creationId xmlns:a16="http://schemas.microsoft.com/office/drawing/2014/main" id="{500A13F2-2C72-A527-FFB5-1541C64BF556}"/>
                </a:ext>
              </a:extLst>
            </p:cNvPr>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78;p107">
              <a:extLst>
                <a:ext uri="{FF2B5EF4-FFF2-40B4-BE49-F238E27FC236}">
                  <a16:creationId xmlns:a16="http://schemas.microsoft.com/office/drawing/2014/main" id="{C397BBEF-5706-82E7-602E-993B295940BE}"/>
                </a:ext>
              </a:extLst>
            </p:cNvPr>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79;p107">
              <a:extLst>
                <a:ext uri="{FF2B5EF4-FFF2-40B4-BE49-F238E27FC236}">
                  <a16:creationId xmlns:a16="http://schemas.microsoft.com/office/drawing/2014/main" id="{37969777-D958-3C2A-8F81-3B98F103AC27}"/>
                </a:ext>
              </a:extLst>
            </p:cNvPr>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80;p107">
              <a:extLst>
                <a:ext uri="{FF2B5EF4-FFF2-40B4-BE49-F238E27FC236}">
                  <a16:creationId xmlns:a16="http://schemas.microsoft.com/office/drawing/2014/main" id="{33F1A43E-1C43-7CAC-7B77-B81F861847E9}"/>
                </a:ext>
              </a:extLst>
            </p:cNvPr>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81;p107">
              <a:extLst>
                <a:ext uri="{FF2B5EF4-FFF2-40B4-BE49-F238E27FC236}">
                  <a16:creationId xmlns:a16="http://schemas.microsoft.com/office/drawing/2014/main" id="{A34056C0-29E5-16EF-A69C-20EFCFD5EADB}"/>
                </a:ext>
              </a:extLst>
            </p:cNvPr>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82;p107">
              <a:extLst>
                <a:ext uri="{FF2B5EF4-FFF2-40B4-BE49-F238E27FC236}">
                  <a16:creationId xmlns:a16="http://schemas.microsoft.com/office/drawing/2014/main" id="{6643C2EF-D186-B242-952B-604F54C2C53B}"/>
                </a:ext>
              </a:extLst>
            </p:cNvPr>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83;p107">
              <a:extLst>
                <a:ext uri="{FF2B5EF4-FFF2-40B4-BE49-F238E27FC236}">
                  <a16:creationId xmlns:a16="http://schemas.microsoft.com/office/drawing/2014/main" id="{FC7183D6-76D8-A86E-969A-AF355CDF2851}"/>
                </a:ext>
              </a:extLst>
            </p:cNvPr>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84;p107">
              <a:extLst>
                <a:ext uri="{FF2B5EF4-FFF2-40B4-BE49-F238E27FC236}">
                  <a16:creationId xmlns:a16="http://schemas.microsoft.com/office/drawing/2014/main" id="{C41295C2-635C-5C28-90C2-B9B60D5172A2}"/>
                </a:ext>
              </a:extLst>
            </p:cNvPr>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85;p107">
              <a:extLst>
                <a:ext uri="{FF2B5EF4-FFF2-40B4-BE49-F238E27FC236}">
                  <a16:creationId xmlns:a16="http://schemas.microsoft.com/office/drawing/2014/main" id="{5D2EA6EA-F95F-5607-D288-91C1F7555E90}"/>
                </a:ext>
              </a:extLst>
            </p:cNvPr>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86;p107">
              <a:extLst>
                <a:ext uri="{FF2B5EF4-FFF2-40B4-BE49-F238E27FC236}">
                  <a16:creationId xmlns:a16="http://schemas.microsoft.com/office/drawing/2014/main" id="{1F2EB740-2598-8457-5383-6CC09F44F126}"/>
                </a:ext>
              </a:extLst>
            </p:cNvPr>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87;p107">
              <a:extLst>
                <a:ext uri="{FF2B5EF4-FFF2-40B4-BE49-F238E27FC236}">
                  <a16:creationId xmlns:a16="http://schemas.microsoft.com/office/drawing/2014/main" id="{31B50722-7DDA-B062-CCA1-1DEA765692DB}"/>
                </a:ext>
              </a:extLst>
            </p:cNvPr>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88;p107">
              <a:extLst>
                <a:ext uri="{FF2B5EF4-FFF2-40B4-BE49-F238E27FC236}">
                  <a16:creationId xmlns:a16="http://schemas.microsoft.com/office/drawing/2014/main" id="{CA8BC563-5E66-F026-7AF7-73ABC1D39413}"/>
                </a:ext>
              </a:extLst>
            </p:cNvPr>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989;p107">
              <a:extLst>
                <a:ext uri="{FF2B5EF4-FFF2-40B4-BE49-F238E27FC236}">
                  <a16:creationId xmlns:a16="http://schemas.microsoft.com/office/drawing/2014/main" id="{B89B6D15-E4AE-676B-5F61-B4DC7D4D5E8A}"/>
                </a:ext>
              </a:extLst>
            </p:cNvPr>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990;p107">
              <a:extLst>
                <a:ext uri="{FF2B5EF4-FFF2-40B4-BE49-F238E27FC236}">
                  <a16:creationId xmlns:a16="http://schemas.microsoft.com/office/drawing/2014/main" id="{D7E85750-D021-C871-2532-B9A878118918}"/>
                </a:ext>
              </a:extLst>
            </p:cNvPr>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991;p107">
              <a:extLst>
                <a:ext uri="{FF2B5EF4-FFF2-40B4-BE49-F238E27FC236}">
                  <a16:creationId xmlns:a16="http://schemas.microsoft.com/office/drawing/2014/main" id="{42859577-3040-A6FF-F68A-45BB826FFDD1}"/>
                </a:ext>
              </a:extLst>
            </p:cNvPr>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992;p107">
              <a:extLst>
                <a:ext uri="{FF2B5EF4-FFF2-40B4-BE49-F238E27FC236}">
                  <a16:creationId xmlns:a16="http://schemas.microsoft.com/office/drawing/2014/main" id="{5139F4AD-91E0-BD59-A8B9-05CE4EDFEA91}"/>
                </a:ext>
              </a:extLst>
            </p:cNvPr>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993;p107">
              <a:extLst>
                <a:ext uri="{FF2B5EF4-FFF2-40B4-BE49-F238E27FC236}">
                  <a16:creationId xmlns:a16="http://schemas.microsoft.com/office/drawing/2014/main" id="{FE34AA3F-F7AF-E947-C2F5-4D67A5C134C9}"/>
                </a:ext>
              </a:extLst>
            </p:cNvPr>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994;p107">
              <a:extLst>
                <a:ext uri="{FF2B5EF4-FFF2-40B4-BE49-F238E27FC236}">
                  <a16:creationId xmlns:a16="http://schemas.microsoft.com/office/drawing/2014/main" id="{3A5ACC1E-98FD-F60B-8E93-67DB1DB30395}"/>
                </a:ext>
              </a:extLst>
            </p:cNvPr>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995;p107">
              <a:extLst>
                <a:ext uri="{FF2B5EF4-FFF2-40B4-BE49-F238E27FC236}">
                  <a16:creationId xmlns:a16="http://schemas.microsoft.com/office/drawing/2014/main" id="{B82257D6-D823-B169-767C-138D295761C2}"/>
                </a:ext>
              </a:extLst>
            </p:cNvPr>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996;p107">
              <a:extLst>
                <a:ext uri="{FF2B5EF4-FFF2-40B4-BE49-F238E27FC236}">
                  <a16:creationId xmlns:a16="http://schemas.microsoft.com/office/drawing/2014/main" id="{FE29ED0E-F3B7-C721-F57C-3C63BECB389A}"/>
                </a:ext>
              </a:extLst>
            </p:cNvPr>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997;p107">
              <a:extLst>
                <a:ext uri="{FF2B5EF4-FFF2-40B4-BE49-F238E27FC236}">
                  <a16:creationId xmlns:a16="http://schemas.microsoft.com/office/drawing/2014/main" id="{F58B215D-54D3-4F33-E59E-1AC2BC14AE8C}"/>
                </a:ext>
              </a:extLst>
            </p:cNvPr>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998;p107">
              <a:extLst>
                <a:ext uri="{FF2B5EF4-FFF2-40B4-BE49-F238E27FC236}">
                  <a16:creationId xmlns:a16="http://schemas.microsoft.com/office/drawing/2014/main" id="{900F0DC1-8A45-D4AC-E54B-37BA3B3B040C}"/>
                </a:ext>
              </a:extLst>
            </p:cNvPr>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999;p107">
              <a:extLst>
                <a:ext uri="{FF2B5EF4-FFF2-40B4-BE49-F238E27FC236}">
                  <a16:creationId xmlns:a16="http://schemas.microsoft.com/office/drawing/2014/main" id="{0B563AE0-C024-A94C-7C30-52C0B92D0AA2}"/>
                </a:ext>
              </a:extLst>
            </p:cNvPr>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2000;p107">
              <a:extLst>
                <a:ext uri="{FF2B5EF4-FFF2-40B4-BE49-F238E27FC236}">
                  <a16:creationId xmlns:a16="http://schemas.microsoft.com/office/drawing/2014/main" id="{C564525F-6EE3-3875-DE6C-A648C637F0E7}"/>
                </a:ext>
              </a:extLst>
            </p:cNvPr>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2001;p107">
              <a:extLst>
                <a:ext uri="{FF2B5EF4-FFF2-40B4-BE49-F238E27FC236}">
                  <a16:creationId xmlns:a16="http://schemas.microsoft.com/office/drawing/2014/main" id="{FC044DEB-2D9C-82E4-03D9-7EDE09996BD9}"/>
                </a:ext>
              </a:extLst>
            </p:cNvPr>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2002;p107">
              <a:extLst>
                <a:ext uri="{FF2B5EF4-FFF2-40B4-BE49-F238E27FC236}">
                  <a16:creationId xmlns:a16="http://schemas.microsoft.com/office/drawing/2014/main" id="{567DE63D-4C22-5E56-CE84-9F7FF7374C3D}"/>
                </a:ext>
              </a:extLst>
            </p:cNvPr>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2003;p107">
              <a:extLst>
                <a:ext uri="{FF2B5EF4-FFF2-40B4-BE49-F238E27FC236}">
                  <a16:creationId xmlns:a16="http://schemas.microsoft.com/office/drawing/2014/main" id="{69E675FC-56E0-86CD-30FC-1400F80B624B}"/>
                </a:ext>
              </a:extLst>
            </p:cNvPr>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2004;p107">
              <a:extLst>
                <a:ext uri="{FF2B5EF4-FFF2-40B4-BE49-F238E27FC236}">
                  <a16:creationId xmlns:a16="http://schemas.microsoft.com/office/drawing/2014/main" id="{A4BD7C9D-8E07-4260-C413-08EAB334247B}"/>
                </a:ext>
              </a:extLst>
            </p:cNvPr>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2005;p107">
              <a:extLst>
                <a:ext uri="{FF2B5EF4-FFF2-40B4-BE49-F238E27FC236}">
                  <a16:creationId xmlns:a16="http://schemas.microsoft.com/office/drawing/2014/main" id="{A4F0D120-A2EF-7A56-0950-514E4C696442}"/>
                </a:ext>
              </a:extLst>
            </p:cNvPr>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2006;p107">
              <a:extLst>
                <a:ext uri="{FF2B5EF4-FFF2-40B4-BE49-F238E27FC236}">
                  <a16:creationId xmlns:a16="http://schemas.microsoft.com/office/drawing/2014/main" id="{46791952-DF8D-4B34-28EA-0FD334D41BA3}"/>
                </a:ext>
              </a:extLst>
            </p:cNvPr>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2007;p107">
              <a:extLst>
                <a:ext uri="{FF2B5EF4-FFF2-40B4-BE49-F238E27FC236}">
                  <a16:creationId xmlns:a16="http://schemas.microsoft.com/office/drawing/2014/main" id="{D0873AAB-2934-2A68-C8A0-B882435417AB}"/>
                </a:ext>
              </a:extLst>
            </p:cNvPr>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2008;p107">
              <a:extLst>
                <a:ext uri="{FF2B5EF4-FFF2-40B4-BE49-F238E27FC236}">
                  <a16:creationId xmlns:a16="http://schemas.microsoft.com/office/drawing/2014/main" id="{D574551E-7DA8-AA63-2E72-7C3AC09FA253}"/>
                </a:ext>
              </a:extLst>
            </p:cNvPr>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2009;p107">
              <a:extLst>
                <a:ext uri="{FF2B5EF4-FFF2-40B4-BE49-F238E27FC236}">
                  <a16:creationId xmlns:a16="http://schemas.microsoft.com/office/drawing/2014/main" id="{1A954D15-4480-EDA4-AD09-42FE5B0237F9}"/>
                </a:ext>
              </a:extLst>
            </p:cNvPr>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2010;p107">
              <a:extLst>
                <a:ext uri="{FF2B5EF4-FFF2-40B4-BE49-F238E27FC236}">
                  <a16:creationId xmlns:a16="http://schemas.microsoft.com/office/drawing/2014/main" id="{E402B3DB-5F2D-FE6C-9F9E-E62252D3EF26}"/>
                </a:ext>
              </a:extLst>
            </p:cNvPr>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2011;p107">
              <a:extLst>
                <a:ext uri="{FF2B5EF4-FFF2-40B4-BE49-F238E27FC236}">
                  <a16:creationId xmlns:a16="http://schemas.microsoft.com/office/drawing/2014/main" id="{69400C64-5AE0-2BE3-6617-D5EEC4C57EC8}"/>
                </a:ext>
              </a:extLst>
            </p:cNvPr>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2012;p107">
              <a:extLst>
                <a:ext uri="{FF2B5EF4-FFF2-40B4-BE49-F238E27FC236}">
                  <a16:creationId xmlns:a16="http://schemas.microsoft.com/office/drawing/2014/main" id="{599D7F96-C7E5-B6B8-8F5A-84379949D08B}"/>
                </a:ext>
              </a:extLst>
            </p:cNvPr>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2013;p107">
              <a:extLst>
                <a:ext uri="{FF2B5EF4-FFF2-40B4-BE49-F238E27FC236}">
                  <a16:creationId xmlns:a16="http://schemas.microsoft.com/office/drawing/2014/main" id="{D7C52FEF-B14F-EDC2-E834-CA47FDC0225D}"/>
                </a:ext>
              </a:extLst>
            </p:cNvPr>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2014;p107">
              <a:extLst>
                <a:ext uri="{FF2B5EF4-FFF2-40B4-BE49-F238E27FC236}">
                  <a16:creationId xmlns:a16="http://schemas.microsoft.com/office/drawing/2014/main" id="{ED425FF3-7C95-9771-56DB-1F526A1D8040}"/>
                </a:ext>
              </a:extLst>
            </p:cNvPr>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2015;p107">
              <a:extLst>
                <a:ext uri="{FF2B5EF4-FFF2-40B4-BE49-F238E27FC236}">
                  <a16:creationId xmlns:a16="http://schemas.microsoft.com/office/drawing/2014/main" id="{2A8B6A59-306A-1C7B-CB87-0FE70A6EECBE}"/>
                </a:ext>
              </a:extLst>
            </p:cNvPr>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2016;p107">
              <a:extLst>
                <a:ext uri="{FF2B5EF4-FFF2-40B4-BE49-F238E27FC236}">
                  <a16:creationId xmlns:a16="http://schemas.microsoft.com/office/drawing/2014/main" id="{44FD7BF6-319E-6C69-CC1B-12E18ED21CC1}"/>
                </a:ext>
              </a:extLst>
            </p:cNvPr>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2017;p107">
              <a:extLst>
                <a:ext uri="{FF2B5EF4-FFF2-40B4-BE49-F238E27FC236}">
                  <a16:creationId xmlns:a16="http://schemas.microsoft.com/office/drawing/2014/main" id="{8A980456-BAD3-811F-B176-03DE42FBB587}"/>
                </a:ext>
              </a:extLst>
            </p:cNvPr>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2018;p107">
              <a:extLst>
                <a:ext uri="{FF2B5EF4-FFF2-40B4-BE49-F238E27FC236}">
                  <a16:creationId xmlns:a16="http://schemas.microsoft.com/office/drawing/2014/main" id="{B3389D09-76DE-B18F-7A49-54328FE40CB1}"/>
                </a:ext>
              </a:extLst>
            </p:cNvPr>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2019;p107">
              <a:extLst>
                <a:ext uri="{FF2B5EF4-FFF2-40B4-BE49-F238E27FC236}">
                  <a16:creationId xmlns:a16="http://schemas.microsoft.com/office/drawing/2014/main" id="{FEC8FD4A-99B0-0153-2B31-0F15D6EC9806}"/>
                </a:ext>
              </a:extLst>
            </p:cNvPr>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2020;p107">
              <a:extLst>
                <a:ext uri="{FF2B5EF4-FFF2-40B4-BE49-F238E27FC236}">
                  <a16:creationId xmlns:a16="http://schemas.microsoft.com/office/drawing/2014/main" id="{B4C7C1CA-B2EA-7C05-5642-5A940B90E6EF}"/>
                </a:ext>
              </a:extLst>
            </p:cNvPr>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2021;p107">
              <a:extLst>
                <a:ext uri="{FF2B5EF4-FFF2-40B4-BE49-F238E27FC236}">
                  <a16:creationId xmlns:a16="http://schemas.microsoft.com/office/drawing/2014/main" id="{C028EB16-FCEB-E88B-0DD7-F4C1D688B56C}"/>
                </a:ext>
              </a:extLst>
            </p:cNvPr>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2022;p107">
              <a:extLst>
                <a:ext uri="{FF2B5EF4-FFF2-40B4-BE49-F238E27FC236}">
                  <a16:creationId xmlns:a16="http://schemas.microsoft.com/office/drawing/2014/main" id="{DDC7B0C2-DE5F-259A-C4AC-DB47B4DCBE07}"/>
                </a:ext>
              </a:extLst>
            </p:cNvPr>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2023;p107">
              <a:extLst>
                <a:ext uri="{FF2B5EF4-FFF2-40B4-BE49-F238E27FC236}">
                  <a16:creationId xmlns:a16="http://schemas.microsoft.com/office/drawing/2014/main" id="{2FA42C69-AECD-F127-5258-A8BEBD151AF5}"/>
                </a:ext>
              </a:extLst>
            </p:cNvPr>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2024;p107">
              <a:extLst>
                <a:ext uri="{FF2B5EF4-FFF2-40B4-BE49-F238E27FC236}">
                  <a16:creationId xmlns:a16="http://schemas.microsoft.com/office/drawing/2014/main" id="{AAE25702-7354-3747-422E-15E34E0E6640}"/>
                </a:ext>
              </a:extLst>
            </p:cNvPr>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2025;p107">
              <a:extLst>
                <a:ext uri="{FF2B5EF4-FFF2-40B4-BE49-F238E27FC236}">
                  <a16:creationId xmlns:a16="http://schemas.microsoft.com/office/drawing/2014/main" id="{28579AD8-1B70-21EC-DD45-4BB1050F0E68}"/>
                </a:ext>
              </a:extLst>
            </p:cNvPr>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2026;p107">
              <a:extLst>
                <a:ext uri="{FF2B5EF4-FFF2-40B4-BE49-F238E27FC236}">
                  <a16:creationId xmlns:a16="http://schemas.microsoft.com/office/drawing/2014/main" id="{2D50D68E-26A0-4D10-5ED0-FE776D795FA2}"/>
                </a:ext>
              </a:extLst>
            </p:cNvPr>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2027;p107">
              <a:extLst>
                <a:ext uri="{FF2B5EF4-FFF2-40B4-BE49-F238E27FC236}">
                  <a16:creationId xmlns:a16="http://schemas.microsoft.com/office/drawing/2014/main" id="{369F7BA2-9703-ACF0-F0F7-8FCFAB46717D}"/>
                </a:ext>
              </a:extLst>
            </p:cNvPr>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2028;p107">
              <a:extLst>
                <a:ext uri="{FF2B5EF4-FFF2-40B4-BE49-F238E27FC236}">
                  <a16:creationId xmlns:a16="http://schemas.microsoft.com/office/drawing/2014/main" id="{46C6146B-4103-95BB-11F9-FE149EBBE8A8}"/>
                </a:ext>
              </a:extLst>
            </p:cNvPr>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2029;p107">
              <a:extLst>
                <a:ext uri="{FF2B5EF4-FFF2-40B4-BE49-F238E27FC236}">
                  <a16:creationId xmlns:a16="http://schemas.microsoft.com/office/drawing/2014/main" id="{E302C22D-52B1-D61A-7899-5B84B46AE8E2}"/>
                </a:ext>
              </a:extLst>
            </p:cNvPr>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2030;p107">
              <a:extLst>
                <a:ext uri="{FF2B5EF4-FFF2-40B4-BE49-F238E27FC236}">
                  <a16:creationId xmlns:a16="http://schemas.microsoft.com/office/drawing/2014/main" id="{4D423180-AB30-C885-280C-3821C954522F}"/>
                </a:ext>
              </a:extLst>
            </p:cNvPr>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2031;p107">
              <a:extLst>
                <a:ext uri="{FF2B5EF4-FFF2-40B4-BE49-F238E27FC236}">
                  <a16:creationId xmlns:a16="http://schemas.microsoft.com/office/drawing/2014/main" id="{22AE7CFF-816F-ABDF-19BF-17A3454E8B28}"/>
                </a:ext>
              </a:extLst>
            </p:cNvPr>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2032;p107">
              <a:extLst>
                <a:ext uri="{FF2B5EF4-FFF2-40B4-BE49-F238E27FC236}">
                  <a16:creationId xmlns:a16="http://schemas.microsoft.com/office/drawing/2014/main" id="{8B7B6818-026D-DB95-3691-8CF03F7C089C}"/>
                </a:ext>
              </a:extLst>
            </p:cNvPr>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2033;p107">
              <a:extLst>
                <a:ext uri="{FF2B5EF4-FFF2-40B4-BE49-F238E27FC236}">
                  <a16:creationId xmlns:a16="http://schemas.microsoft.com/office/drawing/2014/main" id="{E0E5C572-DA98-98C0-E81F-518408D67B6B}"/>
                </a:ext>
              </a:extLst>
            </p:cNvPr>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2034;p107">
              <a:extLst>
                <a:ext uri="{FF2B5EF4-FFF2-40B4-BE49-F238E27FC236}">
                  <a16:creationId xmlns:a16="http://schemas.microsoft.com/office/drawing/2014/main" id="{41793782-F7F3-AE08-3AD7-0A86AAE7E058}"/>
                </a:ext>
              </a:extLst>
            </p:cNvPr>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2035;p107">
              <a:extLst>
                <a:ext uri="{FF2B5EF4-FFF2-40B4-BE49-F238E27FC236}">
                  <a16:creationId xmlns:a16="http://schemas.microsoft.com/office/drawing/2014/main" id="{76FAD49E-6769-9BFB-A4E6-638B89488E37}"/>
                </a:ext>
              </a:extLst>
            </p:cNvPr>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2036;p107">
              <a:extLst>
                <a:ext uri="{FF2B5EF4-FFF2-40B4-BE49-F238E27FC236}">
                  <a16:creationId xmlns:a16="http://schemas.microsoft.com/office/drawing/2014/main" id="{368B7D9C-6450-AB02-210A-4BE5A10FBF0F}"/>
                </a:ext>
              </a:extLst>
            </p:cNvPr>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2037;p107">
              <a:extLst>
                <a:ext uri="{FF2B5EF4-FFF2-40B4-BE49-F238E27FC236}">
                  <a16:creationId xmlns:a16="http://schemas.microsoft.com/office/drawing/2014/main" id="{A80C6A85-CFF8-74DE-8E82-4BB0D55ED3B5}"/>
                </a:ext>
              </a:extLst>
            </p:cNvPr>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2038;p107">
              <a:extLst>
                <a:ext uri="{FF2B5EF4-FFF2-40B4-BE49-F238E27FC236}">
                  <a16:creationId xmlns:a16="http://schemas.microsoft.com/office/drawing/2014/main" id="{AFDD4B1C-A0C9-630E-BE3E-A885EAE1CAF4}"/>
                </a:ext>
              </a:extLst>
            </p:cNvPr>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2039;p107">
              <a:extLst>
                <a:ext uri="{FF2B5EF4-FFF2-40B4-BE49-F238E27FC236}">
                  <a16:creationId xmlns:a16="http://schemas.microsoft.com/office/drawing/2014/main" id="{D9C036B8-22C9-B8E1-A92A-CBCE6F0C6BB1}"/>
                </a:ext>
              </a:extLst>
            </p:cNvPr>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2040;p107">
              <a:extLst>
                <a:ext uri="{FF2B5EF4-FFF2-40B4-BE49-F238E27FC236}">
                  <a16:creationId xmlns:a16="http://schemas.microsoft.com/office/drawing/2014/main" id="{7439FBF7-C510-55C2-B80E-E83E721E58E5}"/>
                </a:ext>
              </a:extLst>
            </p:cNvPr>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2041;p107">
              <a:extLst>
                <a:ext uri="{FF2B5EF4-FFF2-40B4-BE49-F238E27FC236}">
                  <a16:creationId xmlns:a16="http://schemas.microsoft.com/office/drawing/2014/main" id="{ABEC8C2B-B0E3-B962-322F-11FD069A3736}"/>
                </a:ext>
              </a:extLst>
            </p:cNvPr>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2042;p107">
              <a:extLst>
                <a:ext uri="{FF2B5EF4-FFF2-40B4-BE49-F238E27FC236}">
                  <a16:creationId xmlns:a16="http://schemas.microsoft.com/office/drawing/2014/main" id="{0FA2DEE1-8525-A64D-1B07-3F85BB1C3147}"/>
                </a:ext>
              </a:extLst>
            </p:cNvPr>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2043;p107">
              <a:extLst>
                <a:ext uri="{FF2B5EF4-FFF2-40B4-BE49-F238E27FC236}">
                  <a16:creationId xmlns:a16="http://schemas.microsoft.com/office/drawing/2014/main" id="{E8F82DF8-C647-15B1-5E82-0E6E2F9FD48A}"/>
                </a:ext>
              </a:extLst>
            </p:cNvPr>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2044;p107">
              <a:extLst>
                <a:ext uri="{FF2B5EF4-FFF2-40B4-BE49-F238E27FC236}">
                  <a16:creationId xmlns:a16="http://schemas.microsoft.com/office/drawing/2014/main" id="{7862C0CD-65F3-A4CD-2BE6-DB9FA2597434}"/>
                </a:ext>
              </a:extLst>
            </p:cNvPr>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2045;p107">
              <a:extLst>
                <a:ext uri="{FF2B5EF4-FFF2-40B4-BE49-F238E27FC236}">
                  <a16:creationId xmlns:a16="http://schemas.microsoft.com/office/drawing/2014/main" id="{98FDB45E-8C5B-68E2-2F5C-E4594FDD9041}"/>
                </a:ext>
              </a:extLst>
            </p:cNvPr>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2046;p107">
              <a:extLst>
                <a:ext uri="{FF2B5EF4-FFF2-40B4-BE49-F238E27FC236}">
                  <a16:creationId xmlns:a16="http://schemas.microsoft.com/office/drawing/2014/main" id="{29FECA59-077D-2248-D144-FC1ECAF91ECB}"/>
                </a:ext>
              </a:extLst>
            </p:cNvPr>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2047;p107">
              <a:extLst>
                <a:ext uri="{FF2B5EF4-FFF2-40B4-BE49-F238E27FC236}">
                  <a16:creationId xmlns:a16="http://schemas.microsoft.com/office/drawing/2014/main" id="{4A3481FA-AB70-FA3D-E483-5541C636E153}"/>
                </a:ext>
              </a:extLst>
            </p:cNvPr>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2048;p107">
              <a:extLst>
                <a:ext uri="{FF2B5EF4-FFF2-40B4-BE49-F238E27FC236}">
                  <a16:creationId xmlns:a16="http://schemas.microsoft.com/office/drawing/2014/main" id="{B11630B9-4B33-D48B-FE03-EFBCBD7E40ED}"/>
                </a:ext>
              </a:extLst>
            </p:cNvPr>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2049;p107">
              <a:extLst>
                <a:ext uri="{FF2B5EF4-FFF2-40B4-BE49-F238E27FC236}">
                  <a16:creationId xmlns:a16="http://schemas.microsoft.com/office/drawing/2014/main" id="{CF97FFFB-8DC3-B9CD-A911-E9703391AA9C}"/>
                </a:ext>
              </a:extLst>
            </p:cNvPr>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2050;p107">
              <a:extLst>
                <a:ext uri="{FF2B5EF4-FFF2-40B4-BE49-F238E27FC236}">
                  <a16:creationId xmlns:a16="http://schemas.microsoft.com/office/drawing/2014/main" id="{853A7E84-FB0B-DC99-714A-29F7E39A6D01}"/>
                </a:ext>
              </a:extLst>
            </p:cNvPr>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2051;p107">
              <a:extLst>
                <a:ext uri="{FF2B5EF4-FFF2-40B4-BE49-F238E27FC236}">
                  <a16:creationId xmlns:a16="http://schemas.microsoft.com/office/drawing/2014/main" id="{C0307EBF-6075-6027-F1F8-B068C8A0E6B2}"/>
                </a:ext>
              </a:extLst>
            </p:cNvPr>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2052;p107">
              <a:extLst>
                <a:ext uri="{FF2B5EF4-FFF2-40B4-BE49-F238E27FC236}">
                  <a16:creationId xmlns:a16="http://schemas.microsoft.com/office/drawing/2014/main" id="{A1D9FB3F-7FE2-F1DB-743C-1DDAEEA0989F}"/>
                </a:ext>
              </a:extLst>
            </p:cNvPr>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2053;p107">
              <a:extLst>
                <a:ext uri="{FF2B5EF4-FFF2-40B4-BE49-F238E27FC236}">
                  <a16:creationId xmlns:a16="http://schemas.microsoft.com/office/drawing/2014/main" id="{260C0266-B9DD-EB2C-D899-AA76EB7C422B}"/>
                </a:ext>
              </a:extLst>
            </p:cNvPr>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2054;p107">
              <a:extLst>
                <a:ext uri="{FF2B5EF4-FFF2-40B4-BE49-F238E27FC236}">
                  <a16:creationId xmlns:a16="http://schemas.microsoft.com/office/drawing/2014/main" id="{A677D849-59EC-41FB-8C39-6497DAFDDD5E}"/>
                </a:ext>
              </a:extLst>
            </p:cNvPr>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2055;p107">
              <a:extLst>
                <a:ext uri="{FF2B5EF4-FFF2-40B4-BE49-F238E27FC236}">
                  <a16:creationId xmlns:a16="http://schemas.microsoft.com/office/drawing/2014/main" id="{131C3053-A41F-C8D6-4D4D-B64FF063C073}"/>
                </a:ext>
              </a:extLst>
            </p:cNvPr>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2056;p107">
              <a:extLst>
                <a:ext uri="{FF2B5EF4-FFF2-40B4-BE49-F238E27FC236}">
                  <a16:creationId xmlns:a16="http://schemas.microsoft.com/office/drawing/2014/main" id="{5EE5C6D1-53DF-EC8B-F956-C96833D08ACF}"/>
                </a:ext>
              </a:extLst>
            </p:cNvPr>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2057;p107">
              <a:extLst>
                <a:ext uri="{FF2B5EF4-FFF2-40B4-BE49-F238E27FC236}">
                  <a16:creationId xmlns:a16="http://schemas.microsoft.com/office/drawing/2014/main" id="{B49AE6C4-535E-AA1C-EC52-781269F41336}"/>
                </a:ext>
              </a:extLst>
            </p:cNvPr>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2058;p107">
              <a:extLst>
                <a:ext uri="{FF2B5EF4-FFF2-40B4-BE49-F238E27FC236}">
                  <a16:creationId xmlns:a16="http://schemas.microsoft.com/office/drawing/2014/main" id="{310688BE-CE6F-F6BB-56E9-8AA9E65FE820}"/>
                </a:ext>
              </a:extLst>
            </p:cNvPr>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2059;p107">
              <a:extLst>
                <a:ext uri="{FF2B5EF4-FFF2-40B4-BE49-F238E27FC236}">
                  <a16:creationId xmlns:a16="http://schemas.microsoft.com/office/drawing/2014/main" id="{EA0F418B-1128-20AB-F5FA-ACC803862EC9}"/>
                </a:ext>
              </a:extLst>
            </p:cNvPr>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2060;p107">
              <a:extLst>
                <a:ext uri="{FF2B5EF4-FFF2-40B4-BE49-F238E27FC236}">
                  <a16:creationId xmlns:a16="http://schemas.microsoft.com/office/drawing/2014/main" id="{6114F92A-2286-878B-3252-4682F4FB9FFC}"/>
                </a:ext>
              </a:extLst>
            </p:cNvPr>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2061;p107">
              <a:extLst>
                <a:ext uri="{FF2B5EF4-FFF2-40B4-BE49-F238E27FC236}">
                  <a16:creationId xmlns:a16="http://schemas.microsoft.com/office/drawing/2014/main" id="{490927CB-C22F-F5B8-0518-93EC07BD4F5A}"/>
                </a:ext>
              </a:extLst>
            </p:cNvPr>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2062;p107">
              <a:extLst>
                <a:ext uri="{FF2B5EF4-FFF2-40B4-BE49-F238E27FC236}">
                  <a16:creationId xmlns:a16="http://schemas.microsoft.com/office/drawing/2014/main" id="{6B3BAB46-5506-7815-421B-783F609A5B82}"/>
                </a:ext>
              </a:extLst>
            </p:cNvPr>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2063;p107">
              <a:extLst>
                <a:ext uri="{FF2B5EF4-FFF2-40B4-BE49-F238E27FC236}">
                  <a16:creationId xmlns:a16="http://schemas.microsoft.com/office/drawing/2014/main" id="{02AF02E2-0C90-7B3C-9260-D445503A3C08}"/>
                </a:ext>
              </a:extLst>
            </p:cNvPr>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2064;p107">
              <a:extLst>
                <a:ext uri="{FF2B5EF4-FFF2-40B4-BE49-F238E27FC236}">
                  <a16:creationId xmlns:a16="http://schemas.microsoft.com/office/drawing/2014/main" id="{8EF88A09-B0AD-0ED7-A5A2-ED0573EE1670}"/>
                </a:ext>
              </a:extLst>
            </p:cNvPr>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2065;p107">
              <a:extLst>
                <a:ext uri="{FF2B5EF4-FFF2-40B4-BE49-F238E27FC236}">
                  <a16:creationId xmlns:a16="http://schemas.microsoft.com/office/drawing/2014/main" id="{BCEA5F91-ECDA-43F0-57EA-35E75329A8A8}"/>
                </a:ext>
              </a:extLst>
            </p:cNvPr>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2066;p107">
              <a:extLst>
                <a:ext uri="{FF2B5EF4-FFF2-40B4-BE49-F238E27FC236}">
                  <a16:creationId xmlns:a16="http://schemas.microsoft.com/office/drawing/2014/main" id="{444334EC-B877-2C86-B6DF-5623696D437D}"/>
                </a:ext>
              </a:extLst>
            </p:cNvPr>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2067;p107">
              <a:extLst>
                <a:ext uri="{FF2B5EF4-FFF2-40B4-BE49-F238E27FC236}">
                  <a16:creationId xmlns:a16="http://schemas.microsoft.com/office/drawing/2014/main" id="{EE235222-2B38-96D4-63F9-97658D0BE473}"/>
                </a:ext>
              </a:extLst>
            </p:cNvPr>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2068;p107">
              <a:extLst>
                <a:ext uri="{FF2B5EF4-FFF2-40B4-BE49-F238E27FC236}">
                  <a16:creationId xmlns:a16="http://schemas.microsoft.com/office/drawing/2014/main" id="{A44C2FDD-F430-1804-C47C-70777AD700CC}"/>
                </a:ext>
              </a:extLst>
            </p:cNvPr>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2069;p107">
              <a:extLst>
                <a:ext uri="{FF2B5EF4-FFF2-40B4-BE49-F238E27FC236}">
                  <a16:creationId xmlns:a16="http://schemas.microsoft.com/office/drawing/2014/main" id="{FF55A2F4-B1BB-8E54-E9CF-89FFEC7CD999}"/>
                </a:ext>
              </a:extLst>
            </p:cNvPr>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2070;p107">
              <a:extLst>
                <a:ext uri="{FF2B5EF4-FFF2-40B4-BE49-F238E27FC236}">
                  <a16:creationId xmlns:a16="http://schemas.microsoft.com/office/drawing/2014/main" id="{721184B3-3501-CEDF-C0FD-6CB2789A1BED}"/>
                </a:ext>
              </a:extLst>
            </p:cNvPr>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2071;p107">
              <a:extLst>
                <a:ext uri="{FF2B5EF4-FFF2-40B4-BE49-F238E27FC236}">
                  <a16:creationId xmlns:a16="http://schemas.microsoft.com/office/drawing/2014/main" id="{B05D1D5E-730B-4846-63BD-A1722A6F12D2}"/>
                </a:ext>
              </a:extLst>
            </p:cNvPr>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2072;p107">
              <a:extLst>
                <a:ext uri="{FF2B5EF4-FFF2-40B4-BE49-F238E27FC236}">
                  <a16:creationId xmlns:a16="http://schemas.microsoft.com/office/drawing/2014/main" id="{F5D7CF6E-BC2E-3E8C-79C7-437289485468}"/>
                </a:ext>
              </a:extLst>
            </p:cNvPr>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2073;p107">
              <a:extLst>
                <a:ext uri="{FF2B5EF4-FFF2-40B4-BE49-F238E27FC236}">
                  <a16:creationId xmlns:a16="http://schemas.microsoft.com/office/drawing/2014/main" id="{2AB9875F-6544-AFB0-F01A-62C7FAE35C9F}"/>
                </a:ext>
              </a:extLst>
            </p:cNvPr>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2074;p107">
              <a:extLst>
                <a:ext uri="{FF2B5EF4-FFF2-40B4-BE49-F238E27FC236}">
                  <a16:creationId xmlns:a16="http://schemas.microsoft.com/office/drawing/2014/main" id="{CB6F51FA-EEC6-196F-A5F1-803C619257F3}"/>
                </a:ext>
              </a:extLst>
            </p:cNvPr>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2075;p107">
              <a:extLst>
                <a:ext uri="{FF2B5EF4-FFF2-40B4-BE49-F238E27FC236}">
                  <a16:creationId xmlns:a16="http://schemas.microsoft.com/office/drawing/2014/main" id="{F5623F88-61C2-DDCB-72C0-B37FB0689A70}"/>
                </a:ext>
              </a:extLst>
            </p:cNvPr>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2076;p107">
              <a:extLst>
                <a:ext uri="{FF2B5EF4-FFF2-40B4-BE49-F238E27FC236}">
                  <a16:creationId xmlns:a16="http://schemas.microsoft.com/office/drawing/2014/main" id="{36DFF2FE-D263-BA46-0119-7500499C76B2}"/>
                </a:ext>
              </a:extLst>
            </p:cNvPr>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2077;p107">
              <a:extLst>
                <a:ext uri="{FF2B5EF4-FFF2-40B4-BE49-F238E27FC236}">
                  <a16:creationId xmlns:a16="http://schemas.microsoft.com/office/drawing/2014/main" id="{ED0E134C-7275-BB29-B6E1-DF7AE2B8E7FB}"/>
                </a:ext>
              </a:extLst>
            </p:cNvPr>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2078;p107">
              <a:extLst>
                <a:ext uri="{FF2B5EF4-FFF2-40B4-BE49-F238E27FC236}">
                  <a16:creationId xmlns:a16="http://schemas.microsoft.com/office/drawing/2014/main" id="{2A0C831A-25C5-0EDF-9956-A37E924CBCB1}"/>
                </a:ext>
              </a:extLst>
            </p:cNvPr>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2079;p107">
              <a:extLst>
                <a:ext uri="{FF2B5EF4-FFF2-40B4-BE49-F238E27FC236}">
                  <a16:creationId xmlns:a16="http://schemas.microsoft.com/office/drawing/2014/main" id="{320469BE-460C-1050-2839-C9D94C56808F}"/>
                </a:ext>
              </a:extLst>
            </p:cNvPr>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2080;p107">
              <a:extLst>
                <a:ext uri="{FF2B5EF4-FFF2-40B4-BE49-F238E27FC236}">
                  <a16:creationId xmlns:a16="http://schemas.microsoft.com/office/drawing/2014/main" id="{E6B6A150-E62E-07F4-A6E2-CB8FE574E9A2}"/>
                </a:ext>
              </a:extLst>
            </p:cNvPr>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2081;p107">
              <a:extLst>
                <a:ext uri="{FF2B5EF4-FFF2-40B4-BE49-F238E27FC236}">
                  <a16:creationId xmlns:a16="http://schemas.microsoft.com/office/drawing/2014/main" id="{5E094FC2-F83F-6967-A5EB-DF95AECE8CE2}"/>
                </a:ext>
              </a:extLst>
            </p:cNvPr>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2082;p107">
              <a:extLst>
                <a:ext uri="{FF2B5EF4-FFF2-40B4-BE49-F238E27FC236}">
                  <a16:creationId xmlns:a16="http://schemas.microsoft.com/office/drawing/2014/main" id="{323241C5-4660-950F-995C-C1AC0918C9E1}"/>
                </a:ext>
              </a:extLst>
            </p:cNvPr>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2083;p107">
              <a:extLst>
                <a:ext uri="{FF2B5EF4-FFF2-40B4-BE49-F238E27FC236}">
                  <a16:creationId xmlns:a16="http://schemas.microsoft.com/office/drawing/2014/main" id="{528A17EE-BA94-DC06-C3FF-4B0FFF0F385F}"/>
                </a:ext>
              </a:extLst>
            </p:cNvPr>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2084;p107">
              <a:extLst>
                <a:ext uri="{FF2B5EF4-FFF2-40B4-BE49-F238E27FC236}">
                  <a16:creationId xmlns:a16="http://schemas.microsoft.com/office/drawing/2014/main" id="{118E074D-87A5-03EE-6437-12A52E13531E}"/>
                </a:ext>
              </a:extLst>
            </p:cNvPr>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2085;p107">
              <a:extLst>
                <a:ext uri="{FF2B5EF4-FFF2-40B4-BE49-F238E27FC236}">
                  <a16:creationId xmlns:a16="http://schemas.microsoft.com/office/drawing/2014/main" id="{54C3FF92-8323-BDD7-71EB-277F1B4A048E}"/>
                </a:ext>
              </a:extLst>
            </p:cNvPr>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2086;p107">
              <a:extLst>
                <a:ext uri="{FF2B5EF4-FFF2-40B4-BE49-F238E27FC236}">
                  <a16:creationId xmlns:a16="http://schemas.microsoft.com/office/drawing/2014/main" id="{4E2A2963-DA38-0194-6073-55206CB3D080}"/>
                </a:ext>
              </a:extLst>
            </p:cNvPr>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2087;p107">
              <a:extLst>
                <a:ext uri="{FF2B5EF4-FFF2-40B4-BE49-F238E27FC236}">
                  <a16:creationId xmlns:a16="http://schemas.microsoft.com/office/drawing/2014/main" id="{5E7D7361-DE64-DEA1-5B19-E59686E36627}"/>
                </a:ext>
              </a:extLst>
            </p:cNvPr>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2088;p107">
              <a:extLst>
                <a:ext uri="{FF2B5EF4-FFF2-40B4-BE49-F238E27FC236}">
                  <a16:creationId xmlns:a16="http://schemas.microsoft.com/office/drawing/2014/main" id="{B5FE7F7B-C715-7C15-AB7F-B6BCB79B06D5}"/>
                </a:ext>
              </a:extLst>
            </p:cNvPr>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2089;p107">
              <a:extLst>
                <a:ext uri="{FF2B5EF4-FFF2-40B4-BE49-F238E27FC236}">
                  <a16:creationId xmlns:a16="http://schemas.microsoft.com/office/drawing/2014/main" id="{1CE38A74-6FD1-988F-6096-AA2F151C3A44}"/>
                </a:ext>
              </a:extLst>
            </p:cNvPr>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2090;p107">
              <a:extLst>
                <a:ext uri="{FF2B5EF4-FFF2-40B4-BE49-F238E27FC236}">
                  <a16:creationId xmlns:a16="http://schemas.microsoft.com/office/drawing/2014/main" id="{C5936E11-F98B-C28A-B926-CD40C63E4F2B}"/>
                </a:ext>
              </a:extLst>
            </p:cNvPr>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2091;p107">
              <a:extLst>
                <a:ext uri="{FF2B5EF4-FFF2-40B4-BE49-F238E27FC236}">
                  <a16:creationId xmlns:a16="http://schemas.microsoft.com/office/drawing/2014/main" id="{BDD98720-8195-A2F7-21F6-7C87413D6DDF}"/>
                </a:ext>
              </a:extLst>
            </p:cNvPr>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2092;p107">
              <a:extLst>
                <a:ext uri="{FF2B5EF4-FFF2-40B4-BE49-F238E27FC236}">
                  <a16:creationId xmlns:a16="http://schemas.microsoft.com/office/drawing/2014/main" id="{D73D539D-7344-CE5F-C43D-8700518E8DC2}"/>
                </a:ext>
              </a:extLst>
            </p:cNvPr>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2093;p107">
              <a:extLst>
                <a:ext uri="{FF2B5EF4-FFF2-40B4-BE49-F238E27FC236}">
                  <a16:creationId xmlns:a16="http://schemas.microsoft.com/office/drawing/2014/main" id="{B6E01D02-CE81-B816-4C91-FE729F789A92}"/>
                </a:ext>
              </a:extLst>
            </p:cNvPr>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2094;p107">
              <a:extLst>
                <a:ext uri="{FF2B5EF4-FFF2-40B4-BE49-F238E27FC236}">
                  <a16:creationId xmlns:a16="http://schemas.microsoft.com/office/drawing/2014/main" id="{E2A51DF5-8EE4-53E8-486B-FDD1E23B0747}"/>
                </a:ext>
              </a:extLst>
            </p:cNvPr>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2095;p107">
              <a:extLst>
                <a:ext uri="{FF2B5EF4-FFF2-40B4-BE49-F238E27FC236}">
                  <a16:creationId xmlns:a16="http://schemas.microsoft.com/office/drawing/2014/main" id="{2BAA5731-712B-9A65-ED7A-15F74EAE2BAC}"/>
                </a:ext>
              </a:extLst>
            </p:cNvPr>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2096;p107">
              <a:extLst>
                <a:ext uri="{FF2B5EF4-FFF2-40B4-BE49-F238E27FC236}">
                  <a16:creationId xmlns:a16="http://schemas.microsoft.com/office/drawing/2014/main" id="{10E4B70D-9BE1-45DD-F0A4-A2BC691E5B11}"/>
                </a:ext>
              </a:extLst>
            </p:cNvPr>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2097;p107">
              <a:extLst>
                <a:ext uri="{FF2B5EF4-FFF2-40B4-BE49-F238E27FC236}">
                  <a16:creationId xmlns:a16="http://schemas.microsoft.com/office/drawing/2014/main" id="{79698A44-3B8B-349F-09E6-E1EE8281981C}"/>
                </a:ext>
              </a:extLst>
            </p:cNvPr>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2098;p107">
              <a:extLst>
                <a:ext uri="{FF2B5EF4-FFF2-40B4-BE49-F238E27FC236}">
                  <a16:creationId xmlns:a16="http://schemas.microsoft.com/office/drawing/2014/main" id="{8D6A5152-94CA-17C2-09BD-113B5157DAFA}"/>
                </a:ext>
              </a:extLst>
            </p:cNvPr>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2099;p107">
              <a:extLst>
                <a:ext uri="{FF2B5EF4-FFF2-40B4-BE49-F238E27FC236}">
                  <a16:creationId xmlns:a16="http://schemas.microsoft.com/office/drawing/2014/main" id="{B5E8C95F-8048-A7CF-FBCC-073CD9C0156F}"/>
                </a:ext>
              </a:extLst>
            </p:cNvPr>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2100;p107">
              <a:extLst>
                <a:ext uri="{FF2B5EF4-FFF2-40B4-BE49-F238E27FC236}">
                  <a16:creationId xmlns:a16="http://schemas.microsoft.com/office/drawing/2014/main" id="{A451D8C0-C265-5034-220C-08F4865BDD53}"/>
                </a:ext>
              </a:extLst>
            </p:cNvPr>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2101;p107">
              <a:extLst>
                <a:ext uri="{FF2B5EF4-FFF2-40B4-BE49-F238E27FC236}">
                  <a16:creationId xmlns:a16="http://schemas.microsoft.com/office/drawing/2014/main" id="{7E3EC61C-2690-CBA4-7CD8-040FF670CD3D}"/>
                </a:ext>
              </a:extLst>
            </p:cNvPr>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2102;p107">
              <a:extLst>
                <a:ext uri="{FF2B5EF4-FFF2-40B4-BE49-F238E27FC236}">
                  <a16:creationId xmlns:a16="http://schemas.microsoft.com/office/drawing/2014/main" id="{8C349047-1A96-089A-EAB0-B0961922680F}"/>
                </a:ext>
              </a:extLst>
            </p:cNvPr>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2103;p107">
              <a:extLst>
                <a:ext uri="{FF2B5EF4-FFF2-40B4-BE49-F238E27FC236}">
                  <a16:creationId xmlns:a16="http://schemas.microsoft.com/office/drawing/2014/main" id="{ED9B00F0-5600-F9CA-37B6-FC9F7F39F632}"/>
                </a:ext>
              </a:extLst>
            </p:cNvPr>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2104;p107">
              <a:extLst>
                <a:ext uri="{FF2B5EF4-FFF2-40B4-BE49-F238E27FC236}">
                  <a16:creationId xmlns:a16="http://schemas.microsoft.com/office/drawing/2014/main" id="{83D75E45-E931-6EF1-7950-B951746E7B9F}"/>
                </a:ext>
              </a:extLst>
            </p:cNvPr>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2105;p107">
              <a:extLst>
                <a:ext uri="{FF2B5EF4-FFF2-40B4-BE49-F238E27FC236}">
                  <a16:creationId xmlns:a16="http://schemas.microsoft.com/office/drawing/2014/main" id="{BC0A16ED-1A27-298E-D0BF-398053415AEF}"/>
                </a:ext>
              </a:extLst>
            </p:cNvPr>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2106;p107">
              <a:extLst>
                <a:ext uri="{FF2B5EF4-FFF2-40B4-BE49-F238E27FC236}">
                  <a16:creationId xmlns:a16="http://schemas.microsoft.com/office/drawing/2014/main" id="{727F86DE-F50F-E172-EBA7-5AF645AC9120}"/>
                </a:ext>
              </a:extLst>
            </p:cNvPr>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2107;p107">
              <a:extLst>
                <a:ext uri="{FF2B5EF4-FFF2-40B4-BE49-F238E27FC236}">
                  <a16:creationId xmlns:a16="http://schemas.microsoft.com/office/drawing/2014/main" id="{E1793684-702D-A9C7-A149-03771BAF4245}"/>
                </a:ext>
              </a:extLst>
            </p:cNvPr>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2108;p107">
              <a:extLst>
                <a:ext uri="{FF2B5EF4-FFF2-40B4-BE49-F238E27FC236}">
                  <a16:creationId xmlns:a16="http://schemas.microsoft.com/office/drawing/2014/main" id="{241E6408-5381-BBEB-C923-31E8917885EF}"/>
                </a:ext>
              </a:extLst>
            </p:cNvPr>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2109;p107">
              <a:extLst>
                <a:ext uri="{FF2B5EF4-FFF2-40B4-BE49-F238E27FC236}">
                  <a16:creationId xmlns:a16="http://schemas.microsoft.com/office/drawing/2014/main" id="{DEB1EE81-684F-7686-536B-85907F700F14}"/>
                </a:ext>
              </a:extLst>
            </p:cNvPr>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2110;p107">
              <a:extLst>
                <a:ext uri="{FF2B5EF4-FFF2-40B4-BE49-F238E27FC236}">
                  <a16:creationId xmlns:a16="http://schemas.microsoft.com/office/drawing/2014/main" id="{CA44C9FD-FA5F-746C-B395-FC5FAD820F63}"/>
                </a:ext>
              </a:extLst>
            </p:cNvPr>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2111;p107">
              <a:extLst>
                <a:ext uri="{FF2B5EF4-FFF2-40B4-BE49-F238E27FC236}">
                  <a16:creationId xmlns:a16="http://schemas.microsoft.com/office/drawing/2014/main" id="{AE5C1634-D176-09F8-58E0-086A0474DD71}"/>
                </a:ext>
              </a:extLst>
            </p:cNvPr>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2112;p107">
              <a:extLst>
                <a:ext uri="{FF2B5EF4-FFF2-40B4-BE49-F238E27FC236}">
                  <a16:creationId xmlns:a16="http://schemas.microsoft.com/office/drawing/2014/main" id="{DA2EB749-9FF2-4EAD-FE21-A5AF0E3CC273}"/>
                </a:ext>
              </a:extLst>
            </p:cNvPr>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2113;p107">
              <a:extLst>
                <a:ext uri="{FF2B5EF4-FFF2-40B4-BE49-F238E27FC236}">
                  <a16:creationId xmlns:a16="http://schemas.microsoft.com/office/drawing/2014/main" id="{EC62CC04-5528-F2FA-A386-91887B1F6099}"/>
                </a:ext>
              </a:extLst>
            </p:cNvPr>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2114;p107">
              <a:extLst>
                <a:ext uri="{FF2B5EF4-FFF2-40B4-BE49-F238E27FC236}">
                  <a16:creationId xmlns:a16="http://schemas.microsoft.com/office/drawing/2014/main" id="{B603909B-33C0-9E36-E026-ED6AC6DA5D81}"/>
                </a:ext>
              </a:extLst>
            </p:cNvPr>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2115;p107">
              <a:extLst>
                <a:ext uri="{FF2B5EF4-FFF2-40B4-BE49-F238E27FC236}">
                  <a16:creationId xmlns:a16="http://schemas.microsoft.com/office/drawing/2014/main" id="{DE7E994C-C706-A16F-B6E8-E6FD0DCF1591}"/>
                </a:ext>
              </a:extLst>
            </p:cNvPr>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2116;p107">
              <a:extLst>
                <a:ext uri="{FF2B5EF4-FFF2-40B4-BE49-F238E27FC236}">
                  <a16:creationId xmlns:a16="http://schemas.microsoft.com/office/drawing/2014/main" id="{0F26E5C1-D882-36FF-C1A9-8B2224648726}"/>
                </a:ext>
              </a:extLst>
            </p:cNvPr>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2117;p107">
              <a:extLst>
                <a:ext uri="{FF2B5EF4-FFF2-40B4-BE49-F238E27FC236}">
                  <a16:creationId xmlns:a16="http://schemas.microsoft.com/office/drawing/2014/main" id="{F89F12DC-4E2B-BA35-5311-8CEC98438096}"/>
                </a:ext>
              </a:extLst>
            </p:cNvPr>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2118;p107">
              <a:extLst>
                <a:ext uri="{FF2B5EF4-FFF2-40B4-BE49-F238E27FC236}">
                  <a16:creationId xmlns:a16="http://schemas.microsoft.com/office/drawing/2014/main" id="{194064E8-22FB-1894-7430-968A7150487D}"/>
                </a:ext>
              </a:extLst>
            </p:cNvPr>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2119;p107">
              <a:extLst>
                <a:ext uri="{FF2B5EF4-FFF2-40B4-BE49-F238E27FC236}">
                  <a16:creationId xmlns:a16="http://schemas.microsoft.com/office/drawing/2014/main" id="{88BF8351-6498-FBE7-8E57-A77CF2B60A34}"/>
                </a:ext>
              </a:extLst>
            </p:cNvPr>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2120;p107">
              <a:extLst>
                <a:ext uri="{FF2B5EF4-FFF2-40B4-BE49-F238E27FC236}">
                  <a16:creationId xmlns:a16="http://schemas.microsoft.com/office/drawing/2014/main" id="{110C3D77-090D-8264-B817-019081B7B550}"/>
                </a:ext>
              </a:extLst>
            </p:cNvPr>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2121;p107">
              <a:extLst>
                <a:ext uri="{FF2B5EF4-FFF2-40B4-BE49-F238E27FC236}">
                  <a16:creationId xmlns:a16="http://schemas.microsoft.com/office/drawing/2014/main" id="{5D2A9AAB-5C53-22D5-9B89-DFD43D9104F0}"/>
                </a:ext>
              </a:extLst>
            </p:cNvPr>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2122;p107">
              <a:extLst>
                <a:ext uri="{FF2B5EF4-FFF2-40B4-BE49-F238E27FC236}">
                  <a16:creationId xmlns:a16="http://schemas.microsoft.com/office/drawing/2014/main" id="{864FED56-F31F-00DE-1AE9-C6096715B65B}"/>
                </a:ext>
              </a:extLst>
            </p:cNvPr>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2123;p107">
              <a:extLst>
                <a:ext uri="{FF2B5EF4-FFF2-40B4-BE49-F238E27FC236}">
                  <a16:creationId xmlns:a16="http://schemas.microsoft.com/office/drawing/2014/main" id="{E80164DA-D97C-D820-33D3-48E80DF47335}"/>
                </a:ext>
              </a:extLst>
            </p:cNvPr>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2124;p107">
              <a:extLst>
                <a:ext uri="{FF2B5EF4-FFF2-40B4-BE49-F238E27FC236}">
                  <a16:creationId xmlns:a16="http://schemas.microsoft.com/office/drawing/2014/main" id="{90274560-5FB4-8AF0-8608-9FC430FC14B7}"/>
                </a:ext>
              </a:extLst>
            </p:cNvPr>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2125;p107">
              <a:extLst>
                <a:ext uri="{FF2B5EF4-FFF2-40B4-BE49-F238E27FC236}">
                  <a16:creationId xmlns:a16="http://schemas.microsoft.com/office/drawing/2014/main" id="{F1967BF6-8B07-5DF6-2E6F-F43B3543AC39}"/>
                </a:ext>
              </a:extLst>
            </p:cNvPr>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2126;p107">
              <a:extLst>
                <a:ext uri="{FF2B5EF4-FFF2-40B4-BE49-F238E27FC236}">
                  <a16:creationId xmlns:a16="http://schemas.microsoft.com/office/drawing/2014/main" id="{C033623A-0143-E9F6-FB15-0BE620050D9B}"/>
                </a:ext>
              </a:extLst>
            </p:cNvPr>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2127;p107">
              <a:extLst>
                <a:ext uri="{FF2B5EF4-FFF2-40B4-BE49-F238E27FC236}">
                  <a16:creationId xmlns:a16="http://schemas.microsoft.com/office/drawing/2014/main" id="{17A0AE29-55CB-A3E1-09C4-FBDB79667A72}"/>
                </a:ext>
              </a:extLst>
            </p:cNvPr>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2128;p107">
              <a:extLst>
                <a:ext uri="{FF2B5EF4-FFF2-40B4-BE49-F238E27FC236}">
                  <a16:creationId xmlns:a16="http://schemas.microsoft.com/office/drawing/2014/main" id="{CDD13641-6299-816D-045E-603615D55D17}"/>
                </a:ext>
              </a:extLst>
            </p:cNvPr>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2129;p107">
              <a:extLst>
                <a:ext uri="{FF2B5EF4-FFF2-40B4-BE49-F238E27FC236}">
                  <a16:creationId xmlns:a16="http://schemas.microsoft.com/office/drawing/2014/main" id="{870CCCFF-45DC-15E1-981C-BF47160075FE}"/>
                </a:ext>
              </a:extLst>
            </p:cNvPr>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2130;p107">
              <a:extLst>
                <a:ext uri="{FF2B5EF4-FFF2-40B4-BE49-F238E27FC236}">
                  <a16:creationId xmlns:a16="http://schemas.microsoft.com/office/drawing/2014/main" id="{5565DB58-9520-AE13-E7C9-EF78C16DB723}"/>
                </a:ext>
              </a:extLst>
            </p:cNvPr>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2131;p107">
              <a:extLst>
                <a:ext uri="{FF2B5EF4-FFF2-40B4-BE49-F238E27FC236}">
                  <a16:creationId xmlns:a16="http://schemas.microsoft.com/office/drawing/2014/main" id="{0857F44F-CDD0-77D8-C127-088B1EB346FE}"/>
                </a:ext>
              </a:extLst>
            </p:cNvPr>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2132;p107">
              <a:extLst>
                <a:ext uri="{FF2B5EF4-FFF2-40B4-BE49-F238E27FC236}">
                  <a16:creationId xmlns:a16="http://schemas.microsoft.com/office/drawing/2014/main" id="{40D4D285-3A5F-490C-134E-F570A085369B}"/>
                </a:ext>
              </a:extLst>
            </p:cNvPr>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2133;p107">
              <a:extLst>
                <a:ext uri="{FF2B5EF4-FFF2-40B4-BE49-F238E27FC236}">
                  <a16:creationId xmlns:a16="http://schemas.microsoft.com/office/drawing/2014/main" id="{713B813A-C71A-07B1-ED0B-C57EFCF9124D}"/>
                </a:ext>
              </a:extLst>
            </p:cNvPr>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2134;p107">
              <a:extLst>
                <a:ext uri="{FF2B5EF4-FFF2-40B4-BE49-F238E27FC236}">
                  <a16:creationId xmlns:a16="http://schemas.microsoft.com/office/drawing/2014/main" id="{C8B2FFE5-C601-1FB6-14C1-8C8F5247BDB8}"/>
                </a:ext>
              </a:extLst>
            </p:cNvPr>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2135;p107">
              <a:extLst>
                <a:ext uri="{FF2B5EF4-FFF2-40B4-BE49-F238E27FC236}">
                  <a16:creationId xmlns:a16="http://schemas.microsoft.com/office/drawing/2014/main" id="{9157D238-1939-2543-2E01-5A76AE10032A}"/>
                </a:ext>
              </a:extLst>
            </p:cNvPr>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2136;p107">
              <a:extLst>
                <a:ext uri="{FF2B5EF4-FFF2-40B4-BE49-F238E27FC236}">
                  <a16:creationId xmlns:a16="http://schemas.microsoft.com/office/drawing/2014/main" id="{D7A466C9-64EF-B3FD-A5C6-E5CBE5CC9612}"/>
                </a:ext>
              </a:extLst>
            </p:cNvPr>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2137;p107">
              <a:extLst>
                <a:ext uri="{FF2B5EF4-FFF2-40B4-BE49-F238E27FC236}">
                  <a16:creationId xmlns:a16="http://schemas.microsoft.com/office/drawing/2014/main" id="{D8AC680D-E730-B842-9465-C7F4942C1520}"/>
                </a:ext>
              </a:extLst>
            </p:cNvPr>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2138;p107">
              <a:extLst>
                <a:ext uri="{FF2B5EF4-FFF2-40B4-BE49-F238E27FC236}">
                  <a16:creationId xmlns:a16="http://schemas.microsoft.com/office/drawing/2014/main" id="{BA9609C8-67B1-FCBB-9B92-C7EAE21821D9}"/>
                </a:ext>
              </a:extLst>
            </p:cNvPr>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2139;p107">
              <a:extLst>
                <a:ext uri="{FF2B5EF4-FFF2-40B4-BE49-F238E27FC236}">
                  <a16:creationId xmlns:a16="http://schemas.microsoft.com/office/drawing/2014/main" id="{504AF40F-10B2-0472-98A0-D1F708E3BDDD}"/>
                </a:ext>
              </a:extLst>
            </p:cNvPr>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2140;p107">
              <a:extLst>
                <a:ext uri="{FF2B5EF4-FFF2-40B4-BE49-F238E27FC236}">
                  <a16:creationId xmlns:a16="http://schemas.microsoft.com/office/drawing/2014/main" id="{135E1422-78B6-B2DE-42C9-C74E6B76E4F5}"/>
                </a:ext>
              </a:extLst>
            </p:cNvPr>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2141;p107">
              <a:extLst>
                <a:ext uri="{FF2B5EF4-FFF2-40B4-BE49-F238E27FC236}">
                  <a16:creationId xmlns:a16="http://schemas.microsoft.com/office/drawing/2014/main" id="{FB33A277-1D21-B5F7-ABE5-715BE62BED2A}"/>
                </a:ext>
              </a:extLst>
            </p:cNvPr>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2142;p107">
              <a:extLst>
                <a:ext uri="{FF2B5EF4-FFF2-40B4-BE49-F238E27FC236}">
                  <a16:creationId xmlns:a16="http://schemas.microsoft.com/office/drawing/2014/main" id="{9C6C29E4-97B5-CD09-6C92-135630B77947}"/>
                </a:ext>
              </a:extLst>
            </p:cNvPr>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2143;p107">
              <a:extLst>
                <a:ext uri="{FF2B5EF4-FFF2-40B4-BE49-F238E27FC236}">
                  <a16:creationId xmlns:a16="http://schemas.microsoft.com/office/drawing/2014/main" id="{3B870E09-124C-B274-A758-725D6CB8740D}"/>
                </a:ext>
              </a:extLst>
            </p:cNvPr>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2144;p107">
              <a:extLst>
                <a:ext uri="{FF2B5EF4-FFF2-40B4-BE49-F238E27FC236}">
                  <a16:creationId xmlns:a16="http://schemas.microsoft.com/office/drawing/2014/main" id="{D1501999-CBA3-9D98-8B1E-2A935CC9FC7A}"/>
                </a:ext>
              </a:extLst>
            </p:cNvPr>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2145;p107">
              <a:extLst>
                <a:ext uri="{FF2B5EF4-FFF2-40B4-BE49-F238E27FC236}">
                  <a16:creationId xmlns:a16="http://schemas.microsoft.com/office/drawing/2014/main" id="{3B25A8F9-5E9D-8C82-BE2D-B6C51E1FB768}"/>
                </a:ext>
              </a:extLst>
            </p:cNvPr>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2146;p107">
              <a:extLst>
                <a:ext uri="{FF2B5EF4-FFF2-40B4-BE49-F238E27FC236}">
                  <a16:creationId xmlns:a16="http://schemas.microsoft.com/office/drawing/2014/main" id="{C626C59C-3F72-333E-F891-AB57D37AC3FF}"/>
                </a:ext>
              </a:extLst>
            </p:cNvPr>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2147;p107">
              <a:extLst>
                <a:ext uri="{FF2B5EF4-FFF2-40B4-BE49-F238E27FC236}">
                  <a16:creationId xmlns:a16="http://schemas.microsoft.com/office/drawing/2014/main" id="{807A3BA8-ABC8-8548-4290-C47EEA709210}"/>
                </a:ext>
              </a:extLst>
            </p:cNvPr>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2148;p107">
              <a:extLst>
                <a:ext uri="{FF2B5EF4-FFF2-40B4-BE49-F238E27FC236}">
                  <a16:creationId xmlns:a16="http://schemas.microsoft.com/office/drawing/2014/main" id="{F0E13E9F-DD46-3F20-B66A-6C2B3F6849E5}"/>
                </a:ext>
              </a:extLst>
            </p:cNvPr>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2149;p107">
              <a:extLst>
                <a:ext uri="{FF2B5EF4-FFF2-40B4-BE49-F238E27FC236}">
                  <a16:creationId xmlns:a16="http://schemas.microsoft.com/office/drawing/2014/main" id="{CD8CC80A-A74C-0DC7-ECA7-D9FE7B5573B2}"/>
                </a:ext>
              </a:extLst>
            </p:cNvPr>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2150;p107">
              <a:extLst>
                <a:ext uri="{FF2B5EF4-FFF2-40B4-BE49-F238E27FC236}">
                  <a16:creationId xmlns:a16="http://schemas.microsoft.com/office/drawing/2014/main" id="{6319DC30-3338-0BA4-56E4-1D1AB129BC7E}"/>
                </a:ext>
              </a:extLst>
            </p:cNvPr>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2151;p107">
              <a:extLst>
                <a:ext uri="{FF2B5EF4-FFF2-40B4-BE49-F238E27FC236}">
                  <a16:creationId xmlns:a16="http://schemas.microsoft.com/office/drawing/2014/main" id="{AEBFF35E-BA3B-9CB4-F22C-072FDD26ADB1}"/>
                </a:ext>
              </a:extLst>
            </p:cNvPr>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2152;p107">
              <a:extLst>
                <a:ext uri="{FF2B5EF4-FFF2-40B4-BE49-F238E27FC236}">
                  <a16:creationId xmlns:a16="http://schemas.microsoft.com/office/drawing/2014/main" id="{07F09218-461A-AF3E-7BD5-413B20593F51}"/>
                </a:ext>
              </a:extLst>
            </p:cNvPr>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2153;p107">
              <a:extLst>
                <a:ext uri="{FF2B5EF4-FFF2-40B4-BE49-F238E27FC236}">
                  <a16:creationId xmlns:a16="http://schemas.microsoft.com/office/drawing/2014/main" id="{758A5F4D-41D1-EC71-C9EB-82793A105293}"/>
                </a:ext>
              </a:extLst>
            </p:cNvPr>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2154;p107">
              <a:extLst>
                <a:ext uri="{FF2B5EF4-FFF2-40B4-BE49-F238E27FC236}">
                  <a16:creationId xmlns:a16="http://schemas.microsoft.com/office/drawing/2014/main" id="{6EFB01BD-14D7-BF0C-92E4-38238D242A38}"/>
                </a:ext>
              </a:extLst>
            </p:cNvPr>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2155;p107">
              <a:extLst>
                <a:ext uri="{FF2B5EF4-FFF2-40B4-BE49-F238E27FC236}">
                  <a16:creationId xmlns:a16="http://schemas.microsoft.com/office/drawing/2014/main" id="{3A49EEB1-7563-8327-3FC6-8A1DA9BC8240}"/>
                </a:ext>
              </a:extLst>
            </p:cNvPr>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2156;p107">
              <a:extLst>
                <a:ext uri="{FF2B5EF4-FFF2-40B4-BE49-F238E27FC236}">
                  <a16:creationId xmlns:a16="http://schemas.microsoft.com/office/drawing/2014/main" id="{BD057F66-57E6-2B58-1E4F-F46B878A189D}"/>
                </a:ext>
              </a:extLst>
            </p:cNvPr>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2157;p107">
              <a:extLst>
                <a:ext uri="{FF2B5EF4-FFF2-40B4-BE49-F238E27FC236}">
                  <a16:creationId xmlns:a16="http://schemas.microsoft.com/office/drawing/2014/main" id="{FB8D714A-7F4D-09FA-F60D-D0208AB602AB}"/>
                </a:ext>
              </a:extLst>
            </p:cNvPr>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2158;p107">
              <a:extLst>
                <a:ext uri="{FF2B5EF4-FFF2-40B4-BE49-F238E27FC236}">
                  <a16:creationId xmlns:a16="http://schemas.microsoft.com/office/drawing/2014/main" id="{A0C277F8-B83F-4591-2AA1-32BFC38D163B}"/>
                </a:ext>
              </a:extLst>
            </p:cNvPr>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2159;p107">
              <a:extLst>
                <a:ext uri="{FF2B5EF4-FFF2-40B4-BE49-F238E27FC236}">
                  <a16:creationId xmlns:a16="http://schemas.microsoft.com/office/drawing/2014/main" id="{3F15CEF9-30D8-F766-9C14-89253234BE7F}"/>
                </a:ext>
              </a:extLst>
            </p:cNvPr>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2160;p107">
              <a:extLst>
                <a:ext uri="{FF2B5EF4-FFF2-40B4-BE49-F238E27FC236}">
                  <a16:creationId xmlns:a16="http://schemas.microsoft.com/office/drawing/2014/main" id="{072D3A2A-9E21-F4DF-C77E-15933456E0CA}"/>
                </a:ext>
              </a:extLst>
            </p:cNvPr>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2161;p107">
              <a:extLst>
                <a:ext uri="{FF2B5EF4-FFF2-40B4-BE49-F238E27FC236}">
                  <a16:creationId xmlns:a16="http://schemas.microsoft.com/office/drawing/2014/main" id="{8B5B0063-5E16-4DA9-31A9-3FF8F3A8CB2F}"/>
                </a:ext>
              </a:extLst>
            </p:cNvPr>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2162;p107">
              <a:extLst>
                <a:ext uri="{FF2B5EF4-FFF2-40B4-BE49-F238E27FC236}">
                  <a16:creationId xmlns:a16="http://schemas.microsoft.com/office/drawing/2014/main" id="{FD0488AE-25C7-E759-D17A-068BBF2AE745}"/>
                </a:ext>
              </a:extLst>
            </p:cNvPr>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2163;p107">
              <a:extLst>
                <a:ext uri="{FF2B5EF4-FFF2-40B4-BE49-F238E27FC236}">
                  <a16:creationId xmlns:a16="http://schemas.microsoft.com/office/drawing/2014/main" id="{1D7859DE-74DA-506F-4067-2FF5B55D1BDA}"/>
                </a:ext>
              </a:extLst>
            </p:cNvPr>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2164;p107">
              <a:extLst>
                <a:ext uri="{FF2B5EF4-FFF2-40B4-BE49-F238E27FC236}">
                  <a16:creationId xmlns:a16="http://schemas.microsoft.com/office/drawing/2014/main" id="{736A2752-C2B6-BA9B-663C-69E4E0320DAD}"/>
                </a:ext>
              </a:extLst>
            </p:cNvPr>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2165;p107">
              <a:extLst>
                <a:ext uri="{FF2B5EF4-FFF2-40B4-BE49-F238E27FC236}">
                  <a16:creationId xmlns:a16="http://schemas.microsoft.com/office/drawing/2014/main" id="{BA0C4DFB-BE35-1450-710D-9828B138B4BA}"/>
                </a:ext>
              </a:extLst>
            </p:cNvPr>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2166;p107">
              <a:extLst>
                <a:ext uri="{FF2B5EF4-FFF2-40B4-BE49-F238E27FC236}">
                  <a16:creationId xmlns:a16="http://schemas.microsoft.com/office/drawing/2014/main" id="{7DC95AEC-2F68-F17F-E385-49738D6AED5C}"/>
                </a:ext>
              </a:extLst>
            </p:cNvPr>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2167;p107">
              <a:extLst>
                <a:ext uri="{FF2B5EF4-FFF2-40B4-BE49-F238E27FC236}">
                  <a16:creationId xmlns:a16="http://schemas.microsoft.com/office/drawing/2014/main" id="{3E05E072-C10C-5C0C-AAC5-152AFFA0C799}"/>
                </a:ext>
              </a:extLst>
            </p:cNvPr>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2168;p107">
              <a:extLst>
                <a:ext uri="{FF2B5EF4-FFF2-40B4-BE49-F238E27FC236}">
                  <a16:creationId xmlns:a16="http://schemas.microsoft.com/office/drawing/2014/main" id="{2CE980ED-A622-8925-2EB0-34674C7C8EA4}"/>
                </a:ext>
              </a:extLst>
            </p:cNvPr>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2169;p107">
              <a:extLst>
                <a:ext uri="{FF2B5EF4-FFF2-40B4-BE49-F238E27FC236}">
                  <a16:creationId xmlns:a16="http://schemas.microsoft.com/office/drawing/2014/main" id="{DFA4421B-4F3E-7656-2238-125874F26AFF}"/>
                </a:ext>
              </a:extLst>
            </p:cNvPr>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2170;p107">
              <a:extLst>
                <a:ext uri="{FF2B5EF4-FFF2-40B4-BE49-F238E27FC236}">
                  <a16:creationId xmlns:a16="http://schemas.microsoft.com/office/drawing/2014/main" id="{8FD7D019-AE1B-C5A0-391E-F8B62F7DA826}"/>
                </a:ext>
              </a:extLst>
            </p:cNvPr>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2171;p107">
              <a:extLst>
                <a:ext uri="{FF2B5EF4-FFF2-40B4-BE49-F238E27FC236}">
                  <a16:creationId xmlns:a16="http://schemas.microsoft.com/office/drawing/2014/main" id="{742D8A76-5900-6CBF-43BD-4D451D323CE1}"/>
                </a:ext>
              </a:extLst>
            </p:cNvPr>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2172;p107">
              <a:extLst>
                <a:ext uri="{FF2B5EF4-FFF2-40B4-BE49-F238E27FC236}">
                  <a16:creationId xmlns:a16="http://schemas.microsoft.com/office/drawing/2014/main" id="{E6D15DE4-AB75-3FB7-7DEA-AA6A41FB61AE}"/>
                </a:ext>
              </a:extLst>
            </p:cNvPr>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2173;p107">
              <a:extLst>
                <a:ext uri="{FF2B5EF4-FFF2-40B4-BE49-F238E27FC236}">
                  <a16:creationId xmlns:a16="http://schemas.microsoft.com/office/drawing/2014/main" id="{81B414B1-BECA-70DE-F078-D55373EF0503}"/>
                </a:ext>
              </a:extLst>
            </p:cNvPr>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2174;p107">
              <a:extLst>
                <a:ext uri="{FF2B5EF4-FFF2-40B4-BE49-F238E27FC236}">
                  <a16:creationId xmlns:a16="http://schemas.microsoft.com/office/drawing/2014/main" id="{AA0A5764-CF5A-33E6-0E0D-882724DE775D}"/>
                </a:ext>
              </a:extLst>
            </p:cNvPr>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2175;p107">
              <a:extLst>
                <a:ext uri="{FF2B5EF4-FFF2-40B4-BE49-F238E27FC236}">
                  <a16:creationId xmlns:a16="http://schemas.microsoft.com/office/drawing/2014/main" id="{3B70D5B2-386E-AB03-E785-1F73E65B3BFC}"/>
                </a:ext>
              </a:extLst>
            </p:cNvPr>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2176;p107">
              <a:extLst>
                <a:ext uri="{FF2B5EF4-FFF2-40B4-BE49-F238E27FC236}">
                  <a16:creationId xmlns:a16="http://schemas.microsoft.com/office/drawing/2014/main" id="{B7360904-2FB9-F9C9-8608-852245189BD4}"/>
                </a:ext>
              </a:extLst>
            </p:cNvPr>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2177;p107">
              <a:extLst>
                <a:ext uri="{FF2B5EF4-FFF2-40B4-BE49-F238E27FC236}">
                  <a16:creationId xmlns:a16="http://schemas.microsoft.com/office/drawing/2014/main" id="{C0B92817-AEF7-57D2-98F9-78C81BB6ACE5}"/>
                </a:ext>
              </a:extLst>
            </p:cNvPr>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2178;p107">
              <a:extLst>
                <a:ext uri="{FF2B5EF4-FFF2-40B4-BE49-F238E27FC236}">
                  <a16:creationId xmlns:a16="http://schemas.microsoft.com/office/drawing/2014/main" id="{7FD0260D-0630-6F54-2307-1311FF5504E6}"/>
                </a:ext>
              </a:extLst>
            </p:cNvPr>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2179;p107">
              <a:extLst>
                <a:ext uri="{FF2B5EF4-FFF2-40B4-BE49-F238E27FC236}">
                  <a16:creationId xmlns:a16="http://schemas.microsoft.com/office/drawing/2014/main" id="{D4842A4F-4AAB-60A5-B245-0B8BC47AFEF8}"/>
                </a:ext>
              </a:extLst>
            </p:cNvPr>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2180;p107">
              <a:extLst>
                <a:ext uri="{FF2B5EF4-FFF2-40B4-BE49-F238E27FC236}">
                  <a16:creationId xmlns:a16="http://schemas.microsoft.com/office/drawing/2014/main" id="{A68EFF11-FB01-4AD2-0174-909140CCA1E8}"/>
                </a:ext>
              </a:extLst>
            </p:cNvPr>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2181;p107">
              <a:extLst>
                <a:ext uri="{FF2B5EF4-FFF2-40B4-BE49-F238E27FC236}">
                  <a16:creationId xmlns:a16="http://schemas.microsoft.com/office/drawing/2014/main" id="{976F1F05-0E36-DDAF-E87E-346D9C9B2633}"/>
                </a:ext>
              </a:extLst>
            </p:cNvPr>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2182;p107">
              <a:extLst>
                <a:ext uri="{FF2B5EF4-FFF2-40B4-BE49-F238E27FC236}">
                  <a16:creationId xmlns:a16="http://schemas.microsoft.com/office/drawing/2014/main" id="{E7997D6B-9726-5246-62C7-F2BE2CF8418C}"/>
                </a:ext>
              </a:extLst>
            </p:cNvPr>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2183;p107">
              <a:extLst>
                <a:ext uri="{FF2B5EF4-FFF2-40B4-BE49-F238E27FC236}">
                  <a16:creationId xmlns:a16="http://schemas.microsoft.com/office/drawing/2014/main" id="{2F593A8D-3667-4686-5972-6ACFA12EB133}"/>
                </a:ext>
              </a:extLst>
            </p:cNvPr>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2184;p107">
              <a:extLst>
                <a:ext uri="{FF2B5EF4-FFF2-40B4-BE49-F238E27FC236}">
                  <a16:creationId xmlns:a16="http://schemas.microsoft.com/office/drawing/2014/main" id="{B3144D47-D9AB-F028-2AA1-3B03AD437677}"/>
                </a:ext>
              </a:extLst>
            </p:cNvPr>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2185;p107">
              <a:extLst>
                <a:ext uri="{FF2B5EF4-FFF2-40B4-BE49-F238E27FC236}">
                  <a16:creationId xmlns:a16="http://schemas.microsoft.com/office/drawing/2014/main" id="{7E1677AF-4859-0255-F47E-4764C549A81A}"/>
                </a:ext>
              </a:extLst>
            </p:cNvPr>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2186;p107">
              <a:extLst>
                <a:ext uri="{FF2B5EF4-FFF2-40B4-BE49-F238E27FC236}">
                  <a16:creationId xmlns:a16="http://schemas.microsoft.com/office/drawing/2014/main" id="{50485431-02C4-FF81-5597-D388EDC50C81}"/>
                </a:ext>
              </a:extLst>
            </p:cNvPr>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2187;p107">
              <a:extLst>
                <a:ext uri="{FF2B5EF4-FFF2-40B4-BE49-F238E27FC236}">
                  <a16:creationId xmlns:a16="http://schemas.microsoft.com/office/drawing/2014/main" id="{3EF335CA-CF22-39C3-7B13-5C644B1CE354}"/>
                </a:ext>
              </a:extLst>
            </p:cNvPr>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2188;p107">
              <a:extLst>
                <a:ext uri="{FF2B5EF4-FFF2-40B4-BE49-F238E27FC236}">
                  <a16:creationId xmlns:a16="http://schemas.microsoft.com/office/drawing/2014/main" id="{4151CE72-3244-2F61-3D15-93165ADD58DF}"/>
                </a:ext>
              </a:extLst>
            </p:cNvPr>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2189;p107">
              <a:extLst>
                <a:ext uri="{FF2B5EF4-FFF2-40B4-BE49-F238E27FC236}">
                  <a16:creationId xmlns:a16="http://schemas.microsoft.com/office/drawing/2014/main" id="{0154E6D0-51EA-0F0A-4E04-B7672B3CF5E3}"/>
                </a:ext>
              </a:extLst>
            </p:cNvPr>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2190;p107">
              <a:extLst>
                <a:ext uri="{FF2B5EF4-FFF2-40B4-BE49-F238E27FC236}">
                  <a16:creationId xmlns:a16="http://schemas.microsoft.com/office/drawing/2014/main" id="{5C2F2844-6B2F-8C07-6B4B-559C56308EEC}"/>
                </a:ext>
              </a:extLst>
            </p:cNvPr>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2191;p107">
              <a:extLst>
                <a:ext uri="{FF2B5EF4-FFF2-40B4-BE49-F238E27FC236}">
                  <a16:creationId xmlns:a16="http://schemas.microsoft.com/office/drawing/2014/main" id="{ACE318C8-95B2-689D-5618-518825AC3BE7}"/>
                </a:ext>
              </a:extLst>
            </p:cNvPr>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2192;p107">
              <a:extLst>
                <a:ext uri="{FF2B5EF4-FFF2-40B4-BE49-F238E27FC236}">
                  <a16:creationId xmlns:a16="http://schemas.microsoft.com/office/drawing/2014/main" id="{CA9B1827-3BD6-4A53-BC06-D425EB73E35A}"/>
                </a:ext>
              </a:extLst>
            </p:cNvPr>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2193;p107">
              <a:extLst>
                <a:ext uri="{FF2B5EF4-FFF2-40B4-BE49-F238E27FC236}">
                  <a16:creationId xmlns:a16="http://schemas.microsoft.com/office/drawing/2014/main" id="{E60036E5-5F3F-6F17-7676-E8BB2B87997F}"/>
                </a:ext>
              </a:extLst>
            </p:cNvPr>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2194;p107">
              <a:extLst>
                <a:ext uri="{FF2B5EF4-FFF2-40B4-BE49-F238E27FC236}">
                  <a16:creationId xmlns:a16="http://schemas.microsoft.com/office/drawing/2014/main" id="{6D284B63-A061-076C-AC81-547B38781AFE}"/>
                </a:ext>
              </a:extLst>
            </p:cNvPr>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2195;p107">
              <a:extLst>
                <a:ext uri="{FF2B5EF4-FFF2-40B4-BE49-F238E27FC236}">
                  <a16:creationId xmlns:a16="http://schemas.microsoft.com/office/drawing/2014/main" id="{B1C8CBE0-C306-1393-2CDE-92AFF7D52C68}"/>
                </a:ext>
              </a:extLst>
            </p:cNvPr>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2196;p107">
              <a:extLst>
                <a:ext uri="{FF2B5EF4-FFF2-40B4-BE49-F238E27FC236}">
                  <a16:creationId xmlns:a16="http://schemas.microsoft.com/office/drawing/2014/main" id="{22B77D90-830F-5A0D-C682-6B633107F492}"/>
                </a:ext>
              </a:extLst>
            </p:cNvPr>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2197;p107">
              <a:extLst>
                <a:ext uri="{FF2B5EF4-FFF2-40B4-BE49-F238E27FC236}">
                  <a16:creationId xmlns:a16="http://schemas.microsoft.com/office/drawing/2014/main" id="{7220448D-6F33-3995-A91C-05730ED595B6}"/>
                </a:ext>
              </a:extLst>
            </p:cNvPr>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2198;p107">
              <a:extLst>
                <a:ext uri="{FF2B5EF4-FFF2-40B4-BE49-F238E27FC236}">
                  <a16:creationId xmlns:a16="http://schemas.microsoft.com/office/drawing/2014/main" id="{48E585D0-0D60-CD1E-7B5C-07FE8B3FC739}"/>
                </a:ext>
              </a:extLst>
            </p:cNvPr>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2199;p107">
              <a:extLst>
                <a:ext uri="{FF2B5EF4-FFF2-40B4-BE49-F238E27FC236}">
                  <a16:creationId xmlns:a16="http://schemas.microsoft.com/office/drawing/2014/main" id="{38401B26-701E-67F3-7319-36C4A66880D7}"/>
                </a:ext>
              </a:extLst>
            </p:cNvPr>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2200;p107">
              <a:extLst>
                <a:ext uri="{FF2B5EF4-FFF2-40B4-BE49-F238E27FC236}">
                  <a16:creationId xmlns:a16="http://schemas.microsoft.com/office/drawing/2014/main" id="{23464135-C1DD-18DA-6C33-C0D1E6034B00}"/>
                </a:ext>
              </a:extLst>
            </p:cNvPr>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2201;p107">
              <a:extLst>
                <a:ext uri="{FF2B5EF4-FFF2-40B4-BE49-F238E27FC236}">
                  <a16:creationId xmlns:a16="http://schemas.microsoft.com/office/drawing/2014/main" id="{14DF0EA4-6A06-D379-BDB9-926D97EE0F0F}"/>
                </a:ext>
              </a:extLst>
            </p:cNvPr>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2202;p107">
              <a:extLst>
                <a:ext uri="{FF2B5EF4-FFF2-40B4-BE49-F238E27FC236}">
                  <a16:creationId xmlns:a16="http://schemas.microsoft.com/office/drawing/2014/main" id="{8547A567-30EC-A07E-9C3F-592020A6AB2C}"/>
                </a:ext>
              </a:extLst>
            </p:cNvPr>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2203;p107">
              <a:extLst>
                <a:ext uri="{FF2B5EF4-FFF2-40B4-BE49-F238E27FC236}">
                  <a16:creationId xmlns:a16="http://schemas.microsoft.com/office/drawing/2014/main" id="{B19918EB-435F-CED5-6F1C-50B262304FB2}"/>
                </a:ext>
              </a:extLst>
            </p:cNvPr>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2204;p107">
              <a:extLst>
                <a:ext uri="{FF2B5EF4-FFF2-40B4-BE49-F238E27FC236}">
                  <a16:creationId xmlns:a16="http://schemas.microsoft.com/office/drawing/2014/main" id="{D0EB963B-F746-1526-CF4A-7E9543F1B6DD}"/>
                </a:ext>
              </a:extLst>
            </p:cNvPr>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2205;p107">
              <a:extLst>
                <a:ext uri="{FF2B5EF4-FFF2-40B4-BE49-F238E27FC236}">
                  <a16:creationId xmlns:a16="http://schemas.microsoft.com/office/drawing/2014/main" id="{D06ABFCC-54FF-E089-C1D2-9F04D57CDE9E}"/>
                </a:ext>
              </a:extLst>
            </p:cNvPr>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2206;p107">
              <a:extLst>
                <a:ext uri="{FF2B5EF4-FFF2-40B4-BE49-F238E27FC236}">
                  <a16:creationId xmlns:a16="http://schemas.microsoft.com/office/drawing/2014/main" id="{225CF457-31A5-CF84-304E-476A46F84E4A}"/>
                </a:ext>
              </a:extLst>
            </p:cNvPr>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2207;p107">
              <a:extLst>
                <a:ext uri="{FF2B5EF4-FFF2-40B4-BE49-F238E27FC236}">
                  <a16:creationId xmlns:a16="http://schemas.microsoft.com/office/drawing/2014/main" id="{0D11BC22-B7A6-1C4D-F0C5-BBA15C1D2075}"/>
                </a:ext>
              </a:extLst>
            </p:cNvPr>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2208;p107">
              <a:extLst>
                <a:ext uri="{FF2B5EF4-FFF2-40B4-BE49-F238E27FC236}">
                  <a16:creationId xmlns:a16="http://schemas.microsoft.com/office/drawing/2014/main" id="{39E36D9E-6011-103A-9264-0010F1D8C080}"/>
                </a:ext>
              </a:extLst>
            </p:cNvPr>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2209;p107">
              <a:extLst>
                <a:ext uri="{FF2B5EF4-FFF2-40B4-BE49-F238E27FC236}">
                  <a16:creationId xmlns:a16="http://schemas.microsoft.com/office/drawing/2014/main" id="{3A0DB7BB-48DE-0B6D-D459-BF5CDAC00F10}"/>
                </a:ext>
              </a:extLst>
            </p:cNvPr>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2210;p107">
              <a:extLst>
                <a:ext uri="{FF2B5EF4-FFF2-40B4-BE49-F238E27FC236}">
                  <a16:creationId xmlns:a16="http://schemas.microsoft.com/office/drawing/2014/main" id="{078F5036-094A-C2D7-08CE-558E825385E9}"/>
                </a:ext>
              </a:extLst>
            </p:cNvPr>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2211;p107">
              <a:extLst>
                <a:ext uri="{FF2B5EF4-FFF2-40B4-BE49-F238E27FC236}">
                  <a16:creationId xmlns:a16="http://schemas.microsoft.com/office/drawing/2014/main" id="{DE7C8A8A-13B6-6997-053E-19E417293C41}"/>
                </a:ext>
              </a:extLst>
            </p:cNvPr>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2212;p107">
              <a:extLst>
                <a:ext uri="{FF2B5EF4-FFF2-40B4-BE49-F238E27FC236}">
                  <a16:creationId xmlns:a16="http://schemas.microsoft.com/office/drawing/2014/main" id="{53C85C3C-C2A3-FB66-B8C8-9E4794265454}"/>
                </a:ext>
              </a:extLst>
            </p:cNvPr>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2213;p107">
              <a:extLst>
                <a:ext uri="{FF2B5EF4-FFF2-40B4-BE49-F238E27FC236}">
                  <a16:creationId xmlns:a16="http://schemas.microsoft.com/office/drawing/2014/main" id="{3ED31D69-B29B-AF1F-6866-93FB622D57E0}"/>
                </a:ext>
              </a:extLst>
            </p:cNvPr>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2214;p107">
              <a:extLst>
                <a:ext uri="{FF2B5EF4-FFF2-40B4-BE49-F238E27FC236}">
                  <a16:creationId xmlns:a16="http://schemas.microsoft.com/office/drawing/2014/main" id="{A3268E61-8013-129B-69D5-646BFB82AB25}"/>
                </a:ext>
              </a:extLst>
            </p:cNvPr>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2215;p107">
              <a:extLst>
                <a:ext uri="{FF2B5EF4-FFF2-40B4-BE49-F238E27FC236}">
                  <a16:creationId xmlns:a16="http://schemas.microsoft.com/office/drawing/2014/main" id="{0960340C-59DA-3077-15A3-FD41FB2F2B85}"/>
                </a:ext>
              </a:extLst>
            </p:cNvPr>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2216;p107">
              <a:extLst>
                <a:ext uri="{FF2B5EF4-FFF2-40B4-BE49-F238E27FC236}">
                  <a16:creationId xmlns:a16="http://schemas.microsoft.com/office/drawing/2014/main" id="{9FAFEB62-04C7-E241-BCE0-ABD90F42C7F0}"/>
                </a:ext>
              </a:extLst>
            </p:cNvPr>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2217;p107">
              <a:extLst>
                <a:ext uri="{FF2B5EF4-FFF2-40B4-BE49-F238E27FC236}">
                  <a16:creationId xmlns:a16="http://schemas.microsoft.com/office/drawing/2014/main" id="{4ED46D31-76AC-B844-97F3-ED6FFBC7DF06}"/>
                </a:ext>
              </a:extLst>
            </p:cNvPr>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2218;p107">
              <a:extLst>
                <a:ext uri="{FF2B5EF4-FFF2-40B4-BE49-F238E27FC236}">
                  <a16:creationId xmlns:a16="http://schemas.microsoft.com/office/drawing/2014/main" id="{421525CD-4583-721D-9920-CD56D4AA2A44}"/>
                </a:ext>
              </a:extLst>
            </p:cNvPr>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2219;p107">
              <a:extLst>
                <a:ext uri="{FF2B5EF4-FFF2-40B4-BE49-F238E27FC236}">
                  <a16:creationId xmlns:a16="http://schemas.microsoft.com/office/drawing/2014/main" id="{41B64E3C-215D-0A30-2251-B2D3B7E6B7FD}"/>
                </a:ext>
              </a:extLst>
            </p:cNvPr>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2220;p107">
              <a:extLst>
                <a:ext uri="{FF2B5EF4-FFF2-40B4-BE49-F238E27FC236}">
                  <a16:creationId xmlns:a16="http://schemas.microsoft.com/office/drawing/2014/main" id="{724D10B4-F2C5-0E32-028B-EF1DA4A3AC25}"/>
                </a:ext>
              </a:extLst>
            </p:cNvPr>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2221;p107">
              <a:extLst>
                <a:ext uri="{FF2B5EF4-FFF2-40B4-BE49-F238E27FC236}">
                  <a16:creationId xmlns:a16="http://schemas.microsoft.com/office/drawing/2014/main" id="{57D720D1-6DBB-B422-AFCA-481233215E74}"/>
                </a:ext>
              </a:extLst>
            </p:cNvPr>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2222;p107">
              <a:extLst>
                <a:ext uri="{FF2B5EF4-FFF2-40B4-BE49-F238E27FC236}">
                  <a16:creationId xmlns:a16="http://schemas.microsoft.com/office/drawing/2014/main" id="{3B85A1F7-6D14-994A-36EA-4B50C3B05D8C}"/>
                </a:ext>
              </a:extLst>
            </p:cNvPr>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2223;p107">
              <a:extLst>
                <a:ext uri="{FF2B5EF4-FFF2-40B4-BE49-F238E27FC236}">
                  <a16:creationId xmlns:a16="http://schemas.microsoft.com/office/drawing/2014/main" id="{ACEF8E43-894F-C7EB-D183-3446136FBF1A}"/>
                </a:ext>
              </a:extLst>
            </p:cNvPr>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2224;p107">
              <a:extLst>
                <a:ext uri="{FF2B5EF4-FFF2-40B4-BE49-F238E27FC236}">
                  <a16:creationId xmlns:a16="http://schemas.microsoft.com/office/drawing/2014/main" id="{4871BF92-DDC1-CAD0-16F9-A8631FA37D3E}"/>
                </a:ext>
              </a:extLst>
            </p:cNvPr>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2225;p107">
              <a:extLst>
                <a:ext uri="{FF2B5EF4-FFF2-40B4-BE49-F238E27FC236}">
                  <a16:creationId xmlns:a16="http://schemas.microsoft.com/office/drawing/2014/main" id="{C8946AFD-D728-4883-31F9-23F28F064660}"/>
                </a:ext>
              </a:extLst>
            </p:cNvPr>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2226;p107">
              <a:extLst>
                <a:ext uri="{FF2B5EF4-FFF2-40B4-BE49-F238E27FC236}">
                  <a16:creationId xmlns:a16="http://schemas.microsoft.com/office/drawing/2014/main" id="{25C46AED-6390-6350-B017-37B7D42F03A5}"/>
                </a:ext>
              </a:extLst>
            </p:cNvPr>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2227;p107">
              <a:extLst>
                <a:ext uri="{FF2B5EF4-FFF2-40B4-BE49-F238E27FC236}">
                  <a16:creationId xmlns:a16="http://schemas.microsoft.com/office/drawing/2014/main" id="{5FB9979E-2F9D-3AEC-5A73-F94A80301FD6}"/>
                </a:ext>
              </a:extLst>
            </p:cNvPr>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2228;p107">
              <a:extLst>
                <a:ext uri="{FF2B5EF4-FFF2-40B4-BE49-F238E27FC236}">
                  <a16:creationId xmlns:a16="http://schemas.microsoft.com/office/drawing/2014/main" id="{52EE939A-3208-CC1F-0453-89A6B82F04E4}"/>
                </a:ext>
              </a:extLst>
            </p:cNvPr>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2229;p107">
              <a:extLst>
                <a:ext uri="{FF2B5EF4-FFF2-40B4-BE49-F238E27FC236}">
                  <a16:creationId xmlns:a16="http://schemas.microsoft.com/office/drawing/2014/main" id="{6136E394-A5DE-2651-5B95-7CC607183E49}"/>
                </a:ext>
              </a:extLst>
            </p:cNvPr>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2230;p107">
              <a:extLst>
                <a:ext uri="{FF2B5EF4-FFF2-40B4-BE49-F238E27FC236}">
                  <a16:creationId xmlns:a16="http://schemas.microsoft.com/office/drawing/2014/main" id="{4AB649C8-BB11-AC45-E82B-1F847086129C}"/>
                </a:ext>
              </a:extLst>
            </p:cNvPr>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2231;p107">
              <a:extLst>
                <a:ext uri="{FF2B5EF4-FFF2-40B4-BE49-F238E27FC236}">
                  <a16:creationId xmlns:a16="http://schemas.microsoft.com/office/drawing/2014/main" id="{7F30EB42-B56F-C991-BFB0-BB19E1ED542C}"/>
                </a:ext>
              </a:extLst>
            </p:cNvPr>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2232;p107">
              <a:extLst>
                <a:ext uri="{FF2B5EF4-FFF2-40B4-BE49-F238E27FC236}">
                  <a16:creationId xmlns:a16="http://schemas.microsoft.com/office/drawing/2014/main" id="{DC42FA5B-6889-4CB0-0D3B-0E56F11A6501}"/>
                </a:ext>
              </a:extLst>
            </p:cNvPr>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2233;p107">
              <a:extLst>
                <a:ext uri="{FF2B5EF4-FFF2-40B4-BE49-F238E27FC236}">
                  <a16:creationId xmlns:a16="http://schemas.microsoft.com/office/drawing/2014/main" id="{D3B9A099-2653-1DBC-37C8-6C4610A893C5}"/>
                </a:ext>
              </a:extLst>
            </p:cNvPr>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2234;p107">
              <a:extLst>
                <a:ext uri="{FF2B5EF4-FFF2-40B4-BE49-F238E27FC236}">
                  <a16:creationId xmlns:a16="http://schemas.microsoft.com/office/drawing/2014/main" id="{3D500025-7AC8-415C-3C7A-99D9543C0B4C}"/>
                </a:ext>
              </a:extLst>
            </p:cNvPr>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2235;p107">
              <a:extLst>
                <a:ext uri="{FF2B5EF4-FFF2-40B4-BE49-F238E27FC236}">
                  <a16:creationId xmlns:a16="http://schemas.microsoft.com/office/drawing/2014/main" id="{E88CC45B-5D2E-BBE7-E990-E815D0715FE8}"/>
                </a:ext>
              </a:extLst>
            </p:cNvPr>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2236;p107">
              <a:extLst>
                <a:ext uri="{FF2B5EF4-FFF2-40B4-BE49-F238E27FC236}">
                  <a16:creationId xmlns:a16="http://schemas.microsoft.com/office/drawing/2014/main" id="{A5FD1F83-55E3-0A85-A443-746D63C5872E}"/>
                </a:ext>
              </a:extLst>
            </p:cNvPr>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2237;p107">
              <a:extLst>
                <a:ext uri="{FF2B5EF4-FFF2-40B4-BE49-F238E27FC236}">
                  <a16:creationId xmlns:a16="http://schemas.microsoft.com/office/drawing/2014/main" id="{41723EBE-DD7B-B44D-783D-FA9B873976D6}"/>
                </a:ext>
              </a:extLst>
            </p:cNvPr>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2238;p107">
              <a:extLst>
                <a:ext uri="{FF2B5EF4-FFF2-40B4-BE49-F238E27FC236}">
                  <a16:creationId xmlns:a16="http://schemas.microsoft.com/office/drawing/2014/main" id="{6EE5D00D-562B-C79F-1627-E439A1E2E90F}"/>
                </a:ext>
              </a:extLst>
            </p:cNvPr>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2239;p107">
              <a:extLst>
                <a:ext uri="{FF2B5EF4-FFF2-40B4-BE49-F238E27FC236}">
                  <a16:creationId xmlns:a16="http://schemas.microsoft.com/office/drawing/2014/main" id="{F895E162-5DED-7021-F577-6EA750C4342D}"/>
                </a:ext>
              </a:extLst>
            </p:cNvPr>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2240;p107">
              <a:extLst>
                <a:ext uri="{FF2B5EF4-FFF2-40B4-BE49-F238E27FC236}">
                  <a16:creationId xmlns:a16="http://schemas.microsoft.com/office/drawing/2014/main" id="{0DEF838B-3376-E098-C9B5-6E03237F1ED9}"/>
                </a:ext>
              </a:extLst>
            </p:cNvPr>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2241;p107">
              <a:extLst>
                <a:ext uri="{FF2B5EF4-FFF2-40B4-BE49-F238E27FC236}">
                  <a16:creationId xmlns:a16="http://schemas.microsoft.com/office/drawing/2014/main" id="{1AC5A545-25A6-2265-93FA-375A6F03C3A8}"/>
                </a:ext>
              </a:extLst>
            </p:cNvPr>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2242;p107">
              <a:extLst>
                <a:ext uri="{FF2B5EF4-FFF2-40B4-BE49-F238E27FC236}">
                  <a16:creationId xmlns:a16="http://schemas.microsoft.com/office/drawing/2014/main" id="{88570B54-DD37-422F-CEC5-AE0B63AE8D1A}"/>
                </a:ext>
              </a:extLst>
            </p:cNvPr>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2243;p107">
              <a:extLst>
                <a:ext uri="{FF2B5EF4-FFF2-40B4-BE49-F238E27FC236}">
                  <a16:creationId xmlns:a16="http://schemas.microsoft.com/office/drawing/2014/main" id="{73495F41-F33C-15A3-070E-AA5257B27F5F}"/>
                </a:ext>
              </a:extLst>
            </p:cNvPr>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2244;p107">
              <a:extLst>
                <a:ext uri="{FF2B5EF4-FFF2-40B4-BE49-F238E27FC236}">
                  <a16:creationId xmlns:a16="http://schemas.microsoft.com/office/drawing/2014/main" id="{445657AC-24AA-683B-E076-4641ED96C650}"/>
                </a:ext>
              </a:extLst>
            </p:cNvPr>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2245;p107">
              <a:extLst>
                <a:ext uri="{FF2B5EF4-FFF2-40B4-BE49-F238E27FC236}">
                  <a16:creationId xmlns:a16="http://schemas.microsoft.com/office/drawing/2014/main" id="{B27881E0-A7CA-45DD-7243-7F3978694C08}"/>
                </a:ext>
              </a:extLst>
            </p:cNvPr>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2246;p107">
              <a:extLst>
                <a:ext uri="{FF2B5EF4-FFF2-40B4-BE49-F238E27FC236}">
                  <a16:creationId xmlns:a16="http://schemas.microsoft.com/office/drawing/2014/main" id="{137E1EC1-9C5A-DC19-10EB-56A382D540CC}"/>
                </a:ext>
              </a:extLst>
            </p:cNvPr>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2247;p107">
              <a:extLst>
                <a:ext uri="{FF2B5EF4-FFF2-40B4-BE49-F238E27FC236}">
                  <a16:creationId xmlns:a16="http://schemas.microsoft.com/office/drawing/2014/main" id="{A64329B1-131C-53C9-AFA4-74BCD343CFE8}"/>
                </a:ext>
              </a:extLst>
            </p:cNvPr>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2248;p107">
              <a:extLst>
                <a:ext uri="{FF2B5EF4-FFF2-40B4-BE49-F238E27FC236}">
                  <a16:creationId xmlns:a16="http://schemas.microsoft.com/office/drawing/2014/main" id="{E722916F-CB3F-E08E-2E3F-57305E760BAD}"/>
                </a:ext>
              </a:extLst>
            </p:cNvPr>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2249;p107">
              <a:extLst>
                <a:ext uri="{FF2B5EF4-FFF2-40B4-BE49-F238E27FC236}">
                  <a16:creationId xmlns:a16="http://schemas.microsoft.com/office/drawing/2014/main" id="{186E77F4-C63B-ED75-F5F1-6926AB466EAB}"/>
                </a:ext>
              </a:extLst>
            </p:cNvPr>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2250;p107">
              <a:extLst>
                <a:ext uri="{FF2B5EF4-FFF2-40B4-BE49-F238E27FC236}">
                  <a16:creationId xmlns:a16="http://schemas.microsoft.com/office/drawing/2014/main" id="{E24862A9-CE74-9A96-535E-D7661E445924}"/>
                </a:ext>
              </a:extLst>
            </p:cNvPr>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2251;p107">
              <a:extLst>
                <a:ext uri="{FF2B5EF4-FFF2-40B4-BE49-F238E27FC236}">
                  <a16:creationId xmlns:a16="http://schemas.microsoft.com/office/drawing/2014/main" id="{8A003201-D577-765A-3EA9-20975586294C}"/>
                </a:ext>
              </a:extLst>
            </p:cNvPr>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2252;p107">
              <a:extLst>
                <a:ext uri="{FF2B5EF4-FFF2-40B4-BE49-F238E27FC236}">
                  <a16:creationId xmlns:a16="http://schemas.microsoft.com/office/drawing/2014/main" id="{3D3A29E0-73FE-88B2-6061-0D1EBD4C629F}"/>
                </a:ext>
              </a:extLst>
            </p:cNvPr>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2253;p107">
              <a:extLst>
                <a:ext uri="{FF2B5EF4-FFF2-40B4-BE49-F238E27FC236}">
                  <a16:creationId xmlns:a16="http://schemas.microsoft.com/office/drawing/2014/main" id="{730EEB20-4376-A6C6-D454-F36B496C966B}"/>
                </a:ext>
              </a:extLst>
            </p:cNvPr>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2254;p107">
              <a:extLst>
                <a:ext uri="{FF2B5EF4-FFF2-40B4-BE49-F238E27FC236}">
                  <a16:creationId xmlns:a16="http://schemas.microsoft.com/office/drawing/2014/main" id="{4F2FECF1-6710-1FD1-0260-424C9B2F9D5C}"/>
                </a:ext>
              </a:extLst>
            </p:cNvPr>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2255;p107">
              <a:extLst>
                <a:ext uri="{FF2B5EF4-FFF2-40B4-BE49-F238E27FC236}">
                  <a16:creationId xmlns:a16="http://schemas.microsoft.com/office/drawing/2014/main" id="{2D2796A0-DB39-0355-031D-B292F99316A0}"/>
                </a:ext>
              </a:extLst>
            </p:cNvPr>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2256;p107">
              <a:extLst>
                <a:ext uri="{FF2B5EF4-FFF2-40B4-BE49-F238E27FC236}">
                  <a16:creationId xmlns:a16="http://schemas.microsoft.com/office/drawing/2014/main" id="{E1DCB3E1-4FA2-FAC6-1BE9-C731C0A9E814}"/>
                </a:ext>
              </a:extLst>
            </p:cNvPr>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2257;p107">
              <a:extLst>
                <a:ext uri="{FF2B5EF4-FFF2-40B4-BE49-F238E27FC236}">
                  <a16:creationId xmlns:a16="http://schemas.microsoft.com/office/drawing/2014/main" id="{95EEE3D9-8C70-D699-997F-F93749D1DC45}"/>
                </a:ext>
              </a:extLst>
            </p:cNvPr>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2258;p107">
              <a:extLst>
                <a:ext uri="{FF2B5EF4-FFF2-40B4-BE49-F238E27FC236}">
                  <a16:creationId xmlns:a16="http://schemas.microsoft.com/office/drawing/2014/main" id="{0C78C817-57C5-C2EA-D4D1-0EC6359A177E}"/>
                </a:ext>
              </a:extLst>
            </p:cNvPr>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2259;p107">
              <a:extLst>
                <a:ext uri="{FF2B5EF4-FFF2-40B4-BE49-F238E27FC236}">
                  <a16:creationId xmlns:a16="http://schemas.microsoft.com/office/drawing/2014/main" id="{6AA04B92-90D6-B7B7-BDE2-240163A5FDFD}"/>
                </a:ext>
              </a:extLst>
            </p:cNvPr>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2260;p107">
              <a:extLst>
                <a:ext uri="{FF2B5EF4-FFF2-40B4-BE49-F238E27FC236}">
                  <a16:creationId xmlns:a16="http://schemas.microsoft.com/office/drawing/2014/main" id="{DF93F91C-4C5A-5F3C-7CDA-269177D4A4D8}"/>
                </a:ext>
              </a:extLst>
            </p:cNvPr>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2261;p107">
              <a:extLst>
                <a:ext uri="{FF2B5EF4-FFF2-40B4-BE49-F238E27FC236}">
                  <a16:creationId xmlns:a16="http://schemas.microsoft.com/office/drawing/2014/main" id="{40109A89-C4A8-91CC-065D-8CD06C0F249B}"/>
                </a:ext>
              </a:extLst>
            </p:cNvPr>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2262;p107">
              <a:extLst>
                <a:ext uri="{FF2B5EF4-FFF2-40B4-BE49-F238E27FC236}">
                  <a16:creationId xmlns:a16="http://schemas.microsoft.com/office/drawing/2014/main" id="{F424ACDE-6015-B43A-278D-11C9EE44A19A}"/>
                </a:ext>
              </a:extLst>
            </p:cNvPr>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2263;p107">
              <a:extLst>
                <a:ext uri="{FF2B5EF4-FFF2-40B4-BE49-F238E27FC236}">
                  <a16:creationId xmlns:a16="http://schemas.microsoft.com/office/drawing/2014/main" id="{71C84B0A-12A0-2555-43F8-949846F705E4}"/>
                </a:ext>
              </a:extLst>
            </p:cNvPr>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2264;p107">
              <a:extLst>
                <a:ext uri="{FF2B5EF4-FFF2-40B4-BE49-F238E27FC236}">
                  <a16:creationId xmlns:a16="http://schemas.microsoft.com/office/drawing/2014/main" id="{FCEE664F-434D-35F4-EDCC-74AF59496D24}"/>
                </a:ext>
              </a:extLst>
            </p:cNvPr>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2265;p107">
              <a:extLst>
                <a:ext uri="{FF2B5EF4-FFF2-40B4-BE49-F238E27FC236}">
                  <a16:creationId xmlns:a16="http://schemas.microsoft.com/office/drawing/2014/main" id="{D428FAEF-34F8-BDB8-D2D3-B7699E93BD3C}"/>
                </a:ext>
              </a:extLst>
            </p:cNvPr>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2266;p107">
              <a:extLst>
                <a:ext uri="{FF2B5EF4-FFF2-40B4-BE49-F238E27FC236}">
                  <a16:creationId xmlns:a16="http://schemas.microsoft.com/office/drawing/2014/main" id="{5DC25478-09BA-927D-FE24-B0D0C2C21B25}"/>
                </a:ext>
              </a:extLst>
            </p:cNvPr>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2267;p107">
              <a:extLst>
                <a:ext uri="{FF2B5EF4-FFF2-40B4-BE49-F238E27FC236}">
                  <a16:creationId xmlns:a16="http://schemas.microsoft.com/office/drawing/2014/main" id="{5B8B32DB-BD0D-EE0A-B17C-748C5E2483C6}"/>
                </a:ext>
              </a:extLst>
            </p:cNvPr>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2268;p107">
              <a:extLst>
                <a:ext uri="{FF2B5EF4-FFF2-40B4-BE49-F238E27FC236}">
                  <a16:creationId xmlns:a16="http://schemas.microsoft.com/office/drawing/2014/main" id="{92F839E6-CDEF-FF51-99B1-69F3655E57CE}"/>
                </a:ext>
              </a:extLst>
            </p:cNvPr>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2269;p107">
              <a:extLst>
                <a:ext uri="{FF2B5EF4-FFF2-40B4-BE49-F238E27FC236}">
                  <a16:creationId xmlns:a16="http://schemas.microsoft.com/office/drawing/2014/main" id="{3AEED657-F82E-7A7E-4496-F7A925CD2F5B}"/>
                </a:ext>
              </a:extLst>
            </p:cNvPr>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2270;p107">
              <a:extLst>
                <a:ext uri="{FF2B5EF4-FFF2-40B4-BE49-F238E27FC236}">
                  <a16:creationId xmlns:a16="http://schemas.microsoft.com/office/drawing/2014/main" id="{8AECA0FF-450C-A95E-FF19-B0C44D969D17}"/>
                </a:ext>
              </a:extLst>
            </p:cNvPr>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2271;p107">
              <a:extLst>
                <a:ext uri="{FF2B5EF4-FFF2-40B4-BE49-F238E27FC236}">
                  <a16:creationId xmlns:a16="http://schemas.microsoft.com/office/drawing/2014/main" id="{249D77CE-29BE-84F3-72C7-2162CE66B55B}"/>
                </a:ext>
              </a:extLst>
            </p:cNvPr>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2272;p107">
              <a:extLst>
                <a:ext uri="{FF2B5EF4-FFF2-40B4-BE49-F238E27FC236}">
                  <a16:creationId xmlns:a16="http://schemas.microsoft.com/office/drawing/2014/main" id="{A4FA216D-7A9E-19F4-6A5B-DC095BAE4391}"/>
                </a:ext>
              </a:extLst>
            </p:cNvPr>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2273;p107">
              <a:extLst>
                <a:ext uri="{FF2B5EF4-FFF2-40B4-BE49-F238E27FC236}">
                  <a16:creationId xmlns:a16="http://schemas.microsoft.com/office/drawing/2014/main" id="{E5AD61CA-C9A3-1B51-B7F3-727130E474B0}"/>
                </a:ext>
              </a:extLst>
            </p:cNvPr>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2274;p107">
              <a:extLst>
                <a:ext uri="{FF2B5EF4-FFF2-40B4-BE49-F238E27FC236}">
                  <a16:creationId xmlns:a16="http://schemas.microsoft.com/office/drawing/2014/main" id="{F5B8AEBF-C95E-D5A6-CDE0-E9B00537C2FF}"/>
                </a:ext>
              </a:extLst>
            </p:cNvPr>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2275;p107">
              <a:extLst>
                <a:ext uri="{FF2B5EF4-FFF2-40B4-BE49-F238E27FC236}">
                  <a16:creationId xmlns:a16="http://schemas.microsoft.com/office/drawing/2014/main" id="{3E7BC1DE-6145-1731-B3ED-F253634BCA24}"/>
                </a:ext>
              </a:extLst>
            </p:cNvPr>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2276;p107">
              <a:extLst>
                <a:ext uri="{FF2B5EF4-FFF2-40B4-BE49-F238E27FC236}">
                  <a16:creationId xmlns:a16="http://schemas.microsoft.com/office/drawing/2014/main" id="{BF355C2D-B6EC-E34E-B80E-FBD225D79817}"/>
                </a:ext>
              </a:extLst>
            </p:cNvPr>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2277;p107">
              <a:extLst>
                <a:ext uri="{FF2B5EF4-FFF2-40B4-BE49-F238E27FC236}">
                  <a16:creationId xmlns:a16="http://schemas.microsoft.com/office/drawing/2014/main" id="{D2702623-F8FC-57DA-7CBA-B4B5575D9A3A}"/>
                </a:ext>
              </a:extLst>
            </p:cNvPr>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2278;p107">
              <a:extLst>
                <a:ext uri="{FF2B5EF4-FFF2-40B4-BE49-F238E27FC236}">
                  <a16:creationId xmlns:a16="http://schemas.microsoft.com/office/drawing/2014/main" id="{FFC2AAD4-0EBC-99C3-716C-8CD082DD67D1}"/>
                </a:ext>
              </a:extLst>
            </p:cNvPr>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2279;p107">
              <a:extLst>
                <a:ext uri="{FF2B5EF4-FFF2-40B4-BE49-F238E27FC236}">
                  <a16:creationId xmlns:a16="http://schemas.microsoft.com/office/drawing/2014/main" id="{FE6244CC-33F6-54EE-0454-7F0DFEA68C03}"/>
                </a:ext>
              </a:extLst>
            </p:cNvPr>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2280;p107">
              <a:extLst>
                <a:ext uri="{FF2B5EF4-FFF2-40B4-BE49-F238E27FC236}">
                  <a16:creationId xmlns:a16="http://schemas.microsoft.com/office/drawing/2014/main" id="{7DE99B18-D4D8-6BB5-B209-FFF755CBA261}"/>
                </a:ext>
              </a:extLst>
            </p:cNvPr>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2281;p107">
              <a:extLst>
                <a:ext uri="{FF2B5EF4-FFF2-40B4-BE49-F238E27FC236}">
                  <a16:creationId xmlns:a16="http://schemas.microsoft.com/office/drawing/2014/main" id="{4D79DA91-D457-46C1-BE39-A7EBC9DC3944}"/>
                </a:ext>
              </a:extLst>
            </p:cNvPr>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2282;p107">
              <a:extLst>
                <a:ext uri="{FF2B5EF4-FFF2-40B4-BE49-F238E27FC236}">
                  <a16:creationId xmlns:a16="http://schemas.microsoft.com/office/drawing/2014/main" id="{EC14702D-AA9B-CEDF-C4D7-01E865A6D0D3}"/>
                </a:ext>
              </a:extLst>
            </p:cNvPr>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2283;p107">
              <a:extLst>
                <a:ext uri="{FF2B5EF4-FFF2-40B4-BE49-F238E27FC236}">
                  <a16:creationId xmlns:a16="http://schemas.microsoft.com/office/drawing/2014/main" id="{F395830D-AA5D-EAA8-663D-88689E564C16}"/>
                </a:ext>
              </a:extLst>
            </p:cNvPr>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2284;p107">
              <a:extLst>
                <a:ext uri="{FF2B5EF4-FFF2-40B4-BE49-F238E27FC236}">
                  <a16:creationId xmlns:a16="http://schemas.microsoft.com/office/drawing/2014/main" id="{7ECCC8D9-0165-C1E6-1342-91BDD8727668}"/>
                </a:ext>
              </a:extLst>
            </p:cNvPr>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2285;p107">
              <a:extLst>
                <a:ext uri="{FF2B5EF4-FFF2-40B4-BE49-F238E27FC236}">
                  <a16:creationId xmlns:a16="http://schemas.microsoft.com/office/drawing/2014/main" id="{93B5D70E-7D88-C49F-08F6-C75B753BCF9D}"/>
                </a:ext>
              </a:extLst>
            </p:cNvPr>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2286;p107">
              <a:extLst>
                <a:ext uri="{FF2B5EF4-FFF2-40B4-BE49-F238E27FC236}">
                  <a16:creationId xmlns:a16="http://schemas.microsoft.com/office/drawing/2014/main" id="{30C732BD-C2A6-33AF-89C0-975B9A28D470}"/>
                </a:ext>
              </a:extLst>
            </p:cNvPr>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2287;p107">
              <a:extLst>
                <a:ext uri="{FF2B5EF4-FFF2-40B4-BE49-F238E27FC236}">
                  <a16:creationId xmlns:a16="http://schemas.microsoft.com/office/drawing/2014/main" id="{4D333C5A-A7EB-2564-32C0-31C9C88FA157}"/>
                </a:ext>
              </a:extLst>
            </p:cNvPr>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2288;p107">
              <a:extLst>
                <a:ext uri="{FF2B5EF4-FFF2-40B4-BE49-F238E27FC236}">
                  <a16:creationId xmlns:a16="http://schemas.microsoft.com/office/drawing/2014/main" id="{73462D21-73D8-731B-D903-DA7F34271036}"/>
                </a:ext>
              </a:extLst>
            </p:cNvPr>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2289;p107">
              <a:extLst>
                <a:ext uri="{FF2B5EF4-FFF2-40B4-BE49-F238E27FC236}">
                  <a16:creationId xmlns:a16="http://schemas.microsoft.com/office/drawing/2014/main" id="{F4A5E1A2-136B-06D0-C360-F0198F02A4CE}"/>
                </a:ext>
              </a:extLst>
            </p:cNvPr>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2290;p107">
              <a:extLst>
                <a:ext uri="{FF2B5EF4-FFF2-40B4-BE49-F238E27FC236}">
                  <a16:creationId xmlns:a16="http://schemas.microsoft.com/office/drawing/2014/main" id="{EF60986C-6861-81B9-2A8D-1889B6330BD6}"/>
                </a:ext>
              </a:extLst>
            </p:cNvPr>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2291;p107">
              <a:extLst>
                <a:ext uri="{FF2B5EF4-FFF2-40B4-BE49-F238E27FC236}">
                  <a16:creationId xmlns:a16="http://schemas.microsoft.com/office/drawing/2014/main" id="{4E72B216-2C6C-C590-BFFF-C32B4BF774EB}"/>
                </a:ext>
              </a:extLst>
            </p:cNvPr>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2292;p107">
              <a:extLst>
                <a:ext uri="{FF2B5EF4-FFF2-40B4-BE49-F238E27FC236}">
                  <a16:creationId xmlns:a16="http://schemas.microsoft.com/office/drawing/2014/main" id="{B49FE74C-0BCE-6114-635A-5281DDF49A52}"/>
                </a:ext>
              </a:extLst>
            </p:cNvPr>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2293;p107">
              <a:extLst>
                <a:ext uri="{FF2B5EF4-FFF2-40B4-BE49-F238E27FC236}">
                  <a16:creationId xmlns:a16="http://schemas.microsoft.com/office/drawing/2014/main" id="{E9C373D7-91CF-ED29-7923-D9EBDA6B1C8E}"/>
                </a:ext>
              </a:extLst>
            </p:cNvPr>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2294;p107">
              <a:extLst>
                <a:ext uri="{FF2B5EF4-FFF2-40B4-BE49-F238E27FC236}">
                  <a16:creationId xmlns:a16="http://schemas.microsoft.com/office/drawing/2014/main" id="{BACD8821-FA09-B6E4-8DDF-282A6491088A}"/>
                </a:ext>
              </a:extLst>
            </p:cNvPr>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2295;p107">
              <a:extLst>
                <a:ext uri="{FF2B5EF4-FFF2-40B4-BE49-F238E27FC236}">
                  <a16:creationId xmlns:a16="http://schemas.microsoft.com/office/drawing/2014/main" id="{C758C91A-D7EC-9969-AECB-5F5D1264C35A}"/>
                </a:ext>
              </a:extLst>
            </p:cNvPr>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2296;p107">
              <a:extLst>
                <a:ext uri="{FF2B5EF4-FFF2-40B4-BE49-F238E27FC236}">
                  <a16:creationId xmlns:a16="http://schemas.microsoft.com/office/drawing/2014/main" id="{4FAC7C89-41B5-1593-8C92-D23BA19CB773}"/>
                </a:ext>
              </a:extLst>
            </p:cNvPr>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2297;p107">
              <a:extLst>
                <a:ext uri="{FF2B5EF4-FFF2-40B4-BE49-F238E27FC236}">
                  <a16:creationId xmlns:a16="http://schemas.microsoft.com/office/drawing/2014/main" id="{24233F8E-7E68-F706-1637-B12E5FB59E04}"/>
                </a:ext>
              </a:extLst>
            </p:cNvPr>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2298;p107">
              <a:extLst>
                <a:ext uri="{FF2B5EF4-FFF2-40B4-BE49-F238E27FC236}">
                  <a16:creationId xmlns:a16="http://schemas.microsoft.com/office/drawing/2014/main" id="{0D1FF0EF-A920-6436-864F-1E867E376B1F}"/>
                </a:ext>
              </a:extLst>
            </p:cNvPr>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2299;p107">
              <a:extLst>
                <a:ext uri="{FF2B5EF4-FFF2-40B4-BE49-F238E27FC236}">
                  <a16:creationId xmlns:a16="http://schemas.microsoft.com/office/drawing/2014/main" id="{F4C42202-2F83-B390-A2AB-AFBDB6BBFD43}"/>
                </a:ext>
              </a:extLst>
            </p:cNvPr>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2300;p107">
              <a:extLst>
                <a:ext uri="{FF2B5EF4-FFF2-40B4-BE49-F238E27FC236}">
                  <a16:creationId xmlns:a16="http://schemas.microsoft.com/office/drawing/2014/main" id="{65356838-EEFD-D579-9AB5-1ECDDE5BF054}"/>
                </a:ext>
              </a:extLst>
            </p:cNvPr>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2301;p107">
              <a:extLst>
                <a:ext uri="{FF2B5EF4-FFF2-40B4-BE49-F238E27FC236}">
                  <a16:creationId xmlns:a16="http://schemas.microsoft.com/office/drawing/2014/main" id="{4C8022B4-2232-5F9E-BC5F-76133BFA96FD}"/>
                </a:ext>
              </a:extLst>
            </p:cNvPr>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2302;p107">
              <a:extLst>
                <a:ext uri="{FF2B5EF4-FFF2-40B4-BE49-F238E27FC236}">
                  <a16:creationId xmlns:a16="http://schemas.microsoft.com/office/drawing/2014/main" id="{90F89331-11C4-D785-39F8-09D1D1AB0B7E}"/>
                </a:ext>
              </a:extLst>
            </p:cNvPr>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2303;p107">
              <a:extLst>
                <a:ext uri="{FF2B5EF4-FFF2-40B4-BE49-F238E27FC236}">
                  <a16:creationId xmlns:a16="http://schemas.microsoft.com/office/drawing/2014/main" id="{1B189768-EE66-D114-C32A-D11C63B64B2D}"/>
                </a:ext>
              </a:extLst>
            </p:cNvPr>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2304;p107">
              <a:extLst>
                <a:ext uri="{FF2B5EF4-FFF2-40B4-BE49-F238E27FC236}">
                  <a16:creationId xmlns:a16="http://schemas.microsoft.com/office/drawing/2014/main" id="{477C0556-E224-C090-8C9C-6D0C50177909}"/>
                </a:ext>
              </a:extLst>
            </p:cNvPr>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2305;p107">
              <a:extLst>
                <a:ext uri="{FF2B5EF4-FFF2-40B4-BE49-F238E27FC236}">
                  <a16:creationId xmlns:a16="http://schemas.microsoft.com/office/drawing/2014/main" id="{7FE3025E-AB32-0AAD-B593-B1D04D99AF62}"/>
                </a:ext>
              </a:extLst>
            </p:cNvPr>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2306;p107">
              <a:extLst>
                <a:ext uri="{FF2B5EF4-FFF2-40B4-BE49-F238E27FC236}">
                  <a16:creationId xmlns:a16="http://schemas.microsoft.com/office/drawing/2014/main" id="{A30538A2-12F1-23E2-556B-917125399646}"/>
                </a:ext>
              </a:extLst>
            </p:cNvPr>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2307;p107">
              <a:extLst>
                <a:ext uri="{FF2B5EF4-FFF2-40B4-BE49-F238E27FC236}">
                  <a16:creationId xmlns:a16="http://schemas.microsoft.com/office/drawing/2014/main" id="{ACDFD356-237A-96E1-AC38-4E2376C4E1EB}"/>
                </a:ext>
              </a:extLst>
            </p:cNvPr>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2308;p107">
              <a:extLst>
                <a:ext uri="{FF2B5EF4-FFF2-40B4-BE49-F238E27FC236}">
                  <a16:creationId xmlns:a16="http://schemas.microsoft.com/office/drawing/2014/main" id="{32CCDD02-A698-F8D8-BCFE-CB1A240E23A7}"/>
                </a:ext>
              </a:extLst>
            </p:cNvPr>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2309;p107">
              <a:extLst>
                <a:ext uri="{FF2B5EF4-FFF2-40B4-BE49-F238E27FC236}">
                  <a16:creationId xmlns:a16="http://schemas.microsoft.com/office/drawing/2014/main" id="{1101D636-C1D2-0A8B-5E97-1CEDEBEB10CF}"/>
                </a:ext>
              </a:extLst>
            </p:cNvPr>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2310;p107">
              <a:extLst>
                <a:ext uri="{FF2B5EF4-FFF2-40B4-BE49-F238E27FC236}">
                  <a16:creationId xmlns:a16="http://schemas.microsoft.com/office/drawing/2014/main" id="{31B8DDE4-627D-1685-63B9-603D00375C19}"/>
                </a:ext>
              </a:extLst>
            </p:cNvPr>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2311;p107">
              <a:extLst>
                <a:ext uri="{FF2B5EF4-FFF2-40B4-BE49-F238E27FC236}">
                  <a16:creationId xmlns:a16="http://schemas.microsoft.com/office/drawing/2014/main" id="{A04022D8-5D56-24AE-3554-CF670211F359}"/>
                </a:ext>
              </a:extLst>
            </p:cNvPr>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2312;p107">
              <a:extLst>
                <a:ext uri="{FF2B5EF4-FFF2-40B4-BE49-F238E27FC236}">
                  <a16:creationId xmlns:a16="http://schemas.microsoft.com/office/drawing/2014/main" id="{29DFEE44-6D0B-2CFF-73A5-D5D4677767AE}"/>
                </a:ext>
              </a:extLst>
            </p:cNvPr>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2313;p107">
              <a:extLst>
                <a:ext uri="{FF2B5EF4-FFF2-40B4-BE49-F238E27FC236}">
                  <a16:creationId xmlns:a16="http://schemas.microsoft.com/office/drawing/2014/main" id="{EFE0FFED-BD8E-82A9-F369-B61935D3128E}"/>
                </a:ext>
              </a:extLst>
            </p:cNvPr>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2314;p107">
              <a:extLst>
                <a:ext uri="{FF2B5EF4-FFF2-40B4-BE49-F238E27FC236}">
                  <a16:creationId xmlns:a16="http://schemas.microsoft.com/office/drawing/2014/main" id="{8682EA4E-2CE2-0D6E-488D-2169D55FF379}"/>
                </a:ext>
              </a:extLst>
            </p:cNvPr>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2315;p107">
              <a:extLst>
                <a:ext uri="{FF2B5EF4-FFF2-40B4-BE49-F238E27FC236}">
                  <a16:creationId xmlns:a16="http://schemas.microsoft.com/office/drawing/2014/main" id="{393B697B-E084-E8AB-F2A8-70144CAE115F}"/>
                </a:ext>
              </a:extLst>
            </p:cNvPr>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2316;p107">
              <a:extLst>
                <a:ext uri="{FF2B5EF4-FFF2-40B4-BE49-F238E27FC236}">
                  <a16:creationId xmlns:a16="http://schemas.microsoft.com/office/drawing/2014/main" id="{A49152B1-6864-4F95-2D63-5FA13B0D962D}"/>
                </a:ext>
              </a:extLst>
            </p:cNvPr>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2317;p107">
              <a:extLst>
                <a:ext uri="{FF2B5EF4-FFF2-40B4-BE49-F238E27FC236}">
                  <a16:creationId xmlns:a16="http://schemas.microsoft.com/office/drawing/2014/main" id="{FB53F17B-98FA-0EF3-071F-EBB59D480EC9}"/>
                </a:ext>
              </a:extLst>
            </p:cNvPr>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2318;p107">
              <a:extLst>
                <a:ext uri="{FF2B5EF4-FFF2-40B4-BE49-F238E27FC236}">
                  <a16:creationId xmlns:a16="http://schemas.microsoft.com/office/drawing/2014/main" id="{68AB3779-7AF6-7634-1985-BCDE497AA555}"/>
                </a:ext>
              </a:extLst>
            </p:cNvPr>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2319;p107">
              <a:extLst>
                <a:ext uri="{FF2B5EF4-FFF2-40B4-BE49-F238E27FC236}">
                  <a16:creationId xmlns:a16="http://schemas.microsoft.com/office/drawing/2014/main" id="{1A70ABE2-1567-023A-456D-EB04049E8849}"/>
                </a:ext>
              </a:extLst>
            </p:cNvPr>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2320;p107">
              <a:extLst>
                <a:ext uri="{FF2B5EF4-FFF2-40B4-BE49-F238E27FC236}">
                  <a16:creationId xmlns:a16="http://schemas.microsoft.com/office/drawing/2014/main" id="{C8B973FD-8F68-0F0F-F2F1-47BE99E7415B}"/>
                </a:ext>
              </a:extLst>
            </p:cNvPr>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2321;p107">
              <a:extLst>
                <a:ext uri="{FF2B5EF4-FFF2-40B4-BE49-F238E27FC236}">
                  <a16:creationId xmlns:a16="http://schemas.microsoft.com/office/drawing/2014/main" id="{4578EF84-CE0D-6753-D02B-435E7811F757}"/>
                </a:ext>
              </a:extLst>
            </p:cNvPr>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2322;p107">
              <a:extLst>
                <a:ext uri="{FF2B5EF4-FFF2-40B4-BE49-F238E27FC236}">
                  <a16:creationId xmlns:a16="http://schemas.microsoft.com/office/drawing/2014/main" id="{BC45E6CC-35A4-1B83-4805-53D464A9771E}"/>
                </a:ext>
              </a:extLst>
            </p:cNvPr>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2323;p107">
              <a:extLst>
                <a:ext uri="{FF2B5EF4-FFF2-40B4-BE49-F238E27FC236}">
                  <a16:creationId xmlns:a16="http://schemas.microsoft.com/office/drawing/2014/main" id="{B4F8B206-0F68-7D3D-3493-23E4CB22E200}"/>
                </a:ext>
              </a:extLst>
            </p:cNvPr>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2324;p107">
              <a:extLst>
                <a:ext uri="{FF2B5EF4-FFF2-40B4-BE49-F238E27FC236}">
                  <a16:creationId xmlns:a16="http://schemas.microsoft.com/office/drawing/2014/main" id="{E0C381A2-2464-2700-11DF-63FBA71A3DA5}"/>
                </a:ext>
              </a:extLst>
            </p:cNvPr>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2325;p107">
              <a:extLst>
                <a:ext uri="{FF2B5EF4-FFF2-40B4-BE49-F238E27FC236}">
                  <a16:creationId xmlns:a16="http://schemas.microsoft.com/office/drawing/2014/main" id="{06918330-ABBE-9C8F-BD2B-7A0517D75D79}"/>
                </a:ext>
              </a:extLst>
            </p:cNvPr>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2326;p107">
              <a:extLst>
                <a:ext uri="{FF2B5EF4-FFF2-40B4-BE49-F238E27FC236}">
                  <a16:creationId xmlns:a16="http://schemas.microsoft.com/office/drawing/2014/main" id="{A98E4DC2-80CB-8A67-C692-DFB8ABD2B6F1}"/>
                </a:ext>
              </a:extLst>
            </p:cNvPr>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2327;p107">
              <a:extLst>
                <a:ext uri="{FF2B5EF4-FFF2-40B4-BE49-F238E27FC236}">
                  <a16:creationId xmlns:a16="http://schemas.microsoft.com/office/drawing/2014/main" id="{2F6F0FD1-8945-451D-7496-826BD397E53A}"/>
                </a:ext>
              </a:extLst>
            </p:cNvPr>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2328;p107">
              <a:extLst>
                <a:ext uri="{FF2B5EF4-FFF2-40B4-BE49-F238E27FC236}">
                  <a16:creationId xmlns:a16="http://schemas.microsoft.com/office/drawing/2014/main" id="{E5963BE3-FA38-F820-1A4E-B94C1019A829}"/>
                </a:ext>
              </a:extLst>
            </p:cNvPr>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2329;p107">
              <a:extLst>
                <a:ext uri="{FF2B5EF4-FFF2-40B4-BE49-F238E27FC236}">
                  <a16:creationId xmlns:a16="http://schemas.microsoft.com/office/drawing/2014/main" id="{4F1BED0C-9A96-70A5-8A21-1D71CA8C18B1}"/>
                </a:ext>
              </a:extLst>
            </p:cNvPr>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2330;p107">
              <a:extLst>
                <a:ext uri="{FF2B5EF4-FFF2-40B4-BE49-F238E27FC236}">
                  <a16:creationId xmlns:a16="http://schemas.microsoft.com/office/drawing/2014/main" id="{ED864086-1E79-4A29-F273-F6BD6B203236}"/>
                </a:ext>
              </a:extLst>
            </p:cNvPr>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2331;p107">
              <a:extLst>
                <a:ext uri="{FF2B5EF4-FFF2-40B4-BE49-F238E27FC236}">
                  <a16:creationId xmlns:a16="http://schemas.microsoft.com/office/drawing/2014/main" id="{8BF914EB-FCB0-78B8-6F5B-9668E1FDEA8F}"/>
                </a:ext>
              </a:extLst>
            </p:cNvPr>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2332;p107">
              <a:extLst>
                <a:ext uri="{FF2B5EF4-FFF2-40B4-BE49-F238E27FC236}">
                  <a16:creationId xmlns:a16="http://schemas.microsoft.com/office/drawing/2014/main" id="{20FBA026-7410-8FFC-F69C-68279084908E}"/>
                </a:ext>
              </a:extLst>
            </p:cNvPr>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2333;p107">
              <a:extLst>
                <a:ext uri="{FF2B5EF4-FFF2-40B4-BE49-F238E27FC236}">
                  <a16:creationId xmlns:a16="http://schemas.microsoft.com/office/drawing/2014/main" id="{AEE7C2C1-0782-320E-B4EC-E2BBCE9BB461}"/>
                </a:ext>
              </a:extLst>
            </p:cNvPr>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2334;p107">
              <a:extLst>
                <a:ext uri="{FF2B5EF4-FFF2-40B4-BE49-F238E27FC236}">
                  <a16:creationId xmlns:a16="http://schemas.microsoft.com/office/drawing/2014/main" id="{B62874CC-5A6A-19E0-C8DE-B3558F49469A}"/>
                </a:ext>
              </a:extLst>
            </p:cNvPr>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2335;p107">
              <a:extLst>
                <a:ext uri="{FF2B5EF4-FFF2-40B4-BE49-F238E27FC236}">
                  <a16:creationId xmlns:a16="http://schemas.microsoft.com/office/drawing/2014/main" id="{57BFDFFC-7A95-3F82-9173-785B4C31B5C4}"/>
                </a:ext>
              </a:extLst>
            </p:cNvPr>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2336;p107">
              <a:extLst>
                <a:ext uri="{FF2B5EF4-FFF2-40B4-BE49-F238E27FC236}">
                  <a16:creationId xmlns:a16="http://schemas.microsoft.com/office/drawing/2014/main" id="{771E1C33-4B11-A0AA-09B1-0450AE6B4BD9}"/>
                </a:ext>
              </a:extLst>
            </p:cNvPr>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2337;p107">
              <a:extLst>
                <a:ext uri="{FF2B5EF4-FFF2-40B4-BE49-F238E27FC236}">
                  <a16:creationId xmlns:a16="http://schemas.microsoft.com/office/drawing/2014/main" id="{B8B980DF-6A19-A1D5-E553-910F0E8AA8EB}"/>
                </a:ext>
              </a:extLst>
            </p:cNvPr>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2338;p107">
              <a:extLst>
                <a:ext uri="{FF2B5EF4-FFF2-40B4-BE49-F238E27FC236}">
                  <a16:creationId xmlns:a16="http://schemas.microsoft.com/office/drawing/2014/main" id="{F806AE31-D663-DBCE-C978-3595B7F58D22}"/>
                </a:ext>
              </a:extLst>
            </p:cNvPr>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2339;p107">
              <a:extLst>
                <a:ext uri="{FF2B5EF4-FFF2-40B4-BE49-F238E27FC236}">
                  <a16:creationId xmlns:a16="http://schemas.microsoft.com/office/drawing/2014/main" id="{65C1DA9F-BD93-BC22-F021-AB8A959F90F2}"/>
                </a:ext>
              </a:extLst>
            </p:cNvPr>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2340;p107">
              <a:extLst>
                <a:ext uri="{FF2B5EF4-FFF2-40B4-BE49-F238E27FC236}">
                  <a16:creationId xmlns:a16="http://schemas.microsoft.com/office/drawing/2014/main" id="{13D5706F-0388-81D9-D423-8E5CBC74F9C9}"/>
                </a:ext>
              </a:extLst>
            </p:cNvPr>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2341;p107">
              <a:extLst>
                <a:ext uri="{FF2B5EF4-FFF2-40B4-BE49-F238E27FC236}">
                  <a16:creationId xmlns:a16="http://schemas.microsoft.com/office/drawing/2014/main" id="{573F0FD1-0204-8584-3348-9D5B7EE887B1}"/>
                </a:ext>
              </a:extLst>
            </p:cNvPr>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2342;p107">
              <a:extLst>
                <a:ext uri="{FF2B5EF4-FFF2-40B4-BE49-F238E27FC236}">
                  <a16:creationId xmlns:a16="http://schemas.microsoft.com/office/drawing/2014/main" id="{5B2BE2FB-4CBA-A12B-5240-A2A50C43648C}"/>
                </a:ext>
              </a:extLst>
            </p:cNvPr>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2343;p107">
              <a:extLst>
                <a:ext uri="{FF2B5EF4-FFF2-40B4-BE49-F238E27FC236}">
                  <a16:creationId xmlns:a16="http://schemas.microsoft.com/office/drawing/2014/main" id="{F4550D40-EC2B-C4AD-447E-A2CAF901B0D2}"/>
                </a:ext>
              </a:extLst>
            </p:cNvPr>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2344;p107">
              <a:extLst>
                <a:ext uri="{FF2B5EF4-FFF2-40B4-BE49-F238E27FC236}">
                  <a16:creationId xmlns:a16="http://schemas.microsoft.com/office/drawing/2014/main" id="{9D7E9D43-A693-C982-B05E-A6547652C2EC}"/>
                </a:ext>
              </a:extLst>
            </p:cNvPr>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2345;p107">
              <a:extLst>
                <a:ext uri="{FF2B5EF4-FFF2-40B4-BE49-F238E27FC236}">
                  <a16:creationId xmlns:a16="http://schemas.microsoft.com/office/drawing/2014/main" id="{51C3D3A9-0555-6605-5FCC-73D144EF691D}"/>
                </a:ext>
              </a:extLst>
            </p:cNvPr>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2346;p107">
              <a:extLst>
                <a:ext uri="{FF2B5EF4-FFF2-40B4-BE49-F238E27FC236}">
                  <a16:creationId xmlns:a16="http://schemas.microsoft.com/office/drawing/2014/main" id="{82A9D77C-6B0F-1154-4B62-567D611875EA}"/>
                </a:ext>
              </a:extLst>
            </p:cNvPr>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2347;p107">
              <a:extLst>
                <a:ext uri="{FF2B5EF4-FFF2-40B4-BE49-F238E27FC236}">
                  <a16:creationId xmlns:a16="http://schemas.microsoft.com/office/drawing/2014/main" id="{4F052A9A-673E-292D-CAD6-46A8EF9EFE3E}"/>
                </a:ext>
              </a:extLst>
            </p:cNvPr>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2348;p107">
              <a:extLst>
                <a:ext uri="{FF2B5EF4-FFF2-40B4-BE49-F238E27FC236}">
                  <a16:creationId xmlns:a16="http://schemas.microsoft.com/office/drawing/2014/main" id="{738FF5FE-0EB2-D69F-1CCD-F33533DC4457}"/>
                </a:ext>
              </a:extLst>
            </p:cNvPr>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2349;p107">
              <a:extLst>
                <a:ext uri="{FF2B5EF4-FFF2-40B4-BE49-F238E27FC236}">
                  <a16:creationId xmlns:a16="http://schemas.microsoft.com/office/drawing/2014/main" id="{F4F697ED-A312-3F56-0959-687FE35AEA28}"/>
                </a:ext>
              </a:extLst>
            </p:cNvPr>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2350;p107">
              <a:extLst>
                <a:ext uri="{FF2B5EF4-FFF2-40B4-BE49-F238E27FC236}">
                  <a16:creationId xmlns:a16="http://schemas.microsoft.com/office/drawing/2014/main" id="{27B465CB-B3B3-3D4D-7E3F-2F07FBBB81F0}"/>
                </a:ext>
              </a:extLst>
            </p:cNvPr>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2351;p107">
              <a:extLst>
                <a:ext uri="{FF2B5EF4-FFF2-40B4-BE49-F238E27FC236}">
                  <a16:creationId xmlns:a16="http://schemas.microsoft.com/office/drawing/2014/main" id="{C44C8175-5B00-6CCE-CCF7-DEE252DF98FA}"/>
                </a:ext>
              </a:extLst>
            </p:cNvPr>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2352;p107">
              <a:extLst>
                <a:ext uri="{FF2B5EF4-FFF2-40B4-BE49-F238E27FC236}">
                  <a16:creationId xmlns:a16="http://schemas.microsoft.com/office/drawing/2014/main" id="{B4704301-F8E7-9EE6-92D8-D4B2710BCECD}"/>
                </a:ext>
              </a:extLst>
            </p:cNvPr>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2353;p107">
              <a:extLst>
                <a:ext uri="{FF2B5EF4-FFF2-40B4-BE49-F238E27FC236}">
                  <a16:creationId xmlns:a16="http://schemas.microsoft.com/office/drawing/2014/main" id="{46E262D8-D705-269B-C7A7-5CDD32E3CBAC}"/>
                </a:ext>
              </a:extLst>
            </p:cNvPr>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2354;p107">
              <a:extLst>
                <a:ext uri="{FF2B5EF4-FFF2-40B4-BE49-F238E27FC236}">
                  <a16:creationId xmlns:a16="http://schemas.microsoft.com/office/drawing/2014/main" id="{3B3BAE22-3529-8673-CCCD-D848DEA2BAB4}"/>
                </a:ext>
              </a:extLst>
            </p:cNvPr>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2355;p107">
              <a:extLst>
                <a:ext uri="{FF2B5EF4-FFF2-40B4-BE49-F238E27FC236}">
                  <a16:creationId xmlns:a16="http://schemas.microsoft.com/office/drawing/2014/main" id="{27FACD6B-475C-0261-BA87-29E55CB82013}"/>
                </a:ext>
              </a:extLst>
            </p:cNvPr>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2356;p107">
              <a:extLst>
                <a:ext uri="{FF2B5EF4-FFF2-40B4-BE49-F238E27FC236}">
                  <a16:creationId xmlns:a16="http://schemas.microsoft.com/office/drawing/2014/main" id="{82979FEC-EF5C-3475-2256-012E2E59F8FA}"/>
                </a:ext>
              </a:extLst>
            </p:cNvPr>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2357;p107">
              <a:extLst>
                <a:ext uri="{FF2B5EF4-FFF2-40B4-BE49-F238E27FC236}">
                  <a16:creationId xmlns:a16="http://schemas.microsoft.com/office/drawing/2014/main" id="{E24FB328-171A-3F3E-89C5-7FA08CDA286E}"/>
                </a:ext>
              </a:extLst>
            </p:cNvPr>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2358;p107">
              <a:extLst>
                <a:ext uri="{FF2B5EF4-FFF2-40B4-BE49-F238E27FC236}">
                  <a16:creationId xmlns:a16="http://schemas.microsoft.com/office/drawing/2014/main" id="{CC51A9FE-6159-9614-516C-D042042F733B}"/>
                </a:ext>
              </a:extLst>
            </p:cNvPr>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2359;p107">
              <a:extLst>
                <a:ext uri="{FF2B5EF4-FFF2-40B4-BE49-F238E27FC236}">
                  <a16:creationId xmlns:a16="http://schemas.microsoft.com/office/drawing/2014/main" id="{1CDF7352-7453-5370-ED83-E58029F5FF0F}"/>
                </a:ext>
              </a:extLst>
            </p:cNvPr>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2360;p107">
              <a:extLst>
                <a:ext uri="{FF2B5EF4-FFF2-40B4-BE49-F238E27FC236}">
                  <a16:creationId xmlns:a16="http://schemas.microsoft.com/office/drawing/2014/main" id="{C3CD5E0D-AB1F-DC7B-23E5-A3D9C9DE3903}"/>
                </a:ext>
              </a:extLst>
            </p:cNvPr>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2361;p107">
              <a:extLst>
                <a:ext uri="{FF2B5EF4-FFF2-40B4-BE49-F238E27FC236}">
                  <a16:creationId xmlns:a16="http://schemas.microsoft.com/office/drawing/2014/main" id="{36809E99-D842-CBA3-CE9D-BB0827E79958}"/>
                </a:ext>
              </a:extLst>
            </p:cNvPr>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2362;p107">
              <a:extLst>
                <a:ext uri="{FF2B5EF4-FFF2-40B4-BE49-F238E27FC236}">
                  <a16:creationId xmlns:a16="http://schemas.microsoft.com/office/drawing/2014/main" id="{E6C75587-B694-41B2-BE25-079F6662FE3C}"/>
                </a:ext>
              </a:extLst>
            </p:cNvPr>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2363;p107">
              <a:extLst>
                <a:ext uri="{FF2B5EF4-FFF2-40B4-BE49-F238E27FC236}">
                  <a16:creationId xmlns:a16="http://schemas.microsoft.com/office/drawing/2014/main" id="{B5ADE0E5-3734-90F4-AD7C-A9EB61735191}"/>
                </a:ext>
              </a:extLst>
            </p:cNvPr>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2364;p107">
              <a:extLst>
                <a:ext uri="{FF2B5EF4-FFF2-40B4-BE49-F238E27FC236}">
                  <a16:creationId xmlns:a16="http://schemas.microsoft.com/office/drawing/2014/main" id="{7E32699E-9BF2-6AA2-83E1-B94353D72950}"/>
                </a:ext>
              </a:extLst>
            </p:cNvPr>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2365;p107">
              <a:extLst>
                <a:ext uri="{FF2B5EF4-FFF2-40B4-BE49-F238E27FC236}">
                  <a16:creationId xmlns:a16="http://schemas.microsoft.com/office/drawing/2014/main" id="{551C326B-9B0E-C0E2-E336-19FB01F1614D}"/>
                </a:ext>
              </a:extLst>
            </p:cNvPr>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2366;p107">
              <a:extLst>
                <a:ext uri="{FF2B5EF4-FFF2-40B4-BE49-F238E27FC236}">
                  <a16:creationId xmlns:a16="http://schemas.microsoft.com/office/drawing/2014/main" id="{FD617A00-6E56-E5D0-6E88-47E0A31B505A}"/>
                </a:ext>
              </a:extLst>
            </p:cNvPr>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2367;p107">
              <a:extLst>
                <a:ext uri="{FF2B5EF4-FFF2-40B4-BE49-F238E27FC236}">
                  <a16:creationId xmlns:a16="http://schemas.microsoft.com/office/drawing/2014/main" id="{E9AB4EF3-0C56-4EC4-2E01-AF05B00703B6}"/>
                </a:ext>
              </a:extLst>
            </p:cNvPr>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2368;p107">
              <a:extLst>
                <a:ext uri="{FF2B5EF4-FFF2-40B4-BE49-F238E27FC236}">
                  <a16:creationId xmlns:a16="http://schemas.microsoft.com/office/drawing/2014/main" id="{94255233-A622-08BB-4F80-03FA6B0A14DC}"/>
                </a:ext>
              </a:extLst>
            </p:cNvPr>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2369;p107">
              <a:extLst>
                <a:ext uri="{FF2B5EF4-FFF2-40B4-BE49-F238E27FC236}">
                  <a16:creationId xmlns:a16="http://schemas.microsoft.com/office/drawing/2014/main" id="{A3FDA555-A763-3DB2-6B75-2B03530EFFB3}"/>
                </a:ext>
              </a:extLst>
            </p:cNvPr>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2370;p107">
              <a:extLst>
                <a:ext uri="{FF2B5EF4-FFF2-40B4-BE49-F238E27FC236}">
                  <a16:creationId xmlns:a16="http://schemas.microsoft.com/office/drawing/2014/main" id="{5EB4C365-1939-5B27-01F3-08064EB0BD61}"/>
                </a:ext>
              </a:extLst>
            </p:cNvPr>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2371;p107">
              <a:extLst>
                <a:ext uri="{FF2B5EF4-FFF2-40B4-BE49-F238E27FC236}">
                  <a16:creationId xmlns:a16="http://schemas.microsoft.com/office/drawing/2014/main" id="{A25CF7EF-4D64-BC45-B0F6-8713B3595FDC}"/>
                </a:ext>
              </a:extLst>
            </p:cNvPr>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2372;p107">
              <a:extLst>
                <a:ext uri="{FF2B5EF4-FFF2-40B4-BE49-F238E27FC236}">
                  <a16:creationId xmlns:a16="http://schemas.microsoft.com/office/drawing/2014/main" id="{6F03264A-3D15-C1EF-D71C-E05EF4878604}"/>
                </a:ext>
              </a:extLst>
            </p:cNvPr>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2373;p107">
              <a:extLst>
                <a:ext uri="{FF2B5EF4-FFF2-40B4-BE49-F238E27FC236}">
                  <a16:creationId xmlns:a16="http://schemas.microsoft.com/office/drawing/2014/main" id="{D2747453-2FE8-FE1F-9C8D-E34D0C5E0BB7}"/>
                </a:ext>
              </a:extLst>
            </p:cNvPr>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2374;p107">
              <a:extLst>
                <a:ext uri="{FF2B5EF4-FFF2-40B4-BE49-F238E27FC236}">
                  <a16:creationId xmlns:a16="http://schemas.microsoft.com/office/drawing/2014/main" id="{D9ADBDAB-CD73-047F-6411-E6946F773354}"/>
                </a:ext>
              </a:extLst>
            </p:cNvPr>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2375;p107">
              <a:extLst>
                <a:ext uri="{FF2B5EF4-FFF2-40B4-BE49-F238E27FC236}">
                  <a16:creationId xmlns:a16="http://schemas.microsoft.com/office/drawing/2014/main" id="{1EF25CE5-A98A-73B5-2242-1084041CDB45}"/>
                </a:ext>
              </a:extLst>
            </p:cNvPr>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2376;p107">
              <a:extLst>
                <a:ext uri="{FF2B5EF4-FFF2-40B4-BE49-F238E27FC236}">
                  <a16:creationId xmlns:a16="http://schemas.microsoft.com/office/drawing/2014/main" id="{2CB9A7B0-40CE-F8E8-69E1-8C8E20691DE9}"/>
                </a:ext>
              </a:extLst>
            </p:cNvPr>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2377;p107">
              <a:extLst>
                <a:ext uri="{FF2B5EF4-FFF2-40B4-BE49-F238E27FC236}">
                  <a16:creationId xmlns:a16="http://schemas.microsoft.com/office/drawing/2014/main" id="{5B3BF461-85FE-93AF-C0BB-A8E2DB5A77E2}"/>
                </a:ext>
              </a:extLst>
            </p:cNvPr>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2378;p107">
              <a:extLst>
                <a:ext uri="{FF2B5EF4-FFF2-40B4-BE49-F238E27FC236}">
                  <a16:creationId xmlns:a16="http://schemas.microsoft.com/office/drawing/2014/main" id="{B60C54AB-7E9B-A668-25A6-264980C71B49}"/>
                </a:ext>
              </a:extLst>
            </p:cNvPr>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2379;p107">
              <a:extLst>
                <a:ext uri="{FF2B5EF4-FFF2-40B4-BE49-F238E27FC236}">
                  <a16:creationId xmlns:a16="http://schemas.microsoft.com/office/drawing/2014/main" id="{1BBAF41C-6A12-A294-4B4B-54C2F8916BF2}"/>
                </a:ext>
              </a:extLst>
            </p:cNvPr>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2380;p107">
              <a:extLst>
                <a:ext uri="{FF2B5EF4-FFF2-40B4-BE49-F238E27FC236}">
                  <a16:creationId xmlns:a16="http://schemas.microsoft.com/office/drawing/2014/main" id="{D52E483A-42AB-2E32-1BD6-0DB3AE7A89DA}"/>
                </a:ext>
              </a:extLst>
            </p:cNvPr>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381;p107">
              <a:extLst>
                <a:ext uri="{FF2B5EF4-FFF2-40B4-BE49-F238E27FC236}">
                  <a16:creationId xmlns:a16="http://schemas.microsoft.com/office/drawing/2014/main" id="{84BDB1A3-734C-E1F6-E849-74846DA89A65}"/>
                </a:ext>
              </a:extLst>
            </p:cNvPr>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2382;p107">
              <a:extLst>
                <a:ext uri="{FF2B5EF4-FFF2-40B4-BE49-F238E27FC236}">
                  <a16:creationId xmlns:a16="http://schemas.microsoft.com/office/drawing/2014/main" id="{D4DCFF06-A0A5-695D-4366-A45619F63A0F}"/>
                </a:ext>
              </a:extLst>
            </p:cNvPr>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2383;p107">
              <a:extLst>
                <a:ext uri="{FF2B5EF4-FFF2-40B4-BE49-F238E27FC236}">
                  <a16:creationId xmlns:a16="http://schemas.microsoft.com/office/drawing/2014/main" id="{C3EF3129-CED9-8637-C8FC-32AA8E6E8517}"/>
                </a:ext>
              </a:extLst>
            </p:cNvPr>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2384;p107">
              <a:extLst>
                <a:ext uri="{FF2B5EF4-FFF2-40B4-BE49-F238E27FC236}">
                  <a16:creationId xmlns:a16="http://schemas.microsoft.com/office/drawing/2014/main" id="{09E7FF18-FD79-C84B-AF68-1D4C6A688BA0}"/>
                </a:ext>
              </a:extLst>
            </p:cNvPr>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2385;p107">
              <a:extLst>
                <a:ext uri="{FF2B5EF4-FFF2-40B4-BE49-F238E27FC236}">
                  <a16:creationId xmlns:a16="http://schemas.microsoft.com/office/drawing/2014/main" id="{2115F5C0-7F20-53A7-5BC8-F0AAC63E3599}"/>
                </a:ext>
              </a:extLst>
            </p:cNvPr>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2386;p107">
              <a:extLst>
                <a:ext uri="{FF2B5EF4-FFF2-40B4-BE49-F238E27FC236}">
                  <a16:creationId xmlns:a16="http://schemas.microsoft.com/office/drawing/2014/main" id="{DDA97C94-B3E6-E8FB-ECEF-96C5BE82679C}"/>
                </a:ext>
              </a:extLst>
            </p:cNvPr>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2387;p107">
              <a:extLst>
                <a:ext uri="{FF2B5EF4-FFF2-40B4-BE49-F238E27FC236}">
                  <a16:creationId xmlns:a16="http://schemas.microsoft.com/office/drawing/2014/main" id="{F0517CD0-3E03-13EC-8A2F-F19F9E70AB51}"/>
                </a:ext>
              </a:extLst>
            </p:cNvPr>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2388;p107">
              <a:extLst>
                <a:ext uri="{FF2B5EF4-FFF2-40B4-BE49-F238E27FC236}">
                  <a16:creationId xmlns:a16="http://schemas.microsoft.com/office/drawing/2014/main" id="{3BC1B5A1-86B2-2C19-092F-10077F5D3F0F}"/>
                </a:ext>
              </a:extLst>
            </p:cNvPr>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2389;p107">
              <a:extLst>
                <a:ext uri="{FF2B5EF4-FFF2-40B4-BE49-F238E27FC236}">
                  <a16:creationId xmlns:a16="http://schemas.microsoft.com/office/drawing/2014/main" id="{119A21CE-7568-A64E-C84F-CA6C6EA3DED1}"/>
                </a:ext>
              </a:extLst>
            </p:cNvPr>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2390;p107">
              <a:extLst>
                <a:ext uri="{FF2B5EF4-FFF2-40B4-BE49-F238E27FC236}">
                  <a16:creationId xmlns:a16="http://schemas.microsoft.com/office/drawing/2014/main" id="{A2560E2B-6EC2-DD08-4ED6-CDBFC0F34B21}"/>
                </a:ext>
              </a:extLst>
            </p:cNvPr>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2391;p107">
              <a:extLst>
                <a:ext uri="{FF2B5EF4-FFF2-40B4-BE49-F238E27FC236}">
                  <a16:creationId xmlns:a16="http://schemas.microsoft.com/office/drawing/2014/main" id="{C4A07E08-F4FB-8A33-5A9B-3A291A5EA403}"/>
                </a:ext>
              </a:extLst>
            </p:cNvPr>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2392;p107">
              <a:extLst>
                <a:ext uri="{FF2B5EF4-FFF2-40B4-BE49-F238E27FC236}">
                  <a16:creationId xmlns:a16="http://schemas.microsoft.com/office/drawing/2014/main" id="{CA627F32-6366-3304-7EED-CF7A6616C098}"/>
                </a:ext>
              </a:extLst>
            </p:cNvPr>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2393;p107">
              <a:extLst>
                <a:ext uri="{FF2B5EF4-FFF2-40B4-BE49-F238E27FC236}">
                  <a16:creationId xmlns:a16="http://schemas.microsoft.com/office/drawing/2014/main" id="{731175E5-5513-FB46-E697-EF1302AAE6A2}"/>
                </a:ext>
              </a:extLst>
            </p:cNvPr>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2394;p107">
              <a:extLst>
                <a:ext uri="{FF2B5EF4-FFF2-40B4-BE49-F238E27FC236}">
                  <a16:creationId xmlns:a16="http://schemas.microsoft.com/office/drawing/2014/main" id="{5C8559CF-229D-5462-E4A3-6206F5DAFC0A}"/>
                </a:ext>
              </a:extLst>
            </p:cNvPr>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2395;p107">
              <a:extLst>
                <a:ext uri="{FF2B5EF4-FFF2-40B4-BE49-F238E27FC236}">
                  <a16:creationId xmlns:a16="http://schemas.microsoft.com/office/drawing/2014/main" id="{A7C27FA5-A181-D163-928C-1E429619F2FF}"/>
                </a:ext>
              </a:extLst>
            </p:cNvPr>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2396;p107">
              <a:extLst>
                <a:ext uri="{FF2B5EF4-FFF2-40B4-BE49-F238E27FC236}">
                  <a16:creationId xmlns:a16="http://schemas.microsoft.com/office/drawing/2014/main" id="{C410457C-B911-F224-C249-0E7E4119C8CF}"/>
                </a:ext>
              </a:extLst>
            </p:cNvPr>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2397;p107">
              <a:extLst>
                <a:ext uri="{FF2B5EF4-FFF2-40B4-BE49-F238E27FC236}">
                  <a16:creationId xmlns:a16="http://schemas.microsoft.com/office/drawing/2014/main" id="{11DA3EC3-9B4B-B966-E06E-467BFC9880DF}"/>
                </a:ext>
              </a:extLst>
            </p:cNvPr>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2398;p107">
              <a:extLst>
                <a:ext uri="{FF2B5EF4-FFF2-40B4-BE49-F238E27FC236}">
                  <a16:creationId xmlns:a16="http://schemas.microsoft.com/office/drawing/2014/main" id="{404C7FC6-48E1-8531-7521-CD4561FE2FBF}"/>
                </a:ext>
              </a:extLst>
            </p:cNvPr>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2399;p107">
              <a:extLst>
                <a:ext uri="{FF2B5EF4-FFF2-40B4-BE49-F238E27FC236}">
                  <a16:creationId xmlns:a16="http://schemas.microsoft.com/office/drawing/2014/main" id="{F984FB8F-03DF-50CD-22A9-0BD67BEED337}"/>
                </a:ext>
              </a:extLst>
            </p:cNvPr>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2400;p107">
              <a:extLst>
                <a:ext uri="{FF2B5EF4-FFF2-40B4-BE49-F238E27FC236}">
                  <a16:creationId xmlns:a16="http://schemas.microsoft.com/office/drawing/2014/main" id="{F5B8969B-1B1A-AD2F-849F-4514BAA6C669}"/>
                </a:ext>
              </a:extLst>
            </p:cNvPr>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2401;p107">
              <a:extLst>
                <a:ext uri="{FF2B5EF4-FFF2-40B4-BE49-F238E27FC236}">
                  <a16:creationId xmlns:a16="http://schemas.microsoft.com/office/drawing/2014/main" id="{BB879C2E-6B9C-5F7E-9AE3-D89887E48BE1}"/>
                </a:ext>
              </a:extLst>
            </p:cNvPr>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2402;p107">
              <a:extLst>
                <a:ext uri="{FF2B5EF4-FFF2-40B4-BE49-F238E27FC236}">
                  <a16:creationId xmlns:a16="http://schemas.microsoft.com/office/drawing/2014/main" id="{C6EBB0B9-BF9E-AFCC-582C-3D4519E7A9E8}"/>
                </a:ext>
              </a:extLst>
            </p:cNvPr>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2403;p107">
              <a:extLst>
                <a:ext uri="{FF2B5EF4-FFF2-40B4-BE49-F238E27FC236}">
                  <a16:creationId xmlns:a16="http://schemas.microsoft.com/office/drawing/2014/main" id="{83B5DD6D-F256-A8A4-7E02-086DC2D0D30B}"/>
                </a:ext>
              </a:extLst>
            </p:cNvPr>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2404;p107">
              <a:extLst>
                <a:ext uri="{FF2B5EF4-FFF2-40B4-BE49-F238E27FC236}">
                  <a16:creationId xmlns:a16="http://schemas.microsoft.com/office/drawing/2014/main" id="{E26ABBDA-8A49-FDD3-7F60-D0A901408614}"/>
                </a:ext>
              </a:extLst>
            </p:cNvPr>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2405;p107">
              <a:extLst>
                <a:ext uri="{FF2B5EF4-FFF2-40B4-BE49-F238E27FC236}">
                  <a16:creationId xmlns:a16="http://schemas.microsoft.com/office/drawing/2014/main" id="{A84FB870-77BD-510F-823F-CAC13F35669F}"/>
                </a:ext>
              </a:extLst>
            </p:cNvPr>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2406;p107">
              <a:extLst>
                <a:ext uri="{FF2B5EF4-FFF2-40B4-BE49-F238E27FC236}">
                  <a16:creationId xmlns:a16="http://schemas.microsoft.com/office/drawing/2014/main" id="{A51BB48A-D383-7079-66CF-8E565A73DE72}"/>
                </a:ext>
              </a:extLst>
            </p:cNvPr>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2407;p107">
              <a:extLst>
                <a:ext uri="{FF2B5EF4-FFF2-40B4-BE49-F238E27FC236}">
                  <a16:creationId xmlns:a16="http://schemas.microsoft.com/office/drawing/2014/main" id="{24855FD6-9FB1-C407-8DE1-98B503A25983}"/>
                </a:ext>
              </a:extLst>
            </p:cNvPr>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2408;p107">
              <a:extLst>
                <a:ext uri="{FF2B5EF4-FFF2-40B4-BE49-F238E27FC236}">
                  <a16:creationId xmlns:a16="http://schemas.microsoft.com/office/drawing/2014/main" id="{ADABFD34-12F7-8540-6A0E-47170EA3F8E2}"/>
                </a:ext>
              </a:extLst>
            </p:cNvPr>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2409;p107">
              <a:extLst>
                <a:ext uri="{FF2B5EF4-FFF2-40B4-BE49-F238E27FC236}">
                  <a16:creationId xmlns:a16="http://schemas.microsoft.com/office/drawing/2014/main" id="{B5EB7E98-AFD6-B1C9-7EED-6362324A2473}"/>
                </a:ext>
              </a:extLst>
            </p:cNvPr>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2410;p107">
              <a:extLst>
                <a:ext uri="{FF2B5EF4-FFF2-40B4-BE49-F238E27FC236}">
                  <a16:creationId xmlns:a16="http://schemas.microsoft.com/office/drawing/2014/main" id="{BD7B5F42-2E3A-BA93-69DF-D8B6A9AF6CFA}"/>
                </a:ext>
              </a:extLst>
            </p:cNvPr>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2411;p107">
              <a:extLst>
                <a:ext uri="{FF2B5EF4-FFF2-40B4-BE49-F238E27FC236}">
                  <a16:creationId xmlns:a16="http://schemas.microsoft.com/office/drawing/2014/main" id="{0DED3DBF-5E93-BF1B-3E92-86771C314F99}"/>
                </a:ext>
              </a:extLst>
            </p:cNvPr>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2412;p107">
              <a:extLst>
                <a:ext uri="{FF2B5EF4-FFF2-40B4-BE49-F238E27FC236}">
                  <a16:creationId xmlns:a16="http://schemas.microsoft.com/office/drawing/2014/main" id="{C2AFA3C1-8D6B-20EE-422E-20C81BA5207F}"/>
                </a:ext>
              </a:extLst>
            </p:cNvPr>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2413;p107">
              <a:extLst>
                <a:ext uri="{FF2B5EF4-FFF2-40B4-BE49-F238E27FC236}">
                  <a16:creationId xmlns:a16="http://schemas.microsoft.com/office/drawing/2014/main" id="{3767D364-2179-FE3D-4987-12017E938958}"/>
                </a:ext>
              </a:extLst>
            </p:cNvPr>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2414;p107">
              <a:extLst>
                <a:ext uri="{FF2B5EF4-FFF2-40B4-BE49-F238E27FC236}">
                  <a16:creationId xmlns:a16="http://schemas.microsoft.com/office/drawing/2014/main" id="{F4C615AE-A3D6-945C-C71B-C517D54F0FFB}"/>
                </a:ext>
              </a:extLst>
            </p:cNvPr>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2415;p107">
              <a:extLst>
                <a:ext uri="{FF2B5EF4-FFF2-40B4-BE49-F238E27FC236}">
                  <a16:creationId xmlns:a16="http://schemas.microsoft.com/office/drawing/2014/main" id="{AA27DDB1-95AD-D2B5-9008-1511B5AABF58}"/>
                </a:ext>
              </a:extLst>
            </p:cNvPr>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2416;p107">
              <a:extLst>
                <a:ext uri="{FF2B5EF4-FFF2-40B4-BE49-F238E27FC236}">
                  <a16:creationId xmlns:a16="http://schemas.microsoft.com/office/drawing/2014/main" id="{7E50F258-B1DD-C80E-E1B6-16F4EB0DA458}"/>
                </a:ext>
              </a:extLst>
            </p:cNvPr>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2417;p107">
              <a:extLst>
                <a:ext uri="{FF2B5EF4-FFF2-40B4-BE49-F238E27FC236}">
                  <a16:creationId xmlns:a16="http://schemas.microsoft.com/office/drawing/2014/main" id="{7B312D3A-C6AE-115B-247B-913573DFF447}"/>
                </a:ext>
              </a:extLst>
            </p:cNvPr>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2418;p107">
              <a:extLst>
                <a:ext uri="{FF2B5EF4-FFF2-40B4-BE49-F238E27FC236}">
                  <a16:creationId xmlns:a16="http://schemas.microsoft.com/office/drawing/2014/main" id="{A32C2A96-4EDA-DC7D-F6F6-8C66C5AEB48A}"/>
                </a:ext>
              </a:extLst>
            </p:cNvPr>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2419;p107">
              <a:extLst>
                <a:ext uri="{FF2B5EF4-FFF2-40B4-BE49-F238E27FC236}">
                  <a16:creationId xmlns:a16="http://schemas.microsoft.com/office/drawing/2014/main" id="{8EEEF195-CCCF-368A-7A6F-8B17135D34D1}"/>
                </a:ext>
              </a:extLst>
            </p:cNvPr>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2420;p107">
              <a:extLst>
                <a:ext uri="{FF2B5EF4-FFF2-40B4-BE49-F238E27FC236}">
                  <a16:creationId xmlns:a16="http://schemas.microsoft.com/office/drawing/2014/main" id="{C5BE8349-5C30-3C4E-71BC-0FEF18B0462B}"/>
                </a:ext>
              </a:extLst>
            </p:cNvPr>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2421;p107">
              <a:extLst>
                <a:ext uri="{FF2B5EF4-FFF2-40B4-BE49-F238E27FC236}">
                  <a16:creationId xmlns:a16="http://schemas.microsoft.com/office/drawing/2014/main" id="{AE265D4F-5987-F7F7-4F8E-EDBF341CA8B7}"/>
                </a:ext>
              </a:extLst>
            </p:cNvPr>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2422;p107">
              <a:extLst>
                <a:ext uri="{FF2B5EF4-FFF2-40B4-BE49-F238E27FC236}">
                  <a16:creationId xmlns:a16="http://schemas.microsoft.com/office/drawing/2014/main" id="{03AE5F02-2CA0-8B5B-840B-06869262B201}"/>
                </a:ext>
              </a:extLst>
            </p:cNvPr>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2423;p107">
              <a:extLst>
                <a:ext uri="{FF2B5EF4-FFF2-40B4-BE49-F238E27FC236}">
                  <a16:creationId xmlns:a16="http://schemas.microsoft.com/office/drawing/2014/main" id="{DEB5A29E-371F-8D5E-4079-65BC68476EC0}"/>
                </a:ext>
              </a:extLst>
            </p:cNvPr>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2424;p107">
              <a:extLst>
                <a:ext uri="{FF2B5EF4-FFF2-40B4-BE49-F238E27FC236}">
                  <a16:creationId xmlns:a16="http://schemas.microsoft.com/office/drawing/2014/main" id="{74549728-528A-7241-4BF6-8B7A4DD592D5}"/>
                </a:ext>
              </a:extLst>
            </p:cNvPr>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2425;p107">
              <a:extLst>
                <a:ext uri="{FF2B5EF4-FFF2-40B4-BE49-F238E27FC236}">
                  <a16:creationId xmlns:a16="http://schemas.microsoft.com/office/drawing/2014/main" id="{B2C5B8E7-82D5-73DD-0CB1-39E012B295FA}"/>
                </a:ext>
              </a:extLst>
            </p:cNvPr>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2426;p107">
              <a:extLst>
                <a:ext uri="{FF2B5EF4-FFF2-40B4-BE49-F238E27FC236}">
                  <a16:creationId xmlns:a16="http://schemas.microsoft.com/office/drawing/2014/main" id="{615900A9-C73F-8F38-40AC-343347F808D3}"/>
                </a:ext>
              </a:extLst>
            </p:cNvPr>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2427;p107">
              <a:extLst>
                <a:ext uri="{FF2B5EF4-FFF2-40B4-BE49-F238E27FC236}">
                  <a16:creationId xmlns:a16="http://schemas.microsoft.com/office/drawing/2014/main" id="{E04D36CC-18E0-1E67-F6C3-53B376B0A4BA}"/>
                </a:ext>
              </a:extLst>
            </p:cNvPr>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2428;p107">
              <a:extLst>
                <a:ext uri="{FF2B5EF4-FFF2-40B4-BE49-F238E27FC236}">
                  <a16:creationId xmlns:a16="http://schemas.microsoft.com/office/drawing/2014/main" id="{52AFDA59-D581-915F-EBE5-0529757BE738}"/>
                </a:ext>
              </a:extLst>
            </p:cNvPr>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2429;p107">
              <a:extLst>
                <a:ext uri="{FF2B5EF4-FFF2-40B4-BE49-F238E27FC236}">
                  <a16:creationId xmlns:a16="http://schemas.microsoft.com/office/drawing/2014/main" id="{DB491DAA-6A00-1303-51DC-FCA914C03873}"/>
                </a:ext>
              </a:extLst>
            </p:cNvPr>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2430;p107">
              <a:extLst>
                <a:ext uri="{FF2B5EF4-FFF2-40B4-BE49-F238E27FC236}">
                  <a16:creationId xmlns:a16="http://schemas.microsoft.com/office/drawing/2014/main" id="{AED9B42D-0A09-E052-C6EB-FD92B88B899C}"/>
                </a:ext>
              </a:extLst>
            </p:cNvPr>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2431;p107">
              <a:extLst>
                <a:ext uri="{FF2B5EF4-FFF2-40B4-BE49-F238E27FC236}">
                  <a16:creationId xmlns:a16="http://schemas.microsoft.com/office/drawing/2014/main" id="{DDB5706F-AF82-6D57-05C9-947FE8BA3F4C}"/>
                </a:ext>
              </a:extLst>
            </p:cNvPr>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2432;p107">
              <a:extLst>
                <a:ext uri="{FF2B5EF4-FFF2-40B4-BE49-F238E27FC236}">
                  <a16:creationId xmlns:a16="http://schemas.microsoft.com/office/drawing/2014/main" id="{82395C2F-0A90-6DB1-CC63-BC378D28729B}"/>
                </a:ext>
              </a:extLst>
            </p:cNvPr>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2433;p107">
              <a:extLst>
                <a:ext uri="{FF2B5EF4-FFF2-40B4-BE49-F238E27FC236}">
                  <a16:creationId xmlns:a16="http://schemas.microsoft.com/office/drawing/2014/main" id="{209C5DC7-8D85-9345-D52E-EBA79A7E9F59}"/>
                </a:ext>
              </a:extLst>
            </p:cNvPr>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2434;p107">
              <a:extLst>
                <a:ext uri="{FF2B5EF4-FFF2-40B4-BE49-F238E27FC236}">
                  <a16:creationId xmlns:a16="http://schemas.microsoft.com/office/drawing/2014/main" id="{C475811F-4A0C-3F12-B249-DC31F5740585}"/>
                </a:ext>
              </a:extLst>
            </p:cNvPr>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2435;p107">
              <a:extLst>
                <a:ext uri="{FF2B5EF4-FFF2-40B4-BE49-F238E27FC236}">
                  <a16:creationId xmlns:a16="http://schemas.microsoft.com/office/drawing/2014/main" id="{638AD827-7EA7-1F91-1BB6-EBE1D8A851A3}"/>
                </a:ext>
              </a:extLst>
            </p:cNvPr>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436;p107">
              <a:extLst>
                <a:ext uri="{FF2B5EF4-FFF2-40B4-BE49-F238E27FC236}">
                  <a16:creationId xmlns:a16="http://schemas.microsoft.com/office/drawing/2014/main" id="{B49BC24D-23CD-54DF-6C7A-F423661CC628}"/>
                </a:ext>
              </a:extLst>
            </p:cNvPr>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437;p107">
              <a:extLst>
                <a:ext uri="{FF2B5EF4-FFF2-40B4-BE49-F238E27FC236}">
                  <a16:creationId xmlns:a16="http://schemas.microsoft.com/office/drawing/2014/main" id="{640492E9-EDD8-92EC-D5F6-026AB5582409}"/>
                </a:ext>
              </a:extLst>
            </p:cNvPr>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438;p107">
              <a:extLst>
                <a:ext uri="{FF2B5EF4-FFF2-40B4-BE49-F238E27FC236}">
                  <a16:creationId xmlns:a16="http://schemas.microsoft.com/office/drawing/2014/main" id="{BC6F9F70-DCB5-EEA1-BF37-C01C4AE2251B}"/>
                </a:ext>
              </a:extLst>
            </p:cNvPr>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439;p107">
              <a:extLst>
                <a:ext uri="{FF2B5EF4-FFF2-40B4-BE49-F238E27FC236}">
                  <a16:creationId xmlns:a16="http://schemas.microsoft.com/office/drawing/2014/main" id="{8ABBEE16-E2F9-4001-DB7B-886FFC780A8C}"/>
                </a:ext>
              </a:extLst>
            </p:cNvPr>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440;p107">
              <a:extLst>
                <a:ext uri="{FF2B5EF4-FFF2-40B4-BE49-F238E27FC236}">
                  <a16:creationId xmlns:a16="http://schemas.microsoft.com/office/drawing/2014/main" id="{9D35B375-8AAE-57E9-DD39-42EA3DBDA63F}"/>
                </a:ext>
              </a:extLst>
            </p:cNvPr>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441;p107">
              <a:extLst>
                <a:ext uri="{FF2B5EF4-FFF2-40B4-BE49-F238E27FC236}">
                  <a16:creationId xmlns:a16="http://schemas.microsoft.com/office/drawing/2014/main" id="{FEEE1AE4-CB3C-45E3-F24A-C52BC76CC44D}"/>
                </a:ext>
              </a:extLst>
            </p:cNvPr>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2442;p107">
              <a:extLst>
                <a:ext uri="{FF2B5EF4-FFF2-40B4-BE49-F238E27FC236}">
                  <a16:creationId xmlns:a16="http://schemas.microsoft.com/office/drawing/2014/main" id="{9386C789-1A99-B2C8-B956-B1ED94A7F302}"/>
                </a:ext>
              </a:extLst>
            </p:cNvPr>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2443;p107">
              <a:extLst>
                <a:ext uri="{FF2B5EF4-FFF2-40B4-BE49-F238E27FC236}">
                  <a16:creationId xmlns:a16="http://schemas.microsoft.com/office/drawing/2014/main" id="{7FEF3AB7-D291-B663-7D33-F7BBF18B2689}"/>
                </a:ext>
              </a:extLst>
            </p:cNvPr>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2444;p107">
              <a:extLst>
                <a:ext uri="{FF2B5EF4-FFF2-40B4-BE49-F238E27FC236}">
                  <a16:creationId xmlns:a16="http://schemas.microsoft.com/office/drawing/2014/main" id="{877EF0B7-4096-1B97-4B39-FF7F0B13A2A2}"/>
                </a:ext>
              </a:extLst>
            </p:cNvPr>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2445;p107">
              <a:extLst>
                <a:ext uri="{FF2B5EF4-FFF2-40B4-BE49-F238E27FC236}">
                  <a16:creationId xmlns:a16="http://schemas.microsoft.com/office/drawing/2014/main" id="{BBF61391-18EB-0C4C-9CA5-EED537DC9215}"/>
                </a:ext>
              </a:extLst>
            </p:cNvPr>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2446;p107">
              <a:extLst>
                <a:ext uri="{FF2B5EF4-FFF2-40B4-BE49-F238E27FC236}">
                  <a16:creationId xmlns:a16="http://schemas.microsoft.com/office/drawing/2014/main" id="{7C29FDC3-4BC1-7410-E781-F2D685C948F1}"/>
                </a:ext>
              </a:extLst>
            </p:cNvPr>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2447;p107">
              <a:extLst>
                <a:ext uri="{FF2B5EF4-FFF2-40B4-BE49-F238E27FC236}">
                  <a16:creationId xmlns:a16="http://schemas.microsoft.com/office/drawing/2014/main" id="{14AAA151-E532-4069-9B25-57D24DBFCEFC}"/>
                </a:ext>
              </a:extLst>
            </p:cNvPr>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2448;p107">
              <a:extLst>
                <a:ext uri="{FF2B5EF4-FFF2-40B4-BE49-F238E27FC236}">
                  <a16:creationId xmlns:a16="http://schemas.microsoft.com/office/drawing/2014/main" id="{1F78839D-A29E-A08C-28F4-CC222E9A5D91}"/>
                </a:ext>
              </a:extLst>
            </p:cNvPr>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2449;p107">
              <a:extLst>
                <a:ext uri="{FF2B5EF4-FFF2-40B4-BE49-F238E27FC236}">
                  <a16:creationId xmlns:a16="http://schemas.microsoft.com/office/drawing/2014/main" id="{7D983A77-48F0-38CD-B140-0EABB02097E0}"/>
                </a:ext>
              </a:extLst>
            </p:cNvPr>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2450;p107">
              <a:extLst>
                <a:ext uri="{FF2B5EF4-FFF2-40B4-BE49-F238E27FC236}">
                  <a16:creationId xmlns:a16="http://schemas.microsoft.com/office/drawing/2014/main" id="{A2437B3B-0C09-7EA4-9C7D-8874B6D12DFE}"/>
                </a:ext>
              </a:extLst>
            </p:cNvPr>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2451;p107">
              <a:extLst>
                <a:ext uri="{FF2B5EF4-FFF2-40B4-BE49-F238E27FC236}">
                  <a16:creationId xmlns:a16="http://schemas.microsoft.com/office/drawing/2014/main" id="{5BF73728-C4F2-651E-8D96-A8BAA870FD13}"/>
                </a:ext>
              </a:extLst>
            </p:cNvPr>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2452;p107">
              <a:extLst>
                <a:ext uri="{FF2B5EF4-FFF2-40B4-BE49-F238E27FC236}">
                  <a16:creationId xmlns:a16="http://schemas.microsoft.com/office/drawing/2014/main" id="{D893AF67-A10D-FB85-9AC7-2899A34B7808}"/>
                </a:ext>
              </a:extLst>
            </p:cNvPr>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2453;p107">
              <a:extLst>
                <a:ext uri="{FF2B5EF4-FFF2-40B4-BE49-F238E27FC236}">
                  <a16:creationId xmlns:a16="http://schemas.microsoft.com/office/drawing/2014/main" id="{B6D4909A-5185-909E-1CB0-C289195DDF39}"/>
                </a:ext>
              </a:extLst>
            </p:cNvPr>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2454;p107">
              <a:extLst>
                <a:ext uri="{FF2B5EF4-FFF2-40B4-BE49-F238E27FC236}">
                  <a16:creationId xmlns:a16="http://schemas.microsoft.com/office/drawing/2014/main" id="{11161924-356C-948D-086A-27992CC1B0C2}"/>
                </a:ext>
              </a:extLst>
            </p:cNvPr>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2455;p107">
              <a:extLst>
                <a:ext uri="{FF2B5EF4-FFF2-40B4-BE49-F238E27FC236}">
                  <a16:creationId xmlns:a16="http://schemas.microsoft.com/office/drawing/2014/main" id="{B84ECBAA-F42D-0D27-ABE6-2EACFC3123EE}"/>
                </a:ext>
              </a:extLst>
            </p:cNvPr>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2456;p107">
              <a:extLst>
                <a:ext uri="{FF2B5EF4-FFF2-40B4-BE49-F238E27FC236}">
                  <a16:creationId xmlns:a16="http://schemas.microsoft.com/office/drawing/2014/main" id="{93785EF0-9522-FDC8-CF83-2111CEB40579}"/>
                </a:ext>
              </a:extLst>
            </p:cNvPr>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2457;p107">
              <a:extLst>
                <a:ext uri="{FF2B5EF4-FFF2-40B4-BE49-F238E27FC236}">
                  <a16:creationId xmlns:a16="http://schemas.microsoft.com/office/drawing/2014/main" id="{34918769-050A-6DEE-9338-BB9826930151}"/>
                </a:ext>
              </a:extLst>
            </p:cNvPr>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2458;p107">
              <a:extLst>
                <a:ext uri="{FF2B5EF4-FFF2-40B4-BE49-F238E27FC236}">
                  <a16:creationId xmlns:a16="http://schemas.microsoft.com/office/drawing/2014/main" id="{23AE0236-E44F-A39B-EC65-7E5FC718CB02}"/>
                </a:ext>
              </a:extLst>
            </p:cNvPr>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2459;p107">
              <a:extLst>
                <a:ext uri="{FF2B5EF4-FFF2-40B4-BE49-F238E27FC236}">
                  <a16:creationId xmlns:a16="http://schemas.microsoft.com/office/drawing/2014/main" id="{7927E048-64C7-7163-E951-62B9B7ACBA95}"/>
                </a:ext>
              </a:extLst>
            </p:cNvPr>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2460;p107">
              <a:extLst>
                <a:ext uri="{FF2B5EF4-FFF2-40B4-BE49-F238E27FC236}">
                  <a16:creationId xmlns:a16="http://schemas.microsoft.com/office/drawing/2014/main" id="{2C111BB2-E9E6-668E-42FE-B49397BE7BBE}"/>
                </a:ext>
              </a:extLst>
            </p:cNvPr>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2461;p107">
              <a:extLst>
                <a:ext uri="{FF2B5EF4-FFF2-40B4-BE49-F238E27FC236}">
                  <a16:creationId xmlns:a16="http://schemas.microsoft.com/office/drawing/2014/main" id="{061215C2-F94B-186B-A522-C65E9F8C3C70}"/>
                </a:ext>
              </a:extLst>
            </p:cNvPr>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2462;p107">
              <a:extLst>
                <a:ext uri="{FF2B5EF4-FFF2-40B4-BE49-F238E27FC236}">
                  <a16:creationId xmlns:a16="http://schemas.microsoft.com/office/drawing/2014/main" id="{B1385080-9B8E-DD0A-E154-337446A75DEE}"/>
                </a:ext>
              </a:extLst>
            </p:cNvPr>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2463;p107">
              <a:extLst>
                <a:ext uri="{FF2B5EF4-FFF2-40B4-BE49-F238E27FC236}">
                  <a16:creationId xmlns:a16="http://schemas.microsoft.com/office/drawing/2014/main" id="{BBC44FDE-D488-6AA2-9FD5-D6D7EE8A29E3}"/>
                </a:ext>
              </a:extLst>
            </p:cNvPr>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2464;p107">
              <a:extLst>
                <a:ext uri="{FF2B5EF4-FFF2-40B4-BE49-F238E27FC236}">
                  <a16:creationId xmlns:a16="http://schemas.microsoft.com/office/drawing/2014/main" id="{76E36514-8446-D175-53C4-DD26CE0D5013}"/>
                </a:ext>
              </a:extLst>
            </p:cNvPr>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2465;p107">
              <a:extLst>
                <a:ext uri="{FF2B5EF4-FFF2-40B4-BE49-F238E27FC236}">
                  <a16:creationId xmlns:a16="http://schemas.microsoft.com/office/drawing/2014/main" id="{458332D7-C045-5406-2D2B-2521CF8EEBC4}"/>
                </a:ext>
              </a:extLst>
            </p:cNvPr>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2466;p107">
              <a:extLst>
                <a:ext uri="{FF2B5EF4-FFF2-40B4-BE49-F238E27FC236}">
                  <a16:creationId xmlns:a16="http://schemas.microsoft.com/office/drawing/2014/main" id="{C440789E-2CFD-0E98-32F8-6C5179C6FADA}"/>
                </a:ext>
              </a:extLst>
            </p:cNvPr>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2467;p107">
              <a:extLst>
                <a:ext uri="{FF2B5EF4-FFF2-40B4-BE49-F238E27FC236}">
                  <a16:creationId xmlns:a16="http://schemas.microsoft.com/office/drawing/2014/main" id="{DFB0C171-6DC9-1484-8096-BBAE902DCA8C}"/>
                </a:ext>
              </a:extLst>
            </p:cNvPr>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2468;p107">
              <a:extLst>
                <a:ext uri="{FF2B5EF4-FFF2-40B4-BE49-F238E27FC236}">
                  <a16:creationId xmlns:a16="http://schemas.microsoft.com/office/drawing/2014/main" id="{75F65535-0A4C-B86F-3833-FBD9BC514AC0}"/>
                </a:ext>
              </a:extLst>
            </p:cNvPr>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2469;p107">
              <a:extLst>
                <a:ext uri="{FF2B5EF4-FFF2-40B4-BE49-F238E27FC236}">
                  <a16:creationId xmlns:a16="http://schemas.microsoft.com/office/drawing/2014/main" id="{E749EFBA-76D0-7FB3-16A9-C3EE6203A0B7}"/>
                </a:ext>
              </a:extLst>
            </p:cNvPr>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2470;p107">
              <a:extLst>
                <a:ext uri="{FF2B5EF4-FFF2-40B4-BE49-F238E27FC236}">
                  <a16:creationId xmlns:a16="http://schemas.microsoft.com/office/drawing/2014/main" id="{38419E5D-89EB-4FED-3A2D-E271CBB922B9}"/>
                </a:ext>
              </a:extLst>
            </p:cNvPr>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2471;p107">
              <a:extLst>
                <a:ext uri="{FF2B5EF4-FFF2-40B4-BE49-F238E27FC236}">
                  <a16:creationId xmlns:a16="http://schemas.microsoft.com/office/drawing/2014/main" id="{5BA9FD10-2BDA-DE31-167E-787B2952CDD3}"/>
                </a:ext>
              </a:extLst>
            </p:cNvPr>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2472;p107">
              <a:extLst>
                <a:ext uri="{FF2B5EF4-FFF2-40B4-BE49-F238E27FC236}">
                  <a16:creationId xmlns:a16="http://schemas.microsoft.com/office/drawing/2014/main" id="{480BB06D-D0EF-2FC2-8615-2318A6CD25E3}"/>
                </a:ext>
              </a:extLst>
            </p:cNvPr>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2473;p107">
              <a:extLst>
                <a:ext uri="{FF2B5EF4-FFF2-40B4-BE49-F238E27FC236}">
                  <a16:creationId xmlns:a16="http://schemas.microsoft.com/office/drawing/2014/main" id="{B539ECEF-B9BB-3614-85E8-6EC48786AC19}"/>
                </a:ext>
              </a:extLst>
            </p:cNvPr>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2474;p107">
              <a:extLst>
                <a:ext uri="{FF2B5EF4-FFF2-40B4-BE49-F238E27FC236}">
                  <a16:creationId xmlns:a16="http://schemas.microsoft.com/office/drawing/2014/main" id="{E4BFBC61-0113-6524-F465-206DE6602747}"/>
                </a:ext>
              </a:extLst>
            </p:cNvPr>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2475;p107">
              <a:extLst>
                <a:ext uri="{FF2B5EF4-FFF2-40B4-BE49-F238E27FC236}">
                  <a16:creationId xmlns:a16="http://schemas.microsoft.com/office/drawing/2014/main" id="{5FCD3B7C-56A6-3BC5-FDB7-1B60BE7052C1}"/>
                </a:ext>
              </a:extLst>
            </p:cNvPr>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2476;p107">
              <a:extLst>
                <a:ext uri="{FF2B5EF4-FFF2-40B4-BE49-F238E27FC236}">
                  <a16:creationId xmlns:a16="http://schemas.microsoft.com/office/drawing/2014/main" id="{CCE5E0FE-1705-37E8-7134-4F2A11373B0A}"/>
                </a:ext>
              </a:extLst>
            </p:cNvPr>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2477;p107">
              <a:extLst>
                <a:ext uri="{FF2B5EF4-FFF2-40B4-BE49-F238E27FC236}">
                  <a16:creationId xmlns:a16="http://schemas.microsoft.com/office/drawing/2014/main" id="{14B0BAE9-3F62-22F4-1E30-02856FF588F7}"/>
                </a:ext>
              </a:extLst>
            </p:cNvPr>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2478;p107">
              <a:extLst>
                <a:ext uri="{FF2B5EF4-FFF2-40B4-BE49-F238E27FC236}">
                  <a16:creationId xmlns:a16="http://schemas.microsoft.com/office/drawing/2014/main" id="{DC037F3D-6ECC-D4FB-AB7F-5BFC63FDED9E}"/>
                </a:ext>
              </a:extLst>
            </p:cNvPr>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2479;p107">
              <a:extLst>
                <a:ext uri="{FF2B5EF4-FFF2-40B4-BE49-F238E27FC236}">
                  <a16:creationId xmlns:a16="http://schemas.microsoft.com/office/drawing/2014/main" id="{DD1F1E4C-FDEB-A02A-C4E6-8DE5AF3B561F}"/>
                </a:ext>
              </a:extLst>
            </p:cNvPr>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2480;p107">
              <a:extLst>
                <a:ext uri="{FF2B5EF4-FFF2-40B4-BE49-F238E27FC236}">
                  <a16:creationId xmlns:a16="http://schemas.microsoft.com/office/drawing/2014/main" id="{679DA291-C3B3-1E6E-B913-EEFFEF6E4279}"/>
                </a:ext>
              </a:extLst>
            </p:cNvPr>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2481;p107">
              <a:extLst>
                <a:ext uri="{FF2B5EF4-FFF2-40B4-BE49-F238E27FC236}">
                  <a16:creationId xmlns:a16="http://schemas.microsoft.com/office/drawing/2014/main" id="{A74F33F6-6698-4365-A107-010107B858C2}"/>
                </a:ext>
              </a:extLst>
            </p:cNvPr>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2482;p107">
              <a:extLst>
                <a:ext uri="{FF2B5EF4-FFF2-40B4-BE49-F238E27FC236}">
                  <a16:creationId xmlns:a16="http://schemas.microsoft.com/office/drawing/2014/main" id="{2F9622DD-76B6-99B6-1998-B3B6A230346B}"/>
                </a:ext>
              </a:extLst>
            </p:cNvPr>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2483;p107">
              <a:extLst>
                <a:ext uri="{FF2B5EF4-FFF2-40B4-BE49-F238E27FC236}">
                  <a16:creationId xmlns:a16="http://schemas.microsoft.com/office/drawing/2014/main" id="{EE4B4A9A-2090-5906-27D8-A6A10668D9C8}"/>
                </a:ext>
              </a:extLst>
            </p:cNvPr>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2484;p107">
              <a:extLst>
                <a:ext uri="{FF2B5EF4-FFF2-40B4-BE49-F238E27FC236}">
                  <a16:creationId xmlns:a16="http://schemas.microsoft.com/office/drawing/2014/main" id="{ADDB1616-2C6A-47A6-AF04-D231DE17B12C}"/>
                </a:ext>
              </a:extLst>
            </p:cNvPr>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2485;p107">
              <a:extLst>
                <a:ext uri="{FF2B5EF4-FFF2-40B4-BE49-F238E27FC236}">
                  <a16:creationId xmlns:a16="http://schemas.microsoft.com/office/drawing/2014/main" id="{0D3A1A00-3D95-02AE-B8A5-FEBEE068145F}"/>
                </a:ext>
              </a:extLst>
            </p:cNvPr>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2486;p107">
              <a:extLst>
                <a:ext uri="{FF2B5EF4-FFF2-40B4-BE49-F238E27FC236}">
                  <a16:creationId xmlns:a16="http://schemas.microsoft.com/office/drawing/2014/main" id="{373B56DA-AF4D-714F-82A7-6C7E77618D36}"/>
                </a:ext>
              </a:extLst>
            </p:cNvPr>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2487;p107">
              <a:extLst>
                <a:ext uri="{FF2B5EF4-FFF2-40B4-BE49-F238E27FC236}">
                  <a16:creationId xmlns:a16="http://schemas.microsoft.com/office/drawing/2014/main" id="{CF9E95C7-E09E-1015-0D7E-9D4BAEBF4130}"/>
                </a:ext>
              </a:extLst>
            </p:cNvPr>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2488;p107">
              <a:extLst>
                <a:ext uri="{FF2B5EF4-FFF2-40B4-BE49-F238E27FC236}">
                  <a16:creationId xmlns:a16="http://schemas.microsoft.com/office/drawing/2014/main" id="{4DDD24B4-9F66-6C11-DE3A-06DE84E563FD}"/>
                </a:ext>
              </a:extLst>
            </p:cNvPr>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2489;p107">
              <a:extLst>
                <a:ext uri="{FF2B5EF4-FFF2-40B4-BE49-F238E27FC236}">
                  <a16:creationId xmlns:a16="http://schemas.microsoft.com/office/drawing/2014/main" id="{CAF2FE94-2FA7-BDB0-4EC3-44D9DE536456}"/>
                </a:ext>
              </a:extLst>
            </p:cNvPr>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2490;p107">
              <a:extLst>
                <a:ext uri="{FF2B5EF4-FFF2-40B4-BE49-F238E27FC236}">
                  <a16:creationId xmlns:a16="http://schemas.microsoft.com/office/drawing/2014/main" id="{B51EB120-3C5B-874D-904D-94CF9430C59A}"/>
                </a:ext>
              </a:extLst>
            </p:cNvPr>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2491;p107">
              <a:extLst>
                <a:ext uri="{FF2B5EF4-FFF2-40B4-BE49-F238E27FC236}">
                  <a16:creationId xmlns:a16="http://schemas.microsoft.com/office/drawing/2014/main" id="{1768BEC6-53E8-1C5A-2C6A-8F3F1FC9E862}"/>
                </a:ext>
              </a:extLst>
            </p:cNvPr>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2492;p107">
              <a:extLst>
                <a:ext uri="{FF2B5EF4-FFF2-40B4-BE49-F238E27FC236}">
                  <a16:creationId xmlns:a16="http://schemas.microsoft.com/office/drawing/2014/main" id="{DFEC79EA-5ADA-8F71-BAC3-45D1D0409CC4}"/>
                </a:ext>
              </a:extLst>
            </p:cNvPr>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2493;p107">
              <a:extLst>
                <a:ext uri="{FF2B5EF4-FFF2-40B4-BE49-F238E27FC236}">
                  <a16:creationId xmlns:a16="http://schemas.microsoft.com/office/drawing/2014/main" id="{1B9F6F7F-7250-B09C-A525-CEBF1F6612A2}"/>
                </a:ext>
              </a:extLst>
            </p:cNvPr>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2494;p107">
              <a:extLst>
                <a:ext uri="{FF2B5EF4-FFF2-40B4-BE49-F238E27FC236}">
                  <a16:creationId xmlns:a16="http://schemas.microsoft.com/office/drawing/2014/main" id="{69FC432D-EC0F-BCCB-D3E8-A350106C300D}"/>
                </a:ext>
              </a:extLst>
            </p:cNvPr>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2495;p107">
              <a:extLst>
                <a:ext uri="{FF2B5EF4-FFF2-40B4-BE49-F238E27FC236}">
                  <a16:creationId xmlns:a16="http://schemas.microsoft.com/office/drawing/2014/main" id="{D9EC89CA-19DB-FEBC-42DA-38E886AF6C4B}"/>
                </a:ext>
              </a:extLst>
            </p:cNvPr>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2496;p107">
              <a:extLst>
                <a:ext uri="{FF2B5EF4-FFF2-40B4-BE49-F238E27FC236}">
                  <a16:creationId xmlns:a16="http://schemas.microsoft.com/office/drawing/2014/main" id="{DF04D679-B998-11F5-8607-E79427A0CF5D}"/>
                </a:ext>
              </a:extLst>
            </p:cNvPr>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2497;p107">
              <a:extLst>
                <a:ext uri="{FF2B5EF4-FFF2-40B4-BE49-F238E27FC236}">
                  <a16:creationId xmlns:a16="http://schemas.microsoft.com/office/drawing/2014/main" id="{17C9D48C-E176-D20D-3777-73EBC09A5080}"/>
                </a:ext>
              </a:extLst>
            </p:cNvPr>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2498;p107">
              <a:extLst>
                <a:ext uri="{FF2B5EF4-FFF2-40B4-BE49-F238E27FC236}">
                  <a16:creationId xmlns:a16="http://schemas.microsoft.com/office/drawing/2014/main" id="{FDDAABA7-A439-7234-3BF7-C5AD6C6AB971}"/>
                </a:ext>
              </a:extLst>
            </p:cNvPr>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2499;p107">
              <a:extLst>
                <a:ext uri="{FF2B5EF4-FFF2-40B4-BE49-F238E27FC236}">
                  <a16:creationId xmlns:a16="http://schemas.microsoft.com/office/drawing/2014/main" id="{BCDA532D-0E77-3B9D-620B-4DDCC07FBE23}"/>
                </a:ext>
              </a:extLst>
            </p:cNvPr>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2500;p107">
              <a:extLst>
                <a:ext uri="{FF2B5EF4-FFF2-40B4-BE49-F238E27FC236}">
                  <a16:creationId xmlns:a16="http://schemas.microsoft.com/office/drawing/2014/main" id="{6F27D1E6-91AE-4A71-1A84-773CC4BAA5C7}"/>
                </a:ext>
              </a:extLst>
            </p:cNvPr>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2501;p107">
              <a:extLst>
                <a:ext uri="{FF2B5EF4-FFF2-40B4-BE49-F238E27FC236}">
                  <a16:creationId xmlns:a16="http://schemas.microsoft.com/office/drawing/2014/main" id="{BEB5368F-5A08-CEFF-CDCF-840EFE55E1FC}"/>
                </a:ext>
              </a:extLst>
            </p:cNvPr>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2502;p107">
              <a:extLst>
                <a:ext uri="{FF2B5EF4-FFF2-40B4-BE49-F238E27FC236}">
                  <a16:creationId xmlns:a16="http://schemas.microsoft.com/office/drawing/2014/main" id="{C9B16D95-404E-F017-9CBF-06690AD8DC56}"/>
                </a:ext>
              </a:extLst>
            </p:cNvPr>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2503;p107">
              <a:extLst>
                <a:ext uri="{FF2B5EF4-FFF2-40B4-BE49-F238E27FC236}">
                  <a16:creationId xmlns:a16="http://schemas.microsoft.com/office/drawing/2014/main" id="{E1D6AC32-18EA-F49A-4F67-D37281675BA8}"/>
                </a:ext>
              </a:extLst>
            </p:cNvPr>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2504;p107">
              <a:extLst>
                <a:ext uri="{FF2B5EF4-FFF2-40B4-BE49-F238E27FC236}">
                  <a16:creationId xmlns:a16="http://schemas.microsoft.com/office/drawing/2014/main" id="{EF64603B-CB4E-DF76-131F-708DD186F75E}"/>
                </a:ext>
              </a:extLst>
            </p:cNvPr>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2505;p107">
              <a:extLst>
                <a:ext uri="{FF2B5EF4-FFF2-40B4-BE49-F238E27FC236}">
                  <a16:creationId xmlns:a16="http://schemas.microsoft.com/office/drawing/2014/main" id="{B3A69280-B131-4BFB-464E-EC654D44F8C6}"/>
                </a:ext>
              </a:extLst>
            </p:cNvPr>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2506;p107">
              <a:extLst>
                <a:ext uri="{FF2B5EF4-FFF2-40B4-BE49-F238E27FC236}">
                  <a16:creationId xmlns:a16="http://schemas.microsoft.com/office/drawing/2014/main" id="{7FF600B6-1241-6B9B-1EC0-6B494F75D580}"/>
                </a:ext>
              </a:extLst>
            </p:cNvPr>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2507;p107">
              <a:extLst>
                <a:ext uri="{FF2B5EF4-FFF2-40B4-BE49-F238E27FC236}">
                  <a16:creationId xmlns:a16="http://schemas.microsoft.com/office/drawing/2014/main" id="{AA8E24A5-0077-CBB1-CDBC-76D21DF9747D}"/>
                </a:ext>
              </a:extLst>
            </p:cNvPr>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2508;p107">
              <a:extLst>
                <a:ext uri="{FF2B5EF4-FFF2-40B4-BE49-F238E27FC236}">
                  <a16:creationId xmlns:a16="http://schemas.microsoft.com/office/drawing/2014/main" id="{05CA6328-C0A6-2D14-CB56-BB79D269D170}"/>
                </a:ext>
              </a:extLst>
            </p:cNvPr>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2509;p107">
              <a:extLst>
                <a:ext uri="{FF2B5EF4-FFF2-40B4-BE49-F238E27FC236}">
                  <a16:creationId xmlns:a16="http://schemas.microsoft.com/office/drawing/2014/main" id="{5C1E3C46-E90B-38B7-753C-E2CB4E5B330C}"/>
                </a:ext>
              </a:extLst>
            </p:cNvPr>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2510;p107">
              <a:extLst>
                <a:ext uri="{FF2B5EF4-FFF2-40B4-BE49-F238E27FC236}">
                  <a16:creationId xmlns:a16="http://schemas.microsoft.com/office/drawing/2014/main" id="{860AA516-847D-6DFF-46E0-29C0ADBE175F}"/>
                </a:ext>
              </a:extLst>
            </p:cNvPr>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2511;p107">
              <a:extLst>
                <a:ext uri="{FF2B5EF4-FFF2-40B4-BE49-F238E27FC236}">
                  <a16:creationId xmlns:a16="http://schemas.microsoft.com/office/drawing/2014/main" id="{7445114E-DAF8-F3DB-EF6B-E595A1F0638D}"/>
                </a:ext>
              </a:extLst>
            </p:cNvPr>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2512;p107">
              <a:extLst>
                <a:ext uri="{FF2B5EF4-FFF2-40B4-BE49-F238E27FC236}">
                  <a16:creationId xmlns:a16="http://schemas.microsoft.com/office/drawing/2014/main" id="{17F7196C-EC02-92FF-7A8B-2358993DD26C}"/>
                </a:ext>
              </a:extLst>
            </p:cNvPr>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2513;p107">
              <a:extLst>
                <a:ext uri="{FF2B5EF4-FFF2-40B4-BE49-F238E27FC236}">
                  <a16:creationId xmlns:a16="http://schemas.microsoft.com/office/drawing/2014/main" id="{5B633038-5F20-C581-6283-6FFBDCE3C1F6}"/>
                </a:ext>
              </a:extLst>
            </p:cNvPr>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2514;p107">
              <a:extLst>
                <a:ext uri="{FF2B5EF4-FFF2-40B4-BE49-F238E27FC236}">
                  <a16:creationId xmlns:a16="http://schemas.microsoft.com/office/drawing/2014/main" id="{DF395367-B686-7228-2D22-8A8EA1D8D8C8}"/>
                </a:ext>
              </a:extLst>
            </p:cNvPr>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2515;p107">
              <a:extLst>
                <a:ext uri="{FF2B5EF4-FFF2-40B4-BE49-F238E27FC236}">
                  <a16:creationId xmlns:a16="http://schemas.microsoft.com/office/drawing/2014/main" id="{D0F2A7EF-FFA8-F4B7-2438-334172806754}"/>
                </a:ext>
              </a:extLst>
            </p:cNvPr>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516;p107">
              <a:extLst>
                <a:ext uri="{FF2B5EF4-FFF2-40B4-BE49-F238E27FC236}">
                  <a16:creationId xmlns:a16="http://schemas.microsoft.com/office/drawing/2014/main" id="{F1CF399A-9C1D-8058-5C4A-E8A84C61EF13}"/>
                </a:ext>
              </a:extLst>
            </p:cNvPr>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517;p107">
              <a:extLst>
                <a:ext uri="{FF2B5EF4-FFF2-40B4-BE49-F238E27FC236}">
                  <a16:creationId xmlns:a16="http://schemas.microsoft.com/office/drawing/2014/main" id="{35A13BB0-46FB-91BA-B59E-73E8262E4431}"/>
                </a:ext>
              </a:extLst>
            </p:cNvPr>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518;p107">
              <a:extLst>
                <a:ext uri="{FF2B5EF4-FFF2-40B4-BE49-F238E27FC236}">
                  <a16:creationId xmlns:a16="http://schemas.microsoft.com/office/drawing/2014/main" id="{4D233629-339D-8994-4434-2B251BBEAEFD}"/>
                </a:ext>
              </a:extLst>
            </p:cNvPr>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519;p107">
              <a:extLst>
                <a:ext uri="{FF2B5EF4-FFF2-40B4-BE49-F238E27FC236}">
                  <a16:creationId xmlns:a16="http://schemas.microsoft.com/office/drawing/2014/main" id="{7E881B75-3916-F325-6474-6F2E692600DA}"/>
                </a:ext>
              </a:extLst>
            </p:cNvPr>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520;p107">
              <a:extLst>
                <a:ext uri="{FF2B5EF4-FFF2-40B4-BE49-F238E27FC236}">
                  <a16:creationId xmlns:a16="http://schemas.microsoft.com/office/drawing/2014/main" id="{18C50CA1-8963-B5F9-EB05-DBDCE99B3CA7}"/>
                </a:ext>
              </a:extLst>
            </p:cNvPr>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521;p107">
              <a:extLst>
                <a:ext uri="{FF2B5EF4-FFF2-40B4-BE49-F238E27FC236}">
                  <a16:creationId xmlns:a16="http://schemas.microsoft.com/office/drawing/2014/main" id="{F2CD1F15-CFC0-9B4D-7C88-E3D6CEA074BD}"/>
                </a:ext>
              </a:extLst>
            </p:cNvPr>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522;p107">
              <a:extLst>
                <a:ext uri="{FF2B5EF4-FFF2-40B4-BE49-F238E27FC236}">
                  <a16:creationId xmlns:a16="http://schemas.microsoft.com/office/drawing/2014/main" id="{2BCE5F3C-68AD-02A1-7605-1E21174C9F62}"/>
                </a:ext>
              </a:extLst>
            </p:cNvPr>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523;p107">
              <a:extLst>
                <a:ext uri="{FF2B5EF4-FFF2-40B4-BE49-F238E27FC236}">
                  <a16:creationId xmlns:a16="http://schemas.microsoft.com/office/drawing/2014/main" id="{AC2C0E0B-3D3B-7F2D-3B5B-EC11ED6267B0}"/>
                </a:ext>
              </a:extLst>
            </p:cNvPr>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524;p107">
              <a:extLst>
                <a:ext uri="{FF2B5EF4-FFF2-40B4-BE49-F238E27FC236}">
                  <a16:creationId xmlns:a16="http://schemas.microsoft.com/office/drawing/2014/main" id="{2CF46ED5-2AF2-C58D-1712-5780504DE6AC}"/>
                </a:ext>
              </a:extLst>
            </p:cNvPr>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525;p107">
              <a:extLst>
                <a:ext uri="{FF2B5EF4-FFF2-40B4-BE49-F238E27FC236}">
                  <a16:creationId xmlns:a16="http://schemas.microsoft.com/office/drawing/2014/main" id="{B5AF864E-CC95-9569-9CBE-B70C156A1B9A}"/>
                </a:ext>
              </a:extLst>
            </p:cNvPr>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526;p107">
              <a:extLst>
                <a:ext uri="{FF2B5EF4-FFF2-40B4-BE49-F238E27FC236}">
                  <a16:creationId xmlns:a16="http://schemas.microsoft.com/office/drawing/2014/main" id="{B9585F88-4238-2213-FC36-9D27D9A69845}"/>
                </a:ext>
              </a:extLst>
            </p:cNvPr>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527;p107">
              <a:extLst>
                <a:ext uri="{FF2B5EF4-FFF2-40B4-BE49-F238E27FC236}">
                  <a16:creationId xmlns:a16="http://schemas.microsoft.com/office/drawing/2014/main" id="{9A14A1F1-3B4D-0E3D-86DE-4F773D0B19A3}"/>
                </a:ext>
              </a:extLst>
            </p:cNvPr>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528;p107">
              <a:extLst>
                <a:ext uri="{FF2B5EF4-FFF2-40B4-BE49-F238E27FC236}">
                  <a16:creationId xmlns:a16="http://schemas.microsoft.com/office/drawing/2014/main" id="{631FAC41-2842-4A1C-0931-F1D5455F301A}"/>
                </a:ext>
              </a:extLst>
            </p:cNvPr>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529;p107">
              <a:extLst>
                <a:ext uri="{FF2B5EF4-FFF2-40B4-BE49-F238E27FC236}">
                  <a16:creationId xmlns:a16="http://schemas.microsoft.com/office/drawing/2014/main" id="{C0DFAE3A-45D3-DC9E-6A8F-3406E0767989}"/>
                </a:ext>
              </a:extLst>
            </p:cNvPr>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530;p107">
              <a:extLst>
                <a:ext uri="{FF2B5EF4-FFF2-40B4-BE49-F238E27FC236}">
                  <a16:creationId xmlns:a16="http://schemas.microsoft.com/office/drawing/2014/main" id="{90FBFDA5-6950-62A9-4F4E-50810EF5DB94}"/>
                </a:ext>
              </a:extLst>
            </p:cNvPr>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531;p107">
              <a:extLst>
                <a:ext uri="{FF2B5EF4-FFF2-40B4-BE49-F238E27FC236}">
                  <a16:creationId xmlns:a16="http://schemas.microsoft.com/office/drawing/2014/main" id="{F5CCFFA5-4950-15B9-D16C-F6B5C4DAC44A}"/>
                </a:ext>
              </a:extLst>
            </p:cNvPr>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532;p107">
              <a:extLst>
                <a:ext uri="{FF2B5EF4-FFF2-40B4-BE49-F238E27FC236}">
                  <a16:creationId xmlns:a16="http://schemas.microsoft.com/office/drawing/2014/main" id="{CA819C67-9F09-095D-4F62-06F8EFC539F4}"/>
                </a:ext>
              </a:extLst>
            </p:cNvPr>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533;p107">
              <a:extLst>
                <a:ext uri="{FF2B5EF4-FFF2-40B4-BE49-F238E27FC236}">
                  <a16:creationId xmlns:a16="http://schemas.microsoft.com/office/drawing/2014/main" id="{740C0AD2-26D5-AE69-2975-1F8E0A2FF6CD}"/>
                </a:ext>
              </a:extLst>
            </p:cNvPr>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534;p107">
              <a:extLst>
                <a:ext uri="{FF2B5EF4-FFF2-40B4-BE49-F238E27FC236}">
                  <a16:creationId xmlns:a16="http://schemas.microsoft.com/office/drawing/2014/main" id="{96FF40F5-D8F0-A447-E980-D3E3FF8EE5AA}"/>
                </a:ext>
              </a:extLst>
            </p:cNvPr>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535;p107">
              <a:extLst>
                <a:ext uri="{FF2B5EF4-FFF2-40B4-BE49-F238E27FC236}">
                  <a16:creationId xmlns:a16="http://schemas.microsoft.com/office/drawing/2014/main" id="{D002E477-87D7-B285-D4B1-DFCBDFB07A6B}"/>
                </a:ext>
              </a:extLst>
            </p:cNvPr>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536;p107">
              <a:extLst>
                <a:ext uri="{FF2B5EF4-FFF2-40B4-BE49-F238E27FC236}">
                  <a16:creationId xmlns:a16="http://schemas.microsoft.com/office/drawing/2014/main" id="{28E469F0-D663-3CCB-025E-18C478D2FCE1}"/>
                </a:ext>
              </a:extLst>
            </p:cNvPr>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537;p107">
              <a:extLst>
                <a:ext uri="{FF2B5EF4-FFF2-40B4-BE49-F238E27FC236}">
                  <a16:creationId xmlns:a16="http://schemas.microsoft.com/office/drawing/2014/main" id="{F5F958FF-D511-B851-E1C9-040E87CFDDB1}"/>
                </a:ext>
              </a:extLst>
            </p:cNvPr>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538;p107">
              <a:extLst>
                <a:ext uri="{FF2B5EF4-FFF2-40B4-BE49-F238E27FC236}">
                  <a16:creationId xmlns:a16="http://schemas.microsoft.com/office/drawing/2014/main" id="{312A5F05-6264-C090-D89A-D7339F4080AE}"/>
                </a:ext>
              </a:extLst>
            </p:cNvPr>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539;p107">
              <a:extLst>
                <a:ext uri="{FF2B5EF4-FFF2-40B4-BE49-F238E27FC236}">
                  <a16:creationId xmlns:a16="http://schemas.microsoft.com/office/drawing/2014/main" id="{21095DAA-5D5C-EB5F-7E63-BF5A6E9FD30A}"/>
                </a:ext>
              </a:extLst>
            </p:cNvPr>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540;p107">
              <a:extLst>
                <a:ext uri="{FF2B5EF4-FFF2-40B4-BE49-F238E27FC236}">
                  <a16:creationId xmlns:a16="http://schemas.microsoft.com/office/drawing/2014/main" id="{33EDDB9B-00DA-66B4-646C-BC51DC006B17}"/>
                </a:ext>
              </a:extLst>
            </p:cNvPr>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541;p107">
              <a:extLst>
                <a:ext uri="{FF2B5EF4-FFF2-40B4-BE49-F238E27FC236}">
                  <a16:creationId xmlns:a16="http://schemas.microsoft.com/office/drawing/2014/main" id="{502E5202-EBDA-F331-ECB7-156C7AF3724C}"/>
                </a:ext>
              </a:extLst>
            </p:cNvPr>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542;p107">
              <a:extLst>
                <a:ext uri="{FF2B5EF4-FFF2-40B4-BE49-F238E27FC236}">
                  <a16:creationId xmlns:a16="http://schemas.microsoft.com/office/drawing/2014/main" id="{7BA3485D-0B48-DF9E-90C9-836F523AAA4A}"/>
                </a:ext>
              </a:extLst>
            </p:cNvPr>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543;p107">
              <a:extLst>
                <a:ext uri="{FF2B5EF4-FFF2-40B4-BE49-F238E27FC236}">
                  <a16:creationId xmlns:a16="http://schemas.microsoft.com/office/drawing/2014/main" id="{9BFEA0E1-4A1A-BC26-FE4A-ED6970F25E10}"/>
                </a:ext>
              </a:extLst>
            </p:cNvPr>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544;p107">
              <a:extLst>
                <a:ext uri="{FF2B5EF4-FFF2-40B4-BE49-F238E27FC236}">
                  <a16:creationId xmlns:a16="http://schemas.microsoft.com/office/drawing/2014/main" id="{799FA7FD-3CC5-2F91-4555-48FC50FF659A}"/>
                </a:ext>
              </a:extLst>
            </p:cNvPr>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545;p107">
              <a:extLst>
                <a:ext uri="{FF2B5EF4-FFF2-40B4-BE49-F238E27FC236}">
                  <a16:creationId xmlns:a16="http://schemas.microsoft.com/office/drawing/2014/main" id="{E5A9EFD0-225E-0F3A-ED12-A4510CC8E91F}"/>
                </a:ext>
              </a:extLst>
            </p:cNvPr>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546;p107">
              <a:extLst>
                <a:ext uri="{FF2B5EF4-FFF2-40B4-BE49-F238E27FC236}">
                  <a16:creationId xmlns:a16="http://schemas.microsoft.com/office/drawing/2014/main" id="{2B7F122A-BBCE-09D9-F921-F8D74C0019F0}"/>
                </a:ext>
              </a:extLst>
            </p:cNvPr>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547;p107">
              <a:extLst>
                <a:ext uri="{FF2B5EF4-FFF2-40B4-BE49-F238E27FC236}">
                  <a16:creationId xmlns:a16="http://schemas.microsoft.com/office/drawing/2014/main" id="{DD9411DD-48B5-A299-CE28-91B5C4661346}"/>
                </a:ext>
              </a:extLst>
            </p:cNvPr>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548;p107">
              <a:extLst>
                <a:ext uri="{FF2B5EF4-FFF2-40B4-BE49-F238E27FC236}">
                  <a16:creationId xmlns:a16="http://schemas.microsoft.com/office/drawing/2014/main" id="{E5B51C94-DBC4-5D17-519B-BCE94377E0AE}"/>
                </a:ext>
              </a:extLst>
            </p:cNvPr>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549;p107">
              <a:extLst>
                <a:ext uri="{FF2B5EF4-FFF2-40B4-BE49-F238E27FC236}">
                  <a16:creationId xmlns:a16="http://schemas.microsoft.com/office/drawing/2014/main" id="{0705D6DD-0DFB-6376-D252-0EE439416B73}"/>
                </a:ext>
              </a:extLst>
            </p:cNvPr>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550;p107">
              <a:extLst>
                <a:ext uri="{FF2B5EF4-FFF2-40B4-BE49-F238E27FC236}">
                  <a16:creationId xmlns:a16="http://schemas.microsoft.com/office/drawing/2014/main" id="{4E6F80F0-EAC5-490F-D0FB-BC53114A6F2F}"/>
                </a:ext>
              </a:extLst>
            </p:cNvPr>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551;p107">
              <a:extLst>
                <a:ext uri="{FF2B5EF4-FFF2-40B4-BE49-F238E27FC236}">
                  <a16:creationId xmlns:a16="http://schemas.microsoft.com/office/drawing/2014/main" id="{273D45C7-90FA-AAE1-6E3C-0F9ABCDC1A0E}"/>
                </a:ext>
              </a:extLst>
            </p:cNvPr>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552;p107">
              <a:extLst>
                <a:ext uri="{FF2B5EF4-FFF2-40B4-BE49-F238E27FC236}">
                  <a16:creationId xmlns:a16="http://schemas.microsoft.com/office/drawing/2014/main" id="{173DCEB5-C2F0-6242-0727-222BEE3F52FD}"/>
                </a:ext>
              </a:extLst>
            </p:cNvPr>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553;p107">
              <a:extLst>
                <a:ext uri="{FF2B5EF4-FFF2-40B4-BE49-F238E27FC236}">
                  <a16:creationId xmlns:a16="http://schemas.microsoft.com/office/drawing/2014/main" id="{AC9C64DD-E32A-16FC-4659-544070D21C47}"/>
                </a:ext>
              </a:extLst>
            </p:cNvPr>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554;p107">
              <a:extLst>
                <a:ext uri="{FF2B5EF4-FFF2-40B4-BE49-F238E27FC236}">
                  <a16:creationId xmlns:a16="http://schemas.microsoft.com/office/drawing/2014/main" id="{585D3F24-6C24-8C9C-2090-484DA4A4A24F}"/>
                </a:ext>
              </a:extLst>
            </p:cNvPr>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555;p107">
              <a:extLst>
                <a:ext uri="{FF2B5EF4-FFF2-40B4-BE49-F238E27FC236}">
                  <a16:creationId xmlns:a16="http://schemas.microsoft.com/office/drawing/2014/main" id="{F5A90473-DA87-F397-B1E2-B838092C67E7}"/>
                </a:ext>
              </a:extLst>
            </p:cNvPr>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556;p107">
              <a:extLst>
                <a:ext uri="{FF2B5EF4-FFF2-40B4-BE49-F238E27FC236}">
                  <a16:creationId xmlns:a16="http://schemas.microsoft.com/office/drawing/2014/main" id="{DF51D5CD-70EF-D490-7E48-42736ACEEA24}"/>
                </a:ext>
              </a:extLst>
            </p:cNvPr>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557;p107">
              <a:extLst>
                <a:ext uri="{FF2B5EF4-FFF2-40B4-BE49-F238E27FC236}">
                  <a16:creationId xmlns:a16="http://schemas.microsoft.com/office/drawing/2014/main" id="{98AB3DA7-3CA5-CECA-4030-E08E5120FF29}"/>
                </a:ext>
              </a:extLst>
            </p:cNvPr>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558;p107">
              <a:extLst>
                <a:ext uri="{FF2B5EF4-FFF2-40B4-BE49-F238E27FC236}">
                  <a16:creationId xmlns:a16="http://schemas.microsoft.com/office/drawing/2014/main" id="{B3304345-867B-700D-469C-F69767737DA1}"/>
                </a:ext>
              </a:extLst>
            </p:cNvPr>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559;p107">
              <a:extLst>
                <a:ext uri="{FF2B5EF4-FFF2-40B4-BE49-F238E27FC236}">
                  <a16:creationId xmlns:a16="http://schemas.microsoft.com/office/drawing/2014/main" id="{0FC2DC6B-386B-D87E-F241-65B3E0ACEF49}"/>
                </a:ext>
              </a:extLst>
            </p:cNvPr>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560;p107">
              <a:extLst>
                <a:ext uri="{FF2B5EF4-FFF2-40B4-BE49-F238E27FC236}">
                  <a16:creationId xmlns:a16="http://schemas.microsoft.com/office/drawing/2014/main" id="{B2A18B5D-6E13-7D00-5435-F6A9A06FEA62}"/>
                </a:ext>
              </a:extLst>
            </p:cNvPr>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561;p107">
              <a:extLst>
                <a:ext uri="{FF2B5EF4-FFF2-40B4-BE49-F238E27FC236}">
                  <a16:creationId xmlns:a16="http://schemas.microsoft.com/office/drawing/2014/main" id="{DF86B8D3-1F86-6443-1672-B49EC0B05AB2}"/>
                </a:ext>
              </a:extLst>
            </p:cNvPr>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562;p107">
              <a:extLst>
                <a:ext uri="{FF2B5EF4-FFF2-40B4-BE49-F238E27FC236}">
                  <a16:creationId xmlns:a16="http://schemas.microsoft.com/office/drawing/2014/main" id="{C50DD046-D618-F508-17FC-98A24F228C47}"/>
                </a:ext>
              </a:extLst>
            </p:cNvPr>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563;p107">
              <a:extLst>
                <a:ext uri="{FF2B5EF4-FFF2-40B4-BE49-F238E27FC236}">
                  <a16:creationId xmlns:a16="http://schemas.microsoft.com/office/drawing/2014/main" id="{73C2B762-8FA9-AEE0-0618-8096BE030DEC}"/>
                </a:ext>
              </a:extLst>
            </p:cNvPr>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564;p107">
              <a:extLst>
                <a:ext uri="{FF2B5EF4-FFF2-40B4-BE49-F238E27FC236}">
                  <a16:creationId xmlns:a16="http://schemas.microsoft.com/office/drawing/2014/main" id="{181172E5-EAD7-7016-1BB1-C30998093461}"/>
                </a:ext>
              </a:extLst>
            </p:cNvPr>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565;p107">
              <a:extLst>
                <a:ext uri="{FF2B5EF4-FFF2-40B4-BE49-F238E27FC236}">
                  <a16:creationId xmlns:a16="http://schemas.microsoft.com/office/drawing/2014/main" id="{B939F65C-0587-CFA9-BCB0-EDB012075439}"/>
                </a:ext>
              </a:extLst>
            </p:cNvPr>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566;p107">
              <a:extLst>
                <a:ext uri="{FF2B5EF4-FFF2-40B4-BE49-F238E27FC236}">
                  <a16:creationId xmlns:a16="http://schemas.microsoft.com/office/drawing/2014/main" id="{89E063DE-78BF-C5A8-F464-68A8AE7F661E}"/>
                </a:ext>
              </a:extLst>
            </p:cNvPr>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567;p107">
              <a:extLst>
                <a:ext uri="{FF2B5EF4-FFF2-40B4-BE49-F238E27FC236}">
                  <a16:creationId xmlns:a16="http://schemas.microsoft.com/office/drawing/2014/main" id="{B061BED8-BF17-023C-999C-002B95C53E5C}"/>
                </a:ext>
              </a:extLst>
            </p:cNvPr>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568;p107">
              <a:extLst>
                <a:ext uri="{FF2B5EF4-FFF2-40B4-BE49-F238E27FC236}">
                  <a16:creationId xmlns:a16="http://schemas.microsoft.com/office/drawing/2014/main" id="{5B800645-F7DD-A870-1418-3AEDE4B08528}"/>
                </a:ext>
              </a:extLst>
            </p:cNvPr>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569;p107">
              <a:extLst>
                <a:ext uri="{FF2B5EF4-FFF2-40B4-BE49-F238E27FC236}">
                  <a16:creationId xmlns:a16="http://schemas.microsoft.com/office/drawing/2014/main" id="{5AE3610C-990C-0F74-9F44-AC0A3AB8B124}"/>
                </a:ext>
              </a:extLst>
            </p:cNvPr>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570;p107">
              <a:extLst>
                <a:ext uri="{FF2B5EF4-FFF2-40B4-BE49-F238E27FC236}">
                  <a16:creationId xmlns:a16="http://schemas.microsoft.com/office/drawing/2014/main" id="{A77971AD-026A-D4ED-DC42-5E1F82833818}"/>
                </a:ext>
              </a:extLst>
            </p:cNvPr>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571;p107">
              <a:extLst>
                <a:ext uri="{FF2B5EF4-FFF2-40B4-BE49-F238E27FC236}">
                  <a16:creationId xmlns:a16="http://schemas.microsoft.com/office/drawing/2014/main" id="{CEF1F1D4-05F6-F32B-EE23-5747292FE299}"/>
                </a:ext>
              </a:extLst>
            </p:cNvPr>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572;p107">
              <a:extLst>
                <a:ext uri="{FF2B5EF4-FFF2-40B4-BE49-F238E27FC236}">
                  <a16:creationId xmlns:a16="http://schemas.microsoft.com/office/drawing/2014/main" id="{66474EBA-89AA-E4DD-981E-D8108839C3D5}"/>
                </a:ext>
              </a:extLst>
            </p:cNvPr>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573;p107">
              <a:extLst>
                <a:ext uri="{FF2B5EF4-FFF2-40B4-BE49-F238E27FC236}">
                  <a16:creationId xmlns:a16="http://schemas.microsoft.com/office/drawing/2014/main" id="{6CA69DC4-27D7-708A-4EBD-02A893F216D0}"/>
                </a:ext>
              </a:extLst>
            </p:cNvPr>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574;p107">
              <a:extLst>
                <a:ext uri="{FF2B5EF4-FFF2-40B4-BE49-F238E27FC236}">
                  <a16:creationId xmlns:a16="http://schemas.microsoft.com/office/drawing/2014/main" id="{1DFB113F-8301-254D-88F2-80AB42A4CA02}"/>
                </a:ext>
              </a:extLst>
            </p:cNvPr>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575;p107">
              <a:extLst>
                <a:ext uri="{FF2B5EF4-FFF2-40B4-BE49-F238E27FC236}">
                  <a16:creationId xmlns:a16="http://schemas.microsoft.com/office/drawing/2014/main" id="{5165D50B-D2AA-4663-2C50-0E5DF534D331}"/>
                </a:ext>
              </a:extLst>
            </p:cNvPr>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576;p107">
              <a:extLst>
                <a:ext uri="{FF2B5EF4-FFF2-40B4-BE49-F238E27FC236}">
                  <a16:creationId xmlns:a16="http://schemas.microsoft.com/office/drawing/2014/main" id="{013B6CC4-D38A-F5EE-9CB8-BDE5B9E1C9A3}"/>
                </a:ext>
              </a:extLst>
            </p:cNvPr>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577;p107">
              <a:extLst>
                <a:ext uri="{FF2B5EF4-FFF2-40B4-BE49-F238E27FC236}">
                  <a16:creationId xmlns:a16="http://schemas.microsoft.com/office/drawing/2014/main" id="{7A132E13-070A-3C0B-2BE4-F5A1349C697C}"/>
                </a:ext>
              </a:extLst>
            </p:cNvPr>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578;p107">
              <a:extLst>
                <a:ext uri="{FF2B5EF4-FFF2-40B4-BE49-F238E27FC236}">
                  <a16:creationId xmlns:a16="http://schemas.microsoft.com/office/drawing/2014/main" id="{38230390-C03F-A621-16FA-F8C0D904AB08}"/>
                </a:ext>
              </a:extLst>
            </p:cNvPr>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579;p107">
              <a:extLst>
                <a:ext uri="{FF2B5EF4-FFF2-40B4-BE49-F238E27FC236}">
                  <a16:creationId xmlns:a16="http://schemas.microsoft.com/office/drawing/2014/main" id="{B59DBBAB-6E37-E217-CC40-933FBF75CB67}"/>
                </a:ext>
              </a:extLst>
            </p:cNvPr>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580;p107">
              <a:extLst>
                <a:ext uri="{FF2B5EF4-FFF2-40B4-BE49-F238E27FC236}">
                  <a16:creationId xmlns:a16="http://schemas.microsoft.com/office/drawing/2014/main" id="{7FFE5945-1323-E203-AA5C-C620B78C5E78}"/>
                </a:ext>
              </a:extLst>
            </p:cNvPr>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581;p107">
              <a:extLst>
                <a:ext uri="{FF2B5EF4-FFF2-40B4-BE49-F238E27FC236}">
                  <a16:creationId xmlns:a16="http://schemas.microsoft.com/office/drawing/2014/main" id="{2DE62813-3A8B-C3DA-E78C-E325DEA0869F}"/>
                </a:ext>
              </a:extLst>
            </p:cNvPr>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582;p107">
              <a:extLst>
                <a:ext uri="{FF2B5EF4-FFF2-40B4-BE49-F238E27FC236}">
                  <a16:creationId xmlns:a16="http://schemas.microsoft.com/office/drawing/2014/main" id="{45998342-2CBB-AA55-0B8A-BEF6549D4002}"/>
                </a:ext>
              </a:extLst>
            </p:cNvPr>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583;p107">
              <a:extLst>
                <a:ext uri="{FF2B5EF4-FFF2-40B4-BE49-F238E27FC236}">
                  <a16:creationId xmlns:a16="http://schemas.microsoft.com/office/drawing/2014/main" id="{1180EA96-0CD7-8E8C-CCAB-287705D5707D}"/>
                </a:ext>
              </a:extLst>
            </p:cNvPr>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584;p107">
              <a:extLst>
                <a:ext uri="{FF2B5EF4-FFF2-40B4-BE49-F238E27FC236}">
                  <a16:creationId xmlns:a16="http://schemas.microsoft.com/office/drawing/2014/main" id="{03FEC6E8-680A-B910-B30A-325FBF4EDB9D}"/>
                </a:ext>
              </a:extLst>
            </p:cNvPr>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585;p107">
              <a:extLst>
                <a:ext uri="{FF2B5EF4-FFF2-40B4-BE49-F238E27FC236}">
                  <a16:creationId xmlns:a16="http://schemas.microsoft.com/office/drawing/2014/main" id="{B9B82E99-214A-DB64-35D5-163610063E7F}"/>
                </a:ext>
              </a:extLst>
            </p:cNvPr>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586;p107">
              <a:extLst>
                <a:ext uri="{FF2B5EF4-FFF2-40B4-BE49-F238E27FC236}">
                  <a16:creationId xmlns:a16="http://schemas.microsoft.com/office/drawing/2014/main" id="{610B35E8-7C69-8D24-A226-EFAA53D75C04}"/>
                </a:ext>
              </a:extLst>
            </p:cNvPr>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587;p107">
              <a:extLst>
                <a:ext uri="{FF2B5EF4-FFF2-40B4-BE49-F238E27FC236}">
                  <a16:creationId xmlns:a16="http://schemas.microsoft.com/office/drawing/2014/main" id="{5861F0E1-A918-B27D-99D4-7963CB78D306}"/>
                </a:ext>
              </a:extLst>
            </p:cNvPr>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588;p107">
              <a:extLst>
                <a:ext uri="{FF2B5EF4-FFF2-40B4-BE49-F238E27FC236}">
                  <a16:creationId xmlns:a16="http://schemas.microsoft.com/office/drawing/2014/main" id="{F3075605-C69A-4CFA-2504-5327305CF9B6}"/>
                </a:ext>
              </a:extLst>
            </p:cNvPr>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589;p107">
              <a:extLst>
                <a:ext uri="{FF2B5EF4-FFF2-40B4-BE49-F238E27FC236}">
                  <a16:creationId xmlns:a16="http://schemas.microsoft.com/office/drawing/2014/main" id="{942B28D2-AAF5-ADD2-4AA9-AC3AACAD7178}"/>
                </a:ext>
              </a:extLst>
            </p:cNvPr>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590;p107">
              <a:extLst>
                <a:ext uri="{FF2B5EF4-FFF2-40B4-BE49-F238E27FC236}">
                  <a16:creationId xmlns:a16="http://schemas.microsoft.com/office/drawing/2014/main" id="{EE30F073-D1F8-369C-263D-6086A4291998}"/>
                </a:ext>
              </a:extLst>
            </p:cNvPr>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591;p107">
              <a:extLst>
                <a:ext uri="{FF2B5EF4-FFF2-40B4-BE49-F238E27FC236}">
                  <a16:creationId xmlns:a16="http://schemas.microsoft.com/office/drawing/2014/main" id="{18F4B9A1-9F73-C729-EEB5-859A3C078C40}"/>
                </a:ext>
              </a:extLst>
            </p:cNvPr>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592;p107">
              <a:extLst>
                <a:ext uri="{FF2B5EF4-FFF2-40B4-BE49-F238E27FC236}">
                  <a16:creationId xmlns:a16="http://schemas.microsoft.com/office/drawing/2014/main" id="{E6CC29A3-492F-4706-2B03-3E7EC22AD6A4}"/>
                </a:ext>
              </a:extLst>
            </p:cNvPr>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593;p107">
              <a:extLst>
                <a:ext uri="{FF2B5EF4-FFF2-40B4-BE49-F238E27FC236}">
                  <a16:creationId xmlns:a16="http://schemas.microsoft.com/office/drawing/2014/main" id="{8FD08F57-845B-1F05-52DB-A99F5442C728}"/>
                </a:ext>
              </a:extLst>
            </p:cNvPr>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594;p107">
              <a:extLst>
                <a:ext uri="{FF2B5EF4-FFF2-40B4-BE49-F238E27FC236}">
                  <a16:creationId xmlns:a16="http://schemas.microsoft.com/office/drawing/2014/main" id="{423D4BFA-DC71-45BD-01DD-167C4236D7E3}"/>
                </a:ext>
              </a:extLst>
            </p:cNvPr>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595;p107">
              <a:extLst>
                <a:ext uri="{FF2B5EF4-FFF2-40B4-BE49-F238E27FC236}">
                  <a16:creationId xmlns:a16="http://schemas.microsoft.com/office/drawing/2014/main" id="{63856B37-053C-AF7D-C73F-2496F1DD7F01}"/>
                </a:ext>
              </a:extLst>
            </p:cNvPr>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596;p107">
              <a:extLst>
                <a:ext uri="{FF2B5EF4-FFF2-40B4-BE49-F238E27FC236}">
                  <a16:creationId xmlns:a16="http://schemas.microsoft.com/office/drawing/2014/main" id="{841F90E7-1520-FAC7-4A35-1A513B250690}"/>
                </a:ext>
              </a:extLst>
            </p:cNvPr>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597;p107">
              <a:extLst>
                <a:ext uri="{FF2B5EF4-FFF2-40B4-BE49-F238E27FC236}">
                  <a16:creationId xmlns:a16="http://schemas.microsoft.com/office/drawing/2014/main" id="{F9E946DB-0A69-B829-952E-13AC901ACED8}"/>
                </a:ext>
              </a:extLst>
            </p:cNvPr>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598;p107">
              <a:extLst>
                <a:ext uri="{FF2B5EF4-FFF2-40B4-BE49-F238E27FC236}">
                  <a16:creationId xmlns:a16="http://schemas.microsoft.com/office/drawing/2014/main" id="{F1B3349B-F6CE-7649-8C89-4F8EDF3E6507}"/>
                </a:ext>
              </a:extLst>
            </p:cNvPr>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599;p107">
              <a:extLst>
                <a:ext uri="{FF2B5EF4-FFF2-40B4-BE49-F238E27FC236}">
                  <a16:creationId xmlns:a16="http://schemas.microsoft.com/office/drawing/2014/main" id="{EAD5772F-D0B5-D021-3003-8660986E1B58}"/>
                </a:ext>
              </a:extLst>
            </p:cNvPr>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600;p107">
              <a:extLst>
                <a:ext uri="{FF2B5EF4-FFF2-40B4-BE49-F238E27FC236}">
                  <a16:creationId xmlns:a16="http://schemas.microsoft.com/office/drawing/2014/main" id="{41DF6AD2-8B2C-4208-652B-3135D5527A13}"/>
                </a:ext>
              </a:extLst>
            </p:cNvPr>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601;p107">
              <a:extLst>
                <a:ext uri="{FF2B5EF4-FFF2-40B4-BE49-F238E27FC236}">
                  <a16:creationId xmlns:a16="http://schemas.microsoft.com/office/drawing/2014/main" id="{FFAF9113-65D6-6191-5EED-3CBFE5839E21}"/>
                </a:ext>
              </a:extLst>
            </p:cNvPr>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602;p107">
              <a:extLst>
                <a:ext uri="{FF2B5EF4-FFF2-40B4-BE49-F238E27FC236}">
                  <a16:creationId xmlns:a16="http://schemas.microsoft.com/office/drawing/2014/main" id="{5D7F1F1F-A1F4-EA49-76AD-2BF12743EA26}"/>
                </a:ext>
              </a:extLst>
            </p:cNvPr>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603;p107">
              <a:extLst>
                <a:ext uri="{FF2B5EF4-FFF2-40B4-BE49-F238E27FC236}">
                  <a16:creationId xmlns:a16="http://schemas.microsoft.com/office/drawing/2014/main" id="{99F9F4F7-2849-59F6-E1C6-4AEC850CB1FB}"/>
                </a:ext>
              </a:extLst>
            </p:cNvPr>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604;p107">
              <a:extLst>
                <a:ext uri="{FF2B5EF4-FFF2-40B4-BE49-F238E27FC236}">
                  <a16:creationId xmlns:a16="http://schemas.microsoft.com/office/drawing/2014/main" id="{65080DFF-58E1-FD19-BBA4-F9F7F006E5B1}"/>
                </a:ext>
              </a:extLst>
            </p:cNvPr>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605;p107">
              <a:extLst>
                <a:ext uri="{FF2B5EF4-FFF2-40B4-BE49-F238E27FC236}">
                  <a16:creationId xmlns:a16="http://schemas.microsoft.com/office/drawing/2014/main" id="{FBA0B238-0183-C0D4-AC0D-7121C01B8BA3}"/>
                </a:ext>
              </a:extLst>
            </p:cNvPr>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606;p107">
              <a:extLst>
                <a:ext uri="{FF2B5EF4-FFF2-40B4-BE49-F238E27FC236}">
                  <a16:creationId xmlns:a16="http://schemas.microsoft.com/office/drawing/2014/main" id="{38BED520-AE4B-296D-D7A2-B21F786114FB}"/>
                </a:ext>
              </a:extLst>
            </p:cNvPr>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607;p107">
              <a:extLst>
                <a:ext uri="{FF2B5EF4-FFF2-40B4-BE49-F238E27FC236}">
                  <a16:creationId xmlns:a16="http://schemas.microsoft.com/office/drawing/2014/main" id="{9E7891B0-A9EA-0474-D56C-3526500E73F0}"/>
                </a:ext>
              </a:extLst>
            </p:cNvPr>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608;p107">
              <a:extLst>
                <a:ext uri="{FF2B5EF4-FFF2-40B4-BE49-F238E27FC236}">
                  <a16:creationId xmlns:a16="http://schemas.microsoft.com/office/drawing/2014/main" id="{87024E82-5EF6-4CD5-49CD-AD0E70F49EB2}"/>
                </a:ext>
              </a:extLst>
            </p:cNvPr>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609;p107">
              <a:extLst>
                <a:ext uri="{FF2B5EF4-FFF2-40B4-BE49-F238E27FC236}">
                  <a16:creationId xmlns:a16="http://schemas.microsoft.com/office/drawing/2014/main" id="{BE92B333-D078-ED03-4955-8FF262384E44}"/>
                </a:ext>
              </a:extLst>
            </p:cNvPr>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610;p107">
              <a:extLst>
                <a:ext uri="{FF2B5EF4-FFF2-40B4-BE49-F238E27FC236}">
                  <a16:creationId xmlns:a16="http://schemas.microsoft.com/office/drawing/2014/main" id="{C4EA8F90-FCC5-7DDD-2D80-B9A85CA19BCB}"/>
                </a:ext>
              </a:extLst>
            </p:cNvPr>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611;p107">
              <a:extLst>
                <a:ext uri="{FF2B5EF4-FFF2-40B4-BE49-F238E27FC236}">
                  <a16:creationId xmlns:a16="http://schemas.microsoft.com/office/drawing/2014/main" id="{485CA440-4787-EB00-9681-DF4B7574A1CB}"/>
                </a:ext>
              </a:extLst>
            </p:cNvPr>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612;p107">
              <a:extLst>
                <a:ext uri="{FF2B5EF4-FFF2-40B4-BE49-F238E27FC236}">
                  <a16:creationId xmlns:a16="http://schemas.microsoft.com/office/drawing/2014/main" id="{C8129924-EF5F-10F6-5AAF-0BFC5845734E}"/>
                </a:ext>
              </a:extLst>
            </p:cNvPr>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613;p107">
              <a:extLst>
                <a:ext uri="{FF2B5EF4-FFF2-40B4-BE49-F238E27FC236}">
                  <a16:creationId xmlns:a16="http://schemas.microsoft.com/office/drawing/2014/main" id="{75C20103-E119-4CD4-A3A5-F9A95851613B}"/>
                </a:ext>
              </a:extLst>
            </p:cNvPr>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614;p107">
              <a:extLst>
                <a:ext uri="{FF2B5EF4-FFF2-40B4-BE49-F238E27FC236}">
                  <a16:creationId xmlns:a16="http://schemas.microsoft.com/office/drawing/2014/main" id="{271A763D-4274-1866-2FE8-D099A85EB255}"/>
                </a:ext>
              </a:extLst>
            </p:cNvPr>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615;p107">
              <a:extLst>
                <a:ext uri="{FF2B5EF4-FFF2-40B4-BE49-F238E27FC236}">
                  <a16:creationId xmlns:a16="http://schemas.microsoft.com/office/drawing/2014/main" id="{40A09846-6E5C-9730-876B-E6502CE43222}"/>
                </a:ext>
              </a:extLst>
            </p:cNvPr>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616;p107">
              <a:extLst>
                <a:ext uri="{FF2B5EF4-FFF2-40B4-BE49-F238E27FC236}">
                  <a16:creationId xmlns:a16="http://schemas.microsoft.com/office/drawing/2014/main" id="{D8D1C736-692C-F19B-0B0E-0E28A60C2D63}"/>
                </a:ext>
              </a:extLst>
            </p:cNvPr>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617;p107">
              <a:extLst>
                <a:ext uri="{FF2B5EF4-FFF2-40B4-BE49-F238E27FC236}">
                  <a16:creationId xmlns:a16="http://schemas.microsoft.com/office/drawing/2014/main" id="{2AAA9EAC-434B-FAF2-679B-F33B55281C90}"/>
                </a:ext>
              </a:extLst>
            </p:cNvPr>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618;p107">
              <a:extLst>
                <a:ext uri="{FF2B5EF4-FFF2-40B4-BE49-F238E27FC236}">
                  <a16:creationId xmlns:a16="http://schemas.microsoft.com/office/drawing/2014/main" id="{7EEF05A0-F2F0-E702-A177-26E1C95DBBFE}"/>
                </a:ext>
              </a:extLst>
            </p:cNvPr>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619;p107">
              <a:extLst>
                <a:ext uri="{FF2B5EF4-FFF2-40B4-BE49-F238E27FC236}">
                  <a16:creationId xmlns:a16="http://schemas.microsoft.com/office/drawing/2014/main" id="{9E4A2476-BA31-2846-44AB-EA7D3E5D716B}"/>
                </a:ext>
              </a:extLst>
            </p:cNvPr>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620;p107">
              <a:extLst>
                <a:ext uri="{FF2B5EF4-FFF2-40B4-BE49-F238E27FC236}">
                  <a16:creationId xmlns:a16="http://schemas.microsoft.com/office/drawing/2014/main" id="{8A0257BF-5296-45BE-44F7-2600528DBC12}"/>
                </a:ext>
              </a:extLst>
            </p:cNvPr>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621;p107">
              <a:extLst>
                <a:ext uri="{FF2B5EF4-FFF2-40B4-BE49-F238E27FC236}">
                  <a16:creationId xmlns:a16="http://schemas.microsoft.com/office/drawing/2014/main" id="{8BD54062-465B-C027-D96B-0243A57317A1}"/>
                </a:ext>
              </a:extLst>
            </p:cNvPr>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622;p107">
              <a:extLst>
                <a:ext uri="{FF2B5EF4-FFF2-40B4-BE49-F238E27FC236}">
                  <a16:creationId xmlns:a16="http://schemas.microsoft.com/office/drawing/2014/main" id="{D209A919-3014-C2B2-E484-531856CD0850}"/>
                </a:ext>
              </a:extLst>
            </p:cNvPr>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623;p107">
              <a:extLst>
                <a:ext uri="{FF2B5EF4-FFF2-40B4-BE49-F238E27FC236}">
                  <a16:creationId xmlns:a16="http://schemas.microsoft.com/office/drawing/2014/main" id="{3A01AE2B-0C37-1556-264E-9D370C28B931}"/>
                </a:ext>
              </a:extLst>
            </p:cNvPr>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624;p107">
              <a:extLst>
                <a:ext uri="{FF2B5EF4-FFF2-40B4-BE49-F238E27FC236}">
                  <a16:creationId xmlns:a16="http://schemas.microsoft.com/office/drawing/2014/main" id="{CBB081B0-0D99-5850-30BE-9F00E3E46A34}"/>
                </a:ext>
              </a:extLst>
            </p:cNvPr>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625;p107">
              <a:extLst>
                <a:ext uri="{FF2B5EF4-FFF2-40B4-BE49-F238E27FC236}">
                  <a16:creationId xmlns:a16="http://schemas.microsoft.com/office/drawing/2014/main" id="{B26487DC-401E-123D-B2FE-BEE9D630D58B}"/>
                </a:ext>
              </a:extLst>
            </p:cNvPr>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626;p107">
              <a:extLst>
                <a:ext uri="{FF2B5EF4-FFF2-40B4-BE49-F238E27FC236}">
                  <a16:creationId xmlns:a16="http://schemas.microsoft.com/office/drawing/2014/main" id="{33298E11-23A9-17B6-5A29-9BAEFFFA3DA0}"/>
                </a:ext>
              </a:extLst>
            </p:cNvPr>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627;p107">
              <a:extLst>
                <a:ext uri="{FF2B5EF4-FFF2-40B4-BE49-F238E27FC236}">
                  <a16:creationId xmlns:a16="http://schemas.microsoft.com/office/drawing/2014/main" id="{CEBD71A5-AFAA-C9D9-41F6-5D0E4EC119C3}"/>
                </a:ext>
              </a:extLst>
            </p:cNvPr>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628;p107">
              <a:extLst>
                <a:ext uri="{FF2B5EF4-FFF2-40B4-BE49-F238E27FC236}">
                  <a16:creationId xmlns:a16="http://schemas.microsoft.com/office/drawing/2014/main" id="{36E44A13-A0EB-DB4B-25CE-52C97C8BB98F}"/>
                </a:ext>
              </a:extLst>
            </p:cNvPr>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629;p107">
              <a:extLst>
                <a:ext uri="{FF2B5EF4-FFF2-40B4-BE49-F238E27FC236}">
                  <a16:creationId xmlns:a16="http://schemas.microsoft.com/office/drawing/2014/main" id="{5921176F-849B-8BC9-DD11-5720A3FC4127}"/>
                </a:ext>
              </a:extLst>
            </p:cNvPr>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630;p107">
              <a:extLst>
                <a:ext uri="{FF2B5EF4-FFF2-40B4-BE49-F238E27FC236}">
                  <a16:creationId xmlns:a16="http://schemas.microsoft.com/office/drawing/2014/main" id="{69324F1E-2414-BCC7-F3F6-876632DC78D6}"/>
                </a:ext>
              </a:extLst>
            </p:cNvPr>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631;p107">
              <a:extLst>
                <a:ext uri="{FF2B5EF4-FFF2-40B4-BE49-F238E27FC236}">
                  <a16:creationId xmlns:a16="http://schemas.microsoft.com/office/drawing/2014/main" id="{B8E40198-B2BC-1593-F282-C1BCF02A1614}"/>
                </a:ext>
              </a:extLst>
            </p:cNvPr>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632;p107">
              <a:extLst>
                <a:ext uri="{FF2B5EF4-FFF2-40B4-BE49-F238E27FC236}">
                  <a16:creationId xmlns:a16="http://schemas.microsoft.com/office/drawing/2014/main" id="{7F012F75-6D0D-C4C0-9CD4-149C83B04D6C}"/>
                </a:ext>
              </a:extLst>
            </p:cNvPr>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633;p107">
              <a:extLst>
                <a:ext uri="{FF2B5EF4-FFF2-40B4-BE49-F238E27FC236}">
                  <a16:creationId xmlns:a16="http://schemas.microsoft.com/office/drawing/2014/main" id="{5485CB2B-CBB8-507D-07BC-FF6FF2F03220}"/>
                </a:ext>
              </a:extLst>
            </p:cNvPr>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634;p107">
              <a:extLst>
                <a:ext uri="{FF2B5EF4-FFF2-40B4-BE49-F238E27FC236}">
                  <a16:creationId xmlns:a16="http://schemas.microsoft.com/office/drawing/2014/main" id="{9750F6C7-3AD6-1424-400A-8C1BBEE340C5}"/>
                </a:ext>
              </a:extLst>
            </p:cNvPr>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635;p107">
              <a:extLst>
                <a:ext uri="{FF2B5EF4-FFF2-40B4-BE49-F238E27FC236}">
                  <a16:creationId xmlns:a16="http://schemas.microsoft.com/office/drawing/2014/main" id="{7E01F1E1-F1F4-62BA-B37D-0B68A23EE125}"/>
                </a:ext>
              </a:extLst>
            </p:cNvPr>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636;p107">
              <a:extLst>
                <a:ext uri="{FF2B5EF4-FFF2-40B4-BE49-F238E27FC236}">
                  <a16:creationId xmlns:a16="http://schemas.microsoft.com/office/drawing/2014/main" id="{374B460A-1028-DB67-BEE5-60C353AEE7A0}"/>
                </a:ext>
              </a:extLst>
            </p:cNvPr>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637;p107">
              <a:extLst>
                <a:ext uri="{FF2B5EF4-FFF2-40B4-BE49-F238E27FC236}">
                  <a16:creationId xmlns:a16="http://schemas.microsoft.com/office/drawing/2014/main" id="{EF525DA4-F9C5-52D0-3F23-18D37D4AC466}"/>
                </a:ext>
              </a:extLst>
            </p:cNvPr>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638;p107">
              <a:extLst>
                <a:ext uri="{FF2B5EF4-FFF2-40B4-BE49-F238E27FC236}">
                  <a16:creationId xmlns:a16="http://schemas.microsoft.com/office/drawing/2014/main" id="{A7149B99-FDE6-56CA-5FB8-0005ACD08030}"/>
                </a:ext>
              </a:extLst>
            </p:cNvPr>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639;p107">
              <a:extLst>
                <a:ext uri="{FF2B5EF4-FFF2-40B4-BE49-F238E27FC236}">
                  <a16:creationId xmlns:a16="http://schemas.microsoft.com/office/drawing/2014/main" id="{1C059627-E257-7FA9-97A6-BFDDC9A1C4AC}"/>
                </a:ext>
              </a:extLst>
            </p:cNvPr>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640;p107">
              <a:extLst>
                <a:ext uri="{FF2B5EF4-FFF2-40B4-BE49-F238E27FC236}">
                  <a16:creationId xmlns:a16="http://schemas.microsoft.com/office/drawing/2014/main" id="{11C4342F-CE38-7078-A757-DCA495C7FEFD}"/>
                </a:ext>
              </a:extLst>
            </p:cNvPr>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641;p107">
              <a:extLst>
                <a:ext uri="{FF2B5EF4-FFF2-40B4-BE49-F238E27FC236}">
                  <a16:creationId xmlns:a16="http://schemas.microsoft.com/office/drawing/2014/main" id="{E40D9EBC-8CB7-E19F-2781-846857709D17}"/>
                </a:ext>
              </a:extLst>
            </p:cNvPr>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642;p107">
              <a:extLst>
                <a:ext uri="{FF2B5EF4-FFF2-40B4-BE49-F238E27FC236}">
                  <a16:creationId xmlns:a16="http://schemas.microsoft.com/office/drawing/2014/main" id="{EAB00C1D-401D-F020-49CC-95A5ABD354C4}"/>
                </a:ext>
              </a:extLst>
            </p:cNvPr>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643;p107">
              <a:extLst>
                <a:ext uri="{FF2B5EF4-FFF2-40B4-BE49-F238E27FC236}">
                  <a16:creationId xmlns:a16="http://schemas.microsoft.com/office/drawing/2014/main" id="{EF4BCCDC-336B-3B1F-DB80-AD4FC8BED82E}"/>
                </a:ext>
              </a:extLst>
            </p:cNvPr>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644;p107">
              <a:extLst>
                <a:ext uri="{FF2B5EF4-FFF2-40B4-BE49-F238E27FC236}">
                  <a16:creationId xmlns:a16="http://schemas.microsoft.com/office/drawing/2014/main" id="{AFA61C3D-D54E-19B9-D038-32506271D19C}"/>
                </a:ext>
              </a:extLst>
            </p:cNvPr>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645;p107">
              <a:extLst>
                <a:ext uri="{FF2B5EF4-FFF2-40B4-BE49-F238E27FC236}">
                  <a16:creationId xmlns:a16="http://schemas.microsoft.com/office/drawing/2014/main" id="{F85305EF-3C00-97FB-9CD8-210BF471C24C}"/>
                </a:ext>
              </a:extLst>
            </p:cNvPr>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646;p107">
              <a:extLst>
                <a:ext uri="{FF2B5EF4-FFF2-40B4-BE49-F238E27FC236}">
                  <a16:creationId xmlns:a16="http://schemas.microsoft.com/office/drawing/2014/main" id="{C41C8C22-63EC-6791-C6D3-01A0C5EAB514}"/>
                </a:ext>
              </a:extLst>
            </p:cNvPr>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647;p107">
              <a:extLst>
                <a:ext uri="{FF2B5EF4-FFF2-40B4-BE49-F238E27FC236}">
                  <a16:creationId xmlns:a16="http://schemas.microsoft.com/office/drawing/2014/main" id="{64306BE7-F024-D6DA-3B23-21C149976F13}"/>
                </a:ext>
              </a:extLst>
            </p:cNvPr>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648;p107">
              <a:extLst>
                <a:ext uri="{FF2B5EF4-FFF2-40B4-BE49-F238E27FC236}">
                  <a16:creationId xmlns:a16="http://schemas.microsoft.com/office/drawing/2014/main" id="{6DE780AE-B732-AAD0-ACF3-3B3F46F263D0}"/>
                </a:ext>
              </a:extLst>
            </p:cNvPr>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649;p107">
              <a:extLst>
                <a:ext uri="{FF2B5EF4-FFF2-40B4-BE49-F238E27FC236}">
                  <a16:creationId xmlns:a16="http://schemas.microsoft.com/office/drawing/2014/main" id="{E05A9F88-291D-5D24-E3CE-3EB7C2A4DC2C}"/>
                </a:ext>
              </a:extLst>
            </p:cNvPr>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650;p107">
              <a:extLst>
                <a:ext uri="{FF2B5EF4-FFF2-40B4-BE49-F238E27FC236}">
                  <a16:creationId xmlns:a16="http://schemas.microsoft.com/office/drawing/2014/main" id="{412F86EE-B280-5766-D9DB-373442932E36}"/>
                </a:ext>
              </a:extLst>
            </p:cNvPr>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651;p107">
              <a:extLst>
                <a:ext uri="{FF2B5EF4-FFF2-40B4-BE49-F238E27FC236}">
                  <a16:creationId xmlns:a16="http://schemas.microsoft.com/office/drawing/2014/main" id="{4024D6A9-455A-E309-7D88-9D6F459D16FC}"/>
                </a:ext>
              </a:extLst>
            </p:cNvPr>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652;p107">
              <a:extLst>
                <a:ext uri="{FF2B5EF4-FFF2-40B4-BE49-F238E27FC236}">
                  <a16:creationId xmlns:a16="http://schemas.microsoft.com/office/drawing/2014/main" id="{10CF5D96-9810-BE03-6708-E9FDD8C8953B}"/>
                </a:ext>
              </a:extLst>
            </p:cNvPr>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653;p107">
              <a:extLst>
                <a:ext uri="{FF2B5EF4-FFF2-40B4-BE49-F238E27FC236}">
                  <a16:creationId xmlns:a16="http://schemas.microsoft.com/office/drawing/2014/main" id="{ADE9BC62-63EE-6553-38AE-2144DB037244}"/>
                </a:ext>
              </a:extLst>
            </p:cNvPr>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654;p107">
              <a:extLst>
                <a:ext uri="{FF2B5EF4-FFF2-40B4-BE49-F238E27FC236}">
                  <a16:creationId xmlns:a16="http://schemas.microsoft.com/office/drawing/2014/main" id="{ABBFACE9-6D87-B4D7-3097-8DBB129AA4BF}"/>
                </a:ext>
              </a:extLst>
            </p:cNvPr>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655;p107">
              <a:extLst>
                <a:ext uri="{FF2B5EF4-FFF2-40B4-BE49-F238E27FC236}">
                  <a16:creationId xmlns:a16="http://schemas.microsoft.com/office/drawing/2014/main" id="{ECCD4F2F-06A8-0144-3A93-101A293849CE}"/>
                </a:ext>
              </a:extLst>
            </p:cNvPr>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656;p107">
              <a:extLst>
                <a:ext uri="{FF2B5EF4-FFF2-40B4-BE49-F238E27FC236}">
                  <a16:creationId xmlns:a16="http://schemas.microsoft.com/office/drawing/2014/main" id="{E18B31DB-7FB4-ED78-6B4C-875CC4A20668}"/>
                </a:ext>
              </a:extLst>
            </p:cNvPr>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657;p107">
              <a:extLst>
                <a:ext uri="{FF2B5EF4-FFF2-40B4-BE49-F238E27FC236}">
                  <a16:creationId xmlns:a16="http://schemas.microsoft.com/office/drawing/2014/main" id="{0B525792-1C75-CF6D-7A29-F9A6D4F01429}"/>
                </a:ext>
              </a:extLst>
            </p:cNvPr>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658;p107">
              <a:extLst>
                <a:ext uri="{FF2B5EF4-FFF2-40B4-BE49-F238E27FC236}">
                  <a16:creationId xmlns:a16="http://schemas.microsoft.com/office/drawing/2014/main" id="{A59DC7F6-72F7-F4F8-BBD9-A865CF20AD76}"/>
                </a:ext>
              </a:extLst>
            </p:cNvPr>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659;p107">
              <a:extLst>
                <a:ext uri="{FF2B5EF4-FFF2-40B4-BE49-F238E27FC236}">
                  <a16:creationId xmlns:a16="http://schemas.microsoft.com/office/drawing/2014/main" id="{14619DD4-6241-FE0D-86A1-0A04E264D89B}"/>
                </a:ext>
              </a:extLst>
            </p:cNvPr>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660;p107">
              <a:extLst>
                <a:ext uri="{FF2B5EF4-FFF2-40B4-BE49-F238E27FC236}">
                  <a16:creationId xmlns:a16="http://schemas.microsoft.com/office/drawing/2014/main" id="{146AA761-8128-9B9C-A2F9-C1C951940975}"/>
                </a:ext>
              </a:extLst>
            </p:cNvPr>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661;p107">
              <a:extLst>
                <a:ext uri="{FF2B5EF4-FFF2-40B4-BE49-F238E27FC236}">
                  <a16:creationId xmlns:a16="http://schemas.microsoft.com/office/drawing/2014/main" id="{C6E48575-1352-9619-6D5A-7E8CA40E4A2C}"/>
                </a:ext>
              </a:extLst>
            </p:cNvPr>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662;p107">
              <a:extLst>
                <a:ext uri="{FF2B5EF4-FFF2-40B4-BE49-F238E27FC236}">
                  <a16:creationId xmlns:a16="http://schemas.microsoft.com/office/drawing/2014/main" id="{5ED7E2A4-1346-16FF-955D-0A35EBEE38EC}"/>
                </a:ext>
              </a:extLst>
            </p:cNvPr>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663;p107">
              <a:extLst>
                <a:ext uri="{FF2B5EF4-FFF2-40B4-BE49-F238E27FC236}">
                  <a16:creationId xmlns:a16="http://schemas.microsoft.com/office/drawing/2014/main" id="{12F76D18-E489-15BB-85AB-BF0A6E749549}"/>
                </a:ext>
              </a:extLst>
            </p:cNvPr>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664;p107">
              <a:extLst>
                <a:ext uri="{FF2B5EF4-FFF2-40B4-BE49-F238E27FC236}">
                  <a16:creationId xmlns:a16="http://schemas.microsoft.com/office/drawing/2014/main" id="{8446FB73-7429-4FC3-97FE-1DCA27E83A91}"/>
                </a:ext>
              </a:extLst>
            </p:cNvPr>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665;p107">
              <a:extLst>
                <a:ext uri="{FF2B5EF4-FFF2-40B4-BE49-F238E27FC236}">
                  <a16:creationId xmlns:a16="http://schemas.microsoft.com/office/drawing/2014/main" id="{F81BBE3E-7B41-EB92-FC75-2BB840847AED}"/>
                </a:ext>
              </a:extLst>
            </p:cNvPr>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666;p107">
              <a:extLst>
                <a:ext uri="{FF2B5EF4-FFF2-40B4-BE49-F238E27FC236}">
                  <a16:creationId xmlns:a16="http://schemas.microsoft.com/office/drawing/2014/main" id="{D4B9460D-85E2-116A-DC77-B7C89AA94273}"/>
                </a:ext>
              </a:extLst>
            </p:cNvPr>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667;p107">
              <a:extLst>
                <a:ext uri="{FF2B5EF4-FFF2-40B4-BE49-F238E27FC236}">
                  <a16:creationId xmlns:a16="http://schemas.microsoft.com/office/drawing/2014/main" id="{B404FC5B-A88D-BCB9-C50F-207DF6006286}"/>
                </a:ext>
              </a:extLst>
            </p:cNvPr>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668;p107">
              <a:extLst>
                <a:ext uri="{FF2B5EF4-FFF2-40B4-BE49-F238E27FC236}">
                  <a16:creationId xmlns:a16="http://schemas.microsoft.com/office/drawing/2014/main" id="{96595856-438B-A497-3D11-8A87A9F54903}"/>
                </a:ext>
              </a:extLst>
            </p:cNvPr>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669;p107">
              <a:extLst>
                <a:ext uri="{FF2B5EF4-FFF2-40B4-BE49-F238E27FC236}">
                  <a16:creationId xmlns:a16="http://schemas.microsoft.com/office/drawing/2014/main" id="{E4B811C7-4C4C-6B67-DD7E-3E536EBD4519}"/>
                </a:ext>
              </a:extLst>
            </p:cNvPr>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670;p107">
              <a:extLst>
                <a:ext uri="{FF2B5EF4-FFF2-40B4-BE49-F238E27FC236}">
                  <a16:creationId xmlns:a16="http://schemas.microsoft.com/office/drawing/2014/main" id="{42DF9655-27F1-4794-437C-2CB8C49FB58C}"/>
                </a:ext>
              </a:extLst>
            </p:cNvPr>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671;p107">
              <a:extLst>
                <a:ext uri="{FF2B5EF4-FFF2-40B4-BE49-F238E27FC236}">
                  <a16:creationId xmlns:a16="http://schemas.microsoft.com/office/drawing/2014/main" id="{1887276E-FF6B-6305-9984-DDD446E6E9A0}"/>
                </a:ext>
              </a:extLst>
            </p:cNvPr>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672;p107">
              <a:extLst>
                <a:ext uri="{FF2B5EF4-FFF2-40B4-BE49-F238E27FC236}">
                  <a16:creationId xmlns:a16="http://schemas.microsoft.com/office/drawing/2014/main" id="{DE284B0D-04DA-8638-2DAA-2DAC06C9EE11}"/>
                </a:ext>
              </a:extLst>
            </p:cNvPr>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673;p107">
              <a:extLst>
                <a:ext uri="{FF2B5EF4-FFF2-40B4-BE49-F238E27FC236}">
                  <a16:creationId xmlns:a16="http://schemas.microsoft.com/office/drawing/2014/main" id="{37A74485-054E-DE2A-BA82-1FC007381D6B}"/>
                </a:ext>
              </a:extLst>
            </p:cNvPr>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674;p107">
              <a:extLst>
                <a:ext uri="{FF2B5EF4-FFF2-40B4-BE49-F238E27FC236}">
                  <a16:creationId xmlns:a16="http://schemas.microsoft.com/office/drawing/2014/main" id="{BF88F948-2641-7645-AC4A-6CFD45B21936}"/>
                </a:ext>
              </a:extLst>
            </p:cNvPr>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675;p107">
              <a:extLst>
                <a:ext uri="{FF2B5EF4-FFF2-40B4-BE49-F238E27FC236}">
                  <a16:creationId xmlns:a16="http://schemas.microsoft.com/office/drawing/2014/main" id="{9D39450E-9421-2598-4FBB-E16CC8BE2C0C}"/>
                </a:ext>
              </a:extLst>
            </p:cNvPr>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676;p107">
              <a:extLst>
                <a:ext uri="{FF2B5EF4-FFF2-40B4-BE49-F238E27FC236}">
                  <a16:creationId xmlns:a16="http://schemas.microsoft.com/office/drawing/2014/main" id="{DDBA4793-3249-2F26-56A6-BECCBFAB7039}"/>
                </a:ext>
              </a:extLst>
            </p:cNvPr>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677;p107">
              <a:extLst>
                <a:ext uri="{FF2B5EF4-FFF2-40B4-BE49-F238E27FC236}">
                  <a16:creationId xmlns:a16="http://schemas.microsoft.com/office/drawing/2014/main" id="{64DA35A6-6BB0-6CD1-08E4-5F2AC58771D9}"/>
                </a:ext>
              </a:extLst>
            </p:cNvPr>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678;p107">
              <a:extLst>
                <a:ext uri="{FF2B5EF4-FFF2-40B4-BE49-F238E27FC236}">
                  <a16:creationId xmlns:a16="http://schemas.microsoft.com/office/drawing/2014/main" id="{5098E1F6-ECA5-286C-1CF1-CB1174007A6D}"/>
                </a:ext>
              </a:extLst>
            </p:cNvPr>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679;p107">
              <a:extLst>
                <a:ext uri="{FF2B5EF4-FFF2-40B4-BE49-F238E27FC236}">
                  <a16:creationId xmlns:a16="http://schemas.microsoft.com/office/drawing/2014/main" id="{8636822D-F0A0-5D43-6B39-65C64758B6B4}"/>
                </a:ext>
              </a:extLst>
            </p:cNvPr>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680;p107">
              <a:extLst>
                <a:ext uri="{FF2B5EF4-FFF2-40B4-BE49-F238E27FC236}">
                  <a16:creationId xmlns:a16="http://schemas.microsoft.com/office/drawing/2014/main" id="{0138633C-8208-33BD-1B33-E438299E3584}"/>
                </a:ext>
              </a:extLst>
            </p:cNvPr>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681;p107">
              <a:extLst>
                <a:ext uri="{FF2B5EF4-FFF2-40B4-BE49-F238E27FC236}">
                  <a16:creationId xmlns:a16="http://schemas.microsoft.com/office/drawing/2014/main" id="{CA246D9E-B99D-5FFA-E040-FA0D079A226C}"/>
                </a:ext>
              </a:extLst>
            </p:cNvPr>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682;p107">
              <a:extLst>
                <a:ext uri="{FF2B5EF4-FFF2-40B4-BE49-F238E27FC236}">
                  <a16:creationId xmlns:a16="http://schemas.microsoft.com/office/drawing/2014/main" id="{8553FD20-5F64-B7F8-D5CC-6BCC9ED07433}"/>
                </a:ext>
              </a:extLst>
            </p:cNvPr>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683;p107">
              <a:extLst>
                <a:ext uri="{FF2B5EF4-FFF2-40B4-BE49-F238E27FC236}">
                  <a16:creationId xmlns:a16="http://schemas.microsoft.com/office/drawing/2014/main" id="{7D0C80BE-42B2-CA41-4746-A17E20597AAC}"/>
                </a:ext>
              </a:extLst>
            </p:cNvPr>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684;p107">
              <a:extLst>
                <a:ext uri="{FF2B5EF4-FFF2-40B4-BE49-F238E27FC236}">
                  <a16:creationId xmlns:a16="http://schemas.microsoft.com/office/drawing/2014/main" id="{852C6D7C-242B-6FEF-4642-311ED0A07B53}"/>
                </a:ext>
              </a:extLst>
            </p:cNvPr>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685;p107">
              <a:extLst>
                <a:ext uri="{FF2B5EF4-FFF2-40B4-BE49-F238E27FC236}">
                  <a16:creationId xmlns:a16="http://schemas.microsoft.com/office/drawing/2014/main" id="{B7FEA157-6AED-1786-6E45-E20EA9E1EA8E}"/>
                </a:ext>
              </a:extLst>
            </p:cNvPr>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686;p107">
              <a:extLst>
                <a:ext uri="{FF2B5EF4-FFF2-40B4-BE49-F238E27FC236}">
                  <a16:creationId xmlns:a16="http://schemas.microsoft.com/office/drawing/2014/main" id="{DAA0C5FE-5318-75D5-4565-A7852282F137}"/>
                </a:ext>
              </a:extLst>
            </p:cNvPr>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687;p107">
              <a:extLst>
                <a:ext uri="{FF2B5EF4-FFF2-40B4-BE49-F238E27FC236}">
                  <a16:creationId xmlns:a16="http://schemas.microsoft.com/office/drawing/2014/main" id="{5E53F0BF-C2DC-BF0E-8FDB-91701AA2D972}"/>
                </a:ext>
              </a:extLst>
            </p:cNvPr>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688;p107">
              <a:extLst>
                <a:ext uri="{FF2B5EF4-FFF2-40B4-BE49-F238E27FC236}">
                  <a16:creationId xmlns:a16="http://schemas.microsoft.com/office/drawing/2014/main" id="{9666E6B9-1BBB-DE4C-BD3C-E02E8E6E72EF}"/>
                </a:ext>
              </a:extLst>
            </p:cNvPr>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689;p107">
              <a:extLst>
                <a:ext uri="{FF2B5EF4-FFF2-40B4-BE49-F238E27FC236}">
                  <a16:creationId xmlns:a16="http://schemas.microsoft.com/office/drawing/2014/main" id="{47986A30-B69B-F46A-6EB1-1A1BE72EDDE7}"/>
                </a:ext>
              </a:extLst>
            </p:cNvPr>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690;p107">
              <a:extLst>
                <a:ext uri="{FF2B5EF4-FFF2-40B4-BE49-F238E27FC236}">
                  <a16:creationId xmlns:a16="http://schemas.microsoft.com/office/drawing/2014/main" id="{77CB6F6C-AC8D-39AA-8EA7-0D9F062AD126}"/>
                </a:ext>
              </a:extLst>
            </p:cNvPr>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691;p107">
              <a:extLst>
                <a:ext uri="{FF2B5EF4-FFF2-40B4-BE49-F238E27FC236}">
                  <a16:creationId xmlns:a16="http://schemas.microsoft.com/office/drawing/2014/main" id="{112CA348-99FB-CC2B-6E8D-29160CCA0935}"/>
                </a:ext>
              </a:extLst>
            </p:cNvPr>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692;p107">
              <a:extLst>
                <a:ext uri="{FF2B5EF4-FFF2-40B4-BE49-F238E27FC236}">
                  <a16:creationId xmlns:a16="http://schemas.microsoft.com/office/drawing/2014/main" id="{21135CA0-DD6D-F821-CF9D-2BD18059F460}"/>
                </a:ext>
              </a:extLst>
            </p:cNvPr>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693;p107">
              <a:extLst>
                <a:ext uri="{FF2B5EF4-FFF2-40B4-BE49-F238E27FC236}">
                  <a16:creationId xmlns:a16="http://schemas.microsoft.com/office/drawing/2014/main" id="{F217667B-4E3F-2327-D558-DC339EFFD227}"/>
                </a:ext>
              </a:extLst>
            </p:cNvPr>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694;p107">
              <a:extLst>
                <a:ext uri="{FF2B5EF4-FFF2-40B4-BE49-F238E27FC236}">
                  <a16:creationId xmlns:a16="http://schemas.microsoft.com/office/drawing/2014/main" id="{07A1B27C-3A58-C8B9-3826-BE2BD75D4DF0}"/>
                </a:ext>
              </a:extLst>
            </p:cNvPr>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695;p107">
              <a:extLst>
                <a:ext uri="{FF2B5EF4-FFF2-40B4-BE49-F238E27FC236}">
                  <a16:creationId xmlns:a16="http://schemas.microsoft.com/office/drawing/2014/main" id="{FC277B56-0DC5-F59F-C2A1-94E58F5AB1EC}"/>
                </a:ext>
              </a:extLst>
            </p:cNvPr>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696;p107">
              <a:extLst>
                <a:ext uri="{FF2B5EF4-FFF2-40B4-BE49-F238E27FC236}">
                  <a16:creationId xmlns:a16="http://schemas.microsoft.com/office/drawing/2014/main" id="{13D58770-E069-8CA6-E88C-37C8B6243D6F}"/>
                </a:ext>
              </a:extLst>
            </p:cNvPr>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697;p107">
              <a:extLst>
                <a:ext uri="{FF2B5EF4-FFF2-40B4-BE49-F238E27FC236}">
                  <a16:creationId xmlns:a16="http://schemas.microsoft.com/office/drawing/2014/main" id="{12F06EDF-CCE5-3DDD-5711-0DDA6325E352}"/>
                </a:ext>
              </a:extLst>
            </p:cNvPr>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698;p107">
              <a:extLst>
                <a:ext uri="{FF2B5EF4-FFF2-40B4-BE49-F238E27FC236}">
                  <a16:creationId xmlns:a16="http://schemas.microsoft.com/office/drawing/2014/main" id="{BBE198D7-BC12-DA53-09B7-A0FF4328C650}"/>
                </a:ext>
              </a:extLst>
            </p:cNvPr>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699;p107">
              <a:extLst>
                <a:ext uri="{FF2B5EF4-FFF2-40B4-BE49-F238E27FC236}">
                  <a16:creationId xmlns:a16="http://schemas.microsoft.com/office/drawing/2014/main" id="{58397FA0-259E-9D33-EAA9-2D918873ADC2}"/>
                </a:ext>
              </a:extLst>
            </p:cNvPr>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700;p107">
              <a:extLst>
                <a:ext uri="{FF2B5EF4-FFF2-40B4-BE49-F238E27FC236}">
                  <a16:creationId xmlns:a16="http://schemas.microsoft.com/office/drawing/2014/main" id="{8183D89A-7D60-A1E5-3A64-DA7327C9C9E0}"/>
                </a:ext>
              </a:extLst>
            </p:cNvPr>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701;p107">
              <a:extLst>
                <a:ext uri="{FF2B5EF4-FFF2-40B4-BE49-F238E27FC236}">
                  <a16:creationId xmlns:a16="http://schemas.microsoft.com/office/drawing/2014/main" id="{C5E5C3DE-B4FC-5AC7-22D5-0AFD722A9778}"/>
                </a:ext>
              </a:extLst>
            </p:cNvPr>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702;p107">
              <a:extLst>
                <a:ext uri="{FF2B5EF4-FFF2-40B4-BE49-F238E27FC236}">
                  <a16:creationId xmlns:a16="http://schemas.microsoft.com/office/drawing/2014/main" id="{2C07DDC0-7D56-1F17-1FAD-558FF395BC3B}"/>
                </a:ext>
              </a:extLst>
            </p:cNvPr>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703;p107">
              <a:extLst>
                <a:ext uri="{FF2B5EF4-FFF2-40B4-BE49-F238E27FC236}">
                  <a16:creationId xmlns:a16="http://schemas.microsoft.com/office/drawing/2014/main" id="{28D1EC2B-4E54-F356-5B53-8A1DBFD4B22E}"/>
                </a:ext>
              </a:extLst>
            </p:cNvPr>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704;p107">
              <a:extLst>
                <a:ext uri="{FF2B5EF4-FFF2-40B4-BE49-F238E27FC236}">
                  <a16:creationId xmlns:a16="http://schemas.microsoft.com/office/drawing/2014/main" id="{010584E2-CE84-BE58-245D-053418100923}"/>
                </a:ext>
              </a:extLst>
            </p:cNvPr>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705;p107">
              <a:extLst>
                <a:ext uri="{FF2B5EF4-FFF2-40B4-BE49-F238E27FC236}">
                  <a16:creationId xmlns:a16="http://schemas.microsoft.com/office/drawing/2014/main" id="{A2544BFC-7AFE-36F2-9CF3-AFACF9B8814E}"/>
                </a:ext>
              </a:extLst>
            </p:cNvPr>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706;p107">
              <a:extLst>
                <a:ext uri="{FF2B5EF4-FFF2-40B4-BE49-F238E27FC236}">
                  <a16:creationId xmlns:a16="http://schemas.microsoft.com/office/drawing/2014/main" id="{4E393170-9D36-5380-59DF-165A7FDA3DC8}"/>
                </a:ext>
              </a:extLst>
            </p:cNvPr>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707;p107">
              <a:extLst>
                <a:ext uri="{FF2B5EF4-FFF2-40B4-BE49-F238E27FC236}">
                  <a16:creationId xmlns:a16="http://schemas.microsoft.com/office/drawing/2014/main" id="{4BFA289D-F952-5178-F752-3D808B270E03}"/>
                </a:ext>
              </a:extLst>
            </p:cNvPr>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708;p107">
              <a:extLst>
                <a:ext uri="{FF2B5EF4-FFF2-40B4-BE49-F238E27FC236}">
                  <a16:creationId xmlns:a16="http://schemas.microsoft.com/office/drawing/2014/main" id="{ACE6A980-470B-8032-C7EC-005990D1B76A}"/>
                </a:ext>
              </a:extLst>
            </p:cNvPr>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709;p107">
              <a:extLst>
                <a:ext uri="{FF2B5EF4-FFF2-40B4-BE49-F238E27FC236}">
                  <a16:creationId xmlns:a16="http://schemas.microsoft.com/office/drawing/2014/main" id="{84D8407C-AA11-5EDA-4D0D-28C7BDAD1656}"/>
                </a:ext>
              </a:extLst>
            </p:cNvPr>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710;p107">
              <a:extLst>
                <a:ext uri="{FF2B5EF4-FFF2-40B4-BE49-F238E27FC236}">
                  <a16:creationId xmlns:a16="http://schemas.microsoft.com/office/drawing/2014/main" id="{16236E6C-A71A-EFA0-D55F-38E7D881DAC6}"/>
                </a:ext>
              </a:extLst>
            </p:cNvPr>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711;p107">
              <a:extLst>
                <a:ext uri="{FF2B5EF4-FFF2-40B4-BE49-F238E27FC236}">
                  <a16:creationId xmlns:a16="http://schemas.microsoft.com/office/drawing/2014/main" id="{B86223F2-0B39-6995-8A5A-3B7C7DBF7C5E}"/>
                </a:ext>
              </a:extLst>
            </p:cNvPr>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712;p107">
              <a:extLst>
                <a:ext uri="{FF2B5EF4-FFF2-40B4-BE49-F238E27FC236}">
                  <a16:creationId xmlns:a16="http://schemas.microsoft.com/office/drawing/2014/main" id="{6C2392E2-9B6B-6BA2-D70F-F8C348DB3B8C}"/>
                </a:ext>
              </a:extLst>
            </p:cNvPr>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713;p107">
              <a:extLst>
                <a:ext uri="{FF2B5EF4-FFF2-40B4-BE49-F238E27FC236}">
                  <a16:creationId xmlns:a16="http://schemas.microsoft.com/office/drawing/2014/main" id="{1153A887-F354-62AD-3F9F-467002EB34FD}"/>
                </a:ext>
              </a:extLst>
            </p:cNvPr>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714;p107">
              <a:extLst>
                <a:ext uri="{FF2B5EF4-FFF2-40B4-BE49-F238E27FC236}">
                  <a16:creationId xmlns:a16="http://schemas.microsoft.com/office/drawing/2014/main" id="{A828BC25-61BF-2107-B8ED-C79BECB76C3C}"/>
                </a:ext>
              </a:extLst>
            </p:cNvPr>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715;p107">
              <a:extLst>
                <a:ext uri="{FF2B5EF4-FFF2-40B4-BE49-F238E27FC236}">
                  <a16:creationId xmlns:a16="http://schemas.microsoft.com/office/drawing/2014/main" id="{601616B0-02FC-9ED2-3A56-948AEC7CB678}"/>
                </a:ext>
              </a:extLst>
            </p:cNvPr>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716;p107">
              <a:extLst>
                <a:ext uri="{FF2B5EF4-FFF2-40B4-BE49-F238E27FC236}">
                  <a16:creationId xmlns:a16="http://schemas.microsoft.com/office/drawing/2014/main" id="{2731C9AE-24ED-C1BD-5545-9CB40058743D}"/>
                </a:ext>
              </a:extLst>
            </p:cNvPr>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717;p107">
              <a:extLst>
                <a:ext uri="{FF2B5EF4-FFF2-40B4-BE49-F238E27FC236}">
                  <a16:creationId xmlns:a16="http://schemas.microsoft.com/office/drawing/2014/main" id="{55CF0402-9D2A-D893-8724-9F6FBC445159}"/>
                </a:ext>
              </a:extLst>
            </p:cNvPr>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718;p107">
              <a:extLst>
                <a:ext uri="{FF2B5EF4-FFF2-40B4-BE49-F238E27FC236}">
                  <a16:creationId xmlns:a16="http://schemas.microsoft.com/office/drawing/2014/main" id="{C6920009-8BCA-3A05-DD64-21CBDA42286A}"/>
                </a:ext>
              </a:extLst>
            </p:cNvPr>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719;p107">
              <a:extLst>
                <a:ext uri="{FF2B5EF4-FFF2-40B4-BE49-F238E27FC236}">
                  <a16:creationId xmlns:a16="http://schemas.microsoft.com/office/drawing/2014/main" id="{FC356341-283A-880F-EF49-B46B6881CF02}"/>
                </a:ext>
              </a:extLst>
            </p:cNvPr>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720;p107">
              <a:extLst>
                <a:ext uri="{FF2B5EF4-FFF2-40B4-BE49-F238E27FC236}">
                  <a16:creationId xmlns:a16="http://schemas.microsoft.com/office/drawing/2014/main" id="{EB8B09A3-9513-5B6A-F2A4-2E3EE934A882}"/>
                </a:ext>
              </a:extLst>
            </p:cNvPr>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721;p107">
              <a:extLst>
                <a:ext uri="{FF2B5EF4-FFF2-40B4-BE49-F238E27FC236}">
                  <a16:creationId xmlns:a16="http://schemas.microsoft.com/office/drawing/2014/main" id="{CD6BE299-7A8E-B095-1D22-17F881FD09E8}"/>
                </a:ext>
              </a:extLst>
            </p:cNvPr>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722;p107">
              <a:extLst>
                <a:ext uri="{FF2B5EF4-FFF2-40B4-BE49-F238E27FC236}">
                  <a16:creationId xmlns:a16="http://schemas.microsoft.com/office/drawing/2014/main" id="{41F15C81-80B8-909E-FC5C-01C23A69B07B}"/>
                </a:ext>
              </a:extLst>
            </p:cNvPr>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723;p107">
              <a:extLst>
                <a:ext uri="{FF2B5EF4-FFF2-40B4-BE49-F238E27FC236}">
                  <a16:creationId xmlns:a16="http://schemas.microsoft.com/office/drawing/2014/main" id="{684BE664-62BE-A7BB-5E5B-3CF9BC7CEA26}"/>
                </a:ext>
              </a:extLst>
            </p:cNvPr>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724;p107">
              <a:extLst>
                <a:ext uri="{FF2B5EF4-FFF2-40B4-BE49-F238E27FC236}">
                  <a16:creationId xmlns:a16="http://schemas.microsoft.com/office/drawing/2014/main" id="{C0D807AD-D312-24BB-6C11-C6FBF9C4C624}"/>
                </a:ext>
              </a:extLst>
            </p:cNvPr>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725;p107">
              <a:extLst>
                <a:ext uri="{FF2B5EF4-FFF2-40B4-BE49-F238E27FC236}">
                  <a16:creationId xmlns:a16="http://schemas.microsoft.com/office/drawing/2014/main" id="{F0911621-5D64-0AE7-265C-6AC4F7D84C1A}"/>
                </a:ext>
              </a:extLst>
            </p:cNvPr>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726;p107">
              <a:extLst>
                <a:ext uri="{FF2B5EF4-FFF2-40B4-BE49-F238E27FC236}">
                  <a16:creationId xmlns:a16="http://schemas.microsoft.com/office/drawing/2014/main" id="{F82E09A1-B1A7-FEC3-820B-90D4A9DFA61A}"/>
                </a:ext>
              </a:extLst>
            </p:cNvPr>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727;p107">
              <a:extLst>
                <a:ext uri="{FF2B5EF4-FFF2-40B4-BE49-F238E27FC236}">
                  <a16:creationId xmlns:a16="http://schemas.microsoft.com/office/drawing/2014/main" id="{36893114-6176-2658-EB05-875F91E887F9}"/>
                </a:ext>
              </a:extLst>
            </p:cNvPr>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728;p107">
              <a:extLst>
                <a:ext uri="{FF2B5EF4-FFF2-40B4-BE49-F238E27FC236}">
                  <a16:creationId xmlns:a16="http://schemas.microsoft.com/office/drawing/2014/main" id="{0425825B-5F5E-A12C-820B-12B0E3DC4175}"/>
                </a:ext>
              </a:extLst>
            </p:cNvPr>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729;p107">
              <a:extLst>
                <a:ext uri="{FF2B5EF4-FFF2-40B4-BE49-F238E27FC236}">
                  <a16:creationId xmlns:a16="http://schemas.microsoft.com/office/drawing/2014/main" id="{925BB7FD-E031-00B0-563B-BC6C2C638AFA}"/>
                </a:ext>
              </a:extLst>
            </p:cNvPr>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730;p107">
              <a:extLst>
                <a:ext uri="{FF2B5EF4-FFF2-40B4-BE49-F238E27FC236}">
                  <a16:creationId xmlns:a16="http://schemas.microsoft.com/office/drawing/2014/main" id="{75A53486-65FC-59DF-F9B4-42F2720FD191}"/>
                </a:ext>
              </a:extLst>
            </p:cNvPr>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731;p107">
              <a:extLst>
                <a:ext uri="{FF2B5EF4-FFF2-40B4-BE49-F238E27FC236}">
                  <a16:creationId xmlns:a16="http://schemas.microsoft.com/office/drawing/2014/main" id="{CDBDDE8D-92C5-CFE9-6FB4-4E2467044000}"/>
                </a:ext>
              </a:extLst>
            </p:cNvPr>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732;p107">
              <a:extLst>
                <a:ext uri="{FF2B5EF4-FFF2-40B4-BE49-F238E27FC236}">
                  <a16:creationId xmlns:a16="http://schemas.microsoft.com/office/drawing/2014/main" id="{F7A7A9C3-1382-89C7-1E63-1388153E1259}"/>
                </a:ext>
              </a:extLst>
            </p:cNvPr>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733;p107">
              <a:extLst>
                <a:ext uri="{FF2B5EF4-FFF2-40B4-BE49-F238E27FC236}">
                  <a16:creationId xmlns:a16="http://schemas.microsoft.com/office/drawing/2014/main" id="{A89F7D99-39DE-52AF-49B9-00B38D0D09F7}"/>
                </a:ext>
              </a:extLst>
            </p:cNvPr>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734;p107">
              <a:extLst>
                <a:ext uri="{FF2B5EF4-FFF2-40B4-BE49-F238E27FC236}">
                  <a16:creationId xmlns:a16="http://schemas.microsoft.com/office/drawing/2014/main" id="{B73047B3-48F3-8EC7-D1EF-EB1159C707F9}"/>
                </a:ext>
              </a:extLst>
            </p:cNvPr>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735;p107">
              <a:extLst>
                <a:ext uri="{FF2B5EF4-FFF2-40B4-BE49-F238E27FC236}">
                  <a16:creationId xmlns:a16="http://schemas.microsoft.com/office/drawing/2014/main" id="{B56005DE-25BC-617F-ABAC-B5EA0CA3D294}"/>
                </a:ext>
              </a:extLst>
            </p:cNvPr>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736;p107">
              <a:extLst>
                <a:ext uri="{FF2B5EF4-FFF2-40B4-BE49-F238E27FC236}">
                  <a16:creationId xmlns:a16="http://schemas.microsoft.com/office/drawing/2014/main" id="{DADDA025-29FC-526A-2528-477E2239D3DA}"/>
                </a:ext>
              </a:extLst>
            </p:cNvPr>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737;p107">
              <a:extLst>
                <a:ext uri="{FF2B5EF4-FFF2-40B4-BE49-F238E27FC236}">
                  <a16:creationId xmlns:a16="http://schemas.microsoft.com/office/drawing/2014/main" id="{C1BB3768-6AE4-FBBC-4DB5-5C1DBE5E58DE}"/>
                </a:ext>
              </a:extLst>
            </p:cNvPr>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738;p107">
              <a:extLst>
                <a:ext uri="{FF2B5EF4-FFF2-40B4-BE49-F238E27FC236}">
                  <a16:creationId xmlns:a16="http://schemas.microsoft.com/office/drawing/2014/main" id="{5C64CA76-ED52-ADA0-A8A3-F4F7B6476F08}"/>
                </a:ext>
              </a:extLst>
            </p:cNvPr>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739;p107">
              <a:extLst>
                <a:ext uri="{FF2B5EF4-FFF2-40B4-BE49-F238E27FC236}">
                  <a16:creationId xmlns:a16="http://schemas.microsoft.com/office/drawing/2014/main" id="{15DD28B3-CDBB-4D05-7789-3F6B36E0422E}"/>
                </a:ext>
              </a:extLst>
            </p:cNvPr>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740;p107">
              <a:extLst>
                <a:ext uri="{FF2B5EF4-FFF2-40B4-BE49-F238E27FC236}">
                  <a16:creationId xmlns:a16="http://schemas.microsoft.com/office/drawing/2014/main" id="{E59F5F29-190F-D382-E113-782D0E136F37}"/>
                </a:ext>
              </a:extLst>
            </p:cNvPr>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741;p107">
              <a:extLst>
                <a:ext uri="{FF2B5EF4-FFF2-40B4-BE49-F238E27FC236}">
                  <a16:creationId xmlns:a16="http://schemas.microsoft.com/office/drawing/2014/main" id="{AD31DA9B-5345-20F7-B944-9F1E5D0D5050}"/>
                </a:ext>
              </a:extLst>
            </p:cNvPr>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742;p107">
              <a:extLst>
                <a:ext uri="{FF2B5EF4-FFF2-40B4-BE49-F238E27FC236}">
                  <a16:creationId xmlns:a16="http://schemas.microsoft.com/office/drawing/2014/main" id="{DC71DCC1-22CF-C8FA-3A14-FE67FEFA52DE}"/>
                </a:ext>
              </a:extLst>
            </p:cNvPr>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743;p107">
              <a:extLst>
                <a:ext uri="{FF2B5EF4-FFF2-40B4-BE49-F238E27FC236}">
                  <a16:creationId xmlns:a16="http://schemas.microsoft.com/office/drawing/2014/main" id="{7E63DC3C-2B4C-0CB8-9635-DC1F3700CCB4}"/>
                </a:ext>
              </a:extLst>
            </p:cNvPr>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744;p107">
              <a:extLst>
                <a:ext uri="{FF2B5EF4-FFF2-40B4-BE49-F238E27FC236}">
                  <a16:creationId xmlns:a16="http://schemas.microsoft.com/office/drawing/2014/main" id="{ECD24A1E-78D2-D938-8FBE-6E8E3CC6A29C}"/>
                </a:ext>
              </a:extLst>
            </p:cNvPr>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745;p107">
              <a:extLst>
                <a:ext uri="{FF2B5EF4-FFF2-40B4-BE49-F238E27FC236}">
                  <a16:creationId xmlns:a16="http://schemas.microsoft.com/office/drawing/2014/main" id="{C8613BC5-7DBD-962B-F4CD-DFC820AD3721}"/>
                </a:ext>
              </a:extLst>
            </p:cNvPr>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746;p107">
              <a:extLst>
                <a:ext uri="{FF2B5EF4-FFF2-40B4-BE49-F238E27FC236}">
                  <a16:creationId xmlns:a16="http://schemas.microsoft.com/office/drawing/2014/main" id="{26DAFFE7-DA55-61E6-B4F4-5DD1C93AD14E}"/>
                </a:ext>
              </a:extLst>
            </p:cNvPr>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747;p107">
              <a:extLst>
                <a:ext uri="{FF2B5EF4-FFF2-40B4-BE49-F238E27FC236}">
                  <a16:creationId xmlns:a16="http://schemas.microsoft.com/office/drawing/2014/main" id="{E44C542C-930D-2730-B8B4-21D99C594A3E}"/>
                </a:ext>
              </a:extLst>
            </p:cNvPr>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748;p107">
              <a:extLst>
                <a:ext uri="{FF2B5EF4-FFF2-40B4-BE49-F238E27FC236}">
                  <a16:creationId xmlns:a16="http://schemas.microsoft.com/office/drawing/2014/main" id="{C3583B1A-8D31-7E3E-E01D-75AD0EA9016D}"/>
                </a:ext>
              </a:extLst>
            </p:cNvPr>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749;p107">
              <a:extLst>
                <a:ext uri="{FF2B5EF4-FFF2-40B4-BE49-F238E27FC236}">
                  <a16:creationId xmlns:a16="http://schemas.microsoft.com/office/drawing/2014/main" id="{702F49F5-6855-9989-3E05-6D2FCE61615F}"/>
                </a:ext>
              </a:extLst>
            </p:cNvPr>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750;p107">
              <a:extLst>
                <a:ext uri="{FF2B5EF4-FFF2-40B4-BE49-F238E27FC236}">
                  <a16:creationId xmlns:a16="http://schemas.microsoft.com/office/drawing/2014/main" id="{50BC01E8-74D9-B929-C574-21AB951874D7}"/>
                </a:ext>
              </a:extLst>
            </p:cNvPr>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751;p107">
              <a:extLst>
                <a:ext uri="{FF2B5EF4-FFF2-40B4-BE49-F238E27FC236}">
                  <a16:creationId xmlns:a16="http://schemas.microsoft.com/office/drawing/2014/main" id="{09393B1D-20C7-F880-8F1A-6B973B9230BA}"/>
                </a:ext>
              </a:extLst>
            </p:cNvPr>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752;p107">
              <a:extLst>
                <a:ext uri="{FF2B5EF4-FFF2-40B4-BE49-F238E27FC236}">
                  <a16:creationId xmlns:a16="http://schemas.microsoft.com/office/drawing/2014/main" id="{FA8B0AAB-56DE-4F36-E378-AA422CA796CD}"/>
                </a:ext>
              </a:extLst>
            </p:cNvPr>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753;p107">
              <a:extLst>
                <a:ext uri="{FF2B5EF4-FFF2-40B4-BE49-F238E27FC236}">
                  <a16:creationId xmlns:a16="http://schemas.microsoft.com/office/drawing/2014/main" id="{9E2AB6DE-DB43-9E66-4D4D-55864569945C}"/>
                </a:ext>
              </a:extLst>
            </p:cNvPr>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754;p107">
              <a:extLst>
                <a:ext uri="{FF2B5EF4-FFF2-40B4-BE49-F238E27FC236}">
                  <a16:creationId xmlns:a16="http://schemas.microsoft.com/office/drawing/2014/main" id="{85C22F9B-3765-457F-1393-C2CDA3648446}"/>
                </a:ext>
              </a:extLst>
            </p:cNvPr>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755;p107">
              <a:extLst>
                <a:ext uri="{FF2B5EF4-FFF2-40B4-BE49-F238E27FC236}">
                  <a16:creationId xmlns:a16="http://schemas.microsoft.com/office/drawing/2014/main" id="{0F13D7B6-3BBB-A17B-F4DE-C036AD8F7928}"/>
                </a:ext>
              </a:extLst>
            </p:cNvPr>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756;p107">
              <a:extLst>
                <a:ext uri="{FF2B5EF4-FFF2-40B4-BE49-F238E27FC236}">
                  <a16:creationId xmlns:a16="http://schemas.microsoft.com/office/drawing/2014/main" id="{4EB7C4ED-70F6-1CAD-027E-037E66499990}"/>
                </a:ext>
              </a:extLst>
            </p:cNvPr>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757;p107">
              <a:extLst>
                <a:ext uri="{FF2B5EF4-FFF2-40B4-BE49-F238E27FC236}">
                  <a16:creationId xmlns:a16="http://schemas.microsoft.com/office/drawing/2014/main" id="{1C99C787-AF6D-6C22-CEA8-F3E83EBD6A90}"/>
                </a:ext>
              </a:extLst>
            </p:cNvPr>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758;p107">
              <a:extLst>
                <a:ext uri="{FF2B5EF4-FFF2-40B4-BE49-F238E27FC236}">
                  <a16:creationId xmlns:a16="http://schemas.microsoft.com/office/drawing/2014/main" id="{0293514D-4736-738C-558F-DC8924226D2E}"/>
                </a:ext>
              </a:extLst>
            </p:cNvPr>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759;p107">
              <a:extLst>
                <a:ext uri="{FF2B5EF4-FFF2-40B4-BE49-F238E27FC236}">
                  <a16:creationId xmlns:a16="http://schemas.microsoft.com/office/drawing/2014/main" id="{B4D4624A-C9AF-9623-D6CA-08683BD98412}"/>
                </a:ext>
              </a:extLst>
            </p:cNvPr>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760;p107">
              <a:extLst>
                <a:ext uri="{FF2B5EF4-FFF2-40B4-BE49-F238E27FC236}">
                  <a16:creationId xmlns:a16="http://schemas.microsoft.com/office/drawing/2014/main" id="{734B99FD-5FCA-25A6-7039-2BACF993407B}"/>
                </a:ext>
              </a:extLst>
            </p:cNvPr>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761;p107">
              <a:extLst>
                <a:ext uri="{FF2B5EF4-FFF2-40B4-BE49-F238E27FC236}">
                  <a16:creationId xmlns:a16="http://schemas.microsoft.com/office/drawing/2014/main" id="{9A31342A-6E2F-EA8A-7A2A-7B8539C89E8E}"/>
                </a:ext>
              </a:extLst>
            </p:cNvPr>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762;p107">
              <a:extLst>
                <a:ext uri="{FF2B5EF4-FFF2-40B4-BE49-F238E27FC236}">
                  <a16:creationId xmlns:a16="http://schemas.microsoft.com/office/drawing/2014/main" id="{FE701D80-9245-A404-6F0D-6EEF477642CC}"/>
                </a:ext>
              </a:extLst>
            </p:cNvPr>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763;p107">
              <a:extLst>
                <a:ext uri="{FF2B5EF4-FFF2-40B4-BE49-F238E27FC236}">
                  <a16:creationId xmlns:a16="http://schemas.microsoft.com/office/drawing/2014/main" id="{33263D32-04F2-1D7B-E755-0C7EF02E3BAB}"/>
                </a:ext>
              </a:extLst>
            </p:cNvPr>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764;p107">
              <a:extLst>
                <a:ext uri="{FF2B5EF4-FFF2-40B4-BE49-F238E27FC236}">
                  <a16:creationId xmlns:a16="http://schemas.microsoft.com/office/drawing/2014/main" id="{C55717BA-CD31-E477-1E6C-8E43586B60AE}"/>
                </a:ext>
              </a:extLst>
            </p:cNvPr>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765;p107">
              <a:extLst>
                <a:ext uri="{FF2B5EF4-FFF2-40B4-BE49-F238E27FC236}">
                  <a16:creationId xmlns:a16="http://schemas.microsoft.com/office/drawing/2014/main" id="{8622F277-5029-0F9E-95E8-912DF14F10A7}"/>
                </a:ext>
              </a:extLst>
            </p:cNvPr>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766;p107">
              <a:extLst>
                <a:ext uri="{FF2B5EF4-FFF2-40B4-BE49-F238E27FC236}">
                  <a16:creationId xmlns:a16="http://schemas.microsoft.com/office/drawing/2014/main" id="{DA85570C-B154-3E51-8940-A334B429D6BE}"/>
                </a:ext>
              </a:extLst>
            </p:cNvPr>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767;p107">
              <a:extLst>
                <a:ext uri="{FF2B5EF4-FFF2-40B4-BE49-F238E27FC236}">
                  <a16:creationId xmlns:a16="http://schemas.microsoft.com/office/drawing/2014/main" id="{9416FFC2-A6ED-A051-D574-A523B5D51DF8}"/>
                </a:ext>
              </a:extLst>
            </p:cNvPr>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768;p107">
              <a:extLst>
                <a:ext uri="{FF2B5EF4-FFF2-40B4-BE49-F238E27FC236}">
                  <a16:creationId xmlns:a16="http://schemas.microsoft.com/office/drawing/2014/main" id="{201E048D-AF3E-E7B8-5C01-E3FC069B00A4}"/>
                </a:ext>
              </a:extLst>
            </p:cNvPr>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769;p107">
              <a:extLst>
                <a:ext uri="{FF2B5EF4-FFF2-40B4-BE49-F238E27FC236}">
                  <a16:creationId xmlns:a16="http://schemas.microsoft.com/office/drawing/2014/main" id="{2FD8E03B-1300-2916-7693-D64FE9C4150B}"/>
                </a:ext>
              </a:extLst>
            </p:cNvPr>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770;p107">
              <a:extLst>
                <a:ext uri="{FF2B5EF4-FFF2-40B4-BE49-F238E27FC236}">
                  <a16:creationId xmlns:a16="http://schemas.microsoft.com/office/drawing/2014/main" id="{B21378A1-91DE-61A0-2BDE-C0F4C1F0235F}"/>
                </a:ext>
              </a:extLst>
            </p:cNvPr>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771;p107">
              <a:extLst>
                <a:ext uri="{FF2B5EF4-FFF2-40B4-BE49-F238E27FC236}">
                  <a16:creationId xmlns:a16="http://schemas.microsoft.com/office/drawing/2014/main" id="{24447327-8650-8FA2-3A6D-B90CBC0BAC05}"/>
                </a:ext>
              </a:extLst>
            </p:cNvPr>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772;p107">
              <a:extLst>
                <a:ext uri="{FF2B5EF4-FFF2-40B4-BE49-F238E27FC236}">
                  <a16:creationId xmlns:a16="http://schemas.microsoft.com/office/drawing/2014/main" id="{460B3C83-68AC-27C2-4159-7CB510751F57}"/>
                </a:ext>
              </a:extLst>
            </p:cNvPr>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773;p107">
              <a:extLst>
                <a:ext uri="{FF2B5EF4-FFF2-40B4-BE49-F238E27FC236}">
                  <a16:creationId xmlns:a16="http://schemas.microsoft.com/office/drawing/2014/main" id="{6D23C164-6761-3ADC-A3F7-563AFD85C6A9}"/>
                </a:ext>
              </a:extLst>
            </p:cNvPr>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774;p107">
              <a:extLst>
                <a:ext uri="{FF2B5EF4-FFF2-40B4-BE49-F238E27FC236}">
                  <a16:creationId xmlns:a16="http://schemas.microsoft.com/office/drawing/2014/main" id="{03534B44-680D-4EEF-C13F-C75BEB802001}"/>
                </a:ext>
              </a:extLst>
            </p:cNvPr>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775;p107">
              <a:extLst>
                <a:ext uri="{FF2B5EF4-FFF2-40B4-BE49-F238E27FC236}">
                  <a16:creationId xmlns:a16="http://schemas.microsoft.com/office/drawing/2014/main" id="{D1F3267A-B115-B669-CCA8-347575AF8632}"/>
                </a:ext>
              </a:extLst>
            </p:cNvPr>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776;p107">
              <a:extLst>
                <a:ext uri="{FF2B5EF4-FFF2-40B4-BE49-F238E27FC236}">
                  <a16:creationId xmlns:a16="http://schemas.microsoft.com/office/drawing/2014/main" id="{0F691132-104D-9C22-6398-997B64510026}"/>
                </a:ext>
              </a:extLst>
            </p:cNvPr>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777;p107">
              <a:extLst>
                <a:ext uri="{FF2B5EF4-FFF2-40B4-BE49-F238E27FC236}">
                  <a16:creationId xmlns:a16="http://schemas.microsoft.com/office/drawing/2014/main" id="{5AB251B6-2425-2528-9791-EDA9B7DD2768}"/>
                </a:ext>
              </a:extLst>
            </p:cNvPr>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778;p107">
              <a:extLst>
                <a:ext uri="{FF2B5EF4-FFF2-40B4-BE49-F238E27FC236}">
                  <a16:creationId xmlns:a16="http://schemas.microsoft.com/office/drawing/2014/main" id="{8E159A3B-220F-9094-19E9-CA27933A56C1}"/>
                </a:ext>
              </a:extLst>
            </p:cNvPr>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779;p107">
              <a:extLst>
                <a:ext uri="{FF2B5EF4-FFF2-40B4-BE49-F238E27FC236}">
                  <a16:creationId xmlns:a16="http://schemas.microsoft.com/office/drawing/2014/main" id="{08DDC6E8-3D85-E6B1-377E-6E34F62C3E87}"/>
                </a:ext>
              </a:extLst>
            </p:cNvPr>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780;p107">
              <a:extLst>
                <a:ext uri="{FF2B5EF4-FFF2-40B4-BE49-F238E27FC236}">
                  <a16:creationId xmlns:a16="http://schemas.microsoft.com/office/drawing/2014/main" id="{13D67380-AAAC-3605-6857-193356B378F2}"/>
                </a:ext>
              </a:extLst>
            </p:cNvPr>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781;p107">
              <a:extLst>
                <a:ext uri="{FF2B5EF4-FFF2-40B4-BE49-F238E27FC236}">
                  <a16:creationId xmlns:a16="http://schemas.microsoft.com/office/drawing/2014/main" id="{D6B02862-C474-BCD2-6128-71B078A26277}"/>
                </a:ext>
              </a:extLst>
            </p:cNvPr>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782;p107">
              <a:extLst>
                <a:ext uri="{FF2B5EF4-FFF2-40B4-BE49-F238E27FC236}">
                  <a16:creationId xmlns:a16="http://schemas.microsoft.com/office/drawing/2014/main" id="{0F90823E-5F7E-0784-8BED-F42EC57A585E}"/>
                </a:ext>
              </a:extLst>
            </p:cNvPr>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783;p107">
              <a:extLst>
                <a:ext uri="{FF2B5EF4-FFF2-40B4-BE49-F238E27FC236}">
                  <a16:creationId xmlns:a16="http://schemas.microsoft.com/office/drawing/2014/main" id="{AE8AF6A6-B5A8-06AC-B2C4-5A170C369074}"/>
                </a:ext>
              </a:extLst>
            </p:cNvPr>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784;p107">
              <a:extLst>
                <a:ext uri="{FF2B5EF4-FFF2-40B4-BE49-F238E27FC236}">
                  <a16:creationId xmlns:a16="http://schemas.microsoft.com/office/drawing/2014/main" id="{E934BD8C-B01F-5B6A-0AB8-8526AC3736C2}"/>
                </a:ext>
              </a:extLst>
            </p:cNvPr>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785;p107">
              <a:extLst>
                <a:ext uri="{FF2B5EF4-FFF2-40B4-BE49-F238E27FC236}">
                  <a16:creationId xmlns:a16="http://schemas.microsoft.com/office/drawing/2014/main" id="{76E2E3DF-D78E-D46A-BE7A-B5DEEF6A5E4D}"/>
                </a:ext>
              </a:extLst>
            </p:cNvPr>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786;p107">
              <a:extLst>
                <a:ext uri="{FF2B5EF4-FFF2-40B4-BE49-F238E27FC236}">
                  <a16:creationId xmlns:a16="http://schemas.microsoft.com/office/drawing/2014/main" id="{9D35BA49-8AA7-7A33-9E6F-6BE5546DF599}"/>
                </a:ext>
              </a:extLst>
            </p:cNvPr>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787;p107">
              <a:extLst>
                <a:ext uri="{FF2B5EF4-FFF2-40B4-BE49-F238E27FC236}">
                  <a16:creationId xmlns:a16="http://schemas.microsoft.com/office/drawing/2014/main" id="{76065090-7CEC-D2D2-B86D-DD726E4E6692}"/>
                </a:ext>
              </a:extLst>
            </p:cNvPr>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788;p107">
              <a:extLst>
                <a:ext uri="{FF2B5EF4-FFF2-40B4-BE49-F238E27FC236}">
                  <a16:creationId xmlns:a16="http://schemas.microsoft.com/office/drawing/2014/main" id="{0DC23A28-20C7-6617-059B-BBBCAF27C16E}"/>
                </a:ext>
              </a:extLst>
            </p:cNvPr>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789;p107">
              <a:extLst>
                <a:ext uri="{FF2B5EF4-FFF2-40B4-BE49-F238E27FC236}">
                  <a16:creationId xmlns:a16="http://schemas.microsoft.com/office/drawing/2014/main" id="{E5F2830D-E23F-93D6-F62F-4CEEAEDA2399}"/>
                </a:ext>
              </a:extLst>
            </p:cNvPr>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790;p107">
              <a:extLst>
                <a:ext uri="{FF2B5EF4-FFF2-40B4-BE49-F238E27FC236}">
                  <a16:creationId xmlns:a16="http://schemas.microsoft.com/office/drawing/2014/main" id="{66308E9F-5A06-03BD-04F5-79874CC6B5F2}"/>
                </a:ext>
              </a:extLst>
            </p:cNvPr>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791;p107">
              <a:extLst>
                <a:ext uri="{FF2B5EF4-FFF2-40B4-BE49-F238E27FC236}">
                  <a16:creationId xmlns:a16="http://schemas.microsoft.com/office/drawing/2014/main" id="{C901C460-758A-1E81-48ED-7B6FA848B10D}"/>
                </a:ext>
              </a:extLst>
            </p:cNvPr>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792;p107">
              <a:extLst>
                <a:ext uri="{FF2B5EF4-FFF2-40B4-BE49-F238E27FC236}">
                  <a16:creationId xmlns:a16="http://schemas.microsoft.com/office/drawing/2014/main" id="{2E440552-141A-1A16-909F-D14EABBAC834}"/>
                </a:ext>
              </a:extLst>
            </p:cNvPr>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793;p107">
              <a:extLst>
                <a:ext uri="{FF2B5EF4-FFF2-40B4-BE49-F238E27FC236}">
                  <a16:creationId xmlns:a16="http://schemas.microsoft.com/office/drawing/2014/main" id="{8F9BD916-E53F-C181-9363-776B13783E64}"/>
                </a:ext>
              </a:extLst>
            </p:cNvPr>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794;p107">
              <a:extLst>
                <a:ext uri="{FF2B5EF4-FFF2-40B4-BE49-F238E27FC236}">
                  <a16:creationId xmlns:a16="http://schemas.microsoft.com/office/drawing/2014/main" id="{748A5C6A-71DD-0C6E-4A1E-1509A51CF2FA}"/>
                </a:ext>
              </a:extLst>
            </p:cNvPr>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795;p107">
              <a:extLst>
                <a:ext uri="{FF2B5EF4-FFF2-40B4-BE49-F238E27FC236}">
                  <a16:creationId xmlns:a16="http://schemas.microsoft.com/office/drawing/2014/main" id="{FF005D9F-A5AF-B8F2-456D-5DE1E96B9E80}"/>
                </a:ext>
              </a:extLst>
            </p:cNvPr>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796;p107">
              <a:extLst>
                <a:ext uri="{FF2B5EF4-FFF2-40B4-BE49-F238E27FC236}">
                  <a16:creationId xmlns:a16="http://schemas.microsoft.com/office/drawing/2014/main" id="{ABBA70FE-D147-52D4-9B6F-8D6A425FBC07}"/>
                </a:ext>
              </a:extLst>
            </p:cNvPr>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797;p107">
              <a:extLst>
                <a:ext uri="{FF2B5EF4-FFF2-40B4-BE49-F238E27FC236}">
                  <a16:creationId xmlns:a16="http://schemas.microsoft.com/office/drawing/2014/main" id="{940FD7EA-DD78-C0EF-898B-B45EB08F23AB}"/>
                </a:ext>
              </a:extLst>
            </p:cNvPr>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798;p107">
              <a:extLst>
                <a:ext uri="{FF2B5EF4-FFF2-40B4-BE49-F238E27FC236}">
                  <a16:creationId xmlns:a16="http://schemas.microsoft.com/office/drawing/2014/main" id="{758C962C-801B-B5A2-0011-DBDEE611AD7D}"/>
                </a:ext>
              </a:extLst>
            </p:cNvPr>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799;p107">
              <a:extLst>
                <a:ext uri="{FF2B5EF4-FFF2-40B4-BE49-F238E27FC236}">
                  <a16:creationId xmlns:a16="http://schemas.microsoft.com/office/drawing/2014/main" id="{886E5B4C-9D9C-7C95-1FE2-D834B5F54006}"/>
                </a:ext>
              </a:extLst>
            </p:cNvPr>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800;p107">
              <a:extLst>
                <a:ext uri="{FF2B5EF4-FFF2-40B4-BE49-F238E27FC236}">
                  <a16:creationId xmlns:a16="http://schemas.microsoft.com/office/drawing/2014/main" id="{E75A3867-9EBB-9BD9-D019-30047F90D7E1}"/>
                </a:ext>
              </a:extLst>
            </p:cNvPr>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801;p107">
              <a:extLst>
                <a:ext uri="{FF2B5EF4-FFF2-40B4-BE49-F238E27FC236}">
                  <a16:creationId xmlns:a16="http://schemas.microsoft.com/office/drawing/2014/main" id="{C0288FBB-6E0D-B685-A7B6-78B2044B819B}"/>
                </a:ext>
              </a:extLst>
            </p:cNvPr>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802;p107">
              <a:extLst>
                <a:ext uri="{FF2B5EF4-FFF2-40B4-BE49-F238E27FC236}">
                  <a16:creationId xmlns:a16="http://schemas.microsoft.com/office/drawing/2014/main" id="{2820ACD6-C97C-2C33-A5A6-87D6FE960055}"/>
                </a:ext>
              </a:extLst>
            </p:cNvPr>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803;p107">
              <a:extLst>
                <a:ext uri="{FF2B5EF4-FFF2-40B4-BE49-F238E27FC236}">
                  <a16:creationId xmlns:a16="http://schemas.microsoft.com/office/drawing/2014/main" id="{D3D473FE-26CC-BA3C-6FAB-5C1E9F795B46}"/>
                </a:ext>
              </a:extLst>
            </p:cNvPr>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804;p107">
              <a:extLst>
                <a:ext uri="{FF2B5EF4-FFF2-40B4-BE49-F238E27FC236}">
                  <a16:creationId xmlns:a16="http://schemas.microsoft.com/office/drawing/2014/main" id="{0C293556-F807-E862-763D-0137BF5583BB}"/>
                </a:ext>
              </a:extLst>
            </p:cNvPr>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805;p107">
              <a:extLst>
                <a:ext uri="{FF2B5EF4-FFF2-40B4-BE49-F238E27FC236}">
                  <a16:creationId xmlns:a16="http://schemas.microsoft.com/office/drawing/2014/main" id="{E2673B17-EADB-0ED7-8B8A-94F05F5D1489}"/>
                </a:ext>
              </a:extLst>
            </p:cNvPr>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806;p107">
              <a:extLst>
                <a:ext uri="{FF2B5EF4-FFF2-40B4-BE49-F238E27FC236}">
                  <a16:creationId xmlns:a16="http://schemas.microsoft.com/office/drawing/2014/main" id="{891E7DBD-55C3-F445-C106-59B7C3F49E80}"/>
                </a:ext>
              </a:extLst>
            </p:cNvPr>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807;p107">
              <a:extLst>
                <a:ext uri="{FF2B5EF4-FFF2-40B4-BE49-F238E27FC236}">
                  <a16:creationId xmlns:a16="http://schemas.microsoft.com/office/drawing/2014/main" id="{8E190AF0-D3A8-57E5-0FBA-0942162CEF43}"/>
                </a:ext>
              </a:extLst>
            </p:cNvPr>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808;p107">
              <a:extLst>
                <a:ext uri="{FF2B5EF4-FFF2-40B4-BE49-F238E27FC236}">
                  <a16:creationId xmlns:a16="http://schemas.microsoft.com/office/drawing/2014/main" id="{EA6E00D3-8E81-6629-7F17-B3CCB8D887F8}"/>
                </a:ext>
              </a:extLst>
            </p:cNvPr>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809;p107">
              <a:extLst>
                <a:ext uri="{FF2B5EF4-FFF2-40B4-BE49-F238E27FC236}">
                  <a16:creationId xmlns:a16="http://schemas.microsoft.com/office/drawing/2014/main" id="{9B0FAB87-1ADD-759A-F16C-7C3D8D66EBFC}"/>
                </a:ext>
              </a:extLst>
            </p:cNvPr>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810;p107">
              <a:extLst>
                <a:ext uri="{FF2B5EF4-FFF2-40B4-BE49-F238E27FC236}">
                  <a16:creationId xmlns:a16="http://schemas.microsoft.com/office/drawing/2014/main" id="{BD304040-7BA5-5D47-C2C2-52F0B7F9E279}"/>
                </a:ext>
              </a:extLst>
            </p:cNvPr>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811;p107">
              <a:extLst>
                <a:ext uri="{FF2B5EF4-FFF2-40B4-BE49-F238E27FC236}">
                  <a16:creationId xmlns:a16="http://schemas.microsoft.com/office/drawing/2014/main" id="{3B4035DE-0316-78F3-5B9B-C26851DFAB8C}"/>
                </a:ext>
              </a:extLst>
            </p:cNvPr>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812;p107">
              <a:extLst>
                <a:ext uri="{FF2B5EF4-FFF2-40B4-BE49-F238E27FC236}">
                  <a16:creationId xmlns:a16="http://schemas.microsoft.com/office/drawing/2014/main" id="{E66935FF-916B-D2EC-2F3E-29EE97B7A2ED}"/>
                </a:ext>
              </a:extLst>
            </p:cNvPr>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813;p107">
              <a:extLst>
                <a:ext uri="{FF2B5EF4-FFF2-40B4-BE49-F238E27FC236}">
                  <a16:creationId xmlns:a16="http://schemas.microsoft.com/office/drawing/2014/main" id="{76CA5EFD-EBF1-5067-92DF-E703B04A33E7}"/>
                </a:ext>
              </a:extLst>
            </p:cNvPr>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814;p107">
              <a:extLst>
                <a:ext uri="{FF2B5EF4-FFF2-40B4-BE49-F238E27FC236}">
                  <a16:creationId xmlns:a16="http://schemas.microsoft.com/office/drawing/2014/main" id="{D070A1C3-D466-9DC9-2DD7-AEBC8C50EB32}"/>
                </a:ext>
              </a:extLst>
            </p:cNvPr>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815;p107">
              <a:extLst>
                <a:ext uri="{FF2B5EF4-FFF2-40B4-BE49-F238E27FC236}">
                  <a16:creationId xmlns:a16="http://schemas.microsoft.com/office/drawing/2014/main" id="{5AB3B478-5B40-9ECE-1AA1-5672E83F936E}"/>
                </a:ext>
              </a:extLst>
            </p:cNvPr>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816;p107">
              <a:extLst>
                <a:ext uri="{FF2B5EF4-FFF2-40B4-BE49-F238E27FC236}">
                  <a16:creationId xmlns:a16="http://schemas.microsoft.com/office/drawing/2014/main" id="{921D69AE-E318-F216-D85B-06394DD15E66}"/>
                </a:ext>
              </a:extLst>
            </p:cNvPr>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817;p107">
              <a:extLst>
                <a:ext uri="{FF2B5EF4-FFF2-40B4-BE49-F238E27FC236}">
                  <a16:creationId xmlns:a16="http://schemas.microsoft.com/office/drawing/2014/main" id="{CC8B1A8C-AAE3-1C95-35ED-801D3347C085}"/>
                </a:ext>
              </a:extLst>
            </p:cNvPr>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818;p107">
              <a:extLst>
                <a:ext uri="{FF2B5EF4-FFF2-40B4-BE49-F238E27FC236}">
                  <a16:creationId xmlns:a16="http://schemas.microsoft.com/office/drawing/2014/main" id="{0AA9FDF0-A929-9364-6F30-8BD8ECAF6AC6}"/>
                </a:ext>
              </a:extLst>
            </p:cNvPr>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819;p107">
              <a:extLst>
                <a:ext uri="{FF2B5EF4-FFF2-40B4-BE49-F238E27FC236}">
                  <a16:creationId xmlns:a16="http://schemas.microsoft.com/office/drawing/2014/main" id="{8485CA8F-A289-99D7-3250-DE74A641BBA7}"/>
                </a:ext>
              </a:extLst>
            </p:cNvPr>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820;p107">
              <a:extLst>
                <a:ext uri="{FF2B5EF4-FFF2-40B4-BE49-F238E27FC236}">
                  <a16:creationId xmlns:a16="http://schemas.microsoft.com/office/drawing/2014/main" id="{DC3B3A78-0E27-FD3F-623B-B0E0F41D5970}"/>
                </a:ext>
              </a:extLst>
            </p:cNvPr>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821;p107">
              <a:extLst>
                <a:ext uri="{FF2B5EF4-FFF2-40B4-BE49-F238E27FC236}">
                  <a16:creationId xmlns:a16="http://schemas.microsoft.com/office/drawing/2014/main" id="{D6107655-DCAE-B94A-4D3A-F58A02A8AFA2}"/>
                </a:ext>
              </a:extLst>
            </p:cNvPr>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822;p107">
              <a:extLst>
                <a:ext uri="{FF2B5EF4-FFF2-40B4-BE49-F238E27FC236}">
                  <a16:creationId xmlns:a16="http://schemas.microsoft.com/office/drawing/2014/main" id="{F718B90F-BC60-A3F7-B6BC-636B41BE2EC6}"/>
                </a:ext>
              </a:extLst>
            </p:cNvPr>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823;p107">
              <a:extLst>
                <a:ext uri="{FF2B5EF4-FFF2-40B4-BE49-F238E27FC236}">
                  <a16:creationId xmlns:a16="http://schemas.microsoft.com/office/drawing/2014/main" id="{78A3FA94-3F11-89B3-05A6-56E139B55052}"/>
                </a:ext>
              </a:extLst>
            </p:cNvPr>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824;p107">
              <a:extLst>
                <a:ext uri="{FF2B5EF4-FFF2-40B4-BE49-F238E27FC236}">
                  <a16:creationId xmlns:a16="http://schemas.microsoft.com/office/drawing/2014/main" id="{4296C568-7B02-CC81-6AB5-FE68A2DFF781}"/>
                </a:ext>
              </a:extLst>
            </p:cNvPr>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825;p107">
              <a:extLst>
                <a:ext uri="{FF2B5EF4-FFF2-40B4-BE49-F238E27FC236}">
                  <a16:creationId xmlns:a16="http://schemas.microsoft.com/office/drawing/2014/main" id="{BDEBDF06-34B2-4FAB-DEA1-75DFCFE1AD10}"/>
                </a:ext>
              </a:extLst>
            </p:cNvPr>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826;p107">
              <a:extLst>
                <a:ext uri="{FF2B5EF4-FFF2-40B4-BE49-F238E27FC236}">
                  <a16:creationId xmlns:a16="http://schemas.microsoft.com/office/drawing/2014/main" id="{4837069D-BB5C-C0B5-371F-44F11037D405}"/>
                </a:ext>
              </a:extLst>
            </p:cNvPr>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827;p107">
              <a:extLst>
                <a:ext uri="{FF2B5EF4-FFF2-40B4-BE49-F238E27FC236}">
                  <a16:creationId xmlns:a16="http://schemas.microsoft.com/office/drawing/2014/main" id="{E25C912B-E654-1EAF-98FB-89739594DFB9}"/>
                </a:ext>
              </a:extLst>
            </p:cNvPr>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828;p107">
              <a:extLst>
                <a:ext uri="{FF2B5EF4-FFF2-40B4-BE49-F238E27FC236}">
                  <a16:creationId xmlns:a16="http://schemas.microsoft.com/office/drawing/2014/main" id="{5985356D-0DC7-83C3-9A97-FCD3F19969BA}"/>
                </a:ext>
              </a:extLst>
            </p:cNvPr>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829;p107">
              <a:extLst>
                <a:ext uri="{FF2B5EF4-FFF2-40B4-BE49-F238E27FC236}">
                  <a16:creationId xmlns:a16="http://schemas.microsoft.com/office/drawing/2014/main" id="{F7DDEE4E-0D9D-4372-9989-C7848545102E}"/>
                </a:ext>
              </a:extLst>
            </p:cNvPr>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830;p107">
              <a:extLst>
                <a:ext uri="{FF2B5EF4-FFF2-40B4-BE49-F238E27FC236}">
                  <a16:creationId xmlns:a16="http://schemas.microsoft.com/office/drawing/2014/main" id="{66205C37-D853-2196-55F1-45BFCDCD74BE}"/>
                </a:ext>
              </a:extLst>
            </p:cNvPr>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831;p107">
              <a:extLst>
                <a:ext uri="{FF2B5EF4-FFF2-40B4-BE49-F238E27FC236}">
                  <a16:creationId xmlns:a16="http://schemas.microsoft.com/office/drawing/2014/main" id="{8F5B12E4-07BF-7D81-7D39-78A179654711}"/>
                </a:ext>
              </a:extLst>
            </p:cNvPr>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832;p107">
              <a:extLst>
                <a:ext uri="{FF2B5EF4-FFF2-40B4-BE49-F238E27FC236}">
                  <a16:creationId xmlns:a16="http://schemas.microsoft.com/office/drawing/2014/main" id="{87032C07-86B1-988B-F168-A907C2CA2F0E}"/>
                </a:ext>
              </a:extLst>
            </p:cNvPr>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833;p107">
              <a:extLst>
                <a:ext uri="{FF2B5EF4-FFF2-40B4-BE49-F238E27FC236}">
                  <a16:creationId xmlns:a16="http://schemas.microsoft.com/office/drawing/2014/main" id="{59B91D6F-164E-80F0-0661-3CAF8E696BEC}"/>
                </a:ext>
              </a:extLst>
            </p:cNvPr>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834;p107">
              <a:extLst>
                <a:ext uri="{FF2B5EF4-FFF2-40B4-BE49-F238E27FC236}">
                  <a16:creationId xmlns:a16="http://schemas.microsoft.com/office/drawing/2014/main" id="{CEBA53F8-838B-A216-454B-BC57317D2290}"/>
                </a:ext>
              </a:extLst>
            </p:cNvPr>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835;p107">
              <a:extLst>
                <a:ext uri="{FF2B5EF4-FFF2-40B4-BE49-F238E27FC236}">
                  <a16:creationId xmlns:a16="http://schemas.microsoft.com/office/drawing/2014/main" id="{8B559D8B-1AC9-3846-954F-3F2848EE5369}"/>
                </a:ext>
              </a:extLst>
            </p:cNvPr>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836;p107">
              <a:extLst>
                <a:ext uri="{FF2B5EF4-FFF2-40B4-BE49-F238E27FC236}">
                  <a16:creationId xmlns:a16="http://schemas.microsoft.com/office/drawing/2014/main" id="{2A8EC59A-9FDC-F99E-4185-C6CEF9229240}"/>
                </a:ext>
              </a:extLst>
            </p:cNvPr>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837;p107">
              <a:extLst>
                <a:ext uri="{FF2B5EF4-FFF2-40B4-BE49-F238E27FC236}">
                  <a16:creationId xmlns:a16="http://schemas.microsoft.com/office/drawing/2014/main" id="{84357C73-E73D-D846-0358-EBD3A548158E}"/>
                </a:ext>
              </a:extLst>
            </p:cNvPr>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838;p107">
              <a:extLst>
                <a:ext uri="{FF2B5EF4-FFF2-40B4-BE49-F238E27FC236}">
                  <a16:creationId xmlns:a16="http://schemas.microsoft.com/office/drawing/2014/main" id="{B1F6D89A-0D29-EEEC-A69D-11C9F7DED7CE}"/>
                </a:ext>
              </a:extLst>
            </p:cNvPr>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839;p107">
              <a:extLst>
                <a:ext uri="{FF2B5EF4-FFF2-40B4-BE49-F238E27FC236}">
                  <a16:creationId xmlns:a16="http://schemas.microsoft.com/office/drawing/2014/main" id="{BD44CC4B-507C-0F4F-9552-6863FD8F3D26}"/>
                </a:ext>
              </a:extLst>
            </p:cNvPr>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840;p107">
              <a:extLst>
                <a:ext uri="{FF2B5EF4-FFF2-40B4-BE49-F238E27FC236}">
                  <a16:creationId xmlns:a16="http://schemas.microsoft.com/office/drawing/2014/main" id="{795E7A72-8285-3F94-2504-8BAB71869B8C}"/>
                </a:ext>
              </a:extLst>
            </p:cNvPr>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841;p107">
              <a:extLst>
                <a:ext uri="{FF2B5EF4-FFF2-40B4-BE49-F238E27FC236}">
                  <a16:creationId xmlns:a16="http://schemas.microsoft.com/office/drawing/2014/main" id="{8E12A6DD-32BF-517B-7C02-2FA7D111E2EA}"/>
                </a:ext>
              </a:extLst>
            </p:cNvPr>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842;p107">
              <a:extLst>
                <a:ext uri="{FF2B5EF4-FFF2-40B4-BE49-F238E27FC236}">
                  <a16:creationId xmlns:a16="http://schemas.microsoft.com/office/drawing/2014/main" id="{95CFEC3D-4978-B0A1-FEAD-CE174ED5911A}"/>
                </a:ext>
              </a:extLst>
            </p:cNvPr>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843;p107">
              <a:extLst>
                <a:ext uri="{FF2B5EF4-FFF2-40B4-BE49-F238E27FC236}">
                  <a16:creationId xmlns:a16="http://schemas.microsoft.com/office/drawing/2014/main" id="{69E7CF18-ACD8-0CC7-25A4-133F185FC705}"/>
                </a:ext>
              </a:extLst>
            </p:cNvPr>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844;p107">
              <a:extLst>
                <a:ext uri="{FF2B5EF4-FFF2-40B4-BE49-F238E27FC236}">
                  <a16:creationId xmlns:a16="http://schemas.microsoft.com/office/drawing/2014/main" id="{DAEDBB0F-733E-E1D0-C05E-E69233FB4169}"/>
                </a:ext>
              </a:extLst>
            </p:cNvPr>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845;p107">
              <a:extLst>
                <a:ext uri="{FF2B5EF4-FFF2-40B4-BE49-F238E27FC236}">
                  <a16:creationId xmlns:a16="http://schemas.microsoft.com/office/drawing/2014/main" id="{0E642DA6-367A-6833-1338-658E0F8CD5B6}"/>
                </a:ext>
              </a:extLst>
            </p:cNvPr>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846;p107">
              <a:extLst>
                <a:ext uri="{FF2B5EF4-FFF2-40B4-BE49-F238E27FC236}">
                  <a16:creationId xmlns:a16="http://schemas.microsoft.com/office/drawing/2014/main" id="{9958462D-0DF5-004A-5C6B-6070B05510F5}"/>
                </a:ext>
              </a:extLst>
            </p:cNvPr>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847;p107">
              <a:extLst>
                <a:ext uri="{FF2B5EF4-FFF2-40B4-BE49-F238E27FC236}">
                  <a16:creationId xmlns:a16="http://schemas.microsoft.com/office/drawing/2014/main" id="{1B8AE430-80E7-F481-C643-EF0E88EC55D9}"/>
                </a:ext>
              </a:extLst>
            </p:cNvPr>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848;p107">
              <a:extLst>
                <a:ext uri="{FF2B5EF4-FFF2-40B4-BE49-F238E27FC236}">
                  <a16:creationId xmlns:a16="http://schemas.microsoft.com/office/drawing/2014/main" id="{8707A54E-73A8-654F-7DC7-3046B05DA543}"/>
                </a:ext>
              </a:extLst>
            </p:cNvPr>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849;p107">
              <a:extLst>
                <a:ext uri="{FF2B5EF4-FFF2-40B4-BE49-F238E27FC236}">
                  <a16:creationId xmlns:a16="http://schemas.microsoft.com/office/drawing/2014/main" id="{206FFF8C-EB03-E22D-D64C-0AB65EDB5148}"/>
                </a:ext>
              </a:extLst>
            </p:cNvPr>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850;p107">
              <a:extLst>
                <a:ext uri="{FF2B5EF4-FFF2-40B4-BE49-F238E27FC236}">
                  <a16:creationId xmlns:a16="http://schemas.microsoft.com/office/drawing/2014/main" id="{811BFE4E-190F-FCAE-6D8D-8591D6854795}"/>
                </a:ext>
              </a:extLst>
            </p:cNvPr>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851;p107">
              <a:extLst>
                <a:ext uri="{FF2B5EF4-FFF2-40B4-BE49-F238E27FC236}">
                  <a16:creationId xmlns:a16="http://schemas.microsoft.com/office/drawing/2014/main" id="{8A7177B4-65AA-980B-0E8E-E600440705C5}"/>
                </a:ext>
              </a:extLst>
            </p:cNvPr>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852;p107">
              <a:extLst>
                <a:ext uri="{FF2B5EF4-FFF2-40B4-BE49-F238E27FC236}">
                  <a16:creationId xmlns:a16="http://schemas.microsoft.com/office/drawing/2014/main" id="{3F49A039-5534-8317-1EB2-C7288DC57737}"/>
                </a:ext>
              </a:extLst>
            </p:cNvPr>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853;p107">
              <a:extLst>
                <a:ext uri="{FF2B5EF4-FFF2-40B4-BE49-F238E27FC236}">
                  <a16:creationId xmlns:a16="http://schemas.microsoft.com/office/drawing/2014/main" id="{41E89856-4CD0-439B-18C7-AFB01D062A04}"/>
                </a:ext>
              </a:extLst>
            </p:cNvPr>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854;p107">
              <a:extLst>
                <a:ext uri="{FF2B5EF4-FFF2-40B4-BE49-F238E27FC236}">
                  <a16:creationId xmlns:a16="http://schemas.microsoft.com/office/drawing/2014/main" id="{446F714D-7649-76AE-AAEC-2E8F63D8BAE7}"/>
                </a:ext>
              </a:extLst>
            </p:cNvPr>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855;p107">
              <a:extLst>
                <a:ext uri="{FF2B5EF4-FFF2-40B4-BE49-F238E27FC236}">
                  <a16:creationId xmlns:a16="http://schemas.microsoft.com/office/drawing/2014/main" id="{D68AE099-0FF5-E501-7AAB-18CACE442200}"/>
                </a:ext>
              </a:extLst>
            </p:cNvPr>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856;p107">
              <a:extLst>
                <a:ext uri="{FF2B5EF4-FFF2-40B4-BE49-F238E27FC236}">
                  <a16:creationId xmlns:a16="http://schemas.microsoft.com/office/drawing/2014/main" id="{D8A9D04E-FC70-E913-6FF7-DD76E9E5B9FC}"/>
                </a:ext>
              </a:extLst>
            </p:cNvPr>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857;p107">
              <a:extLst>
                <a:ext uri="{FF2B5EF4-FFF2-40B4-BE49-F238E27FC236}">
                  <a16:creationId xmlns:a16="http://schemas.microsoft.com/office/drawing/2014/main" id="{8BC24835-22F0-9212-69F0-D5294885E93D}"/>
                </a:ext>
              </a:extLst>
            </p:cNvPr>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858;p107">
              <a:extLst>
                <a:ext uri="{FF2B5EF4-FFF2-40B4-BE49-F238E27FC236}">
                  <a16:creationId xmlns:a16="http://schemas.microsoft.com/office/drawing/2014/main" id="{1FA7051D-E7DE-C946-30BC-3E5665AAB71C}"/>
                </a:ext>
              </a:extLst>
            </p:cNvPr>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859;p107">
              <a:extLst>
                <a:ext uri="{FF2B5EF4-FFF2-40B4-BE49-F238E27FC236}">
                  <a16:creationId xmlns:a16="http://schemas.microsoft.com/office/drawing/2014/main" id="{AD01D03F-3958-6F7E-A3FB-55D9AEB48EC9}"/>
                </a:ext>
              </a:extLst>
            </p:cNvPr>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860;p107">
              <a:extLst>
                <a:ext uri="{FF2B5EF4-FFF2-40B4-BE49-F238E27FC236}">
                  <a16:creationId xmlns:a16="http://schemas.microsoft.com/office/drawing/2014/main" id="{DE1FF108-6832-AA02-EAD3-6374663E04D3}"/>
                </a:ext>
              </a:extLst>
            </p:cNvPr>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861;p107">
              <a:extLst>
                <a:ext uri="{FF2B5EF4-FFF2-40B4-BE49-F238E27FC236}">
                  <a16:creationId xmlns:a16="http://schemas.microsoft.com/office/drawing/2014/main" id="{6320206D-504D-4BB1-BA5A-A880F1790F0E}"/>
                </a:ext>
              </a:extLst>
            </p:cNvPr>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862;p107">
              <a:extLst>
                <a:ext uri="{FF2B5EF4-FFF2-40B4-BE49-F238E27FC236}">
                  <a16:creationId xmlns:a16="http://schemas.microsoft.com/office/drawing/2014/main" id="{D9734F14-CAF9-5D0C-CBCF-6A5C4C55E9D3}"/>
                </a:ext>
              </a:extLst>
            </p:cNvPr>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863;p107">
              <a:extLst>
                <a:ext uri="{FF2B5EF4-FFF2-40B4-BE49-F238E27FC236}">
                  <a16:creationId xmlns:a16="http://schemas.microsoft.com/office/drawing/2014/main" id="{D5791EC7-D366-6FEB-1E6A-926BBD6D4E8F}"/>
                </a:ext>
              </a:extLst>
            </p:cNvPr>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864;p107">
              <a:extLst>
                <a:ext uri="{FF2B5EF4-FFF2-40B4-BE49-F238E27FC236}">
                  <a16:creationId xmlns:a16="http://schemas.microsoft.com/office/drawing/2014/main" id="{383A1EE2-0EEE-F3F8-B581-7F8795DF93EE}"/>
                </a:ext>
              </a:extLst>
            </p:cNvPr>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865;p107">
              <a:extLst>
                <a:ext uri="{FF2B5EF4-FFF2-40B4-BE49-F238E27FC236}">
                  <a16:creationId xmlns:a16="http://schemas.microsoft.com/office/drawing/2014/main" id="{7AD34020-9B51-83A7-EB6D-1C0DF5F1C8DF}"/>
                </a:ext>
              </a:extLst>
            </p:cNvPr>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866;p107">
              <a:extLst>
                <a:ext uri="{FF2B5EF4-FFF2-40B4-BE49-F238E27FC236}">
                  <a16:creationId xmlns:a16="http://schemas.microsoft.com/office/drawing/2014/main" id="{B70933CC-0735-4165-3960-89E4DE46ADA4}"/>
                </a:ext>
              </a:extLst>
            </p:cNvPr>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867;p107">
              <a:extLst>
                <a:ext uri="{FF2B5EF4-FFF2-40B4-BE49-F238E27FC236}">
                  <a16:creationId xmlns:a16="http://schemas.microsoft.com/office/drawing/2014/main" id="{5B36FC42-5C27-10BC-AAB0-7B60E7EE4E73}"/>
                </a:ext>
              </a:extLst>
            </p:cNvPr>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868;p107">
              <a:extLst>
                <a:ext uri="{FF2B5EF4-FFF2-40B4-BE49-F238E27FC236}">
                  <a16:creationId xmlns:a16="http://schemas.microsoft.com/office/drawing/2014/main" id="{0D1597BB-52D1-D646-AA5C-ABB66006FB22}"/>
                </a:ext>
              </a:extLst>
            </p:cNvPr>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869;p107">
              <a:extLst>
                <a:ext uri="{FF2B5EF4-FFF2-40B4-BE49-F238E27FC236}">
                  <a16:creationId xmlns:a16="http://schemas.microsoft.com/office/drawing/2014/main" id="{EFF923B0-88F4-E607-8F4A-78D470FB78C7}"/>
                </a:ext>
              </a:extLst>
            </p:cNvPr>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870;p107">
              <a:extLst>
                <a:ext uri="{FF2B5EF4-FFF2-40B4-BE49-F238E27FC236}">
                  <a16:creationId xmlns:a16="http://schemas.microsoft.com/office/drawing/2014/main" id="{F26D757B-88FF-C776-E2D1-9045BFC38CB9}"/>
                </a:ext>
              </a:extLst>
            </p:cNvPr>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871;p107">
              <a:extLst>
                <a:ext uri="{FF2B5EF4-FFF2-40B4-BE49-F238E27FC236}">
                  <a16:creationId xmlns:a16="http://schemas.microsoft.com/office/drawing/2014/main" id="{F057D1B3-23B7-6C4C-CF31-60747C5D9692}"/>
                </a:ext>
              </a:extLst>
            </p:cNvPr>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872;p107">
              <a:extLst>
                <a:ext uri="{FF2B5EF4-FFF2-40B4-BE49-F238E27FC236}">
                  <a16:creationId xmlns:a16="http://schemas.microsoft.com/office/drawing/2014/main" id="{4779ACD2-973C-E005-3EA6-D7BC9862FFDA}"/>
                </a:ext>
              </a:extLst>
            </p:cNvPr>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873;p107">
              <a:extLst>
                <a:ext uri="{FF2B5EF4-FFF2-40B4-BE49-F238E27FC236}">
                  <a16:creationId xmlns:a16="http://schemas.microsoft.com/office/drawing/2014/main" id="{5D3B1191-1463-99A6-471C-F89031BD03BF}"/>
                </a:ext>
              </a:extLst>
            </p:cNvPr>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874;p107">
              <a:extLst>
                <a:ext uri="{FF2B5EF4-FFF2-40B4-BE49-F238E27FC236}">
                  <a16:creationId xmlns:a16="http://schemas.microsoft.com/office/drawing/2014/main" id="{E72CAFB4-4525-467F-7D32-320CC3B78106}"/>
                </a:ext>
              </a:extLst>
            </p:cNvPr>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875;p107">
              <a:extLst>
                <a:ext uri="{FF2B5EF4-FFF2-40B4-BE49-F238E27FC236}">
                  <a16:creationId xmlns:a16="http://schemas.microsoft.com/office/drawing/2014/main" id="{026966E2-06E9-9A7A-3258-708D4C5003D2}"/>
                </a:ext>
              </a:extLst>
            </p:cNvPr>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876;p107">
              <a:extLst>
                <a:ext uri="{FF2B5EF4-FFF2-40B4-BE49-F238E27FC236}">
                  <a16:creationId xmlns:a16="http://schemas.microsoft.com/office/drawing/2014/main" id="{9272E0D5-E179-A3B5-8112-BF061355684C}"/>
                </a:ext>
              </a:extLst>
            </p:cNvPr>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877;p107">
              <a:extLst>
                <a:ext uri="{FF2B5EF4-FFF2-40B4-BE49-F238E27FC236}">
                  <a16:creationId xmlns:a16="http://schemas.microsoft.com/office/drawing/2014/main" id="{A27B35C7-2B97-F55E-345F-B1C95D0CDDB1}"/>
                </a:ext>
              </a:extLst>
            </p:cNvPr>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878;p107">
              <a:extLst>
                <a:ext uri="{FF2B5EF4-FFF2-40B4-BE49-F238E27FC236}">
                  <a16:creationId xmlns:a16="http://schemas.microsoft.com/office/drawing/2014/main" id="{18EC5527-395B-85EE-BE5A-E7ADDD36741B}"/>
                </a:ext>
              </a:extLst>
            </p:cNvPr>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879;p107">
              <a:extLst>
                <a:ext uri="{FF2B5EF4-FFF2-40B4-BE49-F238E27FC236}">
                  <a16:creationId xmlns:a16="http://schemas.microsoft.com/office/drawing/2014/main" id="{EC4328DE-C1B6-5114-ADE8-21B7E299F70C}"/>
                </a:ext>
              </a:extLst>
            </p:cNvPr>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880;p107">
              <a:extLst>
                <a:ext uri="{FF2B5EF4-FFF2-40B4-BE49-F238E27FC236}">
                  <a16:creationId xmlns:a16="http://schemas.microsoft.com/office/drawing/2014/main" id="{991B0BB3-A7B8-918F-DA2A-0F01483F5899}"/>
                </a:ext>
              </a:extLst>
            </p:cNvPr>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881;p107">
              <a:extLst>
                <a:ext uri="{FF2B5EF4-FFF2-40B4-BE49-F238E27FC236}">
                  <a16:creationId xmlns:a16="http://schemas.microsoft.com/office/drawing/2014/main" id="{E909F96F-FC6E-3065-103F-048F46634ED8}"/>
                </a:ext>
              </a:extLst>
            </p:cNvPr>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882;p107">
              <a:extLst>
                <a:ext uri="{FF2B5EF4-FFF2-40B4-BE49-F238E27FC236}">
                  <a16:creationId xmlns:a16="http://schemas.microsoft.com/office/drawing/2014/main" id="{D30E1D5F-E8DA-0E29-1CE1-DACC7485C49F}"/>
                </a:ext>
              </a:extLst>
            </p:cNvPr>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883;p107">
              <a:extLst>
                <a:ext uri="{FF2B5EF4-FFF2-40B4-BE49-F238E27FC236}">
                  <a16:creationId xmlns:a16="http://schemas.microsoft.com/office/drawing/2014/main" id="{7B40228D-632E-7013-59B0-1DD606FEA73B}"/>
                </a:ext>
              </a:extLst>
            </p:cNvPr>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884;p107">
              <a:extLst>
                <a:ext uri="{FF2B5EF4-FFF2-40B4-BE49-F238E27FC236}">
                  <a16:creationId xmlns:a16="http://schemas.microsoft.com/office/drawing/2014/main" id="{B73060F5-B723-0AEA-6683-27BA8374081B}"/>
                </a:ext>
              </a:extLst>
            </p:cNvPr>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885;p107">
              <a:extLst>
                <a:ext uri="{FF2B5EF4-FFF2-40B4-BE49-F238E27FC236}">
                  <a16:creationId xmlns:a16="http://schemas.microsoft.com/office/drawing/2014/main" id="{5CFBE1CA-475C-FB26-D942-B41379E102D8}"/>
                </a:ext>
              </a:extLst>
            </p:cNvPr>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886;p107">
              <a:extLst>
                <a:ext uri="{FF2B5EF4-FFF2-40B4-BE49-F238E27FC236}">
                  <a16:creationId xmlns:a16="http://schemas.microsoft.com/office/drawing/2014/main" id="{428EC4D6-E7BE-3ABE-43B8-3A86EF9ADB54}"/>
                </a:ext>
              </a:extLst>
            </p:cNvPr>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887;p107">
              <a:extLst>
                <a:ext uri="{FF2B5EF4-FFF2-40B4-BE49-F238E27FC236}">
                  <a16:creationId xmlns:a16="http://schemas.microsoft.com/office/drawing/2014/main" id="{846A6ED8-ED78-B41E-CC22-140EC2A53687}"/>
                </a:ext>
              </a:extLst>
            </p:cNvPr>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888;p107">
              <a:extLst>
                <a:ext uri="{FF2B5EF4-FFF2-40B4-BE49-F238E27FC236}">
                  <a16:creationId xmlns:a16="http://schemas.microsoft.com/office/drawing/2014/main" id="{4B4E60C3-1376-20F2-9931-59BA9C48CDE4}"/>
                </a:ext>
              </a:extLst>
            </p:cNvPr>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889;p107">
              <a:extLst>
                <a:ext uri="{FF2B5EF4-FFF2-40B4-BE49-F238E27FC236}">
                  <a16:creationId xmlns:a16="http://schemas.microsoft.com/office/drawing/2014/main" id="{0B73D439-7156-D348-C619-37DBBCA72547}"/>
                </a:ext>
              </a:extLst>
            </p:cNvPr>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890;p107">
              <a:extLst>
                <a:ext uri="{FF2B5EF4-FFF2-40B4-BE49-F238E27FC236}">
                  <a16:creationId xmlns:a16="http://schemas.microsoft.com/office/drawing/2014/main" id="{0EC04A2B-0662-6D62-3B82-CEF4AC761E0F}"/>
                </a:ext>
              </a:extLst>
            </p:cNvPr>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891;p107">
              <a:extLst>
                <a:ext uri="{FF2B5EF4-FFF2-40B4-BE49-F238E27FC236}">
                  <a16:creationId xmlns:a16="http://schemas.microsoft.com/office/drawing/2014/main" id="{9CBA5203-4218-2015-5DDA-F22E1937CEC4}"/>
                </a:ext>
              </a:extLst>
            </p:cNvPr>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892;p107">
              <a:extLst>
                <a:ext uri="{FF2B5EF4-FFF2-40B4-BE49-F238E27FC236}">
                  <a16:creationId xmlns:a16="http://schemas.microsoft.com/office/drawing/2014/main" id="{7C4698AF-6E90-0355-209C-3270D05B15AA}"/>
                </a:ext>
              </a:extLst>
            </p:cNvPr>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893;p107">
              <a:extLst>
                <a:ext uri="{FF2B5EF4-FFF2-40B4-BE49-F238E27FC236}">
                  <a16:creationId xmlns:a16="http://schemas.microsoft.com/office/drawing/2014/main" id="{EFF8BFF7-16CC-98AF-CBAD-3602ABFDCC3A}"/>
                </a:ext>
              </a:extLst>
            </p:cNvPr>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894;p107">
              <a:extLst>
                <a:ext uri="{FF2B5EF4-FFF2-40B4-BE49-F238E27FC236}">
                  <a16:creationId xmlns:a16="http://schemas.microsoft.com/office/drawing/2014/main" id="{FEA7BE9D-1F18-3D5F-ED0E-70620F5CA0E8}"/>
                </a:ext>
              </a:extLst>
            </p:cNvPr>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895;p107">
              <a:extLst>
                <a:ext uri="{FF2B5EF4-FFF2-40B4-BE49-F238E27FC236}">
                  <a16:creationId xmlns:a16="http://schemas.microsoft.com/office/drawing/2014/main" id="{B24B0EAD-102E-0617-8409-266450884CD3}"/>
                </a:ext>
              </a:extLst>
            </p:cNvPr>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896;p107">
              <a:extLst>
                <a:ext uri="{FF2B5EF4-FFF2-40B4-BE49-F238E27FC236}">
                  <a16:creationId xmlns:a16="http://schemas.microsoft.com/office/drawing/2014/main" id="{3B75F4FF-554D-3602-F21A-C4B686E04AB3}"/>
                </a:ext>
              </a:extLst>
            </p:cNvPr>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897;p107">
              <a:extLst>
                <a:ext uri="{FF2B5EF4-FFF2-40B4-BE49-F238E27FC236}">
                  <a16:creationId xmlns:a16="http://schemas.microsoft.com/office/drawing/2014/main" id="{77214101-D5F4-496B-53DE-BA69552554DB}"/>
                </a:ext>
              </a:extLst>
            </p:cNvPr>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898;p107">
              <a:extLst>
                <a:ext uri="{FF2B5EF4-FFF2-40B4-BE49-F238E27FC236}">
                  <a16:creationId xmlns:a16="http://schemas.microsoft.com/office/drawing/2014/main" id="{A30802DB-E2CF-BB9E-FBF6-DCB3471DE343}"/>
                </a:ext>
              </a:extLst>
            </p:cNvPr>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899;p107">
              <a:extLst>
                <a:ext uri="{FF2B5EF4-FFF2-40B4-BE49-F238E27FC236}">
                  <a16:creationId xmlns:a16="http://schemas.microsoft.com/office/drawing/2014/main" id="{07275433-53BF-EC3F-03C2-D0EDE81E404D}"/>
                </a:ext>
              </a:extLst>
            </p:cNvPr>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900;p107">
              <a:extLst>
                <a:ext uri="{FF2B5EF4-FFF2-40B4-BE49-F238E27FC236}">
                  <a16:creationId xmlns:a16="http://schemas.microsoft.com/office/drawing/2014/main" id="{5695FF0E-4F1B-D758-821C-62743771AD34}"/>
                </a:ext>
              </a:extLst>
            </p:cNvPr>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901;p107">
              <a:extLst>
                <a:ext uri="{FF2B5EF4-FFF2-40B4-BE49-F238E27FC236}">
                  <a16:creationId xmlns:a16="http://schemas.microsoft.com/office/drawing/2014/main" id="{202591E9-70F4-3147-2BE9-0E6752B3F9BA}"/>
                </a:ext>
              </a:extLst>
            </p:cNvPr>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902;p107">
              <a:extLst>
                <a:ext uri="{FF2B5EF4-FFF2-40B4-BE49-F238E27FC236}">
                  <a16:creationId xmlns:a16="http://schemas.microsoft.com/office/drawing/2014/main" id="{48CF4101-F8CD-BC01-9653-F82B783AC0DE}"/>
                </a:ext>
              </a:extLst>
            </p:cNvPr>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903;p107">
              <a:extLst>
                <a:ext uri="{FF2B5EF4-FFF2-40B4-BE49-F238E27FC236}">
                  <a16:creationId xmlns:a16="http://schemas.microsoft.com/office/drawing/2014/main" id="{4949ED55-2F45-0CE9-D62A-4C74CFA13122}"/>
                </a:ext>
              </a:extLst>
            </p:cNvPr>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904;p107">
              <a:extLst>
                <a:ext uri="{FF2B5EF4-FFF2-40B4-BE49-F238E27FC236}">
                  <a16:creationId xmlns:a16="http://schemas.microsoft.com/office/drawing/2014/main" id="{BC11740A-0C02-FD68-6087-35DB72581FE0}"/>
                </a:ext>
              </a:extLst>
            </p:cNvPr>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905;p107">
              <a:extLst>
                <a:ext uri="{FF2B5EF4-FFF2-40B4-BE49-F238E27FC236}">
                  <a16:creationId xmlns:a16="http://schemas.microsoft.com/office/drawing/2014/main" id="{DE9BA370-6B23-CFC5-D3C7-C8A84419FD91}"/>
                </a:ext>
              </a:extLst>
            </p:cNvPr>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906;p107">
              <a:extLst>
                <a:ext uri="{FF2B5EF4-FFF2-40B4-BE49-F238E27FC236}">
                  <a16:creationId xmlns:a16="http://schemas.microsoft.com/office/drawing/2014/main" id="{E1136590-88E0-0DFF-243D-ED9545DD9484}"/>
                </a:ext>
              </a:extLst>
            </p:cNvPr>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907;p107">
              <a:extLst>
                <a:ext uri="{FF2B5EF4-FFF2-40B4-BE49-F238E27FC236}">
                  <a16:creationId xmlns:a16="http://schemas.microsoft.com/office/drawing/2014/main" id="{C5030726-C572-2DCD-03A9-B7B116422923}"/>
                </a:ext>
              </a:extLst>
            </p:cNvPr>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908;p107">
              <a:extLst>
                <a:ext uri="{FF2B5EF4-FFF2-40B4-BE49-F238E27FC236}">
                  <a16:creationId xmlns:a16="http://schemas.microsoft.com/office/drawing/2014/main" id="{99CB7317-1293-12CC-2095-793E9C846CB0}"/>
                </a:ext>
              </a:extLst>
            </p:cNvPr>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909;p107">
              <a:extLst>
                <a:ext uri="{FF2B5EF4-FFF2-40B4-BE49-F238E27FC236}">
                  <a16:creationId xmlns:a16="http://schemas.microsoft.com/office/drawing/2014/main" id="{8D41C95F-ECAD-79BB-9DDE-04884072A816}"/>
                </a:ext>
              </a:extLst>
            </p:cNvPr>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910;p107">
              <a:extLst>
                <a:ext uri="{FF2B5EF4-FFF2-40B4-BE49-F238E27FC236}">
                  <a16:creationId xmlns:a16="http://schemas.microsoft.com/office/drawing/2014/main" id="{3CC3B2ED-E2CF-2453-9334-ABF518D36A9D}"/>
                </a:ext>
              </a:extLst>
            </p:cNvPr>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911;p107">
              <a:extLst>
                <a:ext uri="{FF2B5EF4-FFF2-40B4-BE49-F238E27FC236}">
                  <a16:creationId xmlns:a16="http://schemas.microsoft.com/office/drawing/2014/main" id="{FC00153B-D099-1842-5B77-B0C4E28555B9}"/>
                </a:ext>
              </a:extLst>
            </p:cNvPr>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912;p107">
              <a:extLst>
                <a:ext uri="{FF2B5EF4-FFF2-40B4-BE49-F238E27FC236}">
                  <a16:creationId xmlns:a16="http://schemas.microsoft.com/office/drawing/2014/main" id="{5505CF80-6D48-4097-128B-F0E31227DFCE}"/>
                </a:ext>
              </a:extLst>
            </p:cNvPr>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913;p107">
              <a:extLst>
                <a:ext uri="{FF2B5EF4-FFF2-40B4-BE49-F238E27FC236}">
                  <a16:creationId xmlns:a16="http://schemas.microsoft.com/office/drawing/2014/main" id="{D51BD0CB-6DFE-BA98-DC52-1802B3F9E198}"/>
                </a:ext>
              </a:extLst>
            </p:cNvPr>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914;p107">
              <a:extLst>
                <a:ext uri="{FF2B5EF4-FFF2-40B4-BE49-F238E27FC236}">
                  <a16:creationId xmlns:a16="http://schemas.microsoft.com/office/drawing/2014/main" id="{B0CEBF3D-934E-303D-7138-2F472F440577}"/>
                </a:ext>
              </a:extLst>
            </p:cNvPr>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915;p107">
              <a:extLst>
                <a:ext uri="{FF2B5EF4-FFF2-40B4-BE49-F238E27FC236}">
                  <a16:creationId xmlns:a16="http://schemas.microsoft.com/office/drawing/2014/main" id="{3E817C2D-7894-7088-0AD7-BC52D034E66F}"/>
                </a:ext>
              </a:extLst>
            </p:cNvPr>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916;p107">
              <a:extLst>
                <a:ext uri="{FF2B5EF4-FFF2-40B4-BE49-F238E27FC236}">
                  <a16:creationId xmlns:a16="http://schemas.microsoft.com/office/drawing/2014/main" id="{258D75F9-849C-C014-A891-66B8460707D0}"/>
                </a:ext>
              </a:extLst>
            </p:cNvPr>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917;p107">
              <a:extLst>
                <a:ext uri="{FF2B5EF4-FFF2-40B4-BE49-F238E27FC236}">
                  <a16:creationId xmlns:a16="http://schemas.microsoft.com/office/drawing/2014/main" id="{CAE2D75F-A125-890F-04B4-84FB7994A6EA}"/>
                </a:ext>
              </a:extLst>
            </p:cNvPr>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918;p107">
              <a:extLst>
                <a:ext uri="{FF2B5EF4-FFF2-40B4-BE49-F238E27FC236}">
                  <a16:creationId xmlns:a16="http://schemas.microsoft.com/office/drawing/2014/main" id="{B29CE8FB-080C-759C-2087-F8ABD222856E}"/>
                </a:ext>
              </a:extLst>
            </p:cNvPr>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919;p107">
              <a:extLst>
                <a:ext uri="{FF2B5EF4-FFF2-40B4-BE49-F238E27FC236}">
                  <a16:creationId xmlns:a16="http://schemas.microsoft.com/office/drawing/2014/main" id="{37642580-5D7B-0BB9-D48C-DD9BC5B6207D}"/>
                </a:ext>
              </a:extLst>
            </p:cNvPr>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920;p107">
              <a:extLst>
                <a:ext uri="{FF2B5EF4-FFF2-40B4-BE49-F238E27FC236}">
                  <a16:creationId xmlns:a16="http://schemas.microsoft.com/office/drawing/2014/main" id="{CA0AA1DC-1F8F-6FE0-6268-6B48CB94E4F9}"/>
                </a:ext>
              </a:extLst>
            </p:cNvPr>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921;p107">
              <a:extLst>
                <a:ext uri="{FF2B5EF4-FFF2-40B4-BE49-F238E27FC236}">
                  <a16:creationId xmlns:a16="http://schemas.microsoft.com/office/drawing/2014/main" id="{8A034902-F024-26A4-79D1-B27B89016D0C}"/>
                </a:ext>
              </a:extLst>
            </p:cNvPr>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922;p107">
              <a:extLst>
                <a:ext uri="{FF2B5EF4-FFF2-40B4-BE49-F238E27FC236}">
                  <a16:creationId xmlns:a16="http://schemas.microsoft.com/office/drawing/2014/main" id="{A90102D4-B6AE-5FDA-46D7-01257D9CEBEB}"/>
                </a:ext>
              </a:extLst>
            </p:cNvPr>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923;p107">
              <a:extLst>
                <a:ext uri="{FF2B5EF4-FFF2-40B4-BE49-F238E27FC236}">
                  <a16:creationId xmlns:a16="http://schemas.microsoft.com/office/drawing/2014/main" id="{21FE72CA-78E8-8668-1E45-F01DC4127312}"/>
                </a:ext>
              </a:extLst>
            </p:cNvPr>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924;p107">
              <a:extLst>
                <a:ext uri="{FF2B5EF4-FFF2-40B4-BE49-F238E27FC236}">
                  <a16:creationId xmlns:a16="http://schemas.microsoft.com/office/drawing/2014/main" id="{711862C4-989B-2245-A2CB-FB1119448484}"/>
                </a:ext>
              </a:extLst>
            </p:cNvPr>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925;p107">
              <a:extLst>
                <a:ext uri="{FF2B5EF4-FFF2-40B4-BE49-F238E27FC236}">
                  <a16:creationId xmlns:a16="http://schemas.microsoft.com/office/drawing/2014/main" id="{96646087-C0DD-CB33-C9FE-E6E06B70AD56}"/>
                </a:ext>
              </a:extLst>
            </p:cNvPr>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926;p107">
              <a:extLst>
                <a:ext uri="{FF2B5EF4-FFF2-40B4-BE49-F238E27FC236}">
                  <a16:creationId xmlns:a16="http://schemas.microsoft.com/office/drawing/2014/main" id="{05EBC7A1-1488-B2CE-C3B6-623BA6246C58}"/>
                </a:ext>
              </a:extLst>
            </p:cNvPr>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927;p107">
              <a:extLst>
                <a:ext uri="{FF2B5EF4-FFF2-40B4-BE49-F238E27FC236}">
                  <a16:creationId xmlns:a16="http://schemas.microsoft.com/office/drawing/2014/main" id="{BF2C15E7-C27A-35AA-5207-AD1EA113B9BF}"/>
                </a:ext>
              </a:extLst>
            </p:cNvPr>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928;p107">
              <a:extLst>
                <a:ext uri="{FF2B5EF4-FFF2-40B4-BE49-F238E27FC236}">
                  <a16:creationId xmlns:a16="http://schemas.microsoft.com/office/drawing/2014/main" id="{29FF39CD-CD3E-9CC6-125D-7399B7BF4632}"/>
                </a:ext>
              </a:extLst>
            </p:cNvPr>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929;p107">
              <a:extLst>
                <a:ext uri="{FF2B5EF4-FFF2-40B4-BE49-F238E27FC236}">
                  <a16:creationId xmlns:a16="http://schemas.microsoft.com/office/drawing/2014/main" id="{ADAB3C62-E8D9-61AD-4A8F-F41BE3B72CAE}"/>
                </a:ext>
              </a:extLst>
            </p:cNvPr>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930;p107">
              <a:extLst>
                <a:ext uri="{FF2B5EF4-FFF2-40B4-BE49-F238E27FC236}">
                  <a16:creationId xmlns:a16="http://schemas.microsoft.com/office/drawing/2014/main" id="{7FA7F3B7-7DD5-C599-DB54-77A4020B5F31}"/>
                </a:ext>
              </a:extLst>
            </p:cNvPr>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931;p107">
              <a:extLst>
                <a:ext uri="{FF2B5EF4-FFF2-40B4-BE49-F238E27FC236}">
                  <a16:creationId xmlns:a16="http://schemas.microsoft.com/office/drawing/2014/main" id="{F262FCC0-1CA8-164A-A1B8-82D3AF8DF587}"/>
                </a:ext>
              </a:extLst>
            </p:cNvPr>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932;p107">
              <a:extLst>
                <a:ext uri="{FF2B5EF4-FFF2-40B4-BE49-F238E27FC236}">
                  <a16:creationId xmlns:a16="http://schemas.microsoft.com/office/drawing/2014/main" id="{6C832889-4DA1-9C58-6144-798350AF6115}"/>
                </a:ext>
              </a:extLst>
            </p:cNvPr>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933;p107">
              <a:extLst>
                <a:ext uri="{FF2B5EF4-FFF2-40B4-BE49-F238E27FC236}">
                  <a16:creationId xmlns:a16="http://schemas.microsoft.com/office/drawing/2014/main" id="{0F7C8F39-D1A6-5637-1E2C-54E6FA35158F}"/>
                </a:ext>
              </a:extLst>
            </p:cNvPr>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934;p107">
              <a:extLst>
                <a:ext uri="{FF2B5EF4-FFF2-40B4-BE49-F238E27FC236}">
                  <a16:creationId xmlns:a16="http://schemas.microsoft.com/office/drawing/2014/main" id="{C0A97AF0-90CB-613D-90D6-118E9ECA37AB}"/>
                </a:ext>
              </a:extLst>
            </p:cNvPr>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935;p107">
              <a:extLst>
                <a:ext uri="{FF2B5EF4-FFF2-40B4-BE49-F238E27FC236}">
                  <a16:creationId xmlns:a16="http://schemas.microsoft.com/office/drawing/2014/main" id="{7E5BE9AB-5E29-072E-0521-4CE01E9EAC62}"/>
                </a:ext>
              </a:extLst>
            </p:cNvPr>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936;p107">
              <a:extLst>
                <a:ext uri="{FF2B5EF4-FFF2-40B4-BE49-F238E27FC236}">
                  <a16:creationId xmlns:a16="http://schemas.microsoft.com/office/drawing/2014/main" id="{5C389C61-7538-F12D-47A4-638ABCFC7ADA}"/>
                </a:ext>
              </a:extLst>
            </p:cNvPr>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937;p107">
              <a:extLst>
                <a:ext uri="{FF2B5EF4-FFF2-40B4-BE49-F238E27FC236}">
                  <a16:creationId xmlns:a16="http://schemas.microsoft.com/office/drawing/2014/main" id="{540D3978-EDC5-7F89-470B-4A760A10A4BA}"/>
                </a:ext>
              </a:extLst>
            </p:cNvPr>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938;p107">
              <a:extLst>
                <a:ext uri="{FF2B5EF4-FFF2-40B4-BE49-F238E27FC236}">
                  <a16:creationId xmlns:a16="http://schemas.microsoft.com/office/drawing/2014/main" id="{1DDC66D1-FB01-23B2-BBC0-5AA794573C98}"/>
                </a:ext>
              </a:extLst>
            </p:cNvPr>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939;p107">
              <a:extLst>
                <a:ext uri="{FF2B5EF4-FFF2-40B4-BE49-F238E27FC236}">
                  <a16:creationId xmlns:a16="http://schemas.microsoft.com/office/drawing/2014/main" id="{879274DE-4BA4-92A3-573A-B0B24CD5DB7B}"/>
                </a:ext>
              </a:extLst>
            </p:cNvPr>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940;p107">
              <a:extLst>
                <a:ext uri="{FF2B5EF4-FFF2-40B4-BE49-F238E27FC236}">
                  <a16:creationId xmlns:a16="http://schemas.microsoft.com/office/drawing/2014/main" id="{9B9CBCFA-BE61-1979-A269-712798600CAF}"/>
                </a:ext>
              </a:extLst>
            </p:cNvPr>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941;p107">
              <a:extLst>
                <a:ext uri="{FF2B5EF4-FFF2-40B4-BE49-F238E27FC236}">
                  <a16:creationId xmlns:a16="http://schemas.microsoft.com/office/drawing/2014/main" id="{EFD6A592-1A98-9927-2172-F81CD6F45EBE}"/>
                </a:ext>
              </a:extLst>
            </p:cNvPr>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942;p107">
              <a:extLst>
                <a:ext uri="{FF2B5EF4-FFF2-40B4-BE49-F238E27FC236}">
                  <a16:creationId xmlns:a16="http://schemas.microsoft.com/office/drawing/2014/main" id="{684A6478-C34D-1AFC-8F0B-038925BEAE38}"/>
                </a:ext>
              </a:extLst>
            </p:cNvPr>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943;p107">
              <a:extLst>
                <a:ext uri="{FF2B5EF4-FFF2-40B4-BE49-F238E27FC236}">
                  <a16:creationId xmlns:a16="http://schemas.microsoft.com/office/drawing/2014/main" id="{032842AF-C951-A073-BE9B-2C47F17549AC}"/>
                </a:ext>
              </a:extLst>
            </p:cNvPr>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944;p107">
              <a:extLst>
                <a:ext uri="{FF2B5EF4-FFF2-40B4-BE49-F238E27FC236}">
                  <a16:creationId xmlns:a16="http://schemas.microsoft.com/office/drawing/2014/main" id="{F05AECE9-35F9-E49B-F047-047DB42921A3}"/>
                </a:ext>
              </a:extLst>
            </p:cNvPr>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945;p107">
              <a:extLst>
                <a:ext uri="{FF2B5EF4-FFF2-40B4-BE49-F238E27FC236}">
                  <a16:creationId xmlns:a16="http://schemas.microsoft.com/office/drawing/2014/main" id="{5DED239A-E133-B2C7-7705-67F23BC92201}"/>
                </a:ext>
              </a:extLst>
            </p:cNvPr>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946;p107">
              <a:extLst>
                <a:ext uri="{FF2B5EF4-FFF2-40B4-BE49-F238E27FC236}">
                  <a16:creationId xmlns:a16="http://schemas.microsoft.com/office/drawing/2014/main" id="{BD6CDBB8-104D-C94A-F9EC-4D0FD8CF3E5F}"/>
                </a:ext>
              </a:extLst>
            </p:cNvPr>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947;p107">
              <a:extLst>
                <a:ext uri="{FF2B5EF4-FFF2-40B4-BE49-F238E27FC236}">
                  <a16:creationId xmlns:a16="http://schemas.microsoft.com/office/drawing/2014/main" id="{78D9E9D0-40A2-159B-49B4-3B3CC7A7D744}"/>
                </a:ext>
              </a:extLst>
            </p:cNvPr>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948;p107">
              <a:extLst>
                <a:ext uri="{FF2B5EF4-FFF2-40B4-BE49-F238E27FC236}">
                  <a16:creationId xmlns:a16="http://schemas.microsoft.com/office/drawing/2014/main" id="{7BC5278C-5F6A-7AC6-7A31-D07941D5383B}"/>
                </a:ext>
              </a:extLst>
            </p:cNvPr>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949;p107">
              <a:extLst>
                <a:ext uri="{FF2B5EF4-FFF2-40B4-BE49-F238E27FC236}">
                  <a16:creationId xmlns:a16="http://schemas.microsoft.com/office/drawing/2014/main" id="{54078D6C-C9A4-C4C4-5DC2-7A54529F86D6}"/>
                </a:ext>
              </a:extLst>
            </p:cNvPr>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950;p107">
              <a:extLst>
                <a:ext uri="{FF2B5EF4-FFF2-40B4-BE49-F238E27FC236}">
                  <a16:creationId xmlns:a16="http://schemas.microsoft.com/office/drawing/2014/main" id="{B4A8DAD0-7BBF-53FB-E9E3-F1CCE9896AD0}"/>
                </a:ext>
              </a:extLst>
            </p:cNvPr>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951;p107">
              <a:extLst>
                <a:ext uri="{FF2B5EF4-FFF2-40B4-BE49-F238E27FC236}">
                  <a16:creationId xmlns:a16="http://schemas.microsoft.com/office/drawing/2014/main" id="{6F35D7EC-F5BB-0A95-0D8B-2BA7441A3409}"/>
                </a:ext>
              </a:extLst>
            </p:cNvPr>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952;p107">
              <a:extLst>
                <a:ext uri="{FF2B5EF4-FFF2-40B4-BE49-F238E27FC236}">
                  <a16:creationId xmlns:a16="http://schemas.microsoft.com/office/drawing/2014/main" id="{2076EBA9-452C-ADAD-B8D2-DAE0FE172D12}"/>
                </a:ext>
              </a:extLst>
            </p:cNvPr>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953;p107">
              <a:extLst>
                <a:ext uri="{FF2B5EF4-FFF2-40B4-BE49-F238E27FC236}">
                  <a16:creationId xmlns:a16="http://schemas.microsoft.com/office/drawing/2014/main" id="{0842013F-DC91-0F89-61D7-1384E818044C}"/>
                </a:ext>
              </a:extLst>
            </p:cNvPr>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954;p107">
              <a:extLst>
                <a:ext uri="{FF2B5EF4-FFF2-40B4-BE49-F238E27FC236}">
                  <a16:creationId xmlns:a16="http://schemas.microsoft.com/office/drawing/2014/main" id="{EB0EA7A6-1510-2A2E-0FFF-297B2C32D0F8}"/>
                </a:ext>
              </a:extLst>
            </p:cNvPr>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955;p107">
              <a:extLst>
                <a:ext uri="{FF2B5EF4-FFF2-40B4-BE49-F238E27FC236}">
                  <a16:creationId xmlns:a16="http://schemas.microsoft.com/office/drawing/2014/main" id="{C0001BBD-F025-F0B9-8AA2-13031E9A4231}"/>
                </a:ext>
              </a:extLst>
            </p:cNvPr>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956;p107">
              <a:extLst>
                <a:ext uri="{FF2B5EF4-FFF2-40B4-BE49-F238E27FC236}">
                  <a16:creationId xmlns:a16="http://schemas.microsoft.com/office/drawing/2014/main" id="{31798AB7-1473-0509-9ED8-4F455460A9D0}"/>
                </a:ext>
              </a:extLst>
            </p:cNvPr>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957;p107">
              <a:extLst>
                <a:ext uri="{FF2B5EF4-FFF2-40B4-BE49-F238E27FC236}">
                  <a16:creationId xmlns:a16="http://schemas.microsoft.com/office/drawing/2014/main" id="{99A6B842-3915-70CA-1E1B-DB2A3F1ECEA9}"/>
                </a:ext>
              </a:extLst>
            </p:cNvPr>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958;p107">
              <a:extLst>
                <a:ext uri="{FF2B5EF4-FFF2-40B4-BE49-F238E27FC236}">
                  <a16:creationId xmlns:a16="http://schemas.microsoft.com/office/drawing/2014/main" id="{B0C16520-491D-3C44-F2A0-2151075222FF}"/>
                </a:ext>
              </a:extLst>
            </p:cNvPr>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959;p107">
              <a:extLst>
                <a:ext uri="{FF2B5EF4-FFF2-40B4-BE49-F238E27FC236}">
                  <a16:creationId xmlns:a16="http://schemas.microsoft.com/office/drawing/2014/main" id="{C977B8C9-2D01-DC7C-9C40-8EC0E2195977}"/>
                </a:ext>
              </a:extLst>
            </p:cNvPr>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960;p107">
              <a:extLst>
                <a:ext uri="{FF2B5EF4-FFF2-40B4-BE49-F238E27FC236}">
                  <a16:creationId xmlns:a16="http://schemas.microsoft.com/office/drawing/2014/main" id="{ADB67A93-4CA7-0A1E-6B91-CA4D1FE6E5CF}"/>
                </a:ext>
              </a:extLst>
            </p:cNvPr>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961;p107">
              <a:extLst>
                <a:ext uri="{FF2B5EF4-FFF2-40B4-BE49-F238E27FC236}">
                  <a16:creationId xmlns:a16="http://schemas.microsoft.com/office/drawing/2014/main" id="{E735B97C-0032-0FEE-1BA6-7BF66BF2A457}"/>
                </a:ext>
              </a:extLst>
            </p:cNvPr>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962;p107">
              <a:extLst>
                <a:ext uri="{FF2B5EF4-FFF2-40B4-BE49-F238E27FC236}">
                  <a16:creationId xmlns:a16="http://schemas.microsoft.com/office/drawing/2014/main" id="{FAE02F3B-65D9-09D5-26C9-A63E831131F2}"/>
                </a:ext>
              </a:extLst>
            </p:cNvPr>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963;p107">
              <a:extLst>
                <a:ext uri="{FF2B5EF4-FFF2-40B4-BE49-F238E27FC236}">
                  <a16:creationId xmlns:a16="http://schemas.microsoft.com/office/drawing/2014/main" id="{0FC7EE6F-0127-2C02-B2D5-4A6168AF8D70}"/>
                </a:ext>
              </a:extLst>
            </p:cNvPr>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964;p107">
              <a:extLst>
                <a:ext uri="{FF2B5EF4-FFF2-40B4-BE49-F238E27FC236}">
                  <a16:creationId xmlns:a16="http://schemas.microsoft.com/office/drawing/2014/main" id="{4FDC8AD6-185E-8051-B979-147BAEBDB46C}"/>
                </a:ext>
              </a:extLst>
            </p:cNvPr>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965;p107">
              <a:extLst>
                <a:ext uri="{FF2B5EF4-FFF2-40B4-BE49-F238E27FC236}">
                  <a16:creationId xmlns:a16="http://schemas.microsoft.com/office/drawing/2014/main" id="{9DAC1682-5991-8DBE-9E4D-F2E01D816937}"/>
                </a:ext>
              </a:extLst>
            </p:cNvPr>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966;p107">
              <a:extLst>
                <a:ext uri="{FF2B5EF4-FFF2-40B4-BE49-F238E27FC236}">
                  <a16:creationId xmlns:a16="http://schemas.microsoft.com/office/drawing/2014/main" id="{69339C82-A272-8DE0-342A-D232D71C6225}"/>
                </a:ext>
              </a:extLst>
            </p:cNvPr>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967;p107">
              <a:extLst>
                <a:ext uri="{FF2B5EF4-FFF2-40B4-BE49-F238E27FC236}">
                  <a16:creationId xmlns:a16="http://schemas.microsoft.com/office/drawing/2014/main" id="{B183B405-42E7-E637-8962-8A25A57840A6}"/>
                </a:ext>
              </a:extLst>
            </p:cNvPr>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968;p107">
              <a:extLst>
                <a:ext uri="{FF2B5EF4-FFF2-40B4-BE49-F238E27FC236}">
                  <a16:creationId xmlns:a16="http://schemas.microsoft.com/office/drawing/2014/main" id="{B49FB15A-38B8-4946-4CA2-A99E63A6ACFD}"/>
                </a:ext>
              </a:extLst>
            </p:cNvPr>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969;p107">
              <a:extLst>
                <a:ext uri="{FF2B5EF4-FFF2-40B4-BE49-F238E27FC236}">
                  <a16:creationId xmlns:a16="http://schemas.microsoft.com/office/drawing/2014/main" id="{619E6328-56F6-8D79-2753-8FB81A8FFAC8}"/>
                </a:ext>
              </a:extLst>
            </p:cNvPr>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970;p107">
              <a:extLst>
                <a:ext uri="{FF2B5EF4-FFF2-40B4-BE49-F238E27FC236}">
                  <a16:creationId xmlns:a16="http://schemas.microsoft.com/office/drawing/2014/main" id="{9DE980BB-F128-BB83-EA97-607B2ACFAED7}"/>
                </a:ext>
              </a:extLst>
            </p:cNvPr>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971;p107">
              <a:extLst>
                <a:ext uri="{FF2B5EF4-FFF2-40B4-BE49-F238E27FC236}">
                  <a16:creationId xmlns:a16="http://schemas.microsoft.com/office/drawing/2014/main" id="{24284B1F-0A88-AC04-BEFD-DCD2C33DBD18}"/>
                </a:ext>
              </a:extLst>
            </p:cNvPr>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972;p107">
              <a:extLst>
                <a:ext uri="{FF2B5EF4-FFF2-40B4-BE49-F238E27FC236}">
                  <a16:creationId xmlns:a16="http://schemas.microsoft.com/office/drawing/2014/main" id="{0E9AEB9C-726E-37A2-D715-58A8A2774715}"/>
                </a:ext>
              </a:extLst>
            </p:cNvPr>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973;p107">
              <a:extLst>
                <a:ext uri="{FF2B5EF4-FFF2-40B4-BE49-F238E27FC236}">
                  <a16:creationId xmlns:a16="http://schemas.microsoft.com/office/drawing/2014/main" id="{17D4BA46-AC31-B99D-1F96-FBDD39E3559B}"/>
                </a:ext>
              </a:extLst>
            </p:cNvPr>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974;p107">
              <a:extLst>
                <a:ext uri="{FF2B5EF4-FFF2-40B4-BE49-F238E27FC236}">
                  <a16:creationId xmlns:a16="http://schemas.microsoft.com/office/drawing/2014/main" id="{76566E51-3AA3-F32D-75BF-EB53A0CEEC83}"/>
                </a:ext>
              </a:extLst>
            </p:cNvPr>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975;p107">
              <a:extLst>
                <a:ext uri="{FF2B5EF4-FFF2-40B4-BE49-F238E27FC236}">
                  <a16:creationId xmlns:a16="http://schemas.microsoft.com/office/drawing/2014/main" id="{239B1AFC-B772-B332-1704-B48A07F77E94}"/>
                </a:ext>
              </a:extLst>
            </p:cNvPr>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976;p107">
              <a:extLst>
                <a:ext uri="{FF2B5EF4-FFF2-40B4-BE49-F238E27FC236}">
                  <a16:creationId xmlns:a16="http://schemas.microsoft.com/office/drawing/2014/main" id="{0545BEE4-7B2C-2EB1-34B4-C4A8B7399DCA}"/>
                </a:ext>
              </a:extLst>
            </p:cNvPr>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977;p107">
              <a:extLst>
                <a:ext uri="{FF2B5EF4-FFF2-40B4-BE49-F238E27FC236}">
                  <a16:creationId xmlns:a16="http://schemas.microsoft.com/office/drawing/2014/main" id="{43440465-32CC-1E9E-D2D6-77FFE7D162CD}"/>
                </a:ext>
              </a:extLst>
            </p:cNvPr>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978;p107">
              <a:extLst>
                <a:ext uri="{FF2B5EF4-FFF2-40B4-BE49-F238E27FC236}">
                  <a16:creationId xmlns:a16="http://schemas.microsoft.com/office/drawing/2014/main" id="{1F13A54C-90B2-BDE2-D3C8-4A34ED3F5DAE}"/>
                </a:ext>
              </a:extLst>
            </p:cNvPr>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979;p107">
              <a:extLst>
                <a:ext uri="{FF2B5EF4-FFF2-40B4-BE49-F238E27FC236}">
                  <a16:creationId xmlns:a16="http://schemas.microsoft.com/office/drawing/2014/main" id="{B69042DD-5ACB-1E31-0ADF-D326ADB00B81}"/>
                </a:ext>
              </a:extLst>
            </p:cNvPr>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980;p107">
              <a:extLst>
                <a:ext uri="{FF2B5EF4-FFF2-40B4-BE49-F238E27FC236}">
                  <a16:creationId xmlns:a16="http://schemas.microsoft.com/office/drawing/2014/main" id="{622B93AC-5394-B471-853D-B0960558DA09}"/>
                </a:ext>
              </a:extLst>
            </p:cNvPr>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981;p107">
              <a:extLst>
                <a:ext uri="{FF2B5EF4-FFF2-40B4-BE49-F238E27FC236}">
                  <a16:creationId xmlns:a16="http://schemas.microsoft.com/office/drawing/2014/main" id="{DB819F2E-43C5-1C36-C06D-3AA91AD0CC65}"/>
                </a:ext>
              </a:extLst>
            </p:cNvPr>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982;p107">
              <a:extLst>
                <a:ext uri="{FF2B5EF4-FFF2-40B4-BE49-F238E27FC236}">
                  <a16:creationId xmlns:a16="http://schemas.microsoft.com/office/drawing/2014/main" id="{2E3880AA-F031-E8CE-9D59-543F77F10512}"/>
                </a:ext>
              </a:extLst>
            </p:cNvPr>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983;p107">
              <a:extLst>
                <a:ext uri="{FF2B5EF4-FFF2-40B4-BE49-F238E27FC236}">
                  <a16:creationId xmlns:a16="http://schemas.microsoft.com/office/drawing/2014/main" id="{1AFC4DB3-6557-3740-6C63-834E5014E76F}"/>
                </a:ext>
              </a:extLst>
            </p:cNvPr>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984;p107">
              <a:extLst>
                <a:ext uri="{FF2B5EF4-FFF2-40B4-BE49-F238E27FC236}">
                  <a16:creationId xmlns:a16="http://schemas.microsoft.com/office/drawing/2014/main" id="{856C24A0-CC3C-A2FE-5CC7-06C13BCFAD8E}"/>
                </a:ext>
              </a:extLst>
            </p:cNvPr>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985;p107">
              <a:extLst>
                <a:ext uri="{FF2B5EF4-FFF2-40B4-BE49-F238E27FC236}">
                  <a16:creationId xmlns:a16="http://schemas.microsoft.com/office/drawing/2014/main" id="{7AC2258B-113D-4EC1-3D2E-A4F9D5305E98}"/>
                </a:ext>
              </a:extLst>
            </p:cNvPr>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986;p107">
              <a:extLst>
                <a:ext uri="{FF2B5EF4-FFF2-40B4-BE49-F238E27FC236}">
                  <a16:creationId xmlns:a16="http://schemas.microsoft.com/office/drawing/2014/main" id="{34FFF7F7-E2E0-F9D3-0298-77CB3E5D1005}"/>
                </a:ext>
              </a:extLst>
            </p:cNvPr>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987;p107">
              <a:extLst>
                <a:ext uri="{FF2B5EF4-FFF2-40B4-BE49-F238E27FC236}">
                  <a16:creationId xmlns:a16="http://schemas.microsoft.com/office/drawing/2014/main" id="{CAF9364E-B4D3-45CC-639E-2441DD5FF142}"/>
                </a:ext>
              </a:extLst>
            </p:cNvPr>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988;p107">
              <a:extLst>
                <a:ext uri="{FF2B5EF4-FFF2-40B4-BE49-F238E27FC236}">
                  <a16:creationId xmlns:a16="http://schemas.microsoft.com/office/drawing/2014/main" id="{43E813BB-7C87-CB24-D0E9-3FB9DCA08E54}"/>
                </a:ext>
              </a:extLst>
            </p:cNvPr>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989;p107">
              <a:extLst>
                <a:ext uri="{FF2B5EF4-FFF2-40B4-BE49-F238E27FC236}">
                  <a16:creationId xmlns:a16="http://schemas.microsoft.com/office/drawing/2014/main" id="{90EF9E56-C0B8-A11C-37CD-A2476DDC633F}"/>
                </a:ext>
              </a:extLst>
            </p:cNvPr>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990;p107">
              <a:extLst>
                <a:ext uri="{FF2B5EF4-FFF2-40B4-BE49-F238E27FC236}">
                  <a16:creationId xmlns:a16="http://schemas.microsoft.com/office/drawing/2014/main" id="{60957D01-E7F4-7E9D-165B-1A8FDE408586}"/>
                </a:ext>
              </a:extLst>
            </p:cNvPr>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991;p107">
              <a:extLst>
                <a:ext uri="{FF2B5EF4-FFF2-40B4-BE49-F238E27FC236}">
                  <a16:creationId xmlns:a16="http://schemas.microsoft.com/office/drawing/2014/main" id="{3EE29769-20A9-82A4-84C8-761744F0C58E}"/>
                </a:ext>
              </a:extLst>
            </p:cNvPr>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992;p107">
              <a:extLst>
                <a:ext uri="{FF2B5EF4-FFF2-40B4-BE49-F238E27FC236}">
                  <a16:creationId xmlns:a16="http://schemas.microsoft.com/office/drawing/2014/main" id="{43A2C6E4-9976-6FF7-9D85-3EEE2D8488DC}"/>
                </a:ext>
              </a:extLst>
            </p:cNvPr>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993;p107">
              <a:extLst>
                <a:ext uri="{FF2B5EF4-FFF2-40B4-BE49-F238E27FC236}">
                  <a16:creationId xmlns:a16="http://schemas.microsoft.com/office/drawing/2014/main" id="{1A09462F-80C1-36AC-0003-8610F6EFA046}"/>
                </a:ext>
              </a:extLst>
            </p:cNvPr>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994;p107">
              <a:extLst>
                <a:ext uri="{FF2B5EF4-FFF2-40B4-BE49-F238E27FC236}">
                  <a16:creationId xmlns:a16="http://schemas.microsoft.com/office/drawing/2014/main" id="{387113D4-F6C5-D2CB-E054-80A65F797D68}"/>
                </a:ext>
              </a:extLst>
            </p:cNvPr>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995;p107">
              <a:extLst>
                <a:ext uri="{FF2B5EF4-FFF2-40B4-BE49-F238E27FC236}">
                  <a16:creationId xmlns:a16="http://schemas.microsoft.com/office/drawing/2014/main" id="{E4703F3D-1A89-BC4F-18FA-A33408133C34}"/>
                </a:ext>
              </a:extLst>
            </p:cNvPr>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996;p107">
              <a:extLst>
                <a:ext uri="{FF2B5EF4-FFF2-40B4-BE49-F238E27FC236}">
                  <a16:creationId xmlns:a16="http://schemas.microsoft.com/office/drawing/2014/main" id="{94BDF9AF-5CD4-6755-DDD7-A67A16C8783B}"/>
                </a:ext>
              </a:extLst>
            </p:cNvPr>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997;p107">
              <a:extLst>
                <a:ext uri="{FF2B5EF4-FFF2-40B4-BE49-F238E27FC236}">
                  <a16:creationId xmlns:a16="http://schemas.microsoft.com/office/drawing/2014/main" id="{3E732AE7-458A-64B9-DA4C-E8BB02198FFF}"/>
                </a:ext>
              </a:extLst>
            </p:cNvPr>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998;p107">
              <a:extLst>
                <a:ext uri="{FF2B5EF4-FFF2-40B4-BE49-F238E27FC236}">
                  <a16:creationId xmlns:a16="http://schemas.microsoft.com/office/drawing/2014/main" id="{5199DB74-05F5-54F5-F329-4C5E9BC6C2F0}"/>
                </a:ext>
              </a:extLst>
            </p:cNvPr>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999;p107">
              <a:extLst>
                <a:ext uri="{FF2B5EF4-FFF2-40B4-BE49-F238E27FC236}">
                  <a16:creationId xmlns:a16="http://schemas.microsoft.com/office/drawing/2014/main" id="{0838B5CE-0C70-CDF0-44CD-779611172936}"/>
                </a:ext>
              </a:extLst>
            </p:cNvPr>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3000;p107">
              <a:extLst>
                <a:ext uri="{FF2B5EF4-FFF2-40B4-BE49-F238E27FC236}">
                  <a16:creationId xmlns:a16="http://schemas.microsoft.com/office/drawing/2014/main" id="{5BDDB9D4-5628-BCFD-758D-4DD6129B8F1B}"/>
                </a:ext>
              </a:extLst>
            </p:cNvPr>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3001;p107">
              <a:extLst>
                <a:ext uri="{FF2B5EF4-FFF2-40B4-BE49-F238E27FC236}">
                  <a16:creationId xmlns:a16="http://schemas.microsoft.com/office/drawing/2014/main" id="{0D0F40DF-2D3F-AB52-6754-6DFCDA6F66CF}"/>
                </a:ext>
              </a:extLst>
            </p:cNvPr>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3002;p107">
              <a:extLst>
                <a:ext uri="{FF2B5EF4-FFF2-40B4-BE49-F238E27FC236}">
                  <a16:creationId xmlns:a16="http://schemas.microsoft.com/office/drawing/2014/main" id="{5FC39817-06C0-6602-0E41-09BDE28C1284}"/>
                </a:ext>
              </a:extLst>
            </p:cNvPr>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3003;p107">
              <a:extLst>
                <a:ext uri="{FF2B5EF4-FFF2-40B4-BE49-F238E27FC236}">
                  <a16:creationId xmlns:a16="http://schemas.microsoft.com/office/drawing/2014/main" id="{7C7644FC-B655-1986-1DF7-15BA0FAB8ACD}"/>
                </a:ext>
              </a:extLst>
            </p:cNvPr>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3004;p107">
              <a:extLst>
                <a:ext uri="{FF2B5EF4-FFF2-40B4-BE49-F238E27FC236}">
                  <a16:creationId xmlns:a16="http://schemas.microsoft.com/office/drawing/2014/main" id="{2C061CA3-838A-5E49-F98F-99F3902336DF}"/>
                </a:ext>
              </a:extLst>
            </p:cNvPr>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3005;p107">
              <a:extLst>
                <a:ext uri="{FF2B5EF4-FFF2-40B4-BE49-F238E27FC236}">
                  <a16:creationId xmlns:a16="http://schemas.microsoft.com/office/drawing/2014/main" id="{4B0509B4-64E7-AD32-D086-50C2D4378346}"/>
                </a:ext>
              </a:extLst>
            </p:cNvPr>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3006;p107">
              <a:extLst>
                <a:ext uri="{FF2B5EF4-FFF2-40B4-BE49-F238E27FC236}">
                  <a16:creationId xmlns:a16="http://schemas.microsoft.com/office/drawing/2014/main" id="{61381F9A-D468-936C-564C-CB8ABCA79249}"/>
                </a:ext>
              </a:extLst>
            </p:cNvPr>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3007;p107">
              <a:extLst>
                <a:ext uri="{FF2B5EF4-FFF2-40B4-BE49-F238E27FC236}">
                  <a16:creationId xmlns:a16="http://schemas.microsoft.com/office/drawing/2014/main" id="{6C89BF9C-E462-9BCB-C072-1A4C2864A784}"/>
                </a:ext>
              </a:extLst>
            </p:cNvPr>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3008;p107">
              <a:extLst>
                <a:ext uri="{FF2B5EF4-FFF2-40B4-BE49-F238E27FC236}">
                  <a16:creationId xmlns:a16="http://schemas.microsoft.com/office/drawing/2014/main" id="{47772AE8-A9C2-BCFA-C6D8-9C246454F120}"/>
                </a:ext>
              </a:extLst>
            </p:cNvPr>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3009;p107">
              <a:extLst>
                <a:ext uri="{FF2B5EF4-FFF2-40B4-BE49-F238E27FC236}">
                  <a16:creationId xmlns:a16="http://schemas.microsoft.com/office/drawing/2014/main" id="{05705D94-EF5B-54CC-C2A5-C47F2E5CEA20}"/>
                </a:ext>
              </a:extLst>
            </p:cNvPr>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3010;p107">
              <a:extLst>
                <a:ext uri="{FF2B5EF4-FFF2-40B4-BE49-F238E27FC236}">
                  <a16:creationId xmlns:a16="http://schemas.microsoft.com/office/drawing/2014/main" id="{0EF82F7F-89A2-457C-3FF5-F1208784FE83}"/>
                </a:ext>
              </a:extLst>
            </p:cNvPr>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3011;p107">
              <a:extLst>
                <a:ext uri="{FF2B5EF4-FFF2-40B4-BE49-F238E27FC236}">
                  <a16:creationId xmlns:a16="http://schemas.microsoft.com/office/drawing/2014/main" id="{B7B598D9-3C23-72ED-376D-8B6AED5A0D25}"/>
                </a:ext>
              </a:extLst>
            </p:cNvPr>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3012;p107">
              <a:extLst>
                <a:ext uri="{FF2B5EF4-FFF2-40B4-BE49-F238E27FC236}">
                  <a16:creationId xmlns:a16="http://schemas.microsoft.com/office/drawing/2014/main" id="{4AF93D78-1DCA-22E4-F315-273E13F3740A}"/>
                </a:ext>
              </a:extLst>
            </p:cNvPr>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3013;p107">
              <a:extLst>
                <a:ext uri="{FF2B5EF4-FFF2-40B4-BE49-F238E27FC236}">
                  <a16:creationId xmlns:a16="http://schemas.microsoft.com/office/drawing/2014/main" id="{F67F95AA-B54B-ABC6-E364-704ACED57090}"/>
                </a:ext>
              </a:extLst>
            </p:cNvPr>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3014;p107">
              <a:extLst>
                <a:ext uri="{FF2B5EF4-FFF2-40B4-BE49-F238E27FC236}">
                  <a16:creationId xmlns:a16="http://schemas.microsoft.com/office/drawing/2014/main" id="{6953A7A3-273D-ABEC-DB12-C09ED44704C0}"/>
                </a:ext>
              </a:extLst>
            </p:cNvPr>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3015;p107">
              <a:extLst>
                <a:ext uri="{FF2B5EF4-FFF2-40B4-BE49-F238E27FC236}">
                  <a16:creationId xmlns:a16="http://schemas.microsoft.com/office/drawing/2014/main" id="{3B54E528-4D99-4360-9C11-F5B79B68D9C3}"/>
                </a:ext>
              </a:extLst>
            </p:cNvPr>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3016;p107">
              <a:extLst>
                <a:ext uri="{FF2B5EF4-FFF2-40B4-BE49-F238E27FC236}">
                  <a16:creationId xmlns:a16="http://schemas.microsoft.com/office/drawing/2014/main" id="{159F4543-1138-4BFF-BD64-DFCBB785BE24}"/>
                </a:ext>
              </a:extLst>
            </p:cNvPr>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3017;p107">
              <a:extLst>
                <a:ext uri="{FF2B5EF4-FFF2-40B4-BE49-F238E27FC236}">
                  <a16:creationId xmlns:a16="http://schemas.microsoft.com/office/drawing/2014/main" id="{FB536852-3470-23EC-B2E6-E97E1AB5E99A}"/>
                </a:ext>
              </a:extLst>
            </p:cNvPr>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3018;p107">
              <a:extLst>
                <a:ext uri="{FF2B5EF4-FFF2-40B4-BE49-F238E27FC236}">
                  <a16:creationId xmlns:a16="http://schemas.microsoft.com/office/drawing/2014/main" id="{2A869C80-62CE-77F2-16A7-BFCA554481F6}"/>
                </a:ext>
              </a:extLst>
            </p:cNvPr>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3019;p107">
              <a:extLst>
                <a:ext uri="{FF2B5EF4-FFF2-40B4-BE49-F238E27FC236}">
                  <a16:creationId xmlns:a16="http://schemas.microsoft.com/office/drawing/2014/main" id="{8BF39F4C-19A9-C8CB-7051-613B14460B6F}"/>
                </a:ext>
              </a:extLst>
            </p:cNvPr>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3020;p107">
              <a:extLst>
                <a:ext uri="{FF2B5EF4-FFF2-40B4-BE49-F238E27FC236}">
                  <a16:creationId xmlns:a16="http://schemas.microsoft.com/office/drawing/2014/main" id="{27B3247E-E244-D1A9-64EA-685934049CCC}"/>
                </a:ext>
              </a:extLst>
            </p:cNvPr>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3021;p107">
              <a:extLst>
                <a:ext uri="{FF2B5EF4-FFF2-40B4-BE49-F238E27FC236}">
                  <a16:creationId xmlns:a16="http://schemas.microsoft.com/office/drawing/2014/main" id="{9147868C-1519-A02B-F719-FDDBEC363CC3}"/>
                </a:ext>
              </a:extLst>
            </p:cNvPr>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3022;p107">
              <a:extLst>
                <a:ext uri="{FF2B5EF4-FFF2-40B4-BE49-F238E27FC236}">
                  <a16:creationId xmlns:a16="http://schemas.microsoft.com/office/drawing/2014/main" id="{503DAFF9-5A96-157F-242E-DFB9A77429E7}"/>
                </a:ext>
              </a:extLst>
            </p:cNvPr>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3023;p107">
              <a:extLst>
                <a:ext uri="{FF2B5EF4-FFF2-40B4-BE49-F238E27FC236}">
                  <a16:creationId xmlns:a16="http://schemas.microsoft.com/office/drawing/2014/main" id="{13CF0C95-AB2B-BE9C-C7AB-98371F17CCDC}"/>
                </a:ext>
              </a:extLst>
            </p:cNvPr>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3024;p107">
              <a:extLst>
                <a:ext uri="{FF2B5EF4-FFF2-40B4-BE49-F238E27FC236}">
                  <a16:creationId xmlns:a16="http://schemas.microsoft.com/office/drawing/2014/main" id="{A8C7025E-FF21-EC4A-F8A5-E50108AFF0E5}"/>
                </a:ext>
              </a:extLst>
            </p:cNvPr>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3025;p107">
              <a:extLst>
                <a:ext uri="{FF2B5EF4-FFF2-40B4-BE49-F238E27FC236}">
                  <a16:creationId xmlns:a16="http://schemas.microsoft.com/office/drawing/2014/main" id="{3FC426B6-7077-0130-9275-FB5CC861E1E1}"/>
                </a:ext>
              </a:extLst>
            </p:cNvPr>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3026;p107">
              <a:extLst>
                <a:ext uri="{FF2B5EF4-FFF2-40B4-BE49-F238E27FC236}">
                  <a16:creationId xmlns:a16="http://schemas.microsoft.com/office/drawing/2014/main" id="{BA652D16-F4E8-CF7A-F7BA-D38EF5DAF55F}"/>
                </a:ext>
              </a:extLst>
            </p:cNvPr>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3027;p107">
              <a:extLst>
                <a:ext uri="{FF2B5EF4-FFF2-40B4-BE49-F238E27FC236}">
                  <a16:creationId xmlns:a16="http://schemas.microsoft.com/office/drawing/2014/main" id="{F6078140-3DEA-FD7F-B31A-F19954562BC4}"/>
                </a:ext>
              </a:extLst>
            </p:cNvPr>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3028;p107">
              <a:extLst>
                <a:ext uri="{FF2B5EF4-FFF2-40B4-BE49-F238E27FC236}">
                  <a16:creationId xmlns:a16="http://schemas.microsoft.com/office/drawing/2014/main" id="{CFA2FE03-0FBD-1325-C61E-6DA6A04FEF67}"/>
                </a:ext>
              </a:extLst>
            </p:cNvPr>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3029;p107">
              <a:extLst>
                <a:ext uri="{FF2B5EF4-FFF2-40B4-BE49-F238E27FC236}">
                  <a16:creationId xmlns:a16="http://schemas.microsoft.com/office/drawing/2014/main" id="{F0B5D7D1-BD26-307A-FE65-D63ED6FD2F74}"/>
                </a:ext>
              </a:extLst>
            </p:cNvPr>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3030;p107">
              <a:extLst>
                <a:ext uri="{FF2B5EF4-FFF2-40B4-BE49-F238E27FC236}">
                  <a16:creationId xmlns:a16="http://schemas.microsoft.com/office/drawing/2014/main" id="{18D049FB-C673-45D3-6A42-C54CA98D025D}"/>
                </a:ext>
              </a:extLst>
            </p:cNvPr>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3031;p107">
              <a:extLst>
                <a:ext uri="{FF2B5EF4-FFF2-40B4-BE49-F238E27FC236}">
                  <a16:creationId xmlns:a16="http://schemas.microsoft.com/office/drawing/2014/main" id="{3E1B5688-A6CB-7CBE-24A3-513AC9D41D9D}"/>
                </a:ext>
              </a:extLst>
            </p:cNvPr>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3032;p107">
              <a:extLst>
                <a:ext uri="{FF2B5EF4-FFF2-40B4-BE49-F238E27FC236}">
                  <a16:creationId xmlns:a16="http://schemas.microsoft.com/office/drawing/2014/main" id="{C4DBB1EF-E9F3-5938-845C-A5FB8BAA4BE2}"/>
                </a:ext>
              </a:extLst>
            </p:cNvPr>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3033;p107">
              <a:extLst>
                <a:ext uri="{FF2B5EF4-FFF2-40B4-BE49-F238E27FC236}">
                  <a16:creationId xmlns:a16="http://schemas.microsoft.com/office/drawing/2014/main" id="{308D18CF-8300-3DBD-0605-25AAFFD19647}"/>
                </a:ext>
              </a:extLst>
            </p:cNvPr>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3034;p107">
              <a:extLst>
                <a:ext uri="{FF2B5EF4-FFF2-40B4-BE49-F238E27FC236}">
                  <a16:creationId xmlns:a16="http://schemas.microsoft.com/office/drawing/2014/main" id="{F8D60CE5-AEAF-E7A5-3E3F-633EEFD4FF7E}"/>
                </a:ext>
              </a:extLst>
            </p:cNvPr>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3035;p107">
              <a:extLst>
                <a:ext uri="{FF2B5EF4-FFF2-40B4-BE49-F238E27FC236}">
                  <a16:creationId xmlns:a16="http://schemas.microsoft.com/office/drawing/2014/main" id="{C77AD3AF-D0CB-16C8-1D7F-53A9E98F0B04}"/>
                </a:ext>
              </a:extLst>
            </p:cNvPr>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3036;p107">
              <a:extLst>
                <a:ext uri="{FF2B5EF4-FFF2-40B4-BE49-F238E27FC236}">
                  <a16:creationId xmlns:a16="http://schemas.microsoft.com/office/drawing/2014/main" id="{38862AE3-F582-100E-395B-9CD2CE5106B7}"/>
                </a:ext>
              </a:extLst>
            </p:cNvPr>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3037;p107">
              <a:extLst>
                <a:ext uri="{FF2B5EF4-FFF2-40B4-BE49-F238E27FC236}">
                  <a16:creationId xmlns:a16="http://schemas.microsoft.com/office/drawing/2014/main" id="{5C35F9B4-14EB-5BCB-86A7-4A8034D6BE0D}"/>
                </a:ext>
              </a:extLst>
            </p:cNvPr>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3038;p107">
              <a:extLst>
                <a:ext uri="{FF2B5EF4-FFF2-40B4-BE49-F238E27FC236}">
                  <a16:creationId xmlns:a16="http://schemas.microsoft.com/office/drawing/2014/main" id="{620855B4-9A73-7D03-11C4-F807BB02CAA4}"/>
                </a:ext>
              </a:extLst>
            </p:cNvPr>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3039;p107">
              <a:extLst>
                <a:ext uri="{FF2B5EF4-FFF2-40B4-BE49-F238E27FC236}">
                  <a16:creationId xmlns:a16="http://schemas.microsoft.com/office/drawing/2014/main" id="{8EEBE807-1C56-98C8-B09B-D51BF85E4BE6}"/>
                </a:ext>
              </a:extLst>
            </p:cNvPr>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3040;p107">
              <a:extLst>
                <a:ext uri="{FF2B5EF4-FFF2-40B4-BE49-F238E27FC236}">
                  <a16:creationId xmlns:a16="http://schemas.microsoft.com/office/drawing/2014/main" id="{CCE31449-E5BC-2A10-4171-4036A0BD47A3}"/>
                </a:ext>
              </a:extLst>
            </p:cNvPr>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3041;p107">
              <a:extLst>
                <a:ext uri="{FF2B5EF4-FFF2-40B4-BE49-F238E27FC236}">
                  <a16:creationId xmlns:a16="http://schemas.microsoft.com/office/drawing/2014/main" id="{B2A8F07B-19F1-1433-87DB-153DDF23ADA3}"/>
                </a:ext>
              </a:extLst>
            </p:cNvPr>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3042;p107">
              <a:extLst>
                <a:ext uri="{FF2B5EF4-FFF2-40B4-BE49-F238E27FC236}">
                  <a16:creationId xmlns:a16="http://schemas.microsoft.com/office/drawing/2014/main" id="{E18A7439-2AA4-2D4A-4443-8A13B710E9C2}"/>
                </a:ext>
              </a:extLst>
            </p:cNvPr>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3043;p107">
              <a:extLst>
                <a:ext uri="{FF2B5EF4-FFF2-40B4-BE49-F238E27FC236}">
                  <a16:creationId xmlns:a16="http://schemas.microsoft.com/office/drawing/2014/main" id="{003B7C77-0CBF-8EDA-BA9F-6BFA1DBAE144}"/>
                </a:ext>
              </a:extLst>
            </p:cNvPr>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3044;p107">
              <a:extLst>
                <a:ext uri="{FF2B5EF4-FFF2-40B4-BE49-F238E27FC236}">
                  <a16:creationId xmlns:a16="http://schemas.microsoft.com/office/drawing/2014/main" id="{B7D79E22-15C1-F491-CA45-A53DEC1E1721}"/>
                </a:ext>
              </a:extLst>
            </p:cNvPr>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3045;p107">
              <a:extLst>
                <a:ext uri="{FF2B5EF4-FFF2-40B4-BE49-F238E27FC236}">
                  <a16:creationId xmlns:a16="http://schemas.microsoft.com/office/drawing/2014/main" id="{6235A3AC-6945-66C2-1EA2-922A5BC4A8ED}"/>
                </a:ext>
              </a:extLst>
            </p:cNvPr>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3046;p107">
              <a:extLst>
                <a:ext uri="{FF2B5EF4-FFF2-40B4-BE49-F238E27FC236}">
                  <a16:creationId xmlns:a16="http://schemas.microsoft.com/office/drawing/2014/main" id="{B1EDDC5B-5081-09B5-9936-ADB0FE48B21A}"/>
                </a:ext>
              </a:extLst>
            </p:cNvPr>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3047;p107">
              <a:extLst>
                <a:ext uri="{FF2B5EF4-FFF2-40B4-BE49-F238E27FC236}">
                  <a16:creationId xmlns:a16="http://schemas.microsoft.com/office/drawing/2014/main" id="{6EA9689B-A671-41DD-C7E0-F60B8CE35166}"/>
                </a:ext>
              </a:extLst>
            </p:cNvPr>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3048;p107">
              <a:extLst>
                <a:ext uri="{FF2B5EF4-FFF2-40B4-BE49-F238E27FC236}">
                  <a16:creationId xmlns:a16="http://schemas.microsoft.com/office/drawing/2014/main" id="{9958AB00-7286-8C80-6DA2-89A7A360E853}"/>
                </a:ext>
              </a:extLst>
            </p:cNvPr>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3049;p107">
              <a:extLst>
                <a:ext uri="{FF2B5EF4-FFF2-40B4-BE49-F238E27FC236}">
                  <a16:creationId xmlns:a16="http://schemas.microsoft.com/office/drawing/2014/main" id="{441DD7A8-C841-A448-2E86-FBF5479A10DD}"/>
                </a:ext>
              </a:extLst>
            </p:cNvPr>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3050;p107">
              <a:extLst>
                <a:ext uri="{FF2B5EF4-FFF2-40B4-BE49-F238E27FC236}">
                  <a16:creationId xmlns:a16="http://schemas.microsoft.com/office/drawing/2014/main" id="{C9B19941-8A01-722A-9E31-E313DAA569C3}"/>
                </a:ext>
              </a:extLst>
            </p:cNvPr>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3051;p107">
              <a:extLst>
                <a:ext uri="{FF2B5EF4-FFF2-40B4-BE49-F238E27FC236}">
                  <a16:creationId xmlns:a16="http://schemas.microsoft.com/office/drawing/2014/main" id="{82609E74-EDB1-E90D-4155-DCB414AEF41F}"/>
                </a:ext>
              </a:extLst>
            </p:cNvPr>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3052;p107">
              <a:extLst>
                <a:ext uri="{FF2B5EF4-FFF2-40B4-BE49-F238E27FC236}">
                  <a16:creationId xmlns:a16="http://schemas.microsoft.com/office/drawing/2014/main" id="{4D2864F9-6DF8-26C1-2719-C3BDEEF8F973}"/>
                </a:ext>
              </a:extLst>
            </p:cNvPr>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3053;p107">
              <a:extLst>
                <a:ext uri="{FF2B5EF4-FFF2-40B4-BE49-F238E27FC236}">
                  <a16:creationId xmlns:a16="http://schemas.microsoft.com/office/drawing/2014/main" id="{E6A7DD22-5CCF-9051-1EC9-8653AA8E8390}"/>
                </a:ext>
              </a:extLst>
            </p:cNvPr>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3054;p107">
              <a:extLst>
                <a:ext uri="{FF2B5EF4-FFF2-40B4-BE49-F238E27FC236}">
                  <a16:creationId xmlns:a16="http://schemas.microsoft.com/office/drawing/2014/main" id="{29487FF8-DE74-8604-45DC-5B8B236F3E53}"/>
                </a:ext>
              </a:extLst>
            </p:cNvPr>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3055;p107">
              <a:extLst>
                <a:ext uri="{FF2B5EF4-FFF2-40B4-BE49-F238E27FC236}">
                  <a16:creationId xmlns:a16="http://schemas.microsoft.com/office/drawing/2014/main" id="{81BA75DF-65E5-EAD3-06BE-A0F5D5996889}"/>
                </a:ext>
              </a:extLst>
            </p:cNvPr>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3056;p107">
              <a:extLst>
                <a:ext uri="{FF2B5EF4-FFF2-40B4-BE49-F238E27FC236}">
                  <a16:creationId xmlns:a16="http://schemas.microsoft.com/office/drawing/2014/main" id="{5D701008-A22A-9746-0EC3-25DC33374009}"/>
                </a:ext>
              </a:extLst>
            </p:cNvPr>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3057;p107">
              <a:extLst>
                <a:ext uri="{FF2B5EF4-FFF2-40B4-BE49-F238E27FC236}">
                  <a16:creationId xmlns:a16="http://schemas.microsoft.com/office/drawing/2014/main" id="{65041ED6-095F-4B5E-6B3E-A624BF2A7EDF}"/>
                </a:ext>
              </a:extLst>
            </p:cNvPr>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3058;p107">
              <a:extLst>
                <a:ext uri="{FF2B5EF4-FFF2-40B4-BE49-F238E27FC236}">
                  <a16:creationId xmlns:a16="http://schemas.microsoft.com/office/drawing/2014/main" id="{B4DC8953-3E44-2B19-FC1D-AE3D2916CAB7}"/>
                </a:ext>
              </a:extLst>
            </p:cNvPr>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3059;p107">
              <a:extLst>
                <a:ext uri="{FF2B5EF4-FFF2-40B4-BE49-F238E27FC236}">
                  <a16:creationId xmlns:a16="http://schemas.microsoft.com/office/drawing/2014/main" id="{9911E1CE-7852-189A-C1C9-B355351AA864}"/>
                </a:ext>
              </a:extLst>
            </p:cNvPr>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3060;p107">
              <a:extLst>
                <a:ext uri="{FF2B5EF4-FFF2-40B4-BE49-F238E27FC236}">
                  <a16:creationId xmlns:a16="http://schemas.microsoft.com/office/drawing/2014/main" id="{451F2D35-AB7B-0B90-1C11-F2DB59C9AE21}"/>
                </a:ext>
              </a:extLst>
            </p:cNvPr>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3061;p107">
              <a:extLst>
                <a:ext uri="{FF2B5EF4-FFF2-40B4-BE49-F238E27FC236}">
                  <a16:creationId xmlns:a16="http://schemas.microsoft.com/office/drawing/2014/main" id="{74F9EF9E-582F-0FB0-B244-9434784656CF}"/>
                </a:ext>
              </a:extLst>
            </p:cNvPr>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3062;p107">
              <a:extLst>
                <a:ext uri="{FF2B5EF4-FFF2-40B4-BE49-F238E27FC236}">
                  <a16:creationId xmlns:a16="http://schemas.microsoft.com/office/drawing/2014/main" id="{6365B966-F98A-0DC5-A73B-6D884D7D387F}"/>
                </a:ext>
              </a:extLst>
            </p:cNvPr>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3063;p107">
              <a:extLst>
                <a:ext uri="{FF2B5EF4-FFF2-40B4-BE49-F238E27FC236}">
                  <a16:creationId xmlns:a16="http://schemas.microsoft.com/office/drawing/2014/main" id="{5C6E754B-75D2-8B95-11FF-047CEB5605BA}"/>
                </a:ext>
              </a:extLst>
            </p:cNvPr>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3064;p107">
              <a:extLst>
                <a:ext uri="{FF2B5EF4-FFF2-40B4-BE49-F238E27FC236}">
                  <a16:creationId xmlns:a16="http://schemas.microsoft.com/office/drawing/2014/main" id="{986B7849-E2CE-9DD8-B41D-8694A09BF367}"/>
                </a:ext>
              </a:extLst>
            </p:cNvPr>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3065;p107">
              <a:extLst>
                <a:ext uri="{FF2B5EF4-FFF2-40B4-BE49-F238E27FC236}">
                  <a16:creationId xmlns:a16="http://schemas.microsoft.com/office/drawing/2014/main" id="{32DF57A3-39F2-CEB3-B974-C09EE7786FE9}"/>
                </a:ext>
              </a:extLst>
            </p:cNvPr>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3066;p107">
              <a:extLst>
                <a:ext uri="{FF2B5EF4-FFF2-40B4-BE49-F238E27FC236}">
                  <a16:creationId xmlns:a16="http://schemas.microsoft.com/office/drawing/2014/main" id="{2CCF22C2-9757-E825-7576-36C19FB2AE3A}"/>
                </a:ext>
              </a:extLst>
            </p:cNvPr>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3067;p107">
              <a:extLst>
                <a:ext uri="{FF2B5EF4-FFF2-40B4-BE49-F238E27FC236}">
                  <a16:creationId xmlns:a16="http://schemas.microsoft.com/office/drawing/2014/main" id="{99542AD7-18B1-34C3-0EB2-F5A1484C72FF}"/>
                </a:ext>
              </a:extLst>
            </p:cNvPr>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3068;p107">
              <a:extLst>
                <a:ext uri="{FF2B5EF4-FFF2-40B4-BE49-F238E27FC236}">
                  <a16:creationId xmlns:a16="http://schemas.microsoft.com/office/drawing/2014/main" id="{E37B0D33-B6FA-72B3-901E-485FD46BBCF9}"/>
                </a:ext>
              </a:extLst>
            </p:cNvPr>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3069;p107">
              <a:extLst>
                <a:ext uri="{FF2B5EF4-FFF2-40B4-BE49-F238E27FC236}">
                  <a16:creationId xmlns:a16="http://schemas.microsoft.com/office/drawing/2014/main" id="{06D263D5-D114-5875-8C79-03DD3A9FD64E}"/>
                </a:ext>
              </a:extLst>
            </p:cNvPr>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3070;p107">
              <a:extLst>
                <a:ext uri="{FF2B5EF4-FFF2-40B4-BE49-F238E27FC236}">
                  <a16:creationId xmlns:a16="http://schemas.microsoft.com/office/drawing/2014/main" id="{574F1B5A-D67C-AF55-298C-E5CDAB0AF65C}"/>
                </a:ext>
              </a:extLst>
            </p:cNvPr>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3071;p107">
              <a:extLst>
                <a:ext uri="{FF2B5EF4-FFF2-40B4-BE49-F238E27FC236}">
                  <a16:creationId xmlns:a16="http://schemas.microsoft.com/office/drawing/2014/main" id="{FFDA7D09-1631-6238-35B9-C6B16F43A425}"/>
                </a:ext>
              </a:extLst>
            </p:cNvPr>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3072;p107">
              <a:extLst>
                <a:ext uri="{FF2B5EF4-FFF2-40B4-BE49-F238E27FC236}">
                  <a16:creationId xmlns:a16="http://schemas.microsoft.com/office/drawing/2014/main" id="{7BF747FB-3929-4A11-2866-D711CB83D947}"/>
                </a:ext>
              </a:extLst>
            </p:cNvPr>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3073;p107">
              <a:extLst>
                <a:ext uri="{FF2B5EF4-FFF2-40B4-BE49-F238E27FC236}">
                  <a16:creationId xmlns:a16="http://schemas.microsoft.com/office/drawing/2014/main" id="{F0C5223C-7215-B5E4-B372-16AE23E665C1}"/>
                </a:ext>
              </a:extLst>
            </p:cNvPr>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3074;p107">
              <a:extLst>
                <a:ext uri="{FF2B5EF4-FFF2-40B4-BE49-F238E27FC236}">
                  <a16:creationId xmlns:a16="http://schemas.microsoft.com/office/drawing/2014/main" id="{CA270A51-E576-D5DB-8C69-F3D521C261A0}"/>
                </a:ext>
              </a:extLst>
            </p:cNvPr>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3075;p107">
              <a:extLst>
                <a:ext uri="{FF2B5EF4-FFF2-40B4-BE49-F238E27FC236}">
                  <a16:creationId xmlns:a16="http://schemas.microsoft.com/office/drawing/2014/main" id="{9CB9D577-D618-90F6-30E5-93FDBBBD0573}"/>
                </a:ext>
              </a:extLst>
            </p:cNvPr>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3076;p107">
              <a:extLst>
                <a:ext uri="{FF2B5EF4-FFF2-40B4-BE49-F238E27FC236}">
                  <a16:creationId xmlns:a16="http://schemas.microsoft.com/office/drawing/2014/main" id="{BA8B68D1-9E95-B66A-D9EF-12F968EBE78D}"/>
                </a:ext>
              </a:extLst>
            </p:cNvPr>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3077;p107">
              <a:extLst>
                <a:ext uri="{FF2B5EF4-FFF2-40B4-BE49-F238E27FC236}">
                  <a16:creationId xmlns:a16="http://schemas.microsoft.com/office/drawing/2014/main" id="{EBD92807-13FF-364D-8082-D096FF08D967}"/>
                </a:ext>
              </a:extLst>
            </p:cNvPr>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3078;p107">
              <a:extLst>
                <a:ext uri="{FF2B5EF4-FFF2-40B4-BE49-F238E27FC236}">
                  <a16:creationId xmlns:a16="http://schemas.microsoft.com/office/drawing/2014/main" id="{490267C1-BF20-87B9-E8BE-DDAC938F21B6}"/>
                </a:ext>
              </a:extLst>
            </p:cNvPr>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3079;p107">
              <a:extLst>
                <a:ext uri="{FF2B5EF4-FFF2-40B4-BE49-F238E27FC236}">
                  <a16:creationId xmlns:a16="http://schemas.microsoft.com/office/drawing/2014/main" id="{EA0CE315-A869-2EA8-95AC-F5277104720D}"/>
                </a:ext>
              </a:extLst>
            </p:cNvPr>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3080;p107">
              <a:extLst>
                <a:ext uri="{FF2B5EF4-FFF2-40B4-BE49-F238E27FC236}">
                  <a16:creationId xmlns:a16="http://schemas.microsoft.com/office/drawing/2014/main" id="{FCD74463-EACC-3BBB-6361-23811F9F44CD}"/>
                </a:ext>
              </a:extLst>
            </p:cNvPr>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3081;p107">
              <a:extLst>
                <a:ext uri="{FF2B5EF4-FFF2-40B4-BE49-F238E27FC236}">
                  <a16:creationId xmlns:a16="http://schemas.microsoft.com/office/drawing/2014/main" id="{B965FDD5-B4C2-66D0-7907-537E6671B461}"/>
                </a:ext>
              </a:extLst>
            </p:cNvPr>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3082;p107">
              <a:extLst>
                <a:ext uri="{FF2B5EF4-FFF2-40B4-BE49-F238E27FC236}">
                  <a16:creationId xmlns:a16="http://schemas.microsoft.com/office/drawing/2014/main" id="{36C8BB14-455A-A569-92A2-63F704DF5DE0}"/>
                </a:ext>
              </a:extLst>
            </p:cNvPr>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3083;p107">
              <a:extLst>
                <a:ext uri="{FF2B5EF4-FFF2-40B4-BE49-F238E27FC236}">
                  <a16:creationId xmlns:a16="http://schemas.microsoft.com/office/drawing/2014/main" id="{A823D4FA-E260-0C18-4885-E2F0848F3013}"/>
                </a:ext>
              </a:extLst>
            </p:cNvPr>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3084;p107">
              <a:extLst>
                <a:ext uri="{FF2B5EF4-FFF2-40B4-BE49-F238E27FC236}">
                  <a16:creationId xmlns:a16="http://schemas.microsoft.com/office/drawing/2014/main" id="{E419789F-5786-6C8A-F60E-BD8FBDDE47FB}"/>
                </a:ext>
              </a:extLst>
            </p:cNvPr>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3085;p107">
              <a:extLst>
                <a:ext uri="{FF2B5EF4-FFF2-40B4-BE49-F238E27FC236}">
                  <a16:creationId xmlns:a16="http://schemas.microsoft.com/office/drawing/2014/main" id="{AF5886A4-8DCB-6668-8CD1-4547D628DEBB}"/>
                </a:ext>
              </a:extLst>
            </p:cNvPr>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3086;p107">
              <a:extLst>
                <a:ext uri="{FF2B5EF4-FFF2-40B4-BE49-F238E27FC236}">
                  <a16:creationId xmlns:a16="http://schemas.microsoft.com/office/drawing/2014/main" id="{BEB3A4D2-F6E7-18B8-FCCF-D16ED2711C54}"/>
                </a:ext>
              </a:extLst>
            </p:cNvPr>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3087;p107">
              <a:extLst>
                <a:ext uri="{FF2B5EF4-FFF2-40B4-BE49-F238E27FC236}">
                  <a16:creationId xmlns:a16="http://schemas.microsoft.com/office/drawing/2014/main" id="{425E9A51-70E0-21EF-59B4-1E14E488F5B8}"/>
                </a:ext>
              </a:extLst>
            </p:cNvPr>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3088;p107">
              <a:extLst>
                <a:ext uri="{FF2B5EF4-FFF2-40B4-BE49-F238E27FC236}">
                  <a16:creationId xmlns:a16="http://schemas.microsoft.com/office/drawing/2014/main" id="{02E5FE1F-EC04-593B-2C70-41B658DB3715}"/>
                </a:ext>
              </a:extLst>
            </p:cNvPr>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3089;p107">
              <a:extLst>
                <a:ext uri="{FF2B5EF4-FFF2-40B4-BE49-F238E27FC236}">
                  <a16:creationId xmlns:a16="http://schemas.microsoft.com/office/drawing/2014/main" id="{58BEB890-3937-401B-EEAB-4AF70DE2CE47}"/>
                </a:ext>
              </a:extLst>
            </p:cNvPr>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3090;p107">
              <a:extLst>
                <a:ext uri="{FF2B5EF4-FFF2-40B4-BE49-F238E27FC236}">
                  <a16:creationId xmlns:a16="http://schemas.microsoft.com/office/drawing/2014/main" id="{2864FC6A-611D-FCE3-5BF3-F845CC99D4A0}"/>
                </a:ext>
              </a:extLst>
            </p:cNvPr>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3091;p107">
              <a:extLst>
                <a:ext uri="{FF2B5EF4-FFF2-40B4-BE49-F238E27FC236}">
                  <a16:creationId xmlns:a16="http://schemas.microsoft.com/office/drawing/2014/main" id="{D042A1A4-214F-C2BD-BF13-4058ED000861}"/>
                </a:ext>
              </a:extLst>
            </p:cNvPr>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3092;p107">
              <a:extLst>
                <a:ext uri="{FF2B5EF4-FFF2-40B4-BE49-F238E27FC236}">
                  <a16:creationId xmlns:a16="http://schemas.microsoft.com/office/drawing/2014/main" id="{21B194C8-244C-180D-4E89-E2E850A4E41E}"/>
                </a:ext>
              </a:extLst>
            </p:cNvPr>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3093;p107">
              <a:extLst>
                <a:ext uri="{FF2B5EF4-FFF2-40B4-BE49-F238E27FC236}">
                  <a16:creationId xmlns:a16="http://schemas.microsoft.com/office/drawing/2014/main" id="{D014668D-63BC-6ABB-B463-CF6D629C3DF9}"/>
                </a:ext>
              </a:extLst>
            </p:cNvPr>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3094;p107">
              <a:extLst>
                <a:ext uri="{FF2B5EF4-FFF2-40B4-BE49-F238E27FC236}">
                  <a16:creationId xmlns:a16="http://schemas.microsoft.com/office/drawing/2014/main" id="{909C3E34-A1D6-E49C-0B4A-B0B2FD7DC8A9}"/>
                </a:ext>
              </a:extLst>
            </p:cNvPr>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3095;p107">
              <a:extLst>
                <a:ext uri="{FF2B5EF4-FFF2-40B4-BE49-F238E27FC236}">
                  <a16:creationId xmlns:a16="http://schemas.microsoft.com/office/drawing/2014/main" id="{8D48C7E3-747A-3932-4951-9AB6AAAFC410}"/>
                </a:ext>
              </a:extLst>
            </p:cNvPr>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3096;p107">
              <a:extLst>
                <a:ext uri="{FF2B5EF4-FFF2-40B4-BE49-F238E27FC236}">
                  <a16:creationId xmlns:a16="http://schemas.microsoft.com/office/drawing/2014/main" id="{F93A1166-40A3-41DB-394C-5AE561545E5C}"/>
                </a:ext>
              </a:extLst>
            </p:cNvPr>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3097;p107">
              <a:extLst>
                <a:ext uri="{FF2B5EF4-FFF2-40B4-BE49-F238E27FC236}">
                  <a16:creationId xmlns:a16="http://schemas.microsoft.com/office/drawing/2014/main" id="{C788EF8F-5C53-CB78-F301-7FFAD2D9C307}"/>
                </a:ext>
              </a:extLst>
            </p:cNvPr>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3098;p107">
              <a:extLst>
                <a:ext uri="{FF2B5EF4-FFF2-40B4-BE49-F238E27FC236}">
                  <a16:creationId xmlns:a16="http://schemas.microsoft.com/office/drawing/2014/main" id="{5AE8C4AC-B6AB-97E9-9B5C-CDBF29CB9B33}"/>
                </a:ext>
              </a:extLst>
            </p:cNvPr>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3099;p107">
              <a:extLst>
                <a:ext uri="{FF2B5EF4-FFF2-40B4-BE49-F238E27FC236}">
                  <a16:creationId xmlns:a16="http://schemas.microsoft.com/office/drawing/2014/main" id="{4A52D3EF-DB3D-F917-AA96-8AEF4EA7E9BD}"/>
                </a:ext>
              </a:extLst>
            </p:cNvPr>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3100;p107">
              <a:extLst>
                <a:ext uri="{FF2B5EF4-FFF2-40B4-BE49-F238E27FC236}">
                  <a16:creationId xmlns:a16="http://schemas.microsoft.com/office/drawing/2014/main" id="{A5261FCC-A42B-F498-544E-C56EED2B7AD6}"/>
                </a:ext>
              </a:extLst>
            </p:cNvPr>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3101;p107">
              <a:extLst>
                <a:ext uri="{FF2B5EF4-FFF2-40B4-BE49-F238E27FC236}">
                  <a16:creationId xmlns:a16="http://schemas.microsoft.com/office/drawing/2014/main" id="{E37B39FE-3B33-4EB1-6EFA-32046E771A73}"/>
                </a:ext>
              </a:extLst>
            </p:cNvPr>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3102;p107">
              <a:extLst>
                <a:ext uri="{FF2B5EF4-FFF2-40B4-BE49-F238E27FC236}">
                  <a16:creationId xmlns:a16="http://schemas.microsoft.com/office/drawing/2014/main" id="{D9C9751C-BD8A-D375-6755-2107E7840DA9}"/>
                </a:ext>
              </a:extLst>
            </p:cNvPr>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3103;p107">
              <a:extLst>
                <a:ext uri="{FF2B5EF4-FFF2-40B4-BE49-F238E27FC236}">
                  <a16:creationId xmlns:a16="http://schemas.microsoft.com/office/drawing/2014/main" id="{EAD2F035-7E90-E435-2D74-9E4C3786C867}"/>
                </a:ext>
              </a:extLst>
            </p:cNvPr>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3104;p107">
              <a:extLst>
                <a:ext uri="{FF2B5EF4-FFF2-40B4-BE49-F238E27FC236}">
                  <a16:creationId xmlns:a16="http://schemas.microsoft.com/office/drawing/2014/main" id="{C2FA0B94-A79C-1A00-73DC-4682DC7224E5}"/>
                </a:ext>
              </a:extLst>
            </p:cNvPr>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3105;p107">
              <a:extLst>
                <a:ext uri="{FF2B5EF4-FFF2-40B4-BE49-F238E27FC236}">
                  <a16:creationId xmlns:a16="http://schemas.microsoft.com/office/drawing/2014/main" id="{891C91DA-9523-4CDE-D22B-00CEC8C3C63D}"/>
                </a:ext>
              </a:extLst>
            </p:cNvPr>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3106;p107">
              <a:extLst>
                <a:ext uri="{FF2B5EF4-FFF2-40B4-BE49-F238E27FC236}">
                  <a16:creationId xmlns:a16="http://schemas.microsoft.com/office/drawing/2014/main" id="{9EAD3551-EA8C-D9FF-F383-5602E07A4B90}"/>
                </a:ext>
              </a:extLst>
            </p:cNvPr>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3107;p107">
              <a:extLst>
                <a:ext uri="{FF2B5EF4-FFF2-40B4-BE49-F238E27FC236}">
                  <a16:creationId xmlns:a16="http://schemas.microsoft.com/office/drawing/2014/main" id="{C7151D24-9032-D46E-3444-D7D7A3C72AE4}"/>
                </a:ext>
              </a:extLst>
            </p:cNvPr>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3108;p107">
              <a:extLst>
                <a:ext uri="{FF2B5EF4-FFF2-40B4-BE49-F238E27FC236}">
                  <a16:creationId xmlns:a16="http://schemas.microsoft.com/office/drawing/2014/main" id="{D0BA72CA-1B1C-B652-7DBD-EBCD5EB9BD08}"/>
                </a:ext>
              </a:extLst>
            </p:cNvPr>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3109;p107">
              <a:extLst>
                <a:ext uri="{FF2B5EF4-FFF2-40B4-BE49-F238E27FC236}">
                  <a16:creationId xmlns:a16="http://schemas.microsoft.com/office/drawing/2014/main" id="{472BD1F6-BCBA-4586-ED49-3F1AAFD8B0BF}"/>
                </a:ext>
              </a:extLst>
            </p:cNvPr>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3110;p107">
              <a:extLst>
                <a:ext uri="{FF2B5EF4-FFF2-40B4-BE49-F238E27FC236}">
                  <a16:creationId xmlns:a16="http://schemas.microsoft.com/office/drawing/2014/main" id="{4D92A11B-65C7-2BD2-76FA-8CA3EE79AB17}"/>
                </a:ext>
              </a:extLst>
            </p:cNvPr>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3111;p107">
              <a:extLst>
                <a:ext uri="{FF2B5EF4-FFF2-40B4-BE49-F238E27FC236}">
                  <a16:creationId xmlns:a16="http://schemas.microsoft.com/office/drawing/2014/main" id="{413FB58D-8625-A223-5390-561480C13371}"/>
                </a:ext>
              </a:extLst>
            </p:cNvPr>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3112;p107">
              <a:extLst>
                <a:ext uri="{FF2B5EF4-FFF2-40B4-BE49-F238E27FC236}">
                  <a16:creationId xmlns:a16="http://schemas.microsoft.com/office/drawing/2014/main" id="{A476736B-691C-C301-2950-999C62560610}"/>
                </a:ext>
              </a:extLst>
            </p:cNvPr>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3113;p107">
              <a:extLst>
                <a:ext uri="{FF2B5EF4-FFF2-40B4-BE49-F238E27FC236}">
                  <a16:creationId xmlns:a16="http://schemas.microsoft.com/office/drawing/2014/main" id="{189ADFFB-9645-0541-8FDE-CEADB1A2DCB0}"/>
                </a:ext>
              </a:extLst>
            </p:cNvPr>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3114;p107">
              <a:extLst>
                <a:ext uri="{FF2B5EF4-FFF2-40B4-BE49-F238E27FC236}">
                  <a16:creationId xmlns:a16="http://schemas.microsoft.com/office/drawing/2014/main" id="{608E0D55-6E43-521D-7A73-F2BD1080D551}"/>
                </a:ext>
              </a:extLst>
            </p:cNvPr>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3115;p107">
              <a:extLst>
                <a:ext uri="{FF2B5EF4-FFF2-40B4-BE49-F238E27FC236}">
                  <a16:creationId xmlns:a16="http://schemas.microsoft.com/office/drawing/2014/main" id="{6C9029A9-33A5-05B2-FF99-2A822F8C2AE8}"/>
                </a:ext>
              </a:extLst>
            </p:cNvPr>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3116;p107">
              <a:extLst>
                <a:ext uri="{FF2B5EF4-FFF2-40B4-BE49-F238E27FC236}">
                  <a16:creationId xmlns:a16="http://schemas.microsoft.com/office/drawing/2014/main" id="{EFCA8CFB-8122-67D6-FAE9-467D9C82EF6C}"/>
                </a:ext>
              </a:extLst>
            </p:cNvPr>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3117;p107">
              <a:extLst>
                <a:ext uri="{FF2B5EF4-FFF2-40B4-BE49-F238E27FC236}">
                  <a16:creationId xmlns:a16="http://schemas.microsoft.com/office/drawing/2014/main" id="{A913388C-5528-CBFB-7C00-F75052AE72C2}"/>
                </a:ext>
              </a:extLst>
            </p:cNvPr>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3118;p107">
              <a:extLst>
                <a:ext uri="{FF2B5EF4-FFF2-40B4-BE49-F238E27FC236}">
                  <a16:creationId xmlns:a16="http://schemas.microsoft.com/office/drawing/2014/main" id="{08A8B959-3C39-071E-CA0E-45C8B5DEC146}"/>
                </a:ext>
              </a:extLst>
            </p:cNvPr>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3119;p107">
              <a:extLst>
                <a:ext uri="{FF2B5EF4-FFF2-40B4-BE49-F238E27FC236}">
                  <a16:creationId xmlns:a16="http://schemas.microsoft.com/office/drawing/2014/main" id="{8C689B9E-E55B-A7DB-7E03-F795666C4270}"/>
                </a:ext>
              </a:extLst>
            </p:cNvPr>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3120;p107">
              <a:extLst>
                <a:ext uri="{FF2B5EF4-FFF2-40B4-BE49-F238E27FC236}">
                  <a16:creationId xmlns:a16="http://schemas.microsoft.com/office/drawing/2014/main" id="{1461C491-CF92-6AFE-B6C6-EB2D3842C0ED}"/>
                </a:ext>
              </a:extLst>
            </p:cNvPr>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3121;p107">
              <a:extLst>
                <a:ext uri="{FF2B5EF4-FFF2-40B4-BE49-F238E27FC236}">
                  <a16:creationId xmlns:a16="http://schemas.microsoft.com/office/drawing/2014/main" id="{6B9FAB33-AB1A-CDD2-B200-84986FCAC0E1}"/>
                </a:ext>
              </a:extLst>
            </p:cNvPr>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3122;p107">
              <a:extLst>
                <a:ext uri="{FF2B5EF4-FFF2-40B4-BE49-F238E27FC236}">
                  <a16:creationId xmlns:a16="http://schemas.microsoft.com/office/drawing/2014/main" id="{C1EF92B6-53F4-E785-49F5-2425F07E694A}"/>
                </a:ext>
              </a:extLst>
            </p:cNvPr>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3123;p107">
              <a:extLst>
                <a:ext uri="{FF2B5EF4-FFF2-40B4-BE49-F238E27FC236}">
                  <a16:creationId xmlns:a16="http://schemas.microsoft.com/office/drawing/2014/main" id="{5F44F7E3-5B90-E688-CF03-46D8F7FD2B46}"/>
                </a:ext>
              </a:extLst>
            </p:cNvPr>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3124;p107">
              <a:extLst>
                <a:ext uri="{FF2B5EF4-FFF2-40B4-BE49-F238E27FC236}">
                  <a16:creationId xmlns:a16="http://schemas.microsoft.com/office/drawing/2014/main" id="{9A9955EA-E89F-42BB-742D-D34432526CFE}"/>
                </a:ext>
              </a:extLst>
            </p:cNvPr>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3125;p107">
              <a:extLst>
                <a:ext uri="{FF2B5EF4-FFF2-40B4-BE49-F238E27FC236}">
                  <a16:creationId xmlns:a16="http://schemas.microsoft.com/office/drawing/2014/main" id="{0D73FA23-424C-7F03-2EA1-13E546292AD1}"/>
                </a:ext>
              </a:extLst>
            </p:cNvPr>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3126;p107">
              <a:extLst>
                <a:ext uri="{FF2B5EF4-FFF2-40B4-BE49-F238E27FC236}">
                  <a16:creationId xmlns:a16="http://schemas.microsoft.com/office/drawing/2014/main" id="{845008B3-9C8F-44CB-5C3F-3E08BBF163C3}"/>
                </a:ext>
              </a:extLst>
            </p:cNvPr>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3127;p107">
              <a:extLst>
                <a:ext uri="{FF2B5EF4-FFF2-40B4-BE49-F238E27FC236}">
                  <a16:creationId xmlns:a16="http://schemas.microsoft.com/office/drawing/2014/main" id="{E3440705-FBB1-B5F8-6977-41537D804AF3}"/>
                </a:ext>
              </a:extLst>
            </p:cNvPr>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3128;p107">
              <a:extLst>
                <a:ext uri="{FF2B5EF4-FFF2-40B4-BE49-F238E27FC236}">
                  <a16:creationId xmlns:a16="http://schemas.microsoft.com/office/drawing/2014/main" id="{951661A2-AD2B-861D-2DC7-6B426FD84764}"/>
                </a:ext>
              </a:extLst>
            </p:cNvPr>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3129;p107">
              <a:extLst>
                <a:ext uri="{FF2B5EF4-FFF2-40B4-BE49-F238E27FC236}">
                  <a16:creationId xmlns:a16="http://schemas.microsoft.com/office/drawing/2014/main" id="{81E03D99-855C-A770-800D-820498A265DD}"/>
                </a:ext>
              </a:extLst>
            </p:cNvPr>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3130;p107">
              <a:extLst>
                <a:ext uri="{FF2B5EF4-FFF2-40B4-BE49-F238E27FC236}">
                  <a16:creationId xmlns:a16="http://schemas.microsoft.com/office/drawing/2014/main" id="{51224B8C-4416-1887-A797-7488947197BF}"/>
                </a:ext>
              </a:extLst>
            </p:cNvPr>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3131;p107">
              <a:extLst>
                <a:ext uri="{FF2B5EF4-FFF2-40B4-BE49-F238E27FC236}">
                  <a16:creationId xmlns:a16="http://schemas.microsoft.com/office/drawing/2014/main" id="{325BAC76-1AE0-E672-52DA-3BE23159E29D}"/>
                </a:ext>
              </a:extLst>
            </p:cNvPr>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3132;p107">
              <a:extLst>
                <a:ext uri="{FF2B5EF4-FFF2-40B4-BE49-F238E27FC236}">
                  <a16:creationId xmlns:a16="http://schemas.microsoft.com/office/drawing/2014/main" id="{88434494-7ABD-C357-A4E6-B9BC0E49E92F}"/>
                </a:ext>
              </a:extLst>
            </p:cNvPr>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3133;p107">
              <a:extLst>
                <a:ext uri="{FF2B5EF4-FFF2-40B4-BE49-F238E27FC236}">
                  <a16:creationId xmlns:a16="http://schemas.microsoft.com/office/drawing/2014/main" id="{FB833420-DBF3-DD93-5C1A-CCB1C4EF4720}"/>
                </a:ext>
              </a:extLst>
            </p:cNvPr>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3134;p107">
              <a:extLst>
                <a:ext uri="{FF2B5EF4-FFF2-40B4-BE49-F238E27FC236}">
                  <a16:creationId xmlns:a16="http://schemas.microsoft.com/office/drawing/2014/main" id="{55BD1194-6DA0-B057-7006-6EDC52FC83F1}"/>
                </a:ext>
              </a:extLst>
            </p:cNvPr>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3135;p107">
              <a:extLst>
                <a:ext uri="{FF2B5EF4-FFF2-40B4-BE49-F238E27FC236}">
                  <a16:creationId xmlns:a16="http://schemas.microsoft.com/office/drawing/2014/main" id="{6309568A-CCD2-6D6B-8E90-147269FD3057}"/>
                </a:ext>
              </a:extLst>
            </p:cNvPr>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3136;p107">
              <a:extLst>
                <a:ext uri="{FF2B5EF4-FFF2-40B4-BE49-F238E27FC236}">
                  <a16:creationId xmlns:a16="http://schemas.microsoft.com/office/drawing/2014/main" id="{B6ABD24C-FA05-3171-1110-E89D5891658F}"/>
                </a:ext>
              </a:extLst>
            </p:cNvPr>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3137;p107">
              <a:extLst>
                <a:ext uri="{FF2B5EF4-FFF2-40B4-BE49-F238E27FC236}">
                  <a16:creationId xmlns:a16="http://schemas.microsoft.com/office/drawing/2014/main" id="{6D9B8544-61E3-176E-955B-C0042802132B}"/>
                </a:ext>
              </a:extLst>
            </p:cNvPr>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3138;p107">
              <a:extLst>
                <a:ext uri="{FF2B5EF4-FFF2-40B4-BE49-F238E27FC236}">
                  <a16:creationId xmlns:a16="http://schemas.microsoft.com/office/drawing/2014/main" id="{5698A0F7-F755-1D9F-195D-C11FD01B5B47}"/>
                </a:ext>
              </a:extLst>
            </p:cNvPr>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3139;p107">
              <a:extLst>
                <a:ext uri="{FF2B5EF4-FFF2-40B4-BE49-F238E27FC236}">
                  <a16:creationId xmlns:a16="http://schemas.microsoft.com/office/drawing/2014/main" id="{FAC3DE13-3D85-1528-D63E-83F95A5652D4}"/>
                </a:ext>
              </a:extLst>
            </p:cNvPr>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3140;p107">
              <a:extLst>
                <a:ext uri="{FF2B5EF4-FFF2-40B4-BE49-F238E27FC236}">
                  <a16:creationId xmlns:a16="http://schemas.microsoft.com/office/drawing/2014/main" id="{3BDA6A44-F048-6840-65CF-7BCCA165D5B3}"/>
                </a:ext>
              </a:extLst>
            </p:cNvPr>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3141;p107">
              <a:extLst>
                <a:ext uri="{FF2B5EF4-FFF2-40B4-BE49-F238E27FC236}">
                  <a16:creationId xmlns:a16="http://schemas.microsoft.com/office/drawing/2014/main" id="{E0630BF1-0B46-D160-EBF2-B97396499D99}"/>
                </a:ext>
              </a:extLst>
            </p:cNvPr>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3142;p107">
              <a:extLst>
                <a:ext uri="{FF2B5EF4-FFF2-40B4-BE49-F238E27FC236}">
                  <a16:creationId xmlns:a16="http://schemas.microsoft.com/office/drawing/2014/main" id="{2789F0FC-21DA-9E07-DA78-AD65091E50F0}"/>
                </a:ext>
              </a:extLst>
            </p:cNvPr>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3143;p107">
              <a:extLst>
                <a:ext uri="{FF2B5EF4-FFF2-40B4-BE49-F238E27FC236}">
                  <a16:creationId xmlns:a16="http://schemas.microsoft.com/office/drawing/2014/main" id="{E66E8058-DAFF-807A-377E-1F5C4B7F84F8}"/>
                </a:ext>
              </a:extLst>
            </p:cNvPr>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3144;p107">
              <a:extLst>
                <a:ext uri="{FF2B5EF4-FFF2-40B4-BE49-F238E27FC236}">
                  <a16:creationId xmlns:a16="http://schemas.microsoft.com/office/drawing/2014/main" id="{CDE1C7BD-2F16-B7FC-8A1E-8AE7F3A83C19}"/>
                </a:ext>
              </a:extLst>
            </p:cNvPr>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3145;p107">
              <a:extLst>
                <a:ext uri="{FF2B5EF4-FFF2-40B4-BE49-F238E27FC236}">
                  <a16:creationId xmlns:a16="http://schemas.microsoft.com/office/drawing/2014/main" id="{FC1174DF-3D3C-ABCE-3FD7-17B3FEF39591}"/>
                </a:ext>
              </a:extLst>
            </p:cNvPr>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3146;p107">
              <a:extLst>
                <a:ext uri="{FF2B5EF4-FFF2-40B4-BE49-F238E27FC236}">
                  <a16:creationId xmlns:a16="http://schemas.microsoft.com/office/drawing/2014/main" id="{A14CC0F8-9170-0D8B-97B0-B45219BABA48}"/>
                </a:ext>
              </a:extLst>
            </p:cNvPr>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3147;p107">
              <a:extLst>
                <a:ext uri="{FF2B5EF4-FFF2-40B4-BE49-F238E27FC236}">
                  <a16:creationId xmlns:a16="http://schemas.microsoft.com/office/drawing/2014/main" id="{249A615B-5184-61BA-51B0-196D25822E6E}"/>
                </a:ext>
              </a:extLst>
            </p:cNvPr>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3148;p107">
              <a:extLst>
                <a:ext uri="{FF2B5EF4-FFF2-40B4-BE49-F238E27FC236}">
                  <a16:creationId xmlns:a16="http://schemas.microsoft.com/office/drawing/2014/main" id="{75EC344E-CC79-3A08-2DBA-10E8E2CDD15B}"/>
                </a:ext>
              </a:extLst>
            </p:cNvPr>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3149;p107">
              <a:extLst>
                <a:ext uri="{FF2B5EF4-FFF2-40B4-BE49-F238E27FC236}">
                  <a16:creationId xmlns:a16="http://schemas.microsoft.com/office/drawing/2014/main" id="{678B0F07-77C1-E9BD-D255-3D29B6DEDDA1}"/>
                </a:ext>
              </a:extLst>
            </p:cNvPr>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3150;p107">
              <a:extLst>
                <a:ext uri="{FF2B5EF4-FFF2-40B4-BE49-F238E27FC236}">
                  <a16:creationId xmlns:a16="http://schemas.microsoft.com/office/drawing/2014/main" id="{2B2B9A4D-1082-2C51-C30F-722D7C0E3377}"/>
                </a:ext>
              </a:extLst>
            </p:cNvPr>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3151;p107">
              <a:extLst>
                <a:ext uri="{FF2B5EF4-FFF2-40B4-BE49-F238E27FC236}">
                  <a16:creationId xmlns:a16="http://schemas.microsoft.com/office/drawing/2014/main" id="{22D00CB5-133E-D3E9-C411-D4A79D4E95EE}"/>
                </a:ext>
              </a:extLst>
            </p:cNvPr>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3152;p107">
              <a:extLst>
                <a:ext uri="{FF2B5EF4-FFF2-40B4-BE49-F238E27FC236}">
                  <a16:creationId xmlns:a16="http://schemas.microsoft.com/office/drawing/2014/main" id="{5CFDB919-952D-4114-187C-BB01AB9A2E4A}"/>
                </a:ext>
              </a:extLst>
            </p:cNvPr>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3153;p107">
              <a:extLst>
                <a:ext uri="{FF2B5EF4-FFF2-40B4-BE49-F238E27FC236}">
                  <a16:creationId xmlns:a16="http://schemas.microsoft.com/office/drawing/2014/main" id="{616E2DE0-F3DB-3CB8-2339-09E3857F49BF}"/>
                </a:ext>
              </a:extLst>
            </p:cNvPr>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3154;p107">
              <a:extLst>
                <a:ext uri="{FF2B5EF4-FFF2-40B4-BE49-F238E27FC236}">
                  <a16:creationId xmlns:a16="http://schemas.microsoft.com/office/drawing/2014/main" id="{5281813B-95C3-E267-DB6B-55EF2009231F}"/>
                </a:ext>
              </a:extLst>
            </p:cNvPr>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3155;p107">
              <a:extLst>
                <a:ext uri="{FF2B5EF4-FFF2-40B4-BE49-F238E27FC236}">
                  <a16:creationId xmlns:a16="http://schemas.microsoft.com/office/drawing/2014/main" id="{88293C4E-DFA2-C42C-6332-336B19707DF1}"/>
                </a:ext>
              </a:extLst>
            </p:cNvPr>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3156;p107">
              <a:extLst>
                <a:ext uri="{FF2B5EF4-FFF2-40B4-BE49-F238E27FC236}">
                  <a16:creationId xmlns:a16="http://schemas.microsoft.com/office/drawing/2014/main" id="{86B7B7C2-23DD-2231-CDD6-E92FA649F262}"/>
                </a:ext>
              </a:extLst>
            </p:cNvPr>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3157;p107">
              <a:extLst>
                <a:ext uri="{FF2B5EF4-FFF2-40B4-BE49-F238E27FC236}">
                  <a16:creationId xmlns:a16="http://schemas.microsoft.com/office/drawing/2014/main" id="{F349D8DE-D1AA-8536-BC94-4A83A0D55640}"/>
                </a:ext>
              </a:extLst>
            </p:cNvPr>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3158;p107">
              <a:extLst>
                <a:ext uri="{FF2B5EF4-FFF2-40B4-BE49-F238E27FC236}">
                  <a16:creationId xmlns:a16="http://schemas.microsoft.com/office/drawing/2014/main" id="{A8DAD213-0BA5-169C-B0EE-6A6FAABA3CD9}"/>
                </a:ext>
              </a:extLst>
            </p:cNvPr>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3159;p107">
              <a:extLst>
                <a:ext uri="{FF2B5EF4-FFF2-40B4-BE49-F238E27FC236}">
                  <a16:creationId xmlns:a16="http://schemas.microsoft.com/office/drawing/2014/main" id="{CFD15E63-8363-7717-7951-7D167EBBA0B5}"/>
                </a:ext>
              </a:extLst>
            </p:cNvPr>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3160;p107">
              <a:extLst>
                <a:ext uri="{FF2B5EF4-FFF2-40B4-BE49-F238E27FC236}">
                  <a16:creationId xmlns:a16="http://schemas.microsoft.com/office/drawing/2014/main" id="{DAD90313-513A-2D4E-1867-9A1897CACFE8}"/>
                </a:ext>
              </a:extLst>
            </p:cNvPr>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3161;p107">
              <a:extLst>
                <a:ext uri="{FF2B5EF4-FFF2-40B4-BE49-F238E27FC236}">
                  <a16:creationId xmlns:a16="http://schemas.microsoft.com/office/drawing/2014/main" id="{FC036C77-0C8F-07AC-321B-65F53ADD6A53}"/>
                </a:ext>
              </a:extLst>
            </p:cNvPr>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3162;p107">
              <a:extLst>
                <a:ext uri="{FF2B5EF4-FFF2-40B4-BE49-F238E27FC236}">
                  <a16:creationId xmlns:a16="http://schemas.microsoft.com/office/drawing/2014/main" id="{B303824F-78F8-E02A-7C2A-CA6BA6C6A52D}"/>
                </a:ext>
              </a:extLst>
            </p:cNvPr>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3163;p107">
              <a:extLst>
                <a:ext uri="{FF2B5EF4-FFF2-40B4-BE49-F238E27FC236}">
                  <a16:creationId xmlns:a16="http://schemas.microsoft.com/office/drawing/2014/main" id="{0A7B7B00-4204-2551-BEC9-2D821DEC76E2}"/>
                </a:ext>
              </a:extLst>
            </p:cNvPr>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3164;p107">
              <a:extLst>
                <a:ext uri="{FF2B5EF4-FFF2-40B4-BE49-F238E27FC236}">
                  <a16:creationId xmlns:a16="http://schemas.microsoft.com/office/drawing/2014/main" id="{DF0AADE0-815E-B834-A30A-115991E325E7}"/>
                </a:ext>
              </a:extLst>
            </p:cNvPr>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3165;p107">
              <a:extLst>
                <a:ext uri="{FF2B5EF4-FFF2-40B4-BE49-F238E27FC236}">
                  <a16:creationId xmlns:a16="http://schemas.microsoft.com/office/drawing/2014/main" id="{6F2CD5E3-0EA5-8620-A21F-DE76D07B722E}"/>
                </a:ext>
              </a:extLst>
            </p:cNvPr>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3166;p107">
              <a:extLst>
                <a:ext uri="{FF2B5EF4-FFF2-40B4-BE49-F238E27FC236}">
                  <a16:creationId xmlns:a16="http://schemas.microsoft.com/office/drawing/2014/main" id="{C12572A8-5331-3FDE-4FD1-377782DE2D22}"/>
                </a:ext>
              </a:extLst>
            </p:cNvPr>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3167;p107">
              <a:extLst>
                <a:ext uri="{FF2B5EF4-FFF2-40B4-BE49-F238E27FC236}">
                  <a16:creationId xmlns:a16="http://schemas.microsoft.com/office/drawing/2014/main" id="{1615BC08-C542-8302-D480-703A0A61341B}"/>
                </a:ext>
              </a:extLst>
            </p:cNvPr>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3168;p107">
              <a:extLst>
                <a:ext uri="{FF2B5EF4-FFF2-40B4-BE49-F238E27FC236}">
                  <a16:creationId xmlns:a16="http://schemas.microsoft.com/office/drawing/2014/main" id="{9EA39102-EAD2-3229-53D2-64EAE0B32F9A}"/>
                </a:ext>
              </a:extLst>
            </p:cNvPr>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3169;p107">
              <a:extLst>
                <a:ext uri="{FF2B5EF4-FFF2-40B4-BE49-F238E27FC236}">
                  <a16:creationId xmlns:a16="http://schemas.microsoft.com/office/drawing/2014/main" id="{45CFB67C-50E3-1512-3E1D-9AC3B1582AE2}"/>
                </a:ext>
              </a:extLst>
            </p:cNvPr>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3170;p107">
              <a:extLst>
                <a:ext uri="{FF2B5EF4-FFF2-40B4-BE49-F238E27FC236}">
                  <a16:creationId xmlns:a16="http://schemas.microsoft.com/office/drawing/2014/main" id="{9FAD0F7F-273D-070A-62D0-8B45D03DD958}"/>
                </a:ext>
              </a:extLst>
            </p:cNvPr>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3171;p107">
              <a:extLst>
                <a:ext uri="{FF2B5EF4-FFF2-40B4-BE49-F238E27FC236}">
                  <a16:creationId xmlns:a16="http://schemas.microsoft.com/office/drawing/2014/main" id="{938D8F59-C83F-55E4-24F8-2C8F3D2DE460}"/>
                </a:ext>
              </a:extLst>
            </p:cNvPr>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3172;p107">
              <a:extLst>
                <a:ext uri="{FF2B5EF4-FFF2-40B4-BE49-F238E27FC236}">
                  <a16:creationId xmlns:a16="http://schemas.microsoft.com/office/drawing/2014/main" id="{E081C843-2BB2-3EF9-5626-C9F3F90E7EB7}"/>
                </a:ext>
              </a:extLst>
            </p:cNvPr>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3173;p107">
              <a:extLst>
                <a:ext uri="{FF2B5EF4-FFF2-40B4-BE49-F238E27FC236}">
                  <a16:creationId xmlns:a16="http://schemas.microsoft.com/office/drawing/2014/main" id="{0508F3EE-1C27-76D8-49C5-1E519B70BA12}"/>
                </a:ext>
              </a:extLst>
            </p:cNvPr>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3174;p107">
              <a:extLst>
                <a:ext uri="{FF2B5EF4-FFF2-40B4-BE49-F238E27FC236}">
                  <a16:creationId xmlns:a16="http://schemas.microsoft.com/office/drawing/2014/main" id="{3427F75F-89CB-4D55-43C8-80DAA407E495}"/>
                </a:ext>
              </a:extLst>
            </p:cNvPr>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3175;p107">
              <a:extLst>
                <a:ext uri="{FF2B5EF4-FFF2-40B4-BE49-F238E27FC236}">
                  <a16:creationId xmlns:a16="http://schemas.microsoft.com/office/drawing/2014/main" id="{43A9D11D-D85B-A1BA-73C5-F1D7BEED1231}"/>
                </a:ext>
              </a:extLst>
            </p:cNvPr>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3176;p107">
              <a:extLst>
                <a:ext uri="{FF2B5EF4-FFF2-40B4-BE49-F238E27FC236}">
                  <a16:creationId xmlns:a16="http://schemas.microsoft.com/office/drawing/2014/main" id="{7FC8BA06-D89C-0918-CD3C-8168EE0ED544}"/>
                </a:ext>
              </a:extLst>
            </p:cNvPr>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3177;p107">
              <a:extLst>
                <a:ext uri="{FF2B5EF4-FFF2-40B4-BE49-F238E27FC236}">
                  <a16:creationId xmlns:a16="http://schemas.microsoft.com/office/drawing/2014/main" id="{C863D9BD-FAE4-541C-135E-D098E681EC83}"/>
                </a:ext>
              </a:extLst>
            </p:cNvPr>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3178;p107">
              <a:extLst>
                <a:ext uri="{FF2B5EF4-FFF2-40B4-BE49-F238E27FC236}">
                  <a16:creationId xmlns:a16="http://schemas.microsoft.com/office/drawing/2014/main" id="{098F59EE-9D35-68D4-AE0D-71747FE294F8}"/>
                </a:ext>
              </a:extLst>
            </p:cNvPr>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3179;p107">
              <a:extLst>
                <a:ext uri="{FF2B5EF4-FFF2-40B4-BE49-F238E27FC236}">
                  <a16:creationId xmlns:a16="http://schemas.microsoft.com/office/drawing/2014/main" id="{6D17D4BE-FF45-F786-A572-4B6A61542CE8}"/>
                </a:ext>
              </a:extLst>
            </p:cNvPr>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3180;p107">
              <a:extLst>
                <a:ext uri="{FF2B5EF4-FFF2-40B4-BE49-F238E27FC236}">
                  <a16:creationId xmlns:a16="http://schemas.microsoft.com/office/drawing/2014/main" id="{089E2DF8-E25C-7414-4A9B-892128D84BA1}"/>
                </a:ext>
              </a:extLst>
            </p:cNvPr>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3181;p107">
              <a:extLst>
                <a:ext uri="{FF2B5EF4-FFF2-40B4-BE49-F238E27FC236}">
                  <a16:creationId xmlns:a16="http://schemas.microsoft.com/office/drawing/2014/main" id="{C7B9B3C3-2BAC-0118-6762-6F16DE2C47DE}"/>
                </a:ext>
              </a:extLst>
            </p:cNvPr>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3182;p107">
              <a:extLst>
                <a:ext uri="{FF2B5EF4-FFF2-40B4-BE49-F238E27FC236}">
                  <a16:creationId xmlns:a16="http://schemas.microsoft.com/office/drawing/2014/main" id="{0052375E-EE63-12FD-2486-DFDD49BB9504}"/>
                </a:ext>
              </a:extLst>
            </p:cNvPr>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3183;p107">
              <a:extLst>
                <a:ext uri="{FF2B5EF4-FFF2-40B4-BE49-F238E27FC236}">
                  <a16:creationId xmlns:a16="http://schemas.microsoft.com/office/drawing/2014/main" id="{96504B22-4151-3145-A870-5DF938CE818C}"/>
                </a:ext>
              </a:extLst>
            </p:cNvPr>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3184;p107">
              <a:extLst>
                <a:ext uri="{FF2B5EF4-FFF2-40B4-BE49-F238E27FC236}">
                  <a16:creationId xmlns:a16="http://schemas.microsoft.com/office/drawing/2014/main" id="{83684D4F-2D49-6E7E-75CB-09B457EC96BA}"/>
                </a:ext>
              </a:extLst>
            </p:cNvPr>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3185;p107">
              <a:extLst>
                <a:ext uri="{FF2B5EF4-FFF2-40B4-BE49-F238E27FC236}">
                  <a16:creationId xmlns:a16="http://schemas.microsoft.com/office/drawing/2014/main" id="{08B319B8-D1C1-7463-3065-9846AD4A381E}"/>
                </a:ext>
              </a:extLst>
            </p:cNvPr>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3186;p107">
              <a:extLst>
                <a:ext uri="{FF2B5EF4-FFF2-40B4-BE49-F238E27FC236}">
                  <a16:creationId xmlns:a16="http://schemas.microsoft.com/office/drawing/2014/main" id="{4F2B5285-75A2-9D0A-D591-AB0C0863A721}"/>
                </a:ext>
              </a:extLst>
            </p:cNvPr>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3187;p107">
              <a:extLst>
                <a:ext uri="{FF2B5EF4-FFF2-40B4-BE49-F238E27FC236}">
                  <a16:creationId xmlns:a16="http://schemas.microsoft.com/office/drawing/2014/main" id="{CFA6FD03-ECAE-D2DE-8736-2C3A6E2F1976}"/>
                </a:ext>
              </a:extLst>
            </p:cNvPr>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3188;p107">
              <a:extLst>
                <a:ext uri="{FF2B5EF4-FFF2-40B4-BE49-F238E27FC236}">
                  <a16:creationId xmlns:a16="http://schemas.microsoft.com/office/drawing/2014/main" id="{C45575FE-ABAD-B80D-5248-64EF646D89AD}"/>
                </a:ext>
              </a:extLst>
            </p:cNvPr>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3189;p107">
              <a:extLst>
                <a:ext uri="{FF2B5EF4-FFF2-40B4-BE49-F238E27FC236}">
                  <a16:creationId xmlns:a16="http://schemas.microsoft.com/office/drawing/2014/main" id="{04B2F093-83CD-694B-96A4-8913D376541E}"/>
                </a:ext>
              </a:extLst>
            </p:cNvPr>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3190;p107">
              <a:extLst>
                <a:ext uri="{FF2B5EF4-FFF2-40B4-BE49-F238E27FC236}">
                  <a16:creationId xmlns:a16="http://schemas.microsoft.com/office/drawing/2014/main" id="{F1FFFBDE-4C00-49CF-DD51-2215188DF523}"/>
                </a:ext>
              </a:extLst>
            </p:cNvPr>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3191;p107">
              <a:extLst>
                <a:ext uri="{FF2B5EF4-FFF2-40B4-BE49-F238E27FC236}">
                  <a16:creationId xmlns:a16="http://schemas.microsoft.com/office/drawing/2014/main" id="{48F578B3-2A2D-A2DD-F4EF-963A3D2EC279}"/>
                </a:ext>
              </a:extLst>
            </p:cNvPr>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3192;p107">
              <a:extLst>
                <a:ext uri="{FF2B5EF4-FFF2-40B4-BE49-F238E27FC236}">
                  <a16:creationId xmlns:a16="http://schemas.microsoft.com/office/drawing/2014/main" id="{122A9AD5-5E97-CC0A-25E2-007597E47FEE}"/>
                </a:ext>
              </a:extLst>
            </p:cNvPr>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3193;p107">
              <a:extLst>
                <a:ext uri="{FF2B5EF4-FFF2-40B4-BE49-F238E27FC236}">
                  <a16:creationId xmlns:a16="http://schemas.microsoft.com/office/drawing/2014/main" id="{6884993C-B6AF-CC79-3635-2A5B855D979B}"/>
                </a:ext>
              </a:extLst>
            </p:cNvPr>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3194;p107">
              <a:extLst>
                <a:ext uri="{FF2B5EF4-FFF2-40B4-BE49-F238E27FC236}">
                  <a16:creationId xmlns:a16="http://schemas.microsoft.com/office/drawing/2014/main" id="{A1F7A303-3BC1-7910-C03F-48FB37D583CF}"/>
                </a:ext>
              </a:extLst>
            </p:cNvPr>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3195;p107">
              <a:extLst>
                <a:ext uri="{FF2B5EF4-FFF2-40B4-BE49-F238E27FC236}">
                  <a16:creationId xmlns:a16="http://schemas.microsoft.com/office/drawing/2014/main" id="{B1DF65A3-BF55-7C1F-E578-08F3097B6012}"/>
                </a:ext>
              </a:extLst>
            </p:cNvPr>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3196;p107">
              <a:extLst>
                <a:ext uri="{FF2B5EF4-FFF2-40B4-BE49-F238E27FC236}">
                  <a16:creationId xmlns:a16="http://schemas.microsoft.com/office/drawing/2014/main" id="{A3F57923-8A52-4AC5-A2A3-56F9F0A07414}"/>
                </a:ext>
              </a:extLst>
            </p:cNvPr>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3197;p107">
              <a:extLst>
                <a:ext uri="{FF2B5EF4-FFF2-40B4-BE49-F238E27FC236}">
                  <a16:creationId xmlns:a16="http://schemas.microsoft.com/office/drawing/2014/main" id="{41C8A4E5-3BE1-620F-8B56-8299FA32E6AA}"/>
                </a:ext>
              </a:extLst>
            </p:cNvPr>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3198;p107">
              <a:extLst>
                <a:ext uri="{FF2B5EF4-FFF2-40B4-BE49-F238E27FC236}">
                  <a16:creationId xmlns:a16="http://schemas.microsoft.com/office/drawing/2014/main" id="{986FFFFE-3018-DE70-6294-3E05060199C9}"/>
                </a:ext>
              </a:extLst>
            </p:cNvPr>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3199;p107">
              <a:extLst>
                <a:ext uri="{FF2B5EF4-FFF2-40B4-BE49-F238E27FC236}">
                  <a16:creationId xmlns:a16="http://schemas.microsoft.com/office/drawing/2014/main" id="{7BD10AFB-F0F2-F2CF-DE9D-21F835C48825}"/>
                </a:ext>
              </a:extLst>
            </p:cNvPr>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3200;p107">
              <a:extLst>
                <a:ext uri="{FF2B5EF4-FFF2-40B4-BE49-F238E27FC236}">
                  <a16:creationId xmlns:a16="http://schemas.microsoft.com/office/drawing/2014/main" id="{94BE2E48-B965-91A8-2CD0-BE84BCD9AE0C}"/>
                </a:ext>
              </a:extLst>
            </p:cNvPr>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3201;p107">
              <a:extLst>
                <a:ext uri="{FF2B5EF4-FFF2-40B4-BE49-F238E27FC236}">
                  <a16:creationId xmlns:a16="http://schemas.microsoft.com/office/drawing/2014/main" id="{7BDC80C2-E3C1-9A68-C21C-C12CA76A1CA5}"/>
                </a:ext>
              </a:extLst>
            </p:cNvPr>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3202;p107">
              <a:extLst>
                <a:ext uri="{FF2B5EF4-FFF2-40B4-BE49-F238E27FC236}">
                  <a16:creationId xmlns:a16="http://schemas.microsoft.com/office/drawing/2014/main" id="{83609382-ACCC-D571-5673-A9CF078DE410}"/>
                </a:ext>
              </a:extLst>
            </p:cNvPr>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3203;p107">
              <a:extLst>
                <a:ext uri="{FF2B5EF4-FFF2-40B4-BE49-F238E27FC236}">
                  <a16:creationId xmlns:a16="http://schemas.microsoft.com/office/drawing/2014/main" id="{862057AE-F2EE-D0A6-6165-983D1AD544BF}"/>
                </a:ext>
              </a:extLst>
            </p:cNvPr>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3204;p107">
              <a:extLst>
                <a:ext uri="{FF2B5EF4-FFF2-40B4-BE49-F238E27FC236}">
                  <a16:creationId xmlns:a16="http://schemas.microsoft.com/office/drawing/2014/main" id="{B08CEB3C-CBE3-EE0D-7560-ECB1FF63B3F2}"/>
                </a:ext>
              </a:extLst>
            </p:cNvPr>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3205;p107">
              <a:extLst>
                <a:ext uri="{FF2B5EF4-FFF2-40B4-BE49-F238E27FC236}">
                  <a16:creationId xmlns:a16="http://schemas.microsoft.com/office/drawing/2014/main" id="{A9D1AEF4-27C9-7E00-B969-7F8496A740C7}"/>
                </a:ext>
              </a:extLst>
            </p:cNvPr>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3206;p107">
              <a:extLst>
                <a:ext uri="{FF2B5EF4-FFF2-40B4-BE49-F238E27FC236}">
                  <a16:creationId xmlns:a16="http://schemas.microsoft.com/office/drawing/2014/main" id="{FF67F71C-F447-5CB9-12EE-1E57134681E8}"/>
                </a:ext>
              </a:extLst>
            </p:cNvPr>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3207;p107">
              <a:extLst>
                <a:ext uri="{FF2B5EF4-FFF2-40B4-BE49-F238E27FC236}">
                  <a16:creationId xmlns:a16="http://schemas.microsoft.com/office/drawing/2014/main" id="{3910E6E1-54E0-6BD7-9489-4E5B7AB52286}"/>
                </a:ext>
              </a:extLst>
            </p:cNvPr>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3208;p107">
              <a:extLst>
                <a:ext uri="{FF2B5EF4-FFF2-40B4-BE49-F238E27FC236}">
                  <a16:creationId xmlns:a16="http://schemas.microsoft.com/office/drawing/2014/main" id="{3E2BBB07-F1B5-D93F-89DB-C5B4D49A7DF1}"/>
                </a:ext>
              </a:extLst>
            </p:cNvPr>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3209;p107">
              <a:extLst>
                <a:ext uri="{FF2B5EF4-FFF2-40B4-BE49-F238E27FC236}">
                  <a16:creationId xmlns:a16="http://schemas.microsoft.com/office/drawing/2014/main" id="{AECF3785-8679-9AAA-3695-7F62DD228AB6}"/>
                </a:ext>
              </a:extLst>
            </p:cNvPr>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3210;p107">
              <a:extLst>
                <a:ext uri="{FF2B5EF4-FFF2-40B4-BE49-F238E27FC236}">
                  <a16:creationId xmlns:a16="http://schemas.microsoft.com/office/drawing/2014/main" id="{8F803232-9160-0C40-F7FA-0F5874D8302A}"/>
                </a:ext>
              </a:extLst>
            </p:cNvPr>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3211;p107">
              <a:extLst>
                <a:ext uri="{FF2B5EF4-FFF2-40B4-BE49-F238E27FC236}">
                  <a16:creationId xmlns:a16="http://schemas.microsoft.com/office/drawing/2014/main" id="{BD38CDBE-72E5-E7DF-1AE9-161720179E7F}"/>
                </a:ext>
              </a:extLst>
            </p:cNvPr>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3212;p107">
              <a:extLst>
                <a:ext uri="{FF2B5EF4-FFF2-40B4-BE49-F238E27FC236}">
                  <a16:creationId xmlns:a16="http://schemas.microsoft.com/office/drawing/2014/main" id="{3E1A48D2-A13E-DB7A-140D-1B0F5A36C260}"/>
                </a:ext>
              </a:extLst>
            </p:cNvPr>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3213;p107">
              <a:extLst>
                <a:ext uri="{FF2B5EF4-FFF2-40B4-BE49-F238E27FC236}">
                  <a16:creationId xmlns:a16="http://schemas.microsoft.com/office/drawing/2014/main" id="{7DB9EBB7-A06E-7FAB-7ECF-B1E7D044CA15}"/>
                </a:ext>
              </a:extLst>
            </p:cNvPr>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3214;p107">
              <a:extLst>
                <a:ext uri="{FF2B5EF4-FFF2-40B4-BE49-F238E27FC236}">
                  <a16:creationId xmlns:a16="http://schemas.microsoft.com/office/drawing/2014/main" id="{DF474D5B-E8B0-6317-72EC-497A22FD4C79}"/>
                </a:ext>
              </a:extLst>
            </p:cNvPr>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3215;p107">
              <a:extLst>
                <a:ext uri="{FF2B5EF4-FFF2-40B4-BE49-F238E27FC236}">
                  <a16:creationId xmlns:a16="http://schemas.microsoft.com/office/drawing/2014/main" id="{EA133CD3-FD08-407D-A1A5-4957221B593A}"/>
                </a:ext>
              </a:extLst>
            </p:cNvPr>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3216;p107">
              <a:extLst>
                <a:ext uri="{FF2B5EF4-FFF2-40B4-BE49-F238E27FC236}">
                  <a16:creationId xmlns:a16="http://schemas.microsoft.com/office/drawing/2014/main" id="{1E56F5B4-51C4-30F8-0928-7990880D41C9}"/>
                </a:ext>
              </a:extLst>
            </p:cNvPr>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3217;p107">
              <a:extLst>
                <a:ext uri="{FF2B5EF4-FFF2-40B4-BE49-F238E27FC236}">
                  <a16:creationId xmlns:a16="http://schemas.microsoft.com/office/drawing/2014/main" id="{A5D3C330-AD3F-AF1E-633D-BFB2110F1943}"/>
                </a:ext>
              </a:extLst>
            </p:cNvPr>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3218;p107">
              <a:extLst>
                <a:ext uri="{FF2B5EF4-FFF2-40B4-BE49-F238E27FC236}">
                  <a16:creationId xmlns:a16="http://schemas.microsoft.com/office/drawing/2014/main" id="{6D194174-24CB-6C56-C26F-0A0F5F8916BD}"/>
                </a:ext>
              </a:extLst>
            </p:cNvPr>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3219;p107">
              <a:extLst>
                <a:ext uri="{FF2B5EF4-FFF2-40B4-BE49-F238E27FC236}">
                  <a16:creationId xmlns:a16="http://schemas.microsoft.com/office/drawing/2014/main" id="{E71CA73D-FA49-20AD-15BE-F8FC133A4F15}"/>
                </a:ext>
              </a:extLst>
            </p:cNvPr>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3220;p107">
              <a:extLst>
                <a:ext uri="{FF2B5EF4-FFF2-40B4-BE49-F238E27FC236}">
                  <a16:creationId xmlns:a16="http://schemas.microsoft.com/office/drawing/2014/main" id="{DFB4FB4B-4E4E-264E-9479-5B2ACE3DD61A}"/>
                </a:ext>
              </a:extLst>
            </p:cNvPr>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3221;p107">
              <a:extLst>
                <a:ext uri="{FF2B5EF4-FFF2-40B4-BE49-F238E27FC236}">
                  <a16:creationId xmlns:a16="http://schemas.microsoft.com/office/drawing/2014/main" id="{F03E94D3-E7A9-3FDC-3B19-988ED123547E}"/>
                </a:ext>
              </a:extLst>
            </p:cNvPr>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3222;p107">
              <a:extLst>
                <a:ext uri="{FF2B5EF4-FFF2-40B4-BE49-F238E27FC236}">
                  <a16:creationId xmlns:a16="http://schemas.microsoft.com/office/drawing/2014/main" id="{B9EB1AFD-E041-EB62-A553-5CA921632AC3}"/>
                </a:ext>
              </a:extLst>
            </p:cNvPr>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3223;p107">
              <a:extLst>
                <a:ext uri="{FF2B5EF4-FFF2-40B4-BE49-F238E27FC236}">
                  <a16:creationId xmlns:a16="http://schemas.microsoft.com/office/drawing/2014/main" id="{1D9CC173-ABBD-80C4-BED3-C2CDCFC50AB4}"/>
                </a:ext>
              </a:extLst>
            </p:cNvPr>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3224;p107">
              <a:extLst>
                <a:ext uri="{FF2B5EF4-FFF2-40B4-BE49-F238E27FC236}">
                  <a16:creationId xmlns:a16="http://schemas.microsoft.com/office/drawing/2014/main" id="{9CCFCF73-4FAD-3537-4F35-B084AB2AE809}"/>
                </a:ext>
              </a:extLst>
            </p:cNvPr>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3225;p107">
              <a:extLst>
                <a:ext uri="{FF2B5EF4-FFF2-40B4-BE49-F238E27FC236}">
                  <a16:creationId xmlns:a16="http://schemas.microsoft.com/office/drawing/2014/main" id="{ACF083DC-3C33-3769-3228-F74AB03A8F17}"/>
                </a:ext>
              </a:extLst>
            </p:cNvPr>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3226;p107">
              <a:extLst>
                <a:ext uri="{FF2B5EF4-FFF2-40B4-BE49-F238E27FC236}">
                  <a16:creationId xmlns:a16="http://schemas.microsoft.com/office/drawing/2014/main" id="{76705C43-B045-B138-DEBF-33583008E8AE}"/>
                </a:ext>
              </a:extLst>
            </p:cNvPr>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3227;p107">
              <a:extLst>
                <a:ext uri="{FF2B5EF4-FFF2-40B4-BE49-F238E27FC236}">
                  <a16:creationId xmlns:a16="http://schemas.microsoft.com/office/drawing/2014/main" id="{FC7BF86F-DE9E-0D57-C837-4BB447DAC561}"/>
                </a:ext>
              </a:extLst>
            </p:cNvPr>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3228;p107">
              <a:extLst>
                <a:ext uri="{FF2B5EF4-FFF2-40B4-BE49-F238E27FC236}">
                  <a16:creationId xmlns:a16="http://schemas.microsoft.com/office/drawing/2014/main" id="{BB2A5033-30BC-A6D8-8B58-ACD5BEBA13FD}"/>
                </a:ext>
              </a:extLst>
            </p:cNvPr>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3229;p107">
              <a:extLst>
                <a:ext uri="{FF2B5EF4-FFF2-40B4-BE49-F238E27FC236}">
                  <a16:creationId xmlns:a16="http://schemas.microsoft.com/office/drawing/2014/main" id="{CB573AAE-63ED-1B07-B58B-2AE2D01D1032}"/>
                </a:ext>
              </a:extLst>
            </p:cNvPr>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3230;p107">
              <a:extLst>
                <a:ext uri="{FF2B5EF4-FFF2-40B4-BE49-F238E27FC236}">
                  <a16:creationId xmlns:a16="http://schemas.microsoft.com/office/drawing/2014/main" id="{9FFAD614-260A-D2BB-6D46-3C357B15FF07}"/>
                </a:ext>
              </a:extLst>
            </p:cNvPr>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3231;p107">
              <a:extLst>
                <a:ext uri="{FF2B5EF4-FFF2-40B4-BE49-F238E27FC236}">
                  <a16:creationId xmlns:a16="http://schemas.microsoft.com/office/drawing/2014/main" id="{95C71E85-41C9-11B1-B24A-AB9B923B8799}"/>
                </a:ext>
              </a:extLst>
            </p:cNvPr>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3232;p107">
              <a:extLst>
                <a:ext uri="{FF2B5EF4-FFF2-40B4-BE49-F238E27FC236}">
                  <a16:creationId xmlns:a16="http://schemas.microsoft.com/office/drawing/2014/main" id="{FE3927AD-F321-A1A8-FEF7-4225A1409A98}"/>
                </a:ext>
              </a:extLst>
            </p:cNvPr>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3233;p107">
              <a:extLst>
                <a:ext uri="{FF2B5EF4-FFF2-40B4-BE49-F238E27FC236}">
                  <a16:creationId xmlns:a16="http://schemas.microsoft.com/office/drawing/2014/main" id="{AE3D4240-089C-C826-6940-9132BEE881D2}"/>
                </a:ext>
              </a:extLst>
            </p:cNvPr>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3234;p107">
              <a:extLst>
                <a:ext uri="{FF2B5EF4-FFF2-40B4-BE49-F238E27FC236}">
                  <a16:creationId xmlns:a16="http://schemas.microsoft.com/office/drawing/2014/main" id="{BF0DF47B-A404-AFDC-54DE-947C99F50C52}"/>
                </a:ext>
              </a:extLst>
            </p:cNvPr>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3235;p107">
              <a:extLst>
                <a:ext uri="{FF2B5EF4-FFF2-40B4-BE49-F238E27FC236}">
                  <a16:creationId xmlns:a16="http://schemas.microsoft.com/office/drawing/2014/main" id="{52A2253F-69E1-A4F5-8592-3498865BD81D}"/>
                </a:ext>
              </a:extLst>
            </p:cNvPr>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3236;p107">
              <a:extLst>
                <a:ext uri="{FF2B5EF4-FFF2-40B4-BE49-F238E27FC236}">
                  <a16:creationId xmlns:a16="http://schemas.microsoft.com/office/drawing/2014/main" id="{4684F6B0-EB71-30FC-201A-6058DFD8F3EB}"/>
                </a:ext>
              </a:extLst>
            </p:cNvPr>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3237;p107">
              <a:extLst>
                <a:ext uri="{FF2B5EF4-FFF2-40B4-BE49-F238E27FC236}">
                  <a16:creationId xmlns:a16="http://schemas.microsoft.com/office/drawing/2014/main" id="{42420E09-D0A2-10E9-30FB-5C144A1E1C92}"/>
                </a:ext>
              </a:extLst>
            </p:cNvPr>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3238;p107">
              <a:extLst>
                <a:ext uri="{FF2B5EF4-FFF2-40B4-BE49-F238E27FC236}">
                  <a16:creationId xmlns:a16="http://schemas.microsoft.com/office/drawing/2014/main" id="{E4A5F997-183A-26B3-82FA-D36FA3718254}"/>
                </a:ext>
              </a:extLst>
            </p:cNvPr>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3239;p107">
              <a:extLst>
                <a:ext uri="{FF2B5EF4-FFF2-40B4-BE49-F238E27FC236}">
                  <a16:creationId xmlns:a16="http://schemas.microsoft.com/office/drawing/2014/main" id="{92289FBA-2F7F-730B-E282-7EE407735259}"/>
                </a:ext>
              </a:extLst>
            </p:cNvPr>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3240;p107">
              <a:extLst>
                <a:ext uri="{FF2B5EF4-FFF2-40B4-BE49-F238E27FC236}">
                  <a16:creationId xmlns:a16="http://schemas.microsoft.com/office/drawing/2014/main" id="{B4445B5E-7323-699A-B3E2-03F0EAF483E5}"/>
                </a:ext>
              </a:extLst>
            </p:cNvPr>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3241;p107">
              <a:extLst>
                <a:ext uri="{FF2B5EF4-FFF2-40B4-BE49-F238E27FC236}">
                  <a16:creationId xmlns:a16="http://schemas.microsoft.com/office/drawing/2014/main" id="{DADC2E04-79ED-2952-6D47-549ACD368B18}"/>
                </a:ext>
              </a:extLst>
            </p:cNvPr>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3242;p107">
              <a:extLst>
                <a:ext uri="{FF2B5EF4-FFF2-40B4-BE49-F238E27FC236}">
                  <a16:creationId xmlns:a16="http://schemas.microsoft.com/office/drawing/2014/main" id="{E4FCA474-FBCF-0286-DFE1-01D5C73B22AD}"/>
                </a:ext>
              </a:extLst>
            </p:cNvPr>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3243;p107">
              <a:extLst>
                <a:ext uri="{FF2B5EF4-FFF2-40B4-BE49-F238E27FC236}">
                  <a16:creationId xmlns:a16="http://schemas.microsoft.com/office/drawing/2014/main" id="{E606EC0E-5CC5-36F4-6055-246078E3E21F}"/>
                </a:ext>
              </a:extLst>
            </p:cNvPr>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3244;p107">
              <a:extLst>
                <a:ext uri="{FF2B5EF4-FFF2-40B4-BE49-F238E27FC236}">
                  <a16:creationId xmlns:a16="http://schemas.microsoft.com/office/drawing/2014/main" id="{108C210E-822E-FE36-D9C7-B781B6201F85}"/>
                </a:ext>
              </a:extLst>
            </p:cNvPr>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3245;p107">
              <a:extLst>
                <a:ext uri="{FF2B5EF4-FFF2-40B4-BE49-F238E27FC236}">
                  <a16:creationId xmlns:a16="http://schemas.microsoft.com/office/drawing/2014/main" id="{AB91082E-9690-9F07-19A3-224A97806FCD}"/>
                </a:ext>
              </a:extLst>
            </p:cNvPr>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3246;p107">
              <a:extLst>
                <a:ext uri="{FF2B5EF4-FFF2-40B4-BE49-F238E27FC236}">
                  <a16:creationId xmlns:a16="http://schemas.microsoft.com/office/drawing/2014/main" id="{17B97426-0036-6CBB-94ED-A6DAEE48EFF6}"/>
                </a:ext>
              </a:extLst>
            </p:cNvPr>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3247;p107">
              <a:extLst>
                <a:ext uri="{FF2B5EF4-FFF2-40B4-BE49-F238E27FC236}">
                  <a16:creationId xmlns:a16="http://schemas.microsoft.com/office/drawing/2014/main" id="{1FB76DC8-2ADF-F12D-8EAF-92464E1A034B}"/>
                </a:ext>
              </a:extLst>
            </p:cNvPr>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3248;p107">
              <a:extLst>
                <a:ext uri="{FF2B5EF4-FFF2-40B4-BE49-F238E27FC236}">
                  <a16:creationId xmlns:a16="http://schemas.microsoft.com/office/drawing/2014/main" id="{FBFBC58E-3477-6855-D867-B91D03734FBB}"/>
                </a:ext>
              </a:extLst>
            </p:cNvPr>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3249;p107">
              <a:extLst>
                <a:ext uri="{FF2B5EF4-FFF2-40B4-BE49-F238E27FC236}">
                  <a16:creationId xmlns:a16="http://schemas.microsoft.com/office/drawing/2014/main" id="{07007ADF-E6AB-91CC-E30A-2F84E7DFCF40}"/>
                </a:ext>
              </a:extLst>
            </p:cNvPr>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3250;p107">
              <a:extLst>
                <a:ext uri="{FF2B5EF4-FFF2-40B4-BE49-F238E27FC236}">
                  <a16:creationId xmlns:a16="http://schemas.microsoft.com/office/drawing/2014/main" id="{3D3EDC6F-D087-DB94-F27D-E316A99AC803}"/>
                </a:ext>
              </a:extLst>
            </p:cNvPr>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3251;p107">
              <a:extLst>
                <a:ext uri="{FF2B5EF4-FFF2-40B4-BE49-F238E27FC236}">
                  <a16:creationId xmlns:a16="http://schemas.microsoft.com/office/drawing/2014/main" id="{29FBF22E-0E5D-50DE-7F13-BB0AB699E1FD}"/>
                </a:ext>
              </a:extLst>
            </p:cNvPr>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3252;p107">
              <a:extLst>
                <a:ext uri="{FF2B5EF4-FFF2-40B4-BE49-F238E27FC236}">
                  <a16:creationId xmlns:a16="http://schemas.microsoft.com/office/drawing/2014/main" id="{205E40A1-F6A4-377C-0CC5-C3B13F034E81}"/>
                </a:ext>
              </a:extLst>
            </p:cNvPr>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3253;p107">
              <a:extLst>
                <a:ext uri="{FF2B5EF4-FFF2-40B4-BE49-F238E27FC236}">
                  <a16:creationId xmlns:a16="http://schemas.microsoft.com/office/drawing/2014/main" id="{9AB8B7E4-4997-0ED2-9452-CB811E763DF3}"/>
                </a:ext>
              </a:extLst>
            </p:cNvPr>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3254;p107">
              <a:extLst>
                <a:ext uri="{FF2B5EF4-FFF2-40B4-BE49-F238E27FC236}">
                  <a16:creationId xmlns:a16="http://schemas.microsoft.com/office/drawing/2014/main" id="{8DA7343B-732B-E7ED-1BC1-BE3BA46A4366}"/>
                </a:ext>
              </a:extLst>
            </p:cNvPr>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3255;p107">
              <a:extLst>
                <a:ext uri="{FF2B5EF4-FFF2-40B4-BE49-F238E27FC236}">
                  <a16:creationId xmlns:a16="http://schemas.microsoft.com/office/drawing/2014/main" id="{F1A60419-29EE-1536-0DF6-3275F836C7CF}"/>
                </a:ext>
              </a:extLst>
            </p:cNvPr>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3256;p107">
              <a:extLst>
                <a:ext uri="{FF2B5EF4-FFF2-40B4-BE49-F238E27FC236}">
                  <a16:creationId xmlns:a16="http://schemas.microsoft.com/office/drawing/2014/main" id="{5DBBEB7F-7A1A-50E3-F135-3C0D66220C07}"/>
                </a:ext>
              </a:extLst>
            </p:cNvPr>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3257;p107">
              <a:extLst>
                <a:ext uri="{FF2B5EF4-FFF2-40B4-BE49-F238E27FC236}">
                  <a16:creationId xmlns:a16="http://schemas.microsoft.com/office/drawing/2014/main" id="{C7664753-0B99-855B-FD78-55F58A01695E}"/>
                </a:ext>
              </a:extLst>
            </p:cNvPr>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3258;p107">
              <a:extLst>
                <a:ext uri="{FF2B5EF4-FFF2-40B4-BE49-F238E27FC236}">
                  <a16:creationId xmlns:a16="http://schemas.microsoft.com/office/drawing/2014/main" id="{452F7EED-FA5B-5510-671B-92FA812B2EF4}"/>
                </a:ext>
              </a:extLst>
            </p:cNvPr>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3259;p107">
              <a:extLst>
                <a:ext uri="{FF2B5EF4-FFF2-40B4-BE49-F238E27FC236}">
                  <a16:creationId xmlns:a16="http://schemas.microsoft.com/office/drawing/2014/main" id="{8E351032-5435-10A6-3E5C-02451A6F6532}"/>
                </a:ext>
              </a:extLst>
            </p:cNvPr>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3260;p107">
              <a:extLst>
                <a:ext uri="{FF2B5EF4-FFF2-40B4-BE49-F238E27FC236}">
                  <a16:creationId xmlns:a16="http://schemas.microsoft.com/office/drawing/2014/main" id="{92D43993-39A9-B591-3A6F-A09F1A43F829}"/>
                </a:ext>
              </a:extLst>
            </p:cNvPr>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3261;p107">
              <a:extLst>
                <a:ext uri="{FF2B5EF4-FFF2-40B4-BE49-F238E27FC236}">
                  <a16:creationId xmlns:a16="http://schemas.microsoft.com/office/drawing/2014/main" id="{96D7BEDA-CA75-681B-713B-17A891DBF2B2}"/>
                </a:ext>
              </a:extLst>
            </p:cNvPr>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3262;p107">
              <a:extLst>
                <a:ext uri="{FF2B5EF4-FFF2-40B4-BE49-F238E27FC236}">
                  <a16:creationId xmlns:a16="http://schemas.microsoft.com/office/drawing/2014/main" id="{3D1BD554-6AD2-CFD5-42E0-48C0CDFE4652}"/>
                </a:ext>
              </a:extLst>
            </p:cNvPr>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3263;p107">
              <a:extLst>
                <a:ext uri="{FF2B5EF4-FFF2-40B4-BE49-F238E27FC236}">
                  <a16:creationId xmlns:a16="http://schemas.microsoft.com/office/drawing/2014/main" id="{8D7CC0F1-C266-7F85-9FA9-8B91C9BE84C5}"/>
                </a:ext>
              </a:extLst>
            </p:cNvPr>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3264;p107">
              <a:extLst>
                <a:ext uri="{FF2B5EF4-FFF2-40B4-BE49-F238E27FC236}">
                  <a16:creationId xmlns:a16="http://schemas.microsoft.com/office/drawing/2014/main" id="{727BE169-A746-62A9-491B-FA12528898A7}"/>
                </a:ext>
              </a:extLst>
            </p:cNvPr>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3265;p107">
              <a:extLst>
                <a:ext uri="{FF2B5EF4-FFF2-40B4-BE49-F238E27FC236}">
                  <a16:creationId xmlns:a16="http://schemas.microsoft.com/office/drawing/2014/main" id="{5CEFE59D-E111-3D9A-21EB-923E4F4EDEC1}"/>
                </a:ext>
              </a:extLst>
            </p:cNvPr>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3266;p107">
              <a:extLst>
                <a:ext uri="{FF2B5EF4-FFF2-40B4-BE49-F238E27FC236}">
                  <a16:creationId xmlns:a16="http://schemas.microsoft.com/office/drawing/2014/main" id="{1479FA68-697A-E3DF-3409-57AB711C68CD}"/>
                </a:ext>
              </a:extLst>
            </p:cNvPr>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3267;p107">
              <a:extLst>
                <a:ext uri="{FF2B5EF4-FFF2-40B4-BE49-F238E27FC236}">
                  <a16:creationId xmlns:a16="http://schemas.microsoft.com/office/drawing/2014/main" id="{6CF273D6-7DAF-4017-DD30-80336A500EB8}"/>
                </a:ext>
              </a:extLst>
            </p:cNvPr>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3268;p107">
              <a:extLst>
                <a:ext uri="{FF2B5EF4-FFF2-40B4-BE49-F238E27FC236}">
                  <a16:creationId xmlns:a16="http://schemas.microsoft.com/office/drawing/2014/main" id="{D23325C9-CA27-75BC-9C57-21CB16AC4B4A}"/>
                </a:ext>
              </a:extLst>
            </p:cNvPr>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3269;p107">
              <a:extLst>
                <a:ext uri="{FF2B5EF4-FFF2-40B4-BE49-F238E27FC236}">
                  <a16:creationId xmlns:a16="http://schemas.microsoft.com/office/drawing/2014/main" id="{DBBF4306-373A-98E4-C2B6-2564E5ECD4D6}"/>
                </a:ext>
              </a:extLst>
            </p:cNvPr>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3270;p107">
              <a:extLst>
                <a:ext uri="{FF2B5EF4-FFF2-40B4-BE49-F238E27FC236}">
                  <a16:creationId xmlns:a16="http://schemas.microsoft.com/office/drawing/2014/main" id="{1D4EC565-2E41-FA59-1E44-B6C736B33628}"/>
                </a:ext>
              </a:extLst>
            </p:cNvPr>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3271;p107">
              <a:extLst>
                <a:ext uri="{FF2B5EF4-FFF2-40B4-BE49-F238E27FC236}">
                  <a16:creationId xmlns:a16="http://schemas.microsoft.com/office/drawing/2014/main" id="{E628FC83-6FC5-A940-E2DB-6FCDAD4A8210}"/>
                </a:ext>
              </a:extLst>
            </p:cNvPr>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3272;p107">
              <a:extLst>
                <a:ext uri="{FF2B5EF4-FFF2-40B4-BE49-F238E27FC236}">
                  <a16:creationId xmlns:a16="http://schemas.microsoft.com/office/drawing/2014/main" id="{329D0CEA-14BE-56F4-2775-4234AAE64463}"/>
                </a:ext>
              </a:extLst>
            </p:cNvPr>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3273;p107">
              <a:extLst>
                <a:ext uri="{FF2B5EF4-FFF2-40B4-BE49-F238E27FC236}">
                  <a16:creationId xmlns:a16="http://schemas.microsoft.com/office/drawing/2014/main" id="{80E635EB-A2F5-73D2-4B4D-4608927B9E1D}"/>
                </a:ext>
              </a:extLst>
            </p:cNvPr>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3274;p107">
              <a:extLst>
                <a:ext uri="{FF2B5EF4-FFF2-40B4-BE49-F238E27FC236}">
                  <a16:creationId xmlns:a16="http://schemas.microsoft.com/office/drawing/2014/main" id="{3EBE49AB-611E-9DD9-0374-C7443BE76C80}"/>
                </a:ext>
              </a:extLst>
            </p:cNvPr>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3275;p107">
              <a:extLst>
                <a:ext uri="{FF2B5EF4-FFF2-40B4-BE49-F238E27FC236}">
                  <a16:creationId xmlns:a16="http://schemas.microsoft.com/office/drawing/2014/main" id="{0FF5CB95-C756-2776-21BF-746E015574D4}"/>
                </a:ext>
              </a:extLst>
            </p:cNvPr>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3276;p107">
              <a:extLst>
                <a:ext uri="{FF2B5EF4-FFF2-40B4-BE49-F238E27FC236}">
                  <a16:creationId xmlns:a16="http://schemas.microsoft.com/office/drawing/2014/main" id="{16E8ECE6-51C3-0AEB-5B96-C10D3C386965}"/>
                </a:ext>
              </a:extLst>
            </p:cNvPr>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3277;p107">
              <a:extLst>
                <a:ext uri="{FF2B5EF4-FFF2-40B4-BE49-F238E27FC236}">
                  <a16:creationId xmlns:a16="http://schemas.microsoft.com/office/drawing/2014/main" id="{5FD6280F-5309-12C6-E3AC-77405D4D8E63}"/>
                </a:ext>
              </a:extLst>
            </p:cNvPr>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3278;p107">
              <a:extLst>
                <a:ext uri="{FF2B5EF4-FFF2-40B4-BE49-F238E27FC236}">
                  <a16:creationId xmlns:a16="http://schemas.microsoft.com/office/drawing/2014/main" id="{F2BDAFB5-B875-7E06-6540-DC61109D5B22}"/>
                </a:ext>
              </a:extLst>
            </p:cNvPr>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3279;p107">
              <a:extLst>
                <a:ext uri="{FF2B5EF4-FFF2-40B4-BE49-F238E27FC236}">
                  <a16:creationId xmlns:a16="http://schemas.microsoft.com/office/drawing/2014/main" id="{484D9FCF-E17A-AD71-1EF9-710AA25658D4}"/>
                </a:ext>
              </a:extLst>
            </p:cNvPr>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3280;p107">
              <a:extLst>
                <a:ext uri="{FF2B5EF4-FFF2-40B4-BE49-F238E27FC236}">
                  <a16:creationId xmlns:a16="http://schemas.microsoft.com/office/drawing/2014/main" id="{A989A5FC-3F35-6A25-ABE7-687E02D442B2}"/>
                </a:ext>
              </a:extLst>
            </p:cNvPr>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3281;p107">
              <a:extLst>
                <a:ext uri="{FF2B5EF4-FFF2-40B4-BE49-F238E27FC236}">
                  <a16:creationId xmlns:a16="http://schemas.microsoft.com/office/drawing/2014/main" id="{C96ADEC3-347B-2DB2-470C-B6EEAC662EA7}"/>
                </a:ext>
              </a:extLst>
            </p:cNvPr>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3282;p107">
              <a:extLst>
                <a:ext uri="{FF2B5EF4-FFF2-40B4-BE49-F238E27FC236}">
                  <a16:creationId xmlns:a16="http://schemas.microsoft.com/office/drawing/2014/main" id="{B8E85778-43E2-0426-991F-E4CB6D087B96}"/>
                </a:ext>
              </a:extLst>
            </p:cNvPr>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3283;p107">
              <a:extLst>
                <a:ext uri="{FF2B5EF4-FFF2-40B4-BE49-F238E27FC236}">
                  <a16:creationId xmlns:a16="http://schemas.microsoft.com/office/drawing/2014/main" id="{F4F49632-433A-0618-59CA-A26DA6BB954C}"/>
                </a:ext>
              </a:extLst>
            </p:cNvPr>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3284;p107">
              <a:extLst>
                <a:ext uri="{FF2B5EF4-FFF2-40B4-BE49-F238E27FC236}">
                  <a16:creationId xmlns:a16="http://schemas.microsoft.com/office/drawing/2014/main" id="{9A071458-544E-3332-5021-B9F8A9B52607}"/>
                </a:ext>
              </a:extLst>
            </p:cNvPr>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3285;p107">
              <a:extLst>
                <a:ext uri="{FF2B5EF4-FFF2-40B4-BE49-F238E27FC236}">
                  <a16:creationId xmlns:a16="http://schemas.microsoft.com/office/drawing/2014/main" id="{6E953341-86D6-272D-490D-73A3074BF2E9}"/>
                </a:ext>
              </a:extLst>
            </p:cNvPr>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3286;p107">
              <a:extLst>
                <a:ext uri="{FF2B5EF4-FFF2-40B4-BE49-F238E27FC236}">
                  <a16:creationId xmlns:a16="http://schemas.microsoft.com/office/drawing/2014/main" id="{F33255F1-4F0C-1751-3A9E-5FBAD43F6BAF}"/>
                </a:ext>
              </a:extLst>
            </p:cNvPr>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3287;p107">
              <a:extLst>
                <a:ext uri="{FF2B5EF4-FFF2-40B4-BE49-F238E27FC236}">
                  <a16:creationId xmlns:a16="http://schemas.microsoft.com/office/drawing/2014/main" id="{ABD8A2DE-F076-EA17-3045-72A60D35147E}"/>
                </a:ext>
              </a:extLst>
            </p:cNvPr>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3288;p107">
              <a:extLst>
                <a:ext uri="{FF2B5EF4-FFF2-40B4-BE49-F238E27FC236}">
                  <a16:creationId xmlns:a16="http://schemas.microsoft.com/office/drawing/2014/main" id="{9DBA01BD-5F39-90F2-9E7B-13DBB8F7A6EF}"/>
                </a:ext>
              </a:extLst>
            </p:cNvPr>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3289;p107">
              <a:extLst>
                <a:ext uri="{FF2B5EF4-FFF2-40B4-BE49-F238E27FC236}">
                  <a16:creationId xmlns:a16="http://schemas.microsoft.com/office/drawing/2014/main" id="{7EC75471-E437-130F-D619-CE6A874836E7}"/>
                </a:ext>
              </a:extLst>
            </p:cNvPr>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3290;p107">
              <a:extLst>
                <a:ext uri="{FF2B5EF4-FFF2-40B4-BE49-F238E27FC236}">
                  <a16:creationId xmlns:a16="http://schemas.microsoft.com/office/drawing/2014/main" id="{F48D6794-A067-09F0-F0B2-7E801542A71D}"/>
                </a:ext>
              </a:extLst>
            </p:cNvPr>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3291;p107">
              <a:extLst>
                <a:ext uri="{FF2B5EF4-FFF2-40B4-BE49-F238E27FC236}">
                  <a16:creationId xmlns:a16="http://schemas.microsoft.com/office/drawing/2014/main" id="{767B6AAE-56C0-C39A-D39C-C4FF7AE12D3B}"/>
                </a:ext>
              </a:extLst>
            </p:cNvPr>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3292;p107">
              <a:extLst>
                <a:ext uri="{FF2B5EF4-FFF2-40B4-BE49-F238E27FC236}">
                  <a16:creationId xmlns:a16="http://schemas.microsoft.com/office/drawing/2014/main" id="{8A38FFFD-E572-55C3-0DB3-94DCAC963ED2}"/>
                </a:ext>
              </a:extLst>
            </p:cNvPr>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3293;p107">
              <a:extLst>
                <a:ext uri="{FF2B5EF4-FFF2-40B4-BE49-F238E27FC236}">
                  <a16:creationId xmlns:a16="http://schemas.microsoft.com/office/drawing/2014/main" id="{F402E501-5EAD-442A-61A6-3918EBBE338A}"/>
                </a:ext>
              </a:extLst>
            </p:cNvPr>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3294;p107">
              <a:extLst>
                <a:ext uri="{FF2B5EF4-FFF2-40B4-BE49-F238E27FC236}">
                  <a16:creationId xmlns:a16="http://schemas.microsoft.com/office/drawing/2014/main" id="{8F2E206B-F53A-876E-229B-5B06C2905CC4}"/>
                </a:ext>
              </a:extLst>
            </p:cNvPr>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3295;p107">
              <a:extLst>
                <a:ext uri="{FF2B5EF4-FFF2-40B4-BE49-F238E27FC236}">
                  <a16:creationId xmlns:a16="http://schemas.microsoft.com/office/drawing/2014/main" id="{D5707412-94B3-1040-9D1C-4BAD08531FD3}"/>
                </a:ext>
              </a:extLst>
            </p:cNvPr>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3296;p107">
              <a:extLst>
                <a:ext uri="{FF2B5EF4-FFF2-40B4-BE49-F238E27FC236}">
                  <a16:creationId xmlns:a16="http://schemas.microsoft.com/office/drawing/2014/main" id="{BBAD0A9A-2833-1B7D-245E-122DE759B887}"/>
                </a:ext>
              </a:extLst>
            </p:cNvPr>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3297;p107">
              <a:extLst>
                <a:ext uri="{FF2B5EF4-FFF2-40B4-BE49-F238E27FC236}">
                  <a16:creationId xmlns:a16="http://schemas.microsoft.com/office/drawing/2014/main" id="{7F822D64-E764-87CA-C16D-E52D9D243921}"/>
                </a:ext>
              </a:extLst>
            </p:cNvPr>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3298;p107">
              <a:extLst>
                <a:ext uri="{FF2B5EF4-FFF2-40B4-BE49-F238E27FC236}">
                  <a16:creationId xmlns:a16="http://schemas.microsoft.com/office/drawing/2014/main" id="{12E98C4B-2A53-DD0F-FD66-73CBADE88EA9}"/>
                </a:ext>
              </a:extLst>
            </p:cNvPr>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3299;p107">
              <a:extLst>
                <a:ext uri="{FF2B5EF4-FFF2-40B4-BE49-F238E27FC236}">
                  <a16:creationId xmlns:a16="http://schemas.microsoft.com/office/drawing/2014/main" id="{2D6010AD-EACC-589A-8A21-1A1A8B4A90A9}"/>
                </a:ext>
              </a:extLst>
            </p:cNvPr>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3300;p107">
              <a:extLst>
                <a:ext uri="{FF2B5EF4-FFF2-40B4-BE49-F238E27FC236}">
                  <a16:creationId xmlns:a16="http://schemas.microsoft.com/office/drawing/2014/main" id="{34EB9D39-8AB4-FAD7-5C21-E8EFD55E12F4}"/>
                </a:ext>
              </a:extLst>
            </p:cNvPr>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3301;p107">
              <a:extLst>
                <a:ext uri="{FF2B5EF4-FFF2-40B4-BE49-F238E27FC236}">
                  <a16:creationId xmlns:a16="http://schemas.microsoft.com/office/drawing/2014/main" id="{CC58A9C9-DD87-4C8F-6FF1-FF8EB51D8F59}"/>
                </a:ext>
              </a:extLst>
            </p:cNvPr>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3302;p107">
              <a:extLst>
                <a:ext uri="{FF2B5EF4-FFF2-40B4-BE49-F238E27FC236}">
                  <a16:creationId xmlns:a16="http://schemas.microsoft.com/office/drawing/2014/main" id="{F34FA813-7DC1-E26A-8FFC-B11466EB6609}"/>
                </a:ext>
              </a:extLst>
            </p:cNvPr>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3303;p107">
              <a:extLst>
                <a:ext uri="{FF2B5EF4-FFF2-40B4-BE49-F238E27FC236}">
                  <a16:creationId xmlns:a16="http://schemas.microsoft.com/office/drawing/2014/main" id="{2E54E375-D0F8-F49A-DB53-4E1C37F41323}"/>
                </a:ext>
              </a:extLst>
            </p:cNvPr>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3304;p107">
              <a:extLst>
                <a:ext uri="{FF2B5EF4-FFF2-40B4-BE49-F238E27FC236}">
                  <a16:creationId xmlns:a16="http://schemas.microsoft.com/office/drawing/2014/main" id="{DE62FDD8-96A5-71F6-1397-E3BA069B48DB}"/>
                </a:ext>
              </a:extLst>
            </p:cNvPr>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3305;p107">
              <a:extLst>
                <a:ext uri="{FF2B5EF4-FFF2-40B4-BE49-F238E27FC236}">
                  <a16:creationId xmlns:a16="http://schemas.microsoft.com/office/drawing/2014/main" id="{332D1222-1153-EBB4-6E1F-16B01C31856D}"/>
                </a:ext>
              </a:extLst>
            </p:cNvPr>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3306;p107">
              <a:extLst>
                <a:ext uri="{FF2B5EF4-FFF2-40B4-BE49-F238E27FC236}">
                  <a16:creationId xmlns:a16="http://schemas.microsoft.com/office/drawing/2014/main" id="{6685AA3D-8C29-CBD7-4D73-AC8096EF0C4C}"/>
                </a:ext>
              </a:extLst>
            </p:cNvPr>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3307;p107">
              <a:extLst>
                <a:ext uri="{FF2B5EF4-FFF2-40B4-BE49-F238E27FC236}">
                  <a16:creationId xmlns:a16="http://schemas.microsoft.com/office/drawing/2014/main" id="{5D37B0CB-ACF1-A6C0-AD8F-15FA234F0778}"/>
                </a:ext>
              </a:extLst>
            </p:cNvPr>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3308;p107">
              <a:extLst>
                <a:ext uri="{FF2B5EF4-FFF2-40B4-BE49-F238E27FC236}">
                  <a16:creationId xmlns:a16="http://schemas.microsoft.com/office/drawing/2014/main" id="{278933AA-DEEB-8A66-3E19-4956F7C12925}"/>
                </a:ext>
              </a:extLst>
            </p:cNvPr>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3309;p107">
              <a:extLst>
                <a:ext uri="{FF2B5EF4-FFF2-40B4-BE49-F238E27FC236}">
                  <a16:creationId xmlns:a16="http://schemas.microsoft.com/office/drawing/2014/main" id="{81649706-041F-05CD-619E-877BB8EFE517}"/>
                </a:ext>
              </a:extLst>
            </p:cNvPr>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3310;p107">
              <a:extLst>
                <a:ext uri="{FF2B5EF4-FFF2-40B4-BE49-F238E27FC236}">
                  <a16:creationId xmlns:a16="http://schemas.microsoft.com/office/drawing/2014/main" id="{12DCC2A8-15BB-A03F-66A0-BD7AF7EB8AA9}"/>
                </a:ext>
              </a:extLst>
            </p:cNvPr>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3311;p107">
              <a:extLst>
                <a:ext uri="{FF2B5EF4-FFF2-40B4-BE49-F238E27FC236}">
                  <a16:creationId xmlns:a16="http://schemas.microsoft.com/office/drawing/2014/main" id="{728B83B7-507E-F97B-F915-684C9A399A84}"/>
                </a:ext>
              </a:extLst>
            </p:cNvPr>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3312;p107">
              <a:extLst>
                <a:ext uri="{FF2B5EF4-FFF2-40B4-BE49-F238E27FC236}">
                  <a16:creationId xmlns:a16="http://schemas.microsoft.com/office/drawing/2014/main" id="{50EE1189-526C-E61E-AB85-CB2974F4F12A}"/>
                </a:ext>
              </a:extLst>
            </p:cNvPr>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3313;p107">
              <a:extLst>
                <a:ext uri="{FF2B5EF4-FFF2-40B4-BE49-F238E27FC236}">
                  <a16:creationId xmlns:a16="http://schemas.microsoft.com/office/drawing/2014/main" id="{E74B9BE9-589A-4099-131B-544F5EFC5343}"/>
                </a:ext>
              </a:extLst>
            </p:cNvPr>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3314;p107">
              <a:extLst>
                <a:ext uri="{FF2B5EF4-FFF2-40B4-BE49-F238E27FC236}">
                  <a16:creationId xmlns:a16="http://schemas.microsoft.com/office/drawing/2014/main" id="{C39416B1-FEF9-4E32-DA85-BC1EFD013B6F}"/>
                </a:ext>
              </a:extLst>
            </p:cNvPr>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3315;p107">
              <a:extLst>
                <a:ext uri="{FF2B5EF4-FFF2-40B4-BE49-F238E27FC236}">
                  <a16:creationId xmlns:a16="http://schemas.microsoft.com/office/drawing/2014/main" id="{4DA7A1F5-D18D-D62D-1BA9-527F465CA238}"/>
                </a:ext>
              </a:extLst>
            </p:cNvPr>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3316;p107">
              <a:extLst>
                <a:ext uri="{FF2B5EF4-FFF2-40B4-BE49-F238E27FC236}">
                  <a16:creationId xmlns:a16="http://schemas.microsoft.com/office/drawing/2014/main" id="{2CD474DF-918B-0E25-23F4-9FC740C3B36A}"/>
                </a:ext>
              </a:extLst>
            </p:cNvPr>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3317;p107">
              <a:extLst>
                <a:ext uri="{FF2B5EF4-FFF2-40B4-BE49-F238E27FC236}">
                  <a16:creationId xmlns:a16="http://schemas.microsoft.com/office/drawing/2014/main" id="{F93266C9-701C-C162-66B9-88E89C7D5B79}"/>
                </a:ext>
              </a:extLst>
            </p:cNvPr>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3318;p107">
              <a:extLst>
                <a:ext uri="{FF2B5EF4-FFF2-40B4-BE49-F238E27FC236}">
                  <a16:creationId xmlns:a16="http://schemas.microsoft.com/office/drawing/2014/main" id="{B63466E0-563F-1E9A-4B21-964D08E6F384}"/>
                </a:ext>
              </a:extLst>
            </p:cNvPr>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3319;p107">
              <a:extLst>
                <a:ext uri="{FF2B5EF4-FFF2-40B4-BE49-F238E27FC236}">
                  <a16:creationId xmlns:a16="http://schemas.microsoft.com/office/drawing/2014/main" id="{16075FE7-C553-6034-5C5B-B67CE20A0E51}"/>
                </a:ext>
              </a:extLst>
            </p:cNvPr>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3320;p107">
              <a:extLst>
                <a:ext uri="{FF2B5EF4-FFF2-40B4-BE49-F238E27FC236}">
                  <a16:creationId xmlns:a16="http://schemas.microsoft.com/office/drawing/2014/main" id="{F9F31335-70A8-44A8-4C80-AC83C625AF1D}"/>
                </a:ext>
              </a:extLst>
            </p:cNvPr>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3321;p107">
              <a:extLst>
                <a:ext uri="{FF2B5EF4-FFF2-40B4-BE49-F238E27FC236}">
                  <a16:creationId xmlns:a16="http://schemas.microsoft.com/office/drawing/2014/main" id="{73D5DF40-A917-CA9C-EA88-74E2B3314FDC}"/>
                </a:ext>
              </a:extLst>
            </p:cNvPr>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3322;p107">
              <a:extLst>
                <a:ext uri="{FF2B5EF4-FFF2-40B4-BE49-F238E27FC236}">
                  <a16:creationId xmlns:a16="http://schemas.microsoft.com/office/drawing/2014/main" id="{BE733174-1465-915D-A2EF-48BA99E2F618}"/>
                </a:ext>
              </a:extLst>
            </p:cNvPr>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3323;p107">
              <a:extLst>
                <a:ext uri="{FF2B5EF4-FFF2-40B4-BE49-F238E27FC236}">
                  <a16:creationId xmlns:a16="http://schemas.microsoft.com/office/drawing/2014/main" id="{3551EE0F-34F5-1FFC-BDEF-CA6FE0753F39}"/>
                </a:ext>
              </a:extLst>
            </p:cNvPr>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3324;p107">
              <a:extLst>
                <a:ext uri="{FF2B5EF4-FFF2-40B4-BE49-F238E27FC236}">
                  <a16:creationId xmlns:a16="http://schemas.microsoft.com/office/drawing/2014/main" id="{87F5E5D5-1085-0E58-73C2-776380C31F0D}"/>
                </a:ext>
              </a:extLst>
            </p:cNvPr>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3325;p107">
              <a:extLst>
                <a:ext uri="{FF2B5EF4-FFF2-40B4-BE49-F238E27FC236}">
                  <a16:creationId xmlns:a16="http://schemas.microsoft.com/office/drawing/2014/main" id="{E76411AD-00AE-B172-C089-44D423E3034D}"/>
                </a:ext>
              </a:extLst>
            </p:cNvPr>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3326;p107">
              <a:extLst>
                <a:ext uri="{FF2B5EF4-FFF2-40B4-BE49-F238E27FC236}">
                  <a16:creationId xmlns:a16="http://schemas.microsoft.com/office/drawing/2014/main" id="{E6AD5044-D990-837F-E000-FFC2BBE70041}"/>
                </a:ext>
              </a:extLst>
            </p:cNvPr>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3327;p107">
              <a:extLst>
                <a:ext uri="{FF2B5EF4-FFF2-40B4-BE49-F238E27FC236}">
                  <a16:creationId xmlns:a16="http://schemas.microsoft.com/office/drawing/2014/main" id="{16671468-598E-3A77-D557-F2C5F1FE2186}"/>
                </a:ext>
              </a:extLst>
            </p:cNvPr>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3328;p107">
              <a:extLst>
                <a:ext uri="{FF2B5EF4-FFF2-40B4-BE49-F238E27FC236}">
                  <a16:creationId xmlns:a16="http://schemas.microsoft.com/office/drawing/2014/main" id="{A0BD0A2F-2469-4DA0-6221-CD3D43FC7010}"/>
                </a:ext>
              </a:extLst>
            </p:cNvPr>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3329;p107">
              <a:extLst>
                <a:ext uri="{FF2B5EF4-FFF2-40B4-BE49-F238E27FC236}">
                  <a16:creationId xmlns:a16="http://schemas.microsoft.com/office/drawing/2014/main" id="{F29BFA4B-4E0F-9784-5A8C-FFA542224927}"/>
                </a:ext>
              </a:extLst>
            </p:cNvPr>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3330;p107">
              <a:extLst>
                <a:ext uri="{FF2B5EF4-FFF2-40B4-BE49-F238E27FC236}">
                  <a16:creationId xmlns:a16="http://schemas.microsoft.com/office/drawing/2014/main" id="{859F8D34-6D3E-F4F1-9DCE-BE2E2F5C7F7B}"/>
                </a:ext>
              </a:extLst>
            </p:cNvPr>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3331;p107">
              <a:extLst>
                <a:ext uri="{FF2B5EF4-FFF2-40B4-BE49-F238E27FC236}">
                  <a16:creationId xmlns:a16="http://schemas.microsoft.com/office/drawing/2014/main" id="{EDCF9BD9-F215-FECB-B0B3-04C877A7A876}"/>
                </a:ext>
              </a:extLst>
            </p:cNvPr>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3332;p107">
              <a:extLst>
                <a:ext uri="{FF2B5EF4-FFF2-40B4-BE49-F238E27FC236}">
                  <a16:creationId xmlns:a16="http://schemas.microsoft.com/office/drawing/2014/main" id="{EE5ED8E8-4309-281F-1895-A8EC5145008C}"/>
                </a:ext>
              </a:extLst>
            </p:cNvPr>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3333;p107">
              <a:extLst>
                <a:ext uri="{FF2B5EF4-FFF2-40B4-BE49-F238E27FC236}">
                  <a16:creationId xmlns:a16="http://schemas.microsoft.com/office/drawing/2014/main" id="{257D338D-1F87-528C-0342-F4F695CAECC1}"/>
                </a:ext>
              </a:extLst>
            </p:cNvPr>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3334;p107">
              <a:extLst>
                <a:ext uri="{FF2B5EF4-FFF2-40B4-BE49-F238E27FC236}">
                  <a16:creationId xmlns:a16="http://schemas.microsoft.com/office/drawing/2014/main" id="{27784004-0F2C-93C2-227C-39414A93C0F8}"/>
                </a:ext>
              </a:extLst>
            </p:cNvPr>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3335;p107">
              <a:extLst>
                <a:ext uri="{FF2B5EF4-FFF2-40B4-BE49-F238E27FC236}">
                  <a16:creationId xmlns:a16="http://schemas.microsoft.com/office/drawing/2014/main" id="{94E284E9-DD5F-56C3-B344-D58546C9D6E3}"/>
                </a:ext>
              </a:extLst>
            </p:cNvPr>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3336;p107">
              <a:extLst>
                <a:ext uri="{FF2B5EF4-FFF2-40B4-BE49-F238E27FC236}">
                  <a16:creationId xmlns:a16="http://schemas.microsoft.com/office/drawing/2014/main" id="{6F72A9B4-3B8F-8507-CE8D-3155FC0732CB}"/>
                </a:ext>
              </a:extLst>
            </p:cNvPr>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3337;p107">
              <a:extLst>
                <a:ext uri="{FF2B5EF4-FFF2-40B4-BE49-F238E27FC236}">
                  <a16:creationId xmlns:a16="http://schemas.microsoft.com/office/drawing/2014/main" id="{59FCF9F3-17E9-6046-5D5C-B467AAF99C8A}"/>
                </a:ext>
              </a:extLst>
            </p:cNvPr>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3338;p107">
              <a:extLst>
                <a:ext uri="{FF2B5EF4-FFF2-40B4-BE49-F238E27FC236}">
                  <a16:creationId xmlns:a16="http://schemas.microsoft.com/office/drawing/2014/main" id="{453CDB31-AA17-E013-D2F7-B759F4530FA1}"/>
                </a:ext>
              </a:extLst>
            </p:cNvPr>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3339;p107">
              <a:extLst>
                <a:ext uri="{FF2B5EF4-FFF2-40B4-BE49-F238E27FC236}">
                  <a16:creationId xmlns:a16="http://schemas.microsoft.com/office/drawing/2014/main" id="{FE0D6F57-5A5D-5A35-2556-C4157BEC768B}"/>
                </a:ext>
              </a:extLst>
            </p:cNvPr>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3340;p107">
              <a:extLst>
                <a:ext uri="{FF2B5EF4-FFF2-40B4-BE49-F238E27FC236}">
                  <a16:creationId xmlns:a16="http://schemas.microsoft.com/office/drawing/2014/main" id="{9ED51A13-7DDB-3750-7ECF-E0810134A09C}"/>
                </a:ext>
              </a:extLst>
            </p:cNvPr>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3341;p107">
              <a:extLst>
                <a:ext uri="{FF2B5EF4-FFF2-40B4-BE49-F238E27FC236}">
                  <a16:creationId xmlns:a16="http://schemas.microsoft.com/office/drawing/2014/main" id="{A55F1C5C-BDCA-7B10-DAED-6A92026764A5}"/>
                </a:ext>
              </a:extLst>
            </p:cNvPr>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3342;p107">
              <a:extLst>
                <a:ext uri="{FF2B5EF4-FFF2-40B4-BE49-F238E27FC236}">
                  <a16:creationId xmlns:a16="http://schemas.microsoft.com/office/drawing/2014/main" id="{1ECFF14F-0B06-1FF1-9760-8C79936E1EF5}"/>
                </a:ext>
              </a:extLst>
            </p:cNvPr>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3343;p107">
              <a:extLst>
                <a:ext uri="{FF2B5EF4-FFF2-40B4-BE49-F238E27FC236}">
                  <a16:creationId xmlns:a16="http://schemas.microsoft.com/office/drawing/2014/main" id="{22DCBF20-26E1-C13A-34F0-828576B74692}"/>
                </a:ext>
              </a:extLst>
            </p:cNvPr>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3344;p107">
              <a:extLst>
                <a:ext uri="{FF2B5EF4-FFF2-40B4-BE49-F238E27FC236}">
                  <a16:creationId xmlns:a16="http://schemas.microsoft.com/office/drawing/2014/main" id="{BFB0E6CC-291C-592E-0651-54CBCFAD81FD}"/>
                </a:ext>
              </a:extLst>
            </p:cNvPr>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3345;p107">
              <a:extLst>
                <a:ext uri="{FF2B5EF4-FFF2-40B4-BE49-F238E27FC236}">
                  <a16:creationId xmlns:a16="http://schemas.microsoft.com/office/drawing/2014/main" id="{4F3526EA-E9B3-7850-6060-3F571AE3CA25}"/>
                </a:ext>
              </a:extLst>
            </p:cNvPr>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3346;p107">
              <a:extLst>
                <a:ext uri="{FF2B5EF4-FFF2-40B4-BE49-F238E27FC236}">
                  <a16:creationId xmlns:a16="http://schemas.microsoft.com/office/drawing/2014/main" id="{FE50F247-F9B1-4F67-703E-B19F5D558CA6}"/>
                </a:ext>
              </a:extLst>
            </p:cNvPr>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3347;p107">
              <a:extLst>
                <a:ext uri="{FF2B5EF4-FFF2-40B4-BE49-F238E27FC236}">
                  <a16:creationId xmlns:a16="http://schemas.microsoft.com/office/drawing/2014/main" id="{71C9DB05-F100-4929-77F9-720ADEA5C8E8}"/>
                </a:ext>
              </a:extLst>
            </p:cNvPr>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3348;p107">
              <a:extLst>
                <a:ext uri="{FF2B5EF4-FFF2-40B4-BE49-F238E27FC236}">
                  <a16:creationId xmlns:a16="http://schemas.microsoft.com/office/drawing/2014/main" id="{EBE809FD-F632-6F40-5B10-5877B063D61A}"/>
                </a:ext>
              </a:extLst>
            </p:cNvPr>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3349;p107">
              <a:extLst>
                <a:ext uri="{FF2B5EF4-FFF2-40B4-BE49-F238E27FC236}">
                  <a16:creationId xmlns:a16="http://schemas.microsoft.com/office/drawing/2014/main" id="{3794C803-801F-45B8-AB72-228E37451B89}"/>
                </a:ext>
              </a:extLst>
            </p:cNvPr>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3350;p107">
              <a:extLst>
                <a:ext uri="{FF2B5EF4-FFF2-40B4-BE49-F238E27FC236}">
                  <a16:creationId xmlns:a16="http://schemas.microsoft.com/office/drawing/2014/main" id="{371EF093-E111-A02C-4BC5-F57E21AABAEA}"/>
                </a:ext>
              </a:extLst>
            </p:cNvPr>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3351;p107">
              <a:extLst>
                <a:ext uri="{FF2B5EF4-FFF2-40B4-BE49-F238E27FC236}">
                  <a16:creationId xmlns:a16="http://schemas.microsoft.com/office/drawing/2014/main" id="{5A36B7F9-A78B-34B6-98E4-C35584140D32}"/>
                </a:ext>
              </a:extLst>
            </p:cNvPr>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3352;p107">
              <a:extLst>
                <a:ext uri="{FF2B5EF4-FFF2-40B4-BE49-F238E27FC236}">
                  <a16:creationId xmlns:a16="http://schemas.microsoft.com/office/drawing/2014/main" id="{F8FEF9D1-5760-D685-F52E-FDB16C12A5B4}"/>
                </a:ext>
              </a:extLst>
            </p:cNvPr>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3353;p107">
              <a:extLst>
                <a:ext uri="{FF2B5EF4-FFF2-40B4-BE49-F238E27FC236}">
                  <a16:creationId xmlns:a16="http://schemas.microsoft.com/office/drawing/2014/main" id="{8B06AC05-21B7-98E5-C782-717A8F7BB732}"/>
                </a:ext>
              </a:extLst>
            </p:cNvPr>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3354;p107">
              <a:extLst>
                <a:ext uri="{FF2B5EF4-FFF2-40B4-BE49-F238E27FC236}">
                  <a16:creationId xmlns:a16="http://schemas.microsoft.com/office/drawing/2014/main" id="{A1025E38-0538-B401-FCEC-82CD772CC7C1}"/>
                </a:ext>
              </a:extLst>
            </p:cNvPr>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3355;p107">
              <a:extLst>
                <a:ext uri="{FF2B5EF4-FFF2-40B4-BE49-F238E27FC236}">
                  <a16:creationId xmlns:a16="http://schemas.microsoft.com/office/drawing/2014/main" id="{51879F7A-74E0-2E5D-3808-D8533C712D01}"/>
                </a:ext>
              </a:extLst>
            </p:cNvPr>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3356;p107">
              <a:extLst>
                <a:ext uri="{FF2B5EF4-FFF2-40B4-BE49-F238E27FC236}">
                  <a16:creationId xmlns:a16="http://schemas.microsoft.com/office/drawing/2014/main" id="{A3D4CF81-0DA8-9DB6-AA6B-32C83A539AE5}"/>
                </a:ext>
              </a:extLst>
            </p:cNvPr>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3357;p107">
              <a:extLst>
                <a:ext uri="{FF2B5EF4-FFF2-40B4-BE49-F238E27FC236}">
                  <a16:creationId xmlns:a16="http://schemas.microsoft.com/office/drawing/2014/main" id="{46AE7589-770A-E82C-B32E-F0A7E99F768B}"/>
                </a:ext>
              </a:extLst>
            </p:cNvPr>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3358;p107">
              <a:extLst>
                <a:ext uri="{FF2B5EF4-FFF2-40B4-BE49-F238E27FC236}">
                  <a16:creationId xmlns:a16="http://schemas.microsoft.com/office/drawing/2014/main" id="{B48C481C-8179-E156-28D4-E4B234EDC46C}"/>
                </a:ext>
              </a:extLst>
            </p:cNvPr>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3359;p107">
              <a:extLst>
                <a:ext uri="{FF2B5EF4-FFF2-40B4-BE49-F238E27FC236}">
                  <a16:creationId xmlns:a16="http://schemas.microsoft.com/office/drawing/2014/main" id="{3316045C-EE5B-850D-3AC5-796FB27AC2C6}"/>
                </a:ext>
              </a:extLst>
            </p:cNvPr>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3360;p107">
              <a:extLst>
                <a:ext uri="{FF2B5EF4-FFF2-40B4-BE49-F238E27FC236}">
                  <a16:creationId xmlns:a16="http://schemas.microsoft.com/office/drawing/2014/main" id="{D988AA16-E6CD-893A-71C1-86C7A379AC8D}"/>
                </a:ext>
              </a:extLst>
            </p:cNvPr>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3361;p107">
              <a:extLst>
                <a:ext uri="{FF2B5EF4-FFF2-40B4-BE49-F238E27FC236}">
                  <a16:creationId xmlns:a16="http://schemas.microsoft.com/office/drawing/2014/main" id="{FC3BE576-2EC0-F215-FAD4-84550A9BFDFC}"/>
                </a:ext>
              </a:extLst>
            </p:cNvPr>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3362;p107">
              <a:extLst>
                <a:ext uri="{FF2B5EF4-FFF2-40B4-BE49-F238E27FC236}">
                  <a16:creationId xmlns:a16="http://schemas.microsoft.com/office/drawing/2014/main" id="{2EDC2FF4-8F30-43AD-907F-0A0AE6968199}"/>
                </a:ext>
              </a:extLst>
            </p:cNvPr>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3363;p107">
              <a:extLst>
                <a:ext uri="{FF2B5EF4-FFF2-40B4-BE49-F238E27FC236}">
                  <a16:creationId xmlns:a16="http://schemas.microsoft.com/office/drawing/2014/main" id="{E37EAC0C-EC3E-A77C-0F3C-8381574CDB62}"/>
                </a:ext>
              </a:extLst>
            </p:cNvPr>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3364;p107">
              <a:extLst>
                <a:ext uri="{FF2B5EF4-FFF2-40B4-BE49-F238E27FC236}">
                  <a16:creationId xmlns:a16="http://schemas.microsoft.com/office/drawing/2014/main" id="{33D1010E-C5C4-5A82-CDFF-69B4A9FDB1C2}"/>
                </a:ext>
              </a:extLst>
            </p:cNvPr>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3365;p107">
              <a:extLst>
                <a:ext uri="{FF2B5EF4-FFF2-40B4-BE49-F238E27FC236}">
                  <a16:creationId xmlns:a16="http://schemas.microsoft.com/office/drawing/2014/main" id="{C0C87A5F-4683-1D7F-93D9-A9D897B9807E}"/>
                </a:ext>
              </a:extLst>
            </p:cNvPr>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3366;p107">
              <a:extLst>
                <a:ext uri="{FF2B5EF4-FFF2-40B4-BE49-F238E27FC236}">
                  <a16:creationId xmlns:a16="http://schemas.microsoft.com/office/drawing/2014/main" id="{55BEF584-03DA-0875-0C5F-A3013085B5B4}"/>
                </a:ext>
              </a:extLst>
            </p:cNvPr>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3367;p107">
              <a:extLst>
                <a:ext uri="{FF2B5EF4-FFF2-40B4-BE49-F238E27FC236}">
                  <a16:creationId xmlns:a16="http://schemas.microsoft.com/office/drawing/2014/main" id="{62D0147D-77AF-731E-0FB4-6A25CB279E73}"/>
                </a:ext>
              </a:extLst>
            </p:cNvPr>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3368;p107">
              <a:extLst>
                <a:ext uri="{FF2B5EF4-FFF2-40B4-BE49-F238E27FC236}">
                  <a16:creationId xmlns:a16="http://schemas.microsoft.com/office/drawing/2014/main" id="{87B89C52-57EC-C6B6-A0A6-F235B66368B0}"/>
                </a:ext>
              </a:extLst>
            </p:cNvPr>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3369;p107">
              <a:extLst>
                <a:ext uri="{FF2B5EF4-FFF2-40B4-BE49-F238E27FC236}">
                  <a16:creationId xmlns:a16="http://schemas.microsoft.com/office/drawing/2014/main" id="{3B6A8A98-0B1C-245F-B5AA-C36B27614904}"/>
                </a:ext>
              </a:extLst>
            </p:cNvPr>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3370;p107">
              <a:extLst>
                <a:ext uri="{FF2B5EF4-FFF2-40B4-BE49-F238E27FC236}">
                  <a16:creationId xmlns:a16="http://schemas.microsoft.com/office/drawing/2014/main" id="{AEB1B6DD-9BD8-D783-6FE8-32D9F858BB74}"/>
                </a:ext>
              </a:extLst>
            </p:cNvPr>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3371;p107">
              <a:extLst>
                <a:ext uri="{FF2B5EF4-FFF2-40B4-BE49-F238E27FC236}">
                  <a16:creationId xmlns:a16="http://schemas.microsoft.com/office/drawing/2014/main" id="{DF114ACE-627D-A492-3215-B65B5C683253}"/>
                </a:ext>
              </a:extLst>
            </p:cNvPr>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3372;p107">
              <a:extLst>
                <a:ext uri="{FF2B5EF4-FFF2-40B4-BE49-F238E27FC236}">
                  <a16:creationId xmlns:a16="http://schemas.microsoft.com/office/drawing/2014/main" id="{9E71A2E4-B5F4-B810-E10E-84B9C34F8A87}"/>
                </a:ext>
              </a:extLst>
            </p:cNvPr>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3373;p107">
              <a:extLst>
                <a:ext uri="{FF2B5EF4-FFF2-40B4-BE49-F238E27FC236}">
                  <a16:creationId xmlns:a16="http://schemas.microsoft.com/office/drawing/2014/main" id="{FB42AE8A-4EAD-8773-6700-691CB87885D3}"/>
                </a:ext>
              </a:extLst>
            </p:cNvPr>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3374;p107">
              <a:extLst>
                <a:ext uri="{FF2B5EF4-FFF2-40B4-BE49-F238E27FC236}">
                  <a16:creationId xmlns:a16="http://schemas.microsoft.com/office/drawing/2014/main" id="{9D8D0D8C-E6FB-0196-763C-A65FBAF19D88}"/>
                </a:ext>
              </a:extLst>
            </p:cNvPr>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3375;p107">
              <a:extLst>
                <a:ext uri="{FF2B5EF4-FFF2-40B4-BE49-F238E27FC236}">
                  <a16:creationId xmlns:a16="http://schemas.microsoft.com/office/drawing/2014/main" id="{7CDD2D60-1C68-4925-6F6B-78F1C99CC8BD}"/>
                </a:ext>
              </a:extLst>
            </p:cNvPr>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3376;p107">
              <a:extLst>
                <a:ext uri="{FF2B5EF4-FFF2-40B4-BE49-F238E27FC236}">
                  <a16:creationId xmlns:a16="http://schemas.microsoft.com/office/drawing/2014/main" id="{AD7873B1-4A75-374B-02DA-E67A65DD119F}"/>
                </a:ext>
              </a:extLst>
            </p:cNvPr>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3377;p107">
              <a:extLst>
                <a:ext uri="{FF2B5EF4-FFF2-40B4-BE49-F238E27FC236}">
                  <a16:creationId xmlns:a16="http://schemas.microsoft.com/office/drawing/2014/main" id="{89DB82D1-6E44-294C-859C-94B905018FEB}"/>
                </a:ext>
              </a:extLst>
            </p:cNvPr>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3378;p107">
              <a:extLst>
                <a:ext uri="{FF2B5EF4-FFF2-40B4-BE49-F238E27FC236}">
                  <a16:creationId xmlns:a16="http://schemas.microsoft.com/office/drawing/2014/main" id="{888902AF-E14D-5A5C-F8A8-582AAABC50E6}"/>
                </a:ext>
              </a:extLst>
            </p:cNvPr>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3379;p107">
              <a:extLst>
                <a:ext uri="{FF2B5EF4-FFF2-40B4-BE49-F238E27FC236}">
                  <a16:creationId xmlns:a16="http://schemas.microsoft.com/office/drawing/2014/main" id="{E510439C-39BE-D1B6-9239-CEC9BFC5083F}"/>
                </a:ext>
              </a:extLst>
            </p:cNvPr>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3380;p107">
              <a:extLst>
                <a:ext uri="{FF2B5EF4-FFF2-40B4-BE49-F238E27FC236}">
                  <a16:creationId xmlns:a16="http://schemas.microsoft.com/office/drawing/2014/main" id="{51146C6B-B0E5-9EB8-4D07-FBC9B2A06AEB}"/>
                </a:ext>
              </a:extLst>
            </p:cNvPr>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3381;p107">
              <a:extLst>
                <a:ext uri="{FF2B5EF4-FFF2-40B4-BE49-F238E27FC236}">
                  <a16:creationId xmlns:a16="http://schemas.microsoft.com/office/drawing/2014/main" id="{8E7CE617-B1CF-2D96-0394-8DD493225BBE}"/>
                </a:ext>
              </a:extLst>
            </p:cNvPr>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3382;p107">
              <a:extLst>
                <a:ext uri="{FF2B5EF4-FFF2-40B4-BE49-F238E27FC236}">
                  <a16:creationId xmlns:a16="http://schemas.microsoft.com/office/drawing/2014/main" id="{751F5516-F3E9-8CF3-3169-9554AC8DCF2A}"/>
                </a:ext>
              </a:extLst>
            </p:cNvPr>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3383;p107">
              <a:extLst>
                <a:ext uri="{FF2B5EF4-FFF2-40B4-BE49-F238E27FC236}">
                  <a16:creationId xmlns:a16="http://schemas.microsoft.com/office/drawing/2014/main" id="{0162F418-E2B9-7071-621A-0FFBCB16BF26}"/>
                </a:ext>
              </a:extLst>
            </p:cNvPr>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3384;p107">
              <a:extLst>
                <a:ext uri="{FF2B5EF4-FFF2-40B4-BE49-F238E27FC236}">
                  <a16:creationId xmlns:a16="http://schemas.microsoft.com/office/drawing/2014/main" id="{3A3B3EA4-D0AA-030B-E9AA-44D31446D8F7}"/>
                </a:ext>
              </a:extLst>
            </p:cNvPr>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3385;p107">
              <a:extLst>
                <a:ext uri="{FF2B5EF4-FFF2-40B4-BE49-F238E27FC236}">
                  <a16:creationId xmlns:a16="http://schemas.microsoft.com/office/drawing/2014/main" id="{1A949AB6-76BB-DAA3-2706-CF8FE979C82D}"/>
                </a:ext>
              </a:extLst>
            </p:cNvPr>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3386;p107">
              <a:extLst>
                <a:ext uri="{FF2B5EF4-FFF2-40B4-BE49-F238E27FC236}">
                  <a16:creationId xmlns:a16="http://schemas.microsoft.com/office/drawing/2014/main" id="{EDD7FF56-653D-B513-7EC6-5FCF409ACAEF}"/>
                </a:ext>
              </a:extLst>
            </p:cNvPr>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3387;p107">
              <a:extLst>
                <a:ext uri="{FF2B5EF4-FFF2-40B4-BE49-F238E27FC236}">
                  <a16:creationId xmlns:a16="http://schemas.microsoft.com/office/drawing/2014/main" id="{B61F1BF1-C4BE-CA0D-FD50-3C7DF8CCFF77}"/>
                </a:ext>
              </a:extLst>
            </p:cNvPr>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3388;p107">
              <a:extLst>
                <a:ext uri="{FF2B5EF4-FFF2-40B4-BE49-F238E27FC236}">
                  <a16:creationId xmlns:a16="http://schemas.microsoft.com/office/drawing/2014/main" id="{CABDFDAE-46F4-FA8C-1EB5-88C759E88411}"/>
                </a:ext>
              </a:extLst>
            </p:cNvPr>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3389;p107">
              <a:extLst>
                <a:ext uri="{FF2B5EF4-FFF2-40B4-BE49-F238E27FC236}">
                  <a16:creationId xmlns:a16="http://schemas.microsoft.com/office/drawing/2014/main" id="{CBBB68F4-34A1-717B-AD00-3C65AD593395}"/>
                </a:ext>
              </a:extLst>
            </p:cNvPr>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3390;p107">
              <a:extLst>
                <a:ext uri="{FF2B5EF4-FFF2-40B4-BE49-F238E27FC236}">
                  <a16:creationId xmlns:a16="http://schemas.microsoft.com/office/drawing/2014/main" id="{E16FC55D-78DF-AAF9-C357-483B81202130}"/>
                </a:ext>
              </a:extLst>
            </p:cNvPr>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3391;p107">
              <a:extLst>
                <a:ext uri="{FF2B5EF4-FFF2-40B4-BE49-F238E27FC236}">
                  <a16:creationId xmlns:a16="http://schemas.microsoft.com/office/drawing/2014/main" id="{56782AB4-AB24-12FE-05EF-BCDEBAC02D97}"/>
                </a:ext>
              </a:extLst>
            </p:cNvPr>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3392;p107">
              <a:extLst>
                <a:ext uri="{FF2B5EF4-FFF2-40B4-BE49-F238E27FC236}">
                  <a16:creationId xmlns:a16="http://schemas.microsoft.com/office/drawing/2014/main" id="{67167C40-E96C-4C48-D302-3A285B7D2EAE}"/>
                </a:ext>
              </a:extLst>
            </p:cNvPr>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3393;p107">
              <a:extLst>
                <a:ext uri="{FF2B5EF4-FFF2-40B4-BE49-F238E27FC236}">
                  <a16:creationId xmlns:a16="http://schemas.microsoft.com/office/drawing/2014/main" id="{D028EA41-460C-FB75-9114-97500512E635}"/>
                </a:ext>
              </a:extLst>
            </p:cNvPr>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3394;p107">
              <a:extLst>
                <a:ext uri="{FF2B5EF4-FFF2-40B4-BE49-F238E27FC236}">
                  <a16:creationId xmlns:a16="http://schemas.microsoft.com/office/drawing/2014/main" id="{713E0957-E67D-1778-232C-CBB68600E923}"/>
                </a:ext>
              </a:extLst>
            </p:cNvPr>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3395;p107">
              <a:extLst>
                <a:ext uri="{FF2B5EF4-FFF2-40B4-BE49-F238E27FC236}">
                  <a16:creationId xmlns:a16="http://schemas.microsoft.com/office/drawing/2014/main" id="{6039C988-159F-7337-5D7F-D90A10F9BD1F}"/>
                </a:ext>
              </a:extLst>
            </p:cNvPr>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3396;p107">
              <a:extLst>
                <a:ext uri="{FF2B5EF4-FFF2-40B4-BE49-F238E27FC236}">
                  <a16:creationId xmlns:a16="http://schemas.microsoft.com/office/drawing/2014/main" id="{6D73093E-BDCC-68AF-685A-809185018855}"/>
                </a:ext>
              </a:extLst>
            </p:cNvPr>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3397;p107">
              <a:extLst>
                <a:ext uri="{FF2B5EF4-FFF2-40B4-BE49-F238E27FC236}">
                  <a16:creationId xmlns:a16="http://schemas.microsoft.com/office/drawing/2014/main" id="{2C546802-12F2-814F-B4EE-83F7056F6549}"/>
                </a:ext>
              </a:extLst>
            </p:cNvPr>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3398;p107">
              <a:extLst>
                <a:ext uri="{FF2B5EF4-FFF2-40B4-BE49-F238E27FC236}">
                  <a16:creationId xmlns:a16="http://schemas.microsoft.com/office/drawing/2014/main" id="{C02E3D8B-6A37-DC97-D2B9-2E27C1DCAADA}"/>
                </a:ext>
              </a:extLst>
            </p:cNvPr>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3399;p107">
              <a:extLst>
                <a:ext uri="{FF2B5EF4-FFF2-40B4-BE49-F238E27FC236}">
                  <a16:creationId xmlns:a16="http://schemas.microsoft.com/office/drawing/2014/main" id="{5AB253BF-C8BB-9607-B616-6ABF46B99A90}"/>
                </a:ext>
              </a:extLst>
            </p:cNvPr>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3400;p107">
              <a:extLst>
                <a:ext uri="{FF2B5EF4-FFF2-40B4-BE49-F238E27FC236}">
                  <a16:creationId xmlns:a16="http://schemas.microsoft.com/office/drawing/2014/main" id="{6C894B33-28FF-6682-3648-054AC211FE2D}"/>
                </a:ext>
              </a:extLst>
            </p:cNvPr>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3401;p107">
              <a:extLst>
                <a:ext uri="{FF2B5EF4-FFF2-40B4-BE49-F238E27FC236}">
                  <a16:creationId xmlns:a16="http://schemas.microsoft.com/office/drawing/2014/main" id="{94A0C33F-E001-CEDD-3DD8-D791CE4619DF}"/>
                </a:ext>
              </a:extLst>
            </p:cNvPr>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3402;p107">
              <a:extLst>
                <a:ext uri="{FF2B5EF4-FFF2-40B4-BE49-F238E27FC236}">
                  <a16:creationId xmlns:a16="http://schemas.microsoft.com/office/drawing/2014/main" id="{D36F6BA8-AA4E-8A07-2AF9-3A1C57753CBC}"/>
                </a:ext>
              </a:extLst>
            </p:cNvPr>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3403;p107">
              <a:extLst>
                <a:ext uri="{FF2B5EF4-FFF2-40B4-BE49-F238E27FC236}">
                  <a16:creationId xmlns:a16="http://schemas.microsoft.com/office/drawing/2014/main" id="{90EA52D4-6AF1-E6D9-FD7F-280CD70D6B37}"/>
                </a:ext>
              </a:extLst>
            </p:cNvPr>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3404;p107">
              <a:extLst>
                <a:ext uri="{FF2B5EF4-FFF2-40B4-BE49-F238E27FC236}">
                  <a16:creationId xmlns:a16="http://schemas.microsoft.com/office/drawing/2014/main" id="{2EF361DF-B639-37FF-012F-4D11BBBFC2CD}"/>
                </a:ext>
              </a:extLst>
            </p:cNvPr>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3405;p107">
              <a:extLst>
                <a:ext uri="{FF2B5EF4-FFF2-40B4-BE49-F238E27FC236}">
                  <a16:creationId xmlns:a16="http://schemas.microsoft.com/office/drawing/2014/main" id="{7D337E92-4674-EF68-EB38-42BC2AF4D902}"/>
                </a:ext>
              </a:extLst>
            </p:cNvPr>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3406;p107">
              <a:extLst>
                <a:ext uri="{FF2B5EF4-FFF2-40B4-BE49-F238E27FC236}">
                  <a16:creationId xmlns:a16="http://schemas.microsoft.com/office/drawing/2014/main" id="{2C3D8B79-D8A5-C14F-231E-A35C1B652FB1}"/>
                </a:ext>
              </a:extLst>
            </p:cNvPr>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3407;p107">
              <a:extLst>
                <a:ext uri="{FF2B5EF4-FFF2-40B4-BE49-F238E27FC236}">
                  <a16:creationId xmlns:a16="http://schemas.microsoft.com/office/drawing/2014/main" id="{DB30B357-3BAF-CD72-522A-38A474FFEDE2}"/>
                </a:ext>
              </a:extLst>
            </p:cNvPr>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3408;p107">
              <a:extLst>
                <a:ext uri="{FF2B5EF4-FFF2-40B4-BE49-F238E27FC236}">
                  <a16:creationId xmlns:a16="http://schemas.microsoft.com/office/drawing/2014/main" id="{F8186501-2F3C-7305-0BEB-469BFC63FEDF}"/>
                </a:ext>
              </a:extLst>
            </p:cNvPr>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3409;p107">
              <a:extLst>
                <a:ext uri="{FF2B5EF4-FFF2-40B4-BE49-F238E27FC236}">
                  <a16:creationId xmlns:a16="http://schemas.microsoft.com/office/drawing/2014/main" id="{6A3441BB-919E-DCE8-1836-9A5DEB1C0651}"/>
                </a:ext>
              </a:extLst>
            </p:cNvPr>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3410;p107">
              <a:extLst>
                <a:ext uri="{FF2B5EF4-FFF2-40B4-BE49-F238E27FC236}">
                  <a16:creationId xmlns:a16="http://schemas.microsoft.com/office/drawing/2014/main" id="{C332AA44-267D-2E5A-A324-EBFAF9BEFF83}"/>
                </a:ext>
              </a:extLst>
            </p:cNvPr>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3411;p107">
              <a:extLst>
                <a:ext uri="{FF2B5EF4-FFF2-40B4-BE49-F238E27FC236}">
                  <a16:creationId xmlns:a16="http://schemas.microsoft.com/office/drawing/2014/main" id="{9B3563D7-9E2C-930D-8F07-79A628C7F45E}"/>
                </a:ext>
              </a:extLst>
            </p:cNvPr>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3412;p107">
              <a:extLst>
                <a:ext uri="{FF2B5EF4-FFF2-40B4-BE49-F238E27FC236}">
                  <a16:creationId xmlns:a16="http://schemas.microsoft.com/office/drawing/2014/main" id="{D8414EBD-447C-5D6E-F73E-438D52086742}"/>
                </a:ext>
              </a:extLst>
            </p:cNvPr>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3413;p107">
              <a:extLst>
                <a:ext uri="{FF2B5EF4-FFF2-40B4-BE49-F238E27FC236}">
                  <a16:creationId xmlns:a16="http://schemas.microsoft.com/office/drawing/2014/main" id="{D89201FC-9ED6-5642-91AE-CE454CC265C4}"/>
                </a:ext>
              </a:extLst>
            </p:cNvPr>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3414;p107">
              <a:extLst>
                <a:ext uri="{FF2B5EF4-FFF2-40B4-BE49-F238E27FC236}">
                  <a16:creationId xmlns:a16="http://schemas.microsoft.com/office/drawing/2014/main" id="{4F0C5F17-D864-A031-13DC-38B3938C57EA}"/>
                </a:ext>
              </a:extLst>
            </p:cNvPr>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3415;p107">
              <a:extLst>
                <a:ext uri="{FF2B5EF4-FFF2-40B4-BE49-F238E27FC236}">
                  <a16:creationId xmlns:a16="http://schemas.microsoft.com/office/drawing/2014/main" id="{7A511297-861B-123D-8D11-7697AEE88871}"/>
                </a:ext>
              </a:extLst>
            </p:cNvPr>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3416;p107">
              <a:extLst>
                <a:ext uri="{FF2B5EF4-FFF2-40B4-BE49-F238E27FC236}">
                  <a16:creationId xmlns:a16="http://schemas.microsoft.com/office/drawing/2014/main" id="{369EC7B4-9F2E-68EA-1941-19FDF6CA7824}"/>
                </a:ext>
              </a:extLst>
            </p:cNvPr>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3417;p107">
              <a:extLst>
                <a:ext uri="{FF2B5EF4-FFF2-40B4-BE49-F238E27FC236}">
                  <a16:creationId xmlns:a16="http://schemas.microsoft.com/office/drawing/2014/main" id="{C82D1712-86E4-43E3-4003-DF4732169E93}"/>
                </a:ext>
              </a:extLst>
            </p:cNvPr>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3418;p107">
              <a:extLst>
                <a:ext uri="{FF2B5EF4-FFF2-40B4-BE49-F238E27FC236}">
                  <a16:creationId xmlns:a16="http://schemas.microsoft.com/office/drawing/2014/main" id="{7F01F0E4-C970-380A-A282-F697725CD242}"/>
                </a:ext>
              </a:extLst>
            </p:cNvPr>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3419;p107">
              <a:extLst>
                <a:ext uri="{FF2B5EF4-FFF2-40B4-BE49-F238E27FC236}">
                  <a16:creationId xmlns:a16="http://schemas.microsoft.com/office/drawing/2014/main" id="{550A8D40-353A-459C-6D2D-C93443D78389}"/>
                </a:ext>
              </a:extLst>
            </p:cNvPr>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3420;p107">
              <a:extLst>
                <a:ext uri="{FF2B5EF4-FFF2-40B4-BE49-F238E27FC236}">
                  <a16:creationId xmlns:a16="http://schemas.microsoft.com/office/drawing/2014/main" id="{1F07BB01-0C90-5EE5-D3AF-8405F11C2AD9}"/>
                </a:ext>
              </a:extLst>
            </p:cNvPr>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3421;p107">
              <a:extLst>
                <a:ext uri="{FF2B5EF4-FFF2-40B4-BE49-F238E27FC236}">
                  <a16:creationId xmlns:a16="http://schemas.microsoft.com/office/drawing/2014/main" id="{3CC82DC1-3004-44DF-B9F2-A31D9F63DE4E}"/>
                </a:ext>
              </a:extLst>
            </p:cNvPr>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3422;p107">
              <a:extLst>
                <a:ext uri="{FF2B5EF4-FFF2-40B4-BE49-F238E27FC236}">
                  <a16:creationId xmlns:a16="http://schemas.microsoft.com/office/drawing/2014/main" id="{69A19478-7B5B-85C3-E86F-A589D89E2F65}"/>
                </a:ext>
              </a:extLst>
            </p:cNvPr>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3423;p107">
              <a:extLst>
                <a:ext uri="{FF2B5EF4-FFF2-40B4-BE49-F238E27FC236}">
                  <a16:creationId xmlns:a16="http://schemas.microsoft.com/office/drawing/2014/main" id="{5265A5BF-3A96-1D33-A7C9-CF773725B3F6}"/>
                </a:ext>
              </a:extLst>
            </p:cNvPr>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3424;p107">
              <a:extLst>
                <a:ext uri="{FF2B5EF4-FFF2-40B4-BE49-F238E27FC236}">
                  <a16:creationId xmlns:a16="http://schemas.microsoft.com/office/drawing/2014/main" id="{89764870-3A62-4709-4CED-A8D6A0F17F59}"/>
                </a:ext>
              </a:extLst>
            </p:cNvPr>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3425;p107">
              <a:extLst>
                <a:ext uri="{FF2B5EF4-FFF2-40B4-BE49-F238E27FC236}">
                  <a16:creationId xmlns:a16="http://schemas.microsoft.com/office/drawing/2014/main" id="{B1D8701E-FCCF-CF1A-1C4C-9C7740DAECF5}"/>
                </a:ext>
              </a:extLst>
            </p:cNvPr>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3426;p107">
              <a:extLst>
                <a:ext uri="{FF2B5EF4-FFF2-40B4-BE49-F238E27FC236}">
                  <a16:creationId xmlns:a16="http://schemas.microsoft.com/office/drawing/2014/main" id="{BEE2B1AB-0A8E-7AA6-4196-BF44C586ABFD}"/>
                </a:ext>
              </a:extLst>
            </p:cNvPr>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3427;p107">
              <a:extLst>
                <a:ext uri="{FF2B5EF4-FFF2-40B4-BE49-F238E27FC236}">
                  <a16:creationId xmlns:a16="http://schemas.microsoft.com/office/drawing/2014/main" id="{D8110B04-D4F4-8872-FE83-4FCB5C0FBBEB}"/>
                </a:ext>
              </a:extLst>
            </p:cNvPr>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3428;p107">
              <a:extLst>
                <a:ext uri="{FF2B5EF4-FFF2-40B4-BE49-F238E27FC236}">
                  <a16:creationId xmlns:a16="http://schemas.microsoft.com/office/drawing/2014/main" id="{0B62393A-A1C8-99F1-CD69-1FF23DD25440}"/>
                </a:ext>
              </a:extLst>
            </p:cNvPr>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3429;p107">
              <a:extLst>
                <a:ext uri="{FF2B5EF4-FFF2-40B4-BE49-F238E27FC236}">
                  <a16:creationId xmlns:a16="http://schemas.microsoft.com/office/drawing/2014/main" id="{D49610A2-EECA-F995-8379-D031BA46A732}"/>
                </a:ext>
              </a:extLst>
            </p:cNvPr>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3430;p107">
              <a:extLst>
                <a:ext uri="{FF2B5EF4-FFF2-40B4-BE49-F238E27FC236}">
                  <a16:creationId xmlns:a16="http://schemas.microsoft.com/office/drawing/2014/main" id="{74398239-2D15-6FA6-6543-7A1909C9CF22}"/>
                </a:ext>
              </a:extLst>
            </p:cNvPr>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3431;p107">
              <a:extLst>
                <a:ext uri="{FF2B5EF4-FFF2-40B4-BE49-F238E27FC236}">
                  <a16:creationId xmlns:a16="http://schemas.microsoft.com/office/drawing/2014/main" id="{B8D4D750-C450-5005-F305-C8495270FC1A}"/>
                </a:ext>
              </a:extLst>
            </p:cNvPr>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3432;p107">
              <a:extLst>
                <a:ext uri="{FF2B5EF4-FFF2-40B4-BE49-F238E27FC236}">
                  <a16:creationId xmlns:a16="http://schemas.microsoft.com/office/drawing/2014/main" id="{7F8F425A-34EC-9B35-F5D8-0FCB7976C0E6}"/>
                </a:ext>
              </a:extLst>
            </p:cNvPr>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3433;p107">
              <a:extLst>
                <a:ext uri="{FF2B5EF4-FFF2-40B4-BE49-F238E27FC236}">
                  <a16:creationId xmlns:a16="http://schemas.microsoft.com/office/drawing/2014/main" id="{B5CCFBE7-95BA-2DAD-7A6B-0B4D3B284025}"/>
                </a:ext>
              </a:extLst>
            </p:cNvPr>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3434;p107">
              <a:extLst>
                <a:ext uri="{FF2B5EF4-FFF2-40B4-BE49-F238E27FC236}">
                  <a16:creationId xmlns:a16="http://schemas.microsoft.com/office/drawing/2014/main" id="{59C49F3C-8CA4-E7BB-6CAD-74942770D7F6}"/>
                </a:ext>
              </a:extLst>
            </p:cNvPr>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3435;p107">
              <a:extLst>
                <a:ext uri="{FF2B5EF4-FFF2-40B4-BE49-F238E27FC236}">
                  <a16:creationId xmlns:a16="http://schemas.microsoft.com/office/drawing/2014/main" id="{1C016890-9CAF-B294-3662-159E000FB95E}"/>
                </a:ext>
              </a:extLst>
            </p:cNvPr>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3436;p107">
              <a:extLst>
                <a:ext uri="{FF2B5EF4-FFF2-40B4-BE49-F238E27FC236}">
                  <a16:creationId xmlns:a16="http://schemas.microsoft.com/office/drawing/2014/main" id="{52112CA3-B4B3-8057-8479-6F8DF2B5348C}"/>
                </a:ext>
              </a:extLst>
            </p:cNvPr>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3437;p107">
              <a:extLst>
                <a:ext uri="{FF2B5EF4-FFF2-40B4-BE49-F238E27FC236}">
                  <a16:creationId xmlns:a16="http://schemas.microsoft.com/office/drawing/2014/main" id="{C1E9DF71-4F22-C593-0A89-E1BA5D2B6C5D}"/>
                </a:ext>
              </a:extLst>
            </p:cNvPr>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3438;p107">
              <a:extLst>
                <a:ext uri="{FF2B5EF4-FFF2-40B4-BE49-F238E27FC236}">
                  <a16:creationId xmlns:a16="http://schemas.microsoft.com/office/drawing/2014/main" id="{1465A6B3-F34C-EA1B-E676-F6FF06F9F99B}"/>
                </a:ext>
              </a:extLst>
            </p:cNvPr>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3439;p107">
              <a:extLst>
                <a:ext uri="{FF2B5EF4-FFF2-40B4-BE49-F238E27FC236}">
                  <a16:creationId xmlns:a16="http://schemas.microsoft.com/office/drawing/2014/main" id="{23CA0644-5B5D-47FF-9783-9BD9CB71C47D}"/>
                </a:ext>
              </a:extLst>
            </p:cNvPr>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3440;p107">
              <a:extLst>
                <a:ext uri="{FF2B5EF4-FFF2-40B4-BE49-F238E27FC236}">
                  <a16:creationId xmlns:a16="http://schemas.microsoft.com/office/drawing/2014/main" id="{B246FB53-3379-E11B-03C4-7954C63737BF}"/>
                </a:ext>
              </a:extLst>
            </p:cNvPr>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3441;p107">
              <a:extLst>
                <a:ext uri="{FF2B5EF4-FFF2-40B4-BE49-F238E27FC236}">
                  <a16:creationId xmlns:a16="http://schemas.microsoft.com/office/drawing/2014/main" id="{B9587CDA-4EBA-108D-1E43-5903A90E566C}"/>
                </a:ext>
              </a:extLst>
            </p:cNvPr>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3442;p107">
              <a:extLst>
                <a:ext uri="{FF2B5EF4-FFF2-40B4-BE49-F238E27FC236}">
                  <a16:creationId xmlns:a16="http://schemas.microsoft.com/office/drawing/2014/main" id="{0244E64E-E7D2-779A-E70E-9F21D567F180}"/>
                </a:ext>
              </a:extLst>
            </p:cNvPr>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3443;p107">
              <a:extLst>
                <a:ext uri="{FF2B5EF4-FFF2-40B4-BE49-F238E27FC236}">
                  <a16:creationId xmlns:a16="http://schemas.microsoft.com/office/drawing/2014/main" id="{FBDC49FC-A7FF-44E9-D104-C1CB035AD683}"/>
                </a:ext>
              </a:extLst>
            </p:cNvPr>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3444;p107">
              <a:extLst>
                <a:ext uri="{FF2B5EF4-FFF2-40B4-BE49-F238E27FC236}">
                  <a16:creationId xmlns:a16="http://schemas.microsoft.com/office/drawing/2014/main" id="{EEAB7460-70D6-67C9-EFEF-ED82F658B71F}"/>
                </a:ext>
              </a:extLst>
            </p:cNvPr>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3445;p107">
              <a:extLst>
                <a:ext uri="{FF2B5EF4-FFF2-40B4-BE49-F238E27FC236}">
                  <a16:creationId xmlns:a16="http://schemas.microsoft.com/office/drawing/2014/main" id="{6E86F01D-D26F-5A3A-7330-B5859B648487}"/>
                </a:ext>
              </a:extLst>
            </p:cNvPr>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3446;p107">
              <a:extLst>
                <a:ext uri="{FF2B5EF4-FFF2-40B4-BE49-F238E27FC236}">
                  <a16:creationId xmlns:a16="http://schemas.microsoft.com/office/drawing/2014/main" id="{E21D04B1-A71B-98EE-4874-C9C665C87798}"/>
                </a:ext>
              </a:extLst>
            </p:cNvPr>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3447;p107">
              <a:extLst>
                <a:ext uri="{FF2B5EF4-FFF2-40B4-BE49-F238E27FC236}">
                  <a16:creationId xmlns:a16="http://schemas.microsoft.com/office/drawing/2014/main" id="{C922EA12-9EBD-0262-7000-BE7FA88217F1}"/>
                </a:ext>
              </a:extLst>
            </p:cNvPr>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3448;p107">
              <a:extLst>
                <a:ext uri="{FF2B5EF4-FFF2-40B4-BE49-F238E27FC236}">
                  <a16:creationId xmlns:a16="http://schemas.microsoft.com/office/drawing/2014/main" id="{4A995867-BC65-6F51-760D-B465E4260802}"/>
                </a:ext>
              </a:extLst>
            </p:cNvPr>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3449;p107">
              <a:extLst>
                <a:ext uri="{FF2B5EF4-FFF2-40B4-BE49-F238E27FC236}">
                  <a16:creationId xmlns:a16="http://schemas.microsoft.com/office/drawing/2014/main" id="{9CB656EE-05A1-5963-068B-1897D28409A6}"/>
                </a:ext>
              </a:extLst>
            </p:cNvPr>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3450;p107">
              <a:extLst>
                <a:ext uri="{FF2B5EF4-FFF2-40B4-BE49-F238E27FC236}">
                  <a16:creationId xmlns:a16="http://schemas.microsoft.com/office/drawing/2014/main" id="{320EA174-033A-054C-16A1-9B49CC9A013D}"/>
                </a:ext>
              </a:extLst>
            </p:cNvPr>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3451;p107">
              <a:extLst>
                <a:ext uri="{FF2B5EF4-FFF2-40B4-BE49-F238E27FC236}">
                  <a16:creationId xmlns:a16="http://schemas.microsoft.com/office/drawing/2014/main" id="{919DBA81-66E0-1C82-963F-579D40F77B51}"/>
                </a:ext>
              </a:extLst>
            </p:cNvPr>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3452;p107">
              <a:extLst>
                <a:ext uri="{FF2B5EF4-FFF2-40B4-BE49-F238E27FC236}">
                  <a16:creationId xmlns:a16="http://schemas.microsoft.com/office/drawing/2014/main" id="{9C54363D-ABD3-75F4-54BF-E2FCAE12341D}"/>
                </a:ext>
              </a:extLst>
            </p:cNvPr>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3453;p107">
              <a:extLst>
                <a:ext uri="{FF2B5EF4-FFF2-40B4-BE49-F238E27FC236}">
                  <a16:creationId xmlns:a16="http://schemas.microsoft.com/office/drawing/2014/main" id="{879AD799-E323-703A-B3BA-C9AF6CF78A81}"/>
                </a:ext>
              </a:extLst>
            </p:cNvPr>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3454;p107">
              <a:extLst>
                <a:ext uri="{FF2B5EF4-FFF2-40B4-BE49-F238E27FC236}">
                  <a16:creationId xmlns:a16="http://schemas.microsoft.com/office/drawing/2014/main" id="{2CB57A30-623F-02BF-C8DE-669F08500F32}"/>
                </a:ext>
              </a:extLst>
            </p:cNvPr>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3455;p107">
              <a:extLst>
                <a:ext uri="{FF2B5EF4-FFF2-40B4-BE49-F238E27FC236}">
                  <a16:creationId xmlns:a16="http://schemas.microsoft.com/office/drawing/2014/main" id="{3FBFA1CA-1974-AA0B-8A5C-789009C6AC99}"/>
                </a:ext>
              </a:extLst>
            </p:cNvPr>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3456;p107">
              <a:extLst>
                <a:ext uri="{FF2B5EF4-FFF2-40B4-BE49-F238E27FC236}">
                  <a16:creationId xmlns:a16="http://schemas.microsoft.com/office/drawing/2014/main" id="{D7C041F1-612B-1C0C-619A-ACC5DEBFCD86}"/>
                </a:ext>
              </a:extLst>
            </p:cNvPr>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3457;p107">
              <a:extLst>
                <a:ext uri="{FF2B5EF4-FFF2-40B4-BE49-F238E27FC236}">
                  <a16:creationId xmlns:a16="http://schemas.microsoft.com/office/drawing/2014/main" id="{80FA9CD2-7CEA-0B1E-87EB-D5718947CE1C}"/>
                </a:ext>
              </a:extLst>
            </p:cNvPr>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3458;p107">
              <a:extLst>
                <a:ext uri="{FF2B5EF4-FFF2-40B4-BE49-F238E27FC236}">
                  <a16:creationId xmlns:a16="http://schemas.microsoft.com/office/drawing/2014/main" id="{6CE97C47-E4C2-926E-4B16-45B1A6827730}"/>
                </a:ext>
              </a:extLst>
            </p:cNvPr>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3459;p107">
              <a:extLst>
                <a:ext uri="{FF2B5EF4-FFF2-40B4-BE49-F238E27FC236}">
                  <a16:creationId xmlns:a16="http://schemas.microsoft.com/office/drawing/2014/main" id="{5DAA89E5-E53E-7E9C-47F3-2161E89D8425}"/>
                </a:ext>
              </a:extLst>
            </p:cNvPr>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3460;p107">
              <a:extLst>
                <a:ext uri="{FF2B5EF4-FFF2-40B4-BE49-F238E27FC236}">
                  <a16:creationId xmlns:a16="http://schemas.microsoft.com/office/drawing/2014/main" id="{BB7BFD45-1AAF-D274-D8AE-057B23A040FD}"/>
                </a:ext>
              </a:extLst>
            </p:cNvPr>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3461;p107">
              <a:extLst>
                <a:ext uri="{FF2B5EF4-FFF2-40B4-BE49-F238E27FC236}">
                  <a16:creationId xmlns:a16="http://schemas.microsoft.com/office/drawing/2014/main" id="{7D025800-425C-EE5F-0975-0565F2AD6F5F}"/>
                </a:ext>
              </a:extLst>
            </p:cNvPr>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3462;p107">
              <a:extLst>
                <a:ext uri="{FF2B5EF4-FFF2-40B4-BE49-F238E27FC236}">
                  <a16:creationId xmlns:a16="http://schemas.microsoft.com/office/drawing/2014/main" id="{F057EAA0-FF4F-75C3-A3FC-89DCDAD5A878}"/>
                </a:ext>
              </a:extLst>
            </p:cNvPr>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3463;p107">
              <a:extLst>
                <a:ext uri="{FF2B5EF4-FFF2-40B4-BE49-F238E27FC236}">
                  <a16:creationId xmlns:a16="http://schemas.microsoft.com/office/drawing/2014/main" id="{7FD1D9EE-0EA5-6E88-3EB4-F7A57BCFA5FE}"/>
                </a:ext>
              </a:extLst>
            </p:cNvPr>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3464;p107">
              <a:extLst>
                <a:ext uri="{FF2B5EF4-FFF2-40B4-BE49-F238E27FC236}">
                  <a16:creationId xmlns:a16="http://schemas.microsoft.com/office/drawing/2014/main" id="{DB01002F-350F-AC33-49A5-28599E51EE5C}"/>
                </a:ext>
              </a:extLst>
            </p:cNvPr>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3465;p107">
              <a:extLst>
                <a:ext uri="{FF2B5EF4-FFF2-40B4-BE49-F238E27FC236}">
                  <a16:creationId xmlns:a16="http://schemas.microsoft.com/office/drawing/2014/main" id="{D0B9331B-DA1B-B6D2-6B51-4DAE49A88A41}"/>
                </a:ext>
              </a:extLst>
            </p:cNvPr>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3466;p107">
              <a:extLst>
                <a:ext uri="{FF2B5EF4-FFF2-40B4-BE49-F238E27FC236}">
                  <a16:creationId xmlns:a16="http://schemas.microsoft.com/office/drawing/2014/main" id="{EC75FA0F-146F-D0D5-A048-52E23F053BA7}"/>
                </a:ext>
              </a:extLst>
            </p:cNvPr>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3467;p107">
              <a:extLst>
                <a:ext uri="{FF2B5EF4-FFF2-40B4-BE49-F238E27FC236}">
                  <a16:creationId xmlns:a16="http://schemas.microsoft.com/office/drawing/2014/main" id="{A44CBBC3-EC30-6F1D-65F0-3B3CA269876E}"/>
                </a:ext>
              </a:extLst>
            </p:cNvPr>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3468;p107">
              <a:extLst>
                <a:ext uri="{FF2B5EF4-FFF2-40B4-BE49-F238E27FC236}">
                  <a16:creationId xmlns:a16="http://schemas.microsoft.com/office/drawing/2014/main" id="{2FA3B63E-7A04-7576-C3B9-EAB5B1889CC9}"/>
                </a:ext>
              </a:extLst>
            </p:cNvPr>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3469;p107">
              <a:extLst>
                <a:ext uri="{FF2B5EF4-FFF2-40B4-BE49-F238E27FC236}">
                  <a16:creationId xmlns:a16="http://schemas.microsoft.com/office/drawing/2014/main" id="{CD4F5027-4799-DEAC-3F98-8B2CF431F0DF}"/>
                </a:ext>
              </a:extLst>
            </p:cNvPr>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3470;p107">
              <a:extLst>
                <a:ext uri="{FF2B5EF4-FFF2-40B4-BE49-F238E27FC236}">
                  <a16:creationId xmlns:a16="http://schemas.microsoft.com/office/drawing/2014/main" id="{8F3434BB-AAA0-4839-2082-D4835B4DD102}"/>
                </a:ext>
              </a:extLst>
            </p:cNvPr>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3471;p107">
              <a:extLst>
                <a:ext uri="{FF2B5EF4-FFF2-40B4-BE49-F238E27FC236}">
                  <a16:creationId xmlns:a16="http://schemas.microsoft.com/office/drawing/2014/main" id="{37ADEA9B-A6FA-E372-6EFE-62B2FAB70A45}"/>
                </a:ext>
              </a:extLst>
            </p:cNvPr>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3472;p107">
              <a:extLst>
                <a:ext uri="{FF2B5EF4-FFF2-40B4-BE49-F238E27FC236}">
                  <a16:creationId xmlns:a16="http://schemas.microsoft.com/office/drawing/2014/main" id="{4460A631-4441-1ACF-8174-CCD4F5E02D94}"/>
                </a:ext>
              </a:extLst>
            </p:cNvPr>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3473;p107">
              <a:extLst>
                <a:ext uri="{FF2B5EF4-FFF2-40B4-BE49-F238E27FC236}">
                  <a16:creationId xmlns:a16="http://schemas.microsoft.com/office/drawing/2014/main" id="{3BB86813-83AF-7536-0F6A-0C7B4A54FE46}"/>
                </a:ext>
              </a:extLst>
            </p:cNvPr>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3474;p107">
              <a:extLst>
                <a:ext uri="{FF2B5EF4-FFF2-40B4-BE49-F238E27FC236}">
                  <a16:creationId xmlns:a16="http://schemas.microsoft.com/office/drawing/2014/main" id="{CC9C19B6-FA6F-8365-84B5-CCFCC993575C}"/>
                </a:ext>
              </a:extLst>
            </p:cNvPr>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3475;p107">
              <a:extLst>
                <a:ext uri="{FF2B5EF4-FFF2-40B4-BE49-F238E27FC236}">
                  <a16:creationId xmlns:a16="http://schemas.microsoft.com/office/drawing/2014/main" id="{50A34361-F3B2-6A5F-1B78-B8859E4CAE5C}"/>
                </a:ext>
              </a:extLst>
            </p:cNvPr>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3476;p107">
              <a:extLst>
                <a:ext uri="{FF2B5EF4-FFF2-40B4-BE49-F238E27FC236}">
                  <a16:creationId xmlns:a16="http://schemas.microsoft.com/office/drawing/2014/main" id="{452FF768-2504-980A-E097-EA29AD2DDEB3}"/>
                </a:ext>
              </a:extLst>
            </p:cNvPr>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3477;p107">
              <a:extLst>
                <a:ext uri="{FF2B5EF4-FFF2-40B4-BE49-F238E27FC236}">
                  <a16:creationId xmlns:a16="http://schemas.microsoft.com/office/drawing/2014/main" id="{718A121F-1A96-34A5-C32B-D28AF388579C}"/>
                </a:ext>
              </a:extLst>
            </p:cNvPr>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3478;p107">
              <a:extLst>
                <a:ext uri="{FF2B5EF4-FFF2-40B4-BE49-F238E27FC236}">
                  <a16:creationId xmlns:a16="http://schemas.microsoft.com/office/drawing/2014/main" id="{64E8CA73-5BC8-6CEB-9DBA-03090F0FD4CB}"/>
                </a:ext>
              </a:extLst>
            </p:cNvPr>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3479;p107">
              <a:extLst>
                <a:ext uri="{FF2B5EF4-FFF2-40B4-BE49-F238E27FC236}">
                  <a16:creationId xmlns:a16="http://schemas.microsoft.com/office/drawing/2014/main" id="{54CA3744-BBA2-369B-C7A1-B7A402884EBC}"/>
                </a:ext>
              </a:extLst>
            </p:cNvPr>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3480;p107">
              <a:extLst>
                <a:ext uri="{FF2B5EF4-FFF2-40B4-BE49-F238E27FC236}">
                  <a16:creationId xmlns:a16="http://schemas.microsoft.com/office/drawing/2014/main" id="{522EAD4E-0111-9A8E-1388-7ADB6359BC4A}"/>
                </a:ext>
              </a:extLst>
            </p:cNvPr>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3481;p107">
              <a:extLst>
                <a:ext uri="{FF2B5EF4-FFF2-40B4-BE49-F238E27FC236}">
                  <a16:creationId xmlns:a16="http://schemas.microsoft.com/office/drawing/2014/main" id="{DC31B8B3-3F40-B4FC-47B1-8A7C82E857F5}"/>
                </a:ext>
              </a:extLst>
            </p:cNvPr>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3482;p107">
              <a:extLst>
                <a:ext uri="{FF2B5EF4-FFF2-40B4-BE49-F238E27FC236}">
                  <a16:creationId xmlns:a16="http://schemas.microsoft.com/office/drawing/2014/main" id="{E4641E3B-57CC-703B-F470-C092D52359B1}"/>
                </a:ext>
              </a:extLst>
            </p:cNvPr>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3483;p107">
              <a:extLst>
                <a:ext uri="{FF2B5EF4-FFF2-40B4-BE49-F238E27FC236}">
                  <a16:creationId xmlns:a16="http://schemas.microsoft.com/office/drawing/2014/main" id="{F970C578-809F-19BA-66F9-318F5F2DE712}"/>
                </a:ext>
              </a:extLst>
            </p:cNvPr>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3484;p107">
              <a:extLst>
                <a:ext uri="{FF2B5EF4-FFF2-40B4-BE49-F238E27FC236}">
                  <a16:creationId xmlns:a16="http://schemas.microsoft.com/office/drawing/2014/main" id="{AF76D47F-6D7B-3EFD-14FD-568A5961CDAF}"/>
                </a:ext>
              </a:extLst>
            </p:cNvPr>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3485;p107">
              <a:extLst>
                <a:ext uri="{FF2B5EF4-FFF2-40B4-BE49-F238E27FC236}">
                  <a16:creationId xmlns:a16="http://schemas.microsoft.com/office/drawing/2014/main" id="{71D1F99F-4EA9-1DA0-FF37-E1DDCBCE9614}"/>
                </a:ext>
              </a:extLst>
            </p:cNvPr>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3486;p107">
              <a:extLst>
                <a:ext uri="{FF2B5EF4-FFF2-40B4-BE49-F238E27FC236}">
                  <a16:creationId xmlns:a16="http://schemas.microsoft.com/office/drawing/2014/main" id="{3421E19E-67E7-6694-715A-8B1D9D5E7BB8}"/>
                </a:ext>
              </a:extLst>
            </p:cNvPr>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3487;p107">
              <a:extLst>
                <a:ext uri="{FF2B5EF4-FFF2-40B4-BE49-F238E27FC236}">
                  <a16:creationId xmlns:a16="http://schemas.microsoft.com/office/drawing/2014/main" id="{F3888D50-B8A1-5E22-9A94-5C346C6DB399}"/>
                </a:ext>
              </a:extLst>
            </p:cNvPr>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3488;p107">
              <a:extLst>
                <a:ext uri="{FF2B5EF4-FFF2-40B4-BE49-F238E27FC236}">
                  <a16:creationId xmlns:a16="http://schemas.microsoft.com/office/drawing/2014/main" id="{B67D77CD-E327-C81A-8995-3884242A43A8}"/>
                </a:ext>
              </a:extLst>
            </p:cNvPr>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3489;p107">
              <a:extLst>
                <a:ext uri="{FF2B5EF4-FFF2-40B4-BE49-F238E27FC236}">
                  <a16:creationId xmlns:a16="http://schemas.microsoft.com/office/drawing/2014/main" id="{98C79EA9-7ACC-44CC-723C-4AA8ECBF959A}"/>
                </a:ext>
              </a:extLst>
            </p:cNvPr>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3490;p107">
              <a:extLst>
                <a:ext uri="{FF2B5EF4-FFF2-40B4-BE49-F238E27FC236}">
                  <a16:creationId xmlns:a16="http://schemas.microsoft.com/office/drawing/2014/main" id="{4F8CE86E-AFB4-FF37-08EC-476B52A81022}"/>
                </a:ext>
              </a:extLst>
            </p:cNvPr>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3491;p107">
              <a:extLst>
                <a:ext uri="{FF2B5EF4-FFF2-40B4-BE49-F238E27FC236}">
                  <a16:creationId xmlns:a16="http://schemas.microsoft.com/office/drawing/2014/main" id="{4DE2CE42-84A4-5E11-4908-7B52CB4B3542}"/>
                </a:ext>
              </a:extLst>
            </p:cNvPr>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3492;p107">
              <a:extLst>
                <a:ext uri="{FF2B5EF4-FFF2-40B4-BE49-F238E27FC236}">
                  <a16:creationId xmlns:a16="http://schemas.microsoft.com/office/drawing/2014/main" id="{4F106B3A-D523-41EB-F695-02F11FFC6C4C}"/>
                </a:ext>
              </a:extLst>
            </p:cNvPr>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3493;p107">
              <a:extLst>
                <a:ext uri="{FF2B5EF4-FFF2-40B4-BE49-F238E27FC236}">
                  <a16:creationId xmlns:a16="http://schemas.microsoft.com/office/drawing/2014/main" id="{AC21BA40-5873-FC6E-95F7-D4302560615A}"/>
                </a:ext>
              </a:extLst>
            </p:cNvPr>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3494;p107">
              <a:extLst>
                <a:ext uri="{FF2B5EF4-FFF2-40B4-BE49-F238E27FC236}">
                  <a16:creationId xmlns:a16="http://schemas.microsoft.com/office/drawing/2014/main" id="{45FE4BBB-7018-6492-9F37-A3EA71044DD5}"/>
                </a:ext>
              </a:extLst>
            </p:cNvPr>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3495;p107">
              <a:extLst>
                <a:ext uri="{FF2B5EF4-FFF2-40B4-BE49-F238E27FC236}">
                  <a16:creationId xmlns:a16="http://schemas.microsoft.com/office/drawing/2014/main" id="{3DDEC5A3-88FB-87BF-FA7E-25FF841843E3}"/>
                </a:ext>
              </a:extLst>
            </p:cNvPr>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3496;p107">
              <a:extLst>
                <a:ext uri="{FF2B5EF4-FFF2-40B4-BE49-F238E27FC236}">
                  <a16:creationId xmlns:a16="http://schemas.microsoft.com/office/drawing/2014/main" id="{A356E358-5B89-91B7-1638-E9057D2F3BB4}"/>
                </a:ext>
              </a:extLst>
            </p:cNvPr>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3497;p107">
              <a:extLst>
                <a:ext uri="{FF2B5EF4-FFF2-40B4-BE49-F238E27FC236}">
                  <a16:creationId xmlns:a16="http://schemas.microsoft.com/office/drawing/2014/main" id="{05E735F5-9993-1EB6-589D-566D7B7DAD1D}"/>
                </a:ext>
              </a:extLst>
            </p:cNvPr>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3498;p107">
              <a:extLst>
                <a:ext uri="{FF2B5EF4-FFF2-40B4-BE49-F238E27FC236}">
                  <a16:creationId xmlns:a16="http://schemas.microsoft.com/office/drawing/2014/main" id="{9D39200B-E046-97D4-E749-B98FF8AA65A5}"/>
                </a:ext>
              </a:extLst>
            </p:cNvPr>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3499;p107">
              <a:extLst>
                <a:ext uri="{FF2B5EF4-FFF2-40B4-BE49-F238E27FC236}">
                  <a16:creationId xmlns:a16="http://schemas.microsoft.com/office/drawing/2014/main" id="{13D34B92-71BC-88B0-9DF6-6C4C7559E410}"/>
                </a:ext>
              </a:extLst>
            </p:cNvPr>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3500;p107">
              <a:extLst>
                <a:ext uri="{FF2B5EF4-FFF2-40B4-BE49-F238E27FC236}">
                  <a16:creationId xmlns:a16="http://schemas.microsoft.com/office/drawing/2014/main" id="{B8F4055E-9B26-9D14-D3EA-C2EF50FDF940}"/>
                </a:ext>
              </a:extLst>
            </p:cNvPr>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3501;p107">
              <a:extLst>
                <a:ext uri="{FF2B5EF4-FFF2-40B4-BE49-F238E27FC236}">
                  <a16:creationId xmlns:a16="http://schemas.microsoft.com/office/drawing/2014/main" id="{23E9F38B-29DD-C5DB-3FEC-666CF8C125AB}"/>
                </a:ext>
              </a:extLst>
            </p:cNvPr>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3502;p107">
              <a:extLst>
                <a:ext uri="{FF2B5EF4-FFF2-40B4-BE49-F238E27FC236}">
                  <a16:creationId xmlns:a16="http://schemas.microsoft.com/office/drawing/2014/main" id="{C5AE04B9-D653-50D8-4DC9-1D0F834DCD0D}"/>
                </a:ext>
              </a:extLst>
            </p:cNvPr>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chemeClr val="dk1">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23327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758372" y="398648"/>
            <a:ext cx="7627256" cy="4521695"/>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65"/>
          <p:cNvSpPr/>
          <p:nvPr/>
        </p:nvSpPr>
        <p:spPr>
          <a:xfrm>
            <a:off x="902711" y="564092"/>
            <a:ext cx="7334146" cy="418076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088572" y="486151"/>
            <a:ext cx="4591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Introduction</a:t>
            </a:r>
            <a:endParaRPr sz="3600" dirty="0"/>
          </a:p>
        </p:txBody>
      </p:sp>
      <p:sp>
        <p:nvSpPr>
          <p:cNvPr id="691" name="Google Shape;691;p65"/>
          <p:cNvSpPr txBox="1">
            <a:spLocks noGrp="1"/>
          </p:cNvSpPr>
          <p:nvPr>
            <p:ph type="subTitle" idx="1"/>
          </p:nvPr>
        </p:nvSpPr>
        <p:spPr>
          <a:xfrm>
            <a:off x="1322616" y="1123035"/>
            <a:ext cx="6914241" cy="30628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"Introducing 'Mr.Volted,' an innovative chatbot designed to revolutionize the field of electrical engineering. Mr.Volted is equipped with a vast repository of locally curated data, providing lightning-fast and accurate answers without relying on internet sources. Its primary focus is to serve as an indispensable tool for both learners and researchers, simplifying access to critical electrical engineering knowledge. Our research question aimed to optimize knowledge accessibility for Student learning. We achieved this by integrating advanced AI models from </a:t>
            </a:r>
            <a:r>
              <a:rPr lang="en-US" sz="1600" dirty="0" err="1"/>
              <a:t>Langchain</a:t>
            </a:r>
            <a:r>
              <a:rPr lang="en-US" sz="1600" dirty="0"/>
              <a:t> and OpenAI for natural language understanding and generation. 'Mr.Volted' is poised to enhance the learning experience and accelerate research in electrical engineering, offering a reliable, locally sourced knowledge hub for enthusiasts and professionals alike."</a:t>
            </a:r>
          </a:p>
        </p:txBody>
      </p:sp>
      <p:grpSp>
        <p:nvGrpSpPr>
          <p:cNvPr id="692" name="Google Shape;692;p65"/>
          <p:cNvGrpSpPr/>
          <p:nvPr/>
        </p:nvGrpSpPr>
        <p:grpSpPr>
          <a:xfrm rot="5400000">
            <a:off x="40448" y="388372"/>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8" name="Google Shape;618;p63"/>
          <p:cNvSpPr/>
          <p:nvPr/>
        </p:nvSpPr>
        <p:spPr>
          <a:xfrm>
            <a:off x="458510" y="2370444"/>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3"/>
          <p:cNvSpPr/>
          <p:nvPr/>
        </p:nvSpPr>
        <p:spPr>
          <a:xfrm>
            <a:off x="4802044" y="1058449"/>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3"/>
          <p:cNvSpPr/>
          <p:nvPr/>
        </p:nvSpPr>
        <p:spPr>
          <a:xfrm>
            <a:off x="4869945" y="2298572"/>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3"/>
          <p:cNvSpPr/>
          <p:nvPr/>
        </p:nvSpPr>
        <p:spPr>
          <a:xfrm>
            <a:off x="473980" y="1061227"/>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3"/>
          <p:cNvSpPr txBox="1">
            <a:spLocks noGrp="1"/>
          </p:cNvSpPr>
          <p:nvPr>
            <p:ph type="title" idx="15"/>
          </p:nvPr>
        </p:nvSpPr>
        <p:spPr>
          <a:xfrm>
            <a:off x="2094457" y="104412"/>
            <a:ext cx="495508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a:t>
            </a:r>
            <a:endParaRPr dirty="0"/>
          </a:p>
        </p:txBody>
      </p:sp>
      <p:sp>
        <p:nvSpPr>
          <p:cNvPr id="623" name="Google Shape;623;p63"/>
          <p:cNvSpPr txBox="1">
            <a:spLocks noGrp="1"/>
          </p:cNvSpPr>
          <p:nvPr>
            <p:ph type="title"/>
          </p:nvPr>
        </p:nvSpPr>
        <p:spPr>
          <a:xfrm>
            <a:off x="1377254" y="945102"/>
            <a:ext cx="3304509"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b="1" i="0" dirty="0">
                <a:effectLst/>
                <a:latin typeface="Söhne"/>
              </a:rPr>
              <a:t>Knowledge Accessibility</a:t>
            </a:r>
            <a:endParaRPr sz="2400" dirty="0"/>
          </a:p>
        </p:txBody>
      </p:sp>
      <p:sp>
        <p:nvSpPr>
          <p:cNvPr id="624" name="Google Shape;624;p63"/>
          <p:cNvSpPr txBox="1">
            <a:spLocks noGrp="1"/>
          </p:cNvSpPr>
          <p:nvPr>
            <p:ph type="subTitle" idx="1"/>
          </p:nvPr>
        </p:nvSpPr>
        <p:spPr>
          <a:xfrm>
            <a:off x="1392720" y="1564006"/>
            <a:ext cx="2781627"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Users can quickly and easily access accurate electrical engineering information from the local database, promoting efficient learning and research.</a:t>
            </a:r>
            <a:endParaRPr sz="1100" dirty="0"/>
          </a:p>
        </p:txBody>
      </p:sp>
      <p:sp>
        <p:nvSpPr>
          <p:cNvPr id="625" name="Google Shape;625;p63"/>
          <p:cNvSpPr txBox="1">
            <a:spLocks noGrp="1"/>
          </p:cNvSpPr>
          <p:nvPr>
            <p:ph type="title" idx="2"/>
          </p:nvPr>
        </p:nvSpPr>
        <p:spPr>
          <a:xfrm>
            <a:off x="1377254" y="2382276"/>
            <a:ext cx="3768911" cy="6313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b="1" i="0" dirty="0">
                <a:effectLst/>
                <a:latin typeface="Söhne"/>
              </a:rPr>
              <a:t>Advanced Natural </a:t>
            </a:r>
            <a:br>
              <a:rPr lang="en-US" sz="2400" b="1" i="0" dirty="0">
                <a:effectLst/>
                <a:latin typeface="Söhne"/>
              </a:rPr>
            </a:br>
            <a:r>
              <a:rPr lang="en-US" sz="2400" b="1" i="0" dirty="0">
                <a:effectLst/>
                <a:latin typeface="Söhne"/>
              </a:rPr>
              <a:t>Language Processing (NLP)</a:t>
            </a:r>
            <a:endParaRPr lang="en-US" sz="2400" dirty="0"/>
          </a:p>
        </p:txBody>
      </p:sp>
      <p:sp>
        <p:nvSpPr>
          <p:cNvPr id="626" name="Google Shape;626;p63"/>
          <p:cNvSpPr txBox="1">
            <a:spLocks noGrp="1"/>
          </p:cNvSpPr>
          <p:nvPr>
            <p:ph type="subTitle" idx="3"/>
          </p:nvPr>
        </p:nvSpPr>
        <p:spPr>
          <a:xfrm>
            <a:off x="1377250" y="3071245"/>
            <a:ext cx="3601995"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Implemented and optimized </a:t>
            </a:r>
            <a:r>
              <a:rPr lang="en-US" sz="1100" dirty="0" err="1"/>
              <a:t>Langchain</a:t>
            </a:r>
            <a:r>
              <a:rPr lang="en-US" sz="1100" dirty="0"/>
              <a:t> and OpenAI's NLP models to enhance the chatbot's ability to understand and respond to user queries effectively.</a:t>
            </a:r>
            <a:endParaRPr sz="1100" dirty="0"/>
          </a:p>
        </p:txBody>
      </p:sp>
      <p:sp>
        <p:nvSpPr>
          <p:cNvPr id="627" name="Google Shape;627;p63"/>
          <p:cNvSpPr txBox="1">
            <a:spLocks noGrp="1"/>
          </p:cNvSpPr>
          <p:nvPr>
            <p:ph type="title" idx="4"/>
          </p:nvPr>
        </p:nvSpPr>
        <p:spPr>
          <a:xfrm>
            <a:off x="5705318" y="942324"/>
            <a:ext cx="3304509"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i="0" dirty="0">
                <a:effectLst/>
                <a:latin typeface="Söhne"/>
              </a:rPr>
              <a:t>User-Friendly Interface</a:t>
            </a:r>
            <a:endParaRPr dirty="0"/>
          </a:p>
        </p:txBody>
      </p:sp>
      <p:sp>
        <p:nvSpPr>
          <p:cNvPr id="628" name="Google Shape;628;p63"/>
          <p:cNvSpPr txBox="1">
            <a:spLocks noGrp="1"/>
          </p:cNvSpPr>
          <p:nvPr>
            <p:ph type="subTitle" idx="5"/>
          </p:nvPr>
        </p:nvSpPr>
        <p:spPr>
          <a:xfrm>
            <a:off x="5725506" y="1480599"/>
            <a:ext cx="3304507"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An intuitive and user-friendly chatbot interface that accommodates both novice learners and seasoned researchers, making information retrieval seamless.</a:t>
            </a:r>
            <a:endParaRPr sz="1100" dirty="0"/>
          </a:p>
        </p:txBody>
      </p:sp>
      <p:sp>
        <p:nvSpPr>
          <p:cNvPr id="629" name="Google Shape;629;p63"/>
          <p:cNvSpPr txBox="1">
            <a:spLocks noGrp="1"/>
          </p:cNvSpPr>
          <p:nvPr>
            <p:ph type="title" idx="6"/>
          </p:nvPr>
        </p:nvSpPr>
        <p:spPr>
          <a:xfrm>
            <a:off x="5786335" y="2266312"/>
            <a:ext cx="3304507"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Educational Impact</a:t>
            </a:r>
            <a:endParaRPr sz="2400" dirty="0"/>
          </a:p>
        </p:txBody>
      </p:sp>
      <p:sp>
        <p:nvSpPr>
          <p:cNvPr id="630" name="Google Shape;630;p63"/>
          <p:cNvSpPr txBox="1">
            <a:spLocks noGrp="1"/>
          </p:cNvSpPr>
          <p:nvPr>
            <p:ph type="subTitle" idx="7"/>
          </p:nvPr>
        </p:nvSpPr>
        <p:spPr>
          <a:xfrm>
            <a:off x="5794604" y="2731879"/>
            <a:ext cx="3253449"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Tracking its usage among learners, educators, and researchers to quantify its contribution to the field of electrical engineering</a:t>
            </a:r>
            <a:endParaRPr sz="1100" dirty="0"/>
          </a:p>
        </p:txBody>
      </p:sp>
      <p:sp>
        <p:nvSpPr>
          <p:cNvPr id="631" name="Google Shape;631;p63"/>
          <p:cNvSpPr txBox="1">
            <a:spLocks noGrp="1"/>
          </p:cNvSpPr>
          <p:nvPr>
            <p:ph type="title" idx="8"/>
          </p:nvPr>
        </p:nvSpPr>
        <p:spPr>
          <a:xfrm>
            <a:off x="473980" y="1227877"/>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32" name="Google Shape;632;p63"/>
          <p:cNvSpPr txBox="1">
            <a:spLocks noGrp="1"/>
          </p:cNvSpPr>
          <p:nvPr>
            <p:ph type="title" idx="9"/>
          </p:nvPr>
        </p:nvSpPr>
        <p:spPr>
          <a:xfrm>
            <a:off x="458510" y="2537094"/>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33" name="Google Shape;633;p63"/>
          <p:cNvSpPr txBox="1">
            <a:spLocks noGrp="1"/>
          </p:cNvSpPr>
          <p:nvPr>
            <p:ph type="title" idx="13"/>
          </p:nvPr>
        </p:nvSpPr>
        <p:spPr>
          <a:xfrm>
            <a:off x="4802044" y="1225099"/>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34" name="Google Shape;634;p63"/>
          <p:cNvSpPr txBox="1">
            <a:spLocks noGrp="1"/>
          </p:cNvSpPr>
          <p:nvPr>
            <p:ph type="title" idx="14"/>
          </p:nvPr>
        </p:nvSpPr>
        <p:spPr>
          <a:xfrm>
            <a:off x="4869945" y="2465222"/>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635" name="Google Shape;635;p63"/>
          <p:cNvGrpSpPr/>
          <p:nvPr/>
        </p:nvGrpSpPr>
        <p:grpSpPr>
          <a:xfrm rot="5400000" flipH="1">
            <a:off x="7750505" y="3246409"/>
            <a:ext cx="2029024" cy="1088542"/>
            <a:chOff x="773350" y="518000"/>
            <a:chExt cx="2757950" cy="1479600"/>
          </a:xfrm>
        </p:grpSpPr>
        <p:sp>
          <p:nvSpPr>
            <p:cNvPr id="636" name="Google Shape;636;p6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39" name="Google Shape;639;p63"/>
          <p:cNvPicPr preferRelativeResize="0"/>
          <p:nvPr/>
        </p:nvPicPr>
        <p:blipFill>
          <a:blip r:embed="rId3">
            <a:alphaModFix/>
          </a:blip>
          <a:stretch>
            <a:fillRect/>
          </a:stretch>
        </p:blipFill>
        <p:spPr>
          <a:xfrm>
            <a:off x="-129458" y="0"/>
            <a:ext cx="2441750" cy="1479701"/>
          </a:xfrm>
          <a:prstGeom prst="rect">
            <a:avLst/>
          </a:prstGeom>
          <a:noFill/>
          <a:ln>
            <a:noFill/>
          </a:ln>
        </p:spPr>
      </p:pic>
      <p:grpSp>
        <p:nvGrpSpPr>
          <p:cNvPr id="640" name="Google Shape;640;p63"/>
          <p:cNvGrpSpPr/>
          <p:nvPr/>
        </p:nvGrpSpPr>
        <p:grpSpPr>
          <a:xfrm flipH="1">
            <a:off x="11657" y="4581431"/>
            <a:ext cx="2598996" cy="484774"/>
            <a:chOff x="1298650" y="3255600"/>
            <a:chExt cx="3427850" cy="639375"/>
          </a:xfrm>
        </p:grpSpPr>
        <p:sp>
          <p:nvSpPr>
            <p:cNvPr id="641" name="Google Shape;641;p6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63"/>
          <p:cNvGrpSpPr/>
          <p:nvPr/>
        </p:nvGrpSpPr>
        <p:grpSpPr>
          <a:xfrm rot="10800000" flipH="1">
            <a:off x="6465188" y="232212"/>
            <a:ext cx="2598996" cy="484774"/>
            <a:chOff x="1298650" y="3255600"/>
            <a:chExt cx="3427850" cy="639375"/>
          </a:xfrm>
        </p:grpSpPr>
        <p:sp>
          <p:nvSpPr>
            <p:cNvPr id="644" name="Google Shape;644;p6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63"/>
          <p:cNvGrpSpPr/>
          <p:nvPr/>
        </p:nvGrpSpPr>
        <p:grpSpPr>
          <a:xfrm>
            <a:off x="3990161" y="799555"/>
            <a:ext cx="1163678" cy="63948"/>
            <a:chOff x="3779200" y="1371600"/>
            <a:chExt cx="1992600" cy="109500"/>
          </a:xfrm>
        </p:grpSpPr>
        <p:sp>
          <p:nvSpPr>
            <p:cNvPr id="647" name="Google Shape;647;p6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20;p63">
            <a:extLst>
              <a:ext uri="{FF2B5EF4-FFF2-40B4-BE49-F238E27FC236}">
                <a16:creationId xmlns:a16="http://schemas.microsoft.com/office/drawing/2014/main" id="{7FBBC022-03D9-06FD-A00E-25546401CB75}"/>
              </a:ext>
            </a:extLst>
          </p:cNvPr>
          <p:cNvSpPr/>
          <p:nvPr/>
        </p:nvSpPr>
        <p:spPr>
          <a:xfrm>
            <a:off x="473972" y="3756419"/>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29;p63">
            <a:extLst>
              <a:ext uri="{FF2B5EF4-FFF2-40B4-BE49-F238E27FC236}">
                <a16:creationId xmlns:a16="http://schemas.microsoft.com/office/drawing/2014/main" id="{CE4F70EE-F715-4687-B34E-A2B5BBD12C13}"/>
              </a:ext>
            </a:extLst>
          </p:cNvPr>
          <p:cNvSpPr txBox="1">
            <a:spLocks/>
          </p:cNvSpPr>
          <p:nvPr/>
        </p:nvSpPr>
        <p:spPr>
          <a:xfrm>
            <a:off x="1377250" y="3622399"/>
            <a:ext cx="3471045"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b="1" i="0" dirty="0">
                <a:effectLst/>
                <a:latin typeface="Söhne"/>
              </a:rPr>
              <a:t>Research Acceleration</a:t>
            </a:r>
            <a:endParaRPr lang="en-US" dirty="0"/>
          </a:p>
        </p:txBody>
      </p:sp>
      <p:sp>
        <p:nvSpPr>
          <p:cNvPr id="4" name="Google Shape;630;p63">
            <a:extLst>
              <a:ext uri="{FF2B5EF4-FFF2-40B4-BE49-F238E27FC236}">
                <a16:creationId xmlns:a16="http://schemas.microsoft.com/office/drawing/2014/main" id="{2BC60402-5EDC-30BB-B353-9CF362A20613}"/>
              </a:ext>
            </a:extLst>
          </p:cNvPr>
          <p:cNvSpPr txBox="1">
            <a:spLocks/>
          </p:cNvSpPr>
          <p:nvPr/>
        </p:nvSpPr>
        <p:spPr>
          <a:xfrm>
            <a:off x="1377250" y="4200959"/>
            <a:ext cx="3690994"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sz="1100" dirty="0"/>
              <a:t>Evaluate how "Mr.Volted" facilitates research by streamlining access to foundational knowledge, reducing time spent on information gathering, and supporting data-driven experiments and studies.</a:t>
            </a:r>
          </a:p>
        </p:txBody>
      </p:sp>
      <p:sp>
        <p:nvSpPr>
          <p:cNvPr id="5" name="Google Shape;634;p63">
            <a:extLst>
              <a:ext uri="{FF2B5EF4-FFF2-40B4-BE49-F238E27FC236}">
                <a16:creationId xmlns:a16="http://schemas.microsoft.com/office/drawing/2014/main" id="{0B257CE6-1378-D8C2-48F0-052F178CFFEE}"/>
              </a:ext>
            </a:extLst>
          </p:cNvPr>
          <p:cNvSpPr txBox="1">
            <a:spLocks/>
          </p:cNvSpPr>
          <p:nvPr/>
        </p:nvSpPr>
        <p:spPr>
          <a:xfrm>
            <a:off x="473972" y="3923069"/>
            <a:ext cx="818100" cy="484800"/>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05</a:t>
            </a:r>
          </a:p>
        </p:txBody>
      </p:sp>
      <p:sp>
        <p:nvSpPr>
          <p:cNvPr id="6" name="Google Shape;620;p63">
            <a:extLst>
              <a:ext uri="{FF2B5EF4-FFF2-40B4-BE49-F238E27FC236}">
                <a16:creationId xmlns:a16="http://schemas.microsoft.com/office/drawing/2014/main" id="{CD90ABB1-FF16-A25A-9765-17653C830CE7}"/>
              </a:ext>
            </a:extLst>
          </p:cNvPr>
          <p:cNvSpPr/>
          <p:nvPr/>
        </p:nvSpPr>
        <p:spPr>
          <a:xfrm>
            <a:off x="4869945" y="3618117"/>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9;p63">
            <a:extLst>
              <a:ext uri="{FF2B5EF4-FFF2-40B4-BE49-F238E27FC236}">
                <a16:creationId xmlns:a16="http://schemas.microsoft.com/office/drawing/2014/main" id="{4F4A2A4F-B4A0-F0E2-C743-08671D6D6094}"/>
              </a:ext>
            </a:extLst>
          </p:cNvPr>
          <p:cNvSpPr txBox="1">
            <a:spLocks/>
          </p:cNvSpPr>
          <p:nvPr/>
        </p:nvSpPr>
        <p:spPr>
          <a:xfrm>
            <a:off x="5733183" y="3816245"/>
            <a:ext cx="333073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2400" b="1" i="0" dirty="0">
                <a:effectLst/>
                <a:latin typeface="Söhne"/>
              </a:rPr>
              <a:t>Comprehensive Data Repository</a:t>
            </a:r>
            <a:endParaRPr lang="en-US" sz="2400" dirty="0"/>
          </a:p>
          <a:p>
            <a:endParaRPr lang="en-US" dirty="0"/>
          </a:p>
        </p:txBody>
      </p:sp>
      <p:sp>
        <p:nvSpPr>
          <p:cNvPr id="8" name="Google Shape;630;p63">
            <a:extLst>
              <a:ext uri="{FF2B5EF4-FFF2-40B4-BE49-F238E27FC236}">
                <a16:creationId xmlns:a16="http://schemas.microsoft.com/office/drawing/2014/main" id="{6B34E4FA-467C-0568-5E8D-70252C12C125}"/>
              </a:ext>
            </a:extLst>
          </p:cNvPr>
          <p:cNvSpPr txBox="1">
            <a:spLocks/>
          </p:cNvSpPr>
          <p:nvPr/>
        </p:nvSpPr>
        <p:spPr>
          <a:xfrm>
            <a:off x="5733183" y="4332916"/>
            <a:ext cx="333074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lvl="0" indent="0" algn="l" rtl="0">
              <a:spcBef>
                <a:spcPts val="0"/>
              </a:spcBef>
              <a:spcAft>
                <a:spcPts val="0"/>
              </a:spcAft>
              <a:buNone/>
            </a:pPr>
            <a:r>
              <a:rPr lang="en-US" sz="1100" dirty="0"/>
              <a:t>Continuously expand and update the local data repository to encompass a wide spectrum of electrical engineering topics, from basics to advanced concepts.</a:t>
            </a:r>
          </a:p>
        </p:txBody>
      </p:sp>
      <p:sp>
        <p:nvSpPr>
          <p:cNvPr id="9" name="Google Shape;634;p63">
            <a:extLst>
              <a:ext uri="{FF2B5EF4-FFF2-40B4-BE49-F238E27FC236}">
                <a16:creationId xmlns:a16="http://schemas.microsoft.com/office/drawing/2014/main" id="{1C57954E-75D5-0F31-B259-787F33F2ECFE}"/>
              </a:ext>
            </a:extLst>
          </p:cNvPr>
          <p:cNvSpPr txBox="1">
            <a:spLocks/>
          </p:cNvSpPr>
          <p:nvPr/>
        </p:nvSpPr>
        <p:spPr>
          <a:xfrm>
            <a:off x="4869945" y="3784767"/>
            <a:ext cx="818100" cy="484800"/>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06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pic>
        <p:nvPicPr>
          <p:cNvPr id="8" name="Picture 7">
            <a:extLst>
              <a:ext uri="{FF2B5EF4-FFF2-40B4-BE49-F238E27FC236}">
                <a16:creationId xmlns:a16="http://schemas.microsoft.com/office/drawing/2014/main" id="{A3247698-C65F-042D-C20B-7EB0179BD75B}"/>
              </a:ext>
            </a:extLst>
          </p:cNvPr>
          <p:cNvPicPr>
            <a:picLocks noChangeAspect="1"/>
          </p:cNvPicPr>
          <p:nvPr/>
        </p:nvPicPr>
        <p:blipFill>
          <a:blip r:embed="rId3"/>
          <a:stretch>
            <a:fillRect/>
          </a:stretch>
        </p:blipFill>
        <p:spPr>
          <a:xfrm>
            <a:off x="391885" y="220435"/>
            <a:ext cx="8360229" cy="47026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81"/>
          <p:cNvSpPr txBox="1">
            <a:spLocks noGrp="1"/>
          </p:cNvSpPr>
          <p:nvPr>
            <p:ph type="title"/>
          </p:nvPr>
        </p:nvSpPr>
        <p:spPr>
          <a:xfrm>
            <a:off x="1831112" y="118009"/>
            <a:ext cx="527432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Methodology</a:t>
            </a:r>
            <a:endParaRPr sz="3200" dirty="0"/>
          </a:p>
        </p:txBody>
      </p:sp>
      <p:grpSp>
        <p:nvGrpSpPr>
          <p:cNvPr id="1027" name="Google Shape;1027;p81"/>
          <p:cNvGrpSpPr/>
          <p:nvPr/>
        </p:nvGrpSpPr>
        <p:grpSpPr>
          <a:xfrm>
            <a:off x="3778595" y="118009"/>
            <a:ext cx="1160092" cy="63948"/>
            <a:chOff x="3779200" y="1371600"/>
            <a:chExt cx="1992600" cy="109500"/>
          </a:xfrm>
        </p:grpSpPr>
        <p:sp>
          <p:nvSpPr>
            <p:cNvPr id="1028" name="Google Shape;1028;p81"/>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81"/>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81"/>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81"/>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81"/>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81"/>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81"/>
          <p:cNvGrpSpPr/>
          <p:nvPr/>
        </p:nvGrpSpPr>
        <p:grpSpPr>
          <a:xfrm>
            <a:off x="-87198" y="150599"/>
            <a:ext cx="2125761" cy="273605"/>
            <a:chOff x="198225" y="4390550"/>
            <a:chExt cx="3765075" cy="484600"/>
          </a:xfrm>
        </p:grpSpPr>
        <p:sp>
          <p:nvSpPr>
            <p:cNvPr id="1035" name="Google Shape;1035;p8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8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81"/>
          <p:cNvGrpSpPr/>
          <p:nvPr/>
        </p:nvGrpSpPr>
        <p:grpSpPr>
          <a:xfrm flipH="1">
            <a:off x="7127191" y="4719295"/>
            <a:ext cx="2125761" cy="273605"/>
            <a:chOff x="198225" y="4390550"/>
            <a:chExt cx="3765075" cy="484600"/>
          </a:xfrm>
        </p:grpSpPr>
        <p:sp>
          <p:nvSpPr>
            <p:cNvPr id="1038" name="Google Shape;1038;p8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8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88441666-C2AD-36DD-3580-AF185CD1BDDA}"/>
              </a:ext>
            </a:extLst>
          </p:cNvPr>
          <p:cNvSpPr txBox="1"/>
          <p:nvPr/>
        </p:nvSpPr>
        <p:spPr>
          <a:xfrm>
            <a:off x="832933" y="635710"/>
            <a:ext cx="7772972" cy="4247317"/>
          </a:xfrm>
          <a:prstGeom prst="rect">
            <a:avLst/>
          </a:prstGeom>
          <a:noFill/>
        </p:spPr>
        <p:txBody>
          <a:bodyPr wrap="square" rtlCol="0">
            <a:spAutoFit/>
          </a:bodyPr>
          <a:lstStyle/>
          <a:p>
            <a:r>
              <a:rPr lang="en-US" sz="1600" b="1" dirty="0">
                <a:solidFill>
                  <a:schemeClr val="bg1"/>
                </a:solidFill>
                <a:latin typeface="IBM Plex Sans Medium" panose="020B0603050203000203" pitchFamily="34" charset="0"/>
              </a:rPr>
              <a:t>1) Pdf Data Extraction:</a:t>
            </a:r>
          </a:p>
          <a:p>
            <a:r>
              <a:rPr lang="en-US" sz="1300" dirty="0">
                <a:solidFill>
                  <a:schemeClr val="bg1"/>
                </a:solidFill>
                <a:latin typeface="IBM Plex Sans Medium" panose="020B0603050203000203" pitchFamily="34" charset="0"/>
              </a:rPr>
              <a:t>We Begin by extracting text data from PDF documents to be incorporated into the knowledge base.</a:t>
            </a:r>
          </a:p>
          <a:p>
            <a:endParaRPr lang="en-US" dirty="0">
              <a:solidFill>
                <a:schemeClr val="bg1"/>
              </a:solidFill>
              <a:latin typeface="IBM Plex Sans Medium" panose="020B0603050203000203" pitchFamily="34" charset="0"/>
            </a:endParaRPr>
          </a:p>
          <a:p>
            <a:r>
              <a:rPr lang="en-US" sz="1600" b="1" dirty="0">
                <a:solidFill>
                  <a:schemeClr val="bg1"/>
                </a:solidFill>
                <a:latin typeface="IBM Plex Sans Medium" panose="020B0603050203000203" pitchFamily="34" charset="0"/>
              </a:rPr>
              <a:t>2) Data Chunking:</a:t>
            </a:r>
          </a:p>
          <a:p>
            <a:r>
              <a:rPr lang="en-US" sz="1300" dirty="0">
                <a:solidFill>
                  <a:schemeClr val="bg1"/>
                </a:solidFill>
                <a:latin typeface="IBM Plex Sans Medium" panose="020B0603050203000203" pitchFamily="34" charset="0"/>
              </a:rPr>
              <a:t>The Model break down the extracted text data into smaller, manageable chunks, ensuring they are of a reasonable size for processing.</a:t>
            </a:r>
          </a:p>
          <a:p>
            <a:endParaRPr lang="en-US" dirty="0">
              <a:solidFill>
                <a:schemeClr val="bg1"/>
              </a:solidFill>
              <a:latin typeface="IBM Plex Sans Medium" panose="020B0603050203000203" pitchFamily="34" charset="0"/>
            </a:endParaRPr>
          </a:p>
          <a:p>
            <a:r>
              <a:rPr lang="en-US" sz="1600" b="1" dirty="0">
                <a:solidFill>
                  <a:schemeClr val="bg1"/>
                </a:solidFill>
                <a:latin typeface="IBM Plex Sans Medium" panose="020B0603050203000203" pitchFamily="34" charset="0"/>
              </a:rPr>
              <a:t>3) Text Embedding:</a:t>
            </a:r>
          </a:p>
          <a:p>
            <a:r>
              <a:rPr lang="en-US" sz="1300" dirty="0">
                <a:solidFill>
                  <a:schemeClr val="bg1"/>
                </a:solidFill>
                <a:latin typeface="IBM Plex Sans Medium" panose="020B0603050203000203" pitchFamily="34" charset="0"/>
              </a:rPr>
              <a:t>Then the Model converts each data chunk into numerical embeddings using a suitable method, such as Word2Vec or Doc2Vec, to represent the semantic meaning of the text.</a:t>
            </a:r>
          </a:p>
          <a:p>
            <a:endParaRPr lang="en-US" dirty="0">
              <a:solidFill>
                <a:schemeClr val="bg1"/>
              </a:solidFill>
              <a:latin typeface="IBM Plex Sans Medium" panose="020B0603050203000203" pitchFamily="34" charset="0"/>
            </a:endParaRPr>
          </a:p>
          <a:p>
            <a:r>
              <a:rPr lang="en-US" sz="1600" b="1" dirty="0">
                <a:solidFill>
                  <a:schemeClr val="bg1"/>
                </a:solidFill>
                <a:latin typeface="IBM Plex Sans Medium" panose="020B0603050203000203" pitchFamily="34" charset="0"/>
              </a:rPr>
              <a:t>4) Knowledge Base Creation:</a:t>
            </a:r>
          </a:p>
          <a:p>
            <a:r>
              <a:rPr lang="en-US" sz="1300" dirty="0">
                <a:solidFill>
                  <a:schemeClr val="bg1"/>
                </a:solidFill>
                <a:latin typeface="IBM Plex Sans Medium" panose="020B0603050203000203" pitchFamily="34" charset="0"/>
              </a:rPr>
              <a:t>It stores these numerical embeddings in the knowledge base, associating each vector with its corresponding text chunk.  </a:t>
            </a:r>
          </a:p>
          <a:p>
            <a:endParaRPr lang="en-US" sz="1300" dirty="0">
              <a:solidFill>
                <a:schemeClr val="bg1"/>
              </a:solidFill>
              <a:latin typeface="IBM Plex Sans Medium" panose="020B0603050203000203" pitchFamily="34" charset="0"/>
            </a:endParaRPr>
          </a:p>
          <a:p>
            <a:r>
              <a:rPr lang="en-US" sz="1600" b="1" dirty="0">
                <a:solidFill>
                  <a:schemeClr val="bg1"/>
                </a:solidFill>
                <a:latin typeface="IBM Plex Sans Medium" panose="020B0603050203000203" pitchFamily="34" charset="0"/>
              </a:rPr>
              <a:t>5) User Query Embedding:</a:t>
            </a:r>
          </a:p>
          <a:p>
            <a:r>
              <a:rPr lang="en-US" sz="1300" dirty="0">
                <a:solidFill>
                  <a:schemeClr val="bg1"/>
                </a:solidFill>
                <a:latin typeface="IBM Plex Sans Medium" panose="020B0603050203000203" pitchFamily="34" charset="0"/>
              </a:rPr>
              <a:t>When a user submits a query, employ the same text embedding method to convert the question into a numerical representation.</a:t>
            </a:r>
          </a:p>
          <a:p>
            <a:endParaRPr lang="en-US" dirty="0">
              <a:solidFill>
                <a:schemeClr val="bg1"/>
              </a:solidFill>
              <a:latin typeface="IBM Plex Sans Medium" panose="020B0603050203000203" pitchFamily="34" charset="0"/>
            </a:endParaRPr>
          </a:p>
        </p:txBody>
      </p:sp>
    </p:spTree>
    <p:extLst>
      <p:ext uri="{BB962C8B-B14F-4D97-AF65-F5344CB8AC3E}">
        <p14:creationId xmlns:p14="http://schemas.microsoft.com/office/powerpoint/2010/main" val="2348020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81"/>
          <p:cNvSpPr txBox="1">
            <a:spLocks noGrp="1"/>
          </p:cNvSpPr>
          <p:nvPr>
            <p:ph type="title"/>
          </p:nvPr>
        </p:nvSpPr>
        <p:spPr>
          <a:xfrm>
            <a:off x="1831112" y="287402"/>
            <a:ext cx="527432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grpSp>
        <p:nvGrpSpPr>
          <p:cNvPr id="1027" name="Google Shape;1027;p81"/>
          <p:cNvGrpSpPr/>
          <p:nvPr/>
        </p:nvGrpSpPr>
        <p:grpSpPr>
          <a:xfrm>
            <a:off x="3778595" y="118009"/>
            <a:ext cx="1160092" cy="63948"/>
            <a:chOff x="3779200" y="1371600"/>
            <a:chExt cx="1992600" cy="109500"/>
          </a:xfrm>
        </p:grpSpPr>
        <p:sp>
          <p:nvSpPr>
            <p:cNvPr id="1028" name="Google Shape;1028;p81"/>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81"/>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81"/>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81"/>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81"/>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81"/>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81"/>
          <p:cNvGrpSpPr/>
          <p:nvPr/>
        </p:nvGrpSpPr>
        <p:grpSpPr>
          <a:xfrm>
            <a:off x="-87198" y="150599"/>
            <a:ext cx="2125761" cy="273605"/>
            <a:chOff x="198225" y="4390550"/>
            <a:chExt cx="3765075" cy="484600"/>
          </a:xfrm>
        </p:grpSpPr>
        <p:sp>
          <p:nvSpPr>
            <p:cNvPr id="1035" name="Google Shape;1035;p8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8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81"/>
          <p:cNvGrpSpPr/>
          <p:nvPr/>
        </p:nvGrpSpPr>
        <p:grpSpPr>
          <a:xfrm flipH="1">
            <a:off x="7127191" y="4719295"/>
            <a:ext cx="2125761" cy="273605"/>
            <a:chOff x="198225" y="4390550"/>
            <a:chExt cx="3765075" cy="484600"/>
          </a:xfrm>
        </p:grpSpPr>
        <p:sp>
          <p:nvSpPr>
            <p:cNvPr id="1038" name="Google Shape;1038;p8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8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88441666-C2AD-36DD-3580-AF185CD1BDDA}"/>
              </a:ext>
            </a:extLst>
          </p:cNvPr>
          <p:cNvSpPr txBox="1"/>
          <p:nvPr/>
        </p:nvSpPr>
        <p:spPr>
          <a:xfrm>
            <a:off x="809382" y="860102"/>
            <a:ext cx="7692571" cy="3724096"/>
          </a:xfrm>
          <a:prstGeom prst="rect">
            <a:avLst/>
          </a:prstGeom>
          <a:noFill/>
        </p:spPr>
        <p:txBody>
          <a:bodyPr wrap="square" rtlCol="0">
            <a:spAutoFit/>
          </a:bodyPr>
          <a:lstStyle/>
          <a:p>
            <a:r>
              <a:rPr lang="en-US" sz="1600" b="1" dirty="0">
                <a:solidFill>
                  <a:schemeClr val="bg1"/>
                </a:solidFill>
                <a:latin typeface="IBM Plex Sans Medium" panose="020B0603050203000203" pitchFamily="34" charset="0"/>
              </a:rPr>
              <a:t>6) Semantic Search:</a:t>
            </a:r>
          </a:p>
          <a:p>
            <a:r>
              <a:rPr lang="en-US" sz="1300" dirty="0">
                <a:solidFill>
                  <a:schemeClr val="bg1"/>
                </a:solidFill>
                <a:latin typeface="IBM Plex Sans Medium" panose="020B0603050203000203" pitchFamily="34" charset="0"/>
              </a:rPr>
              <a:t>The Model conduct a semantic search by comparing the user's query embedding with the embeddings of the PDF data chunks in the knowledge base to identify the most relevant data chunks.</a:t>
            </a:r>
          </a:p>
          <a:p>
            <a:endParaRPr lang="en-US" dirty="0">
              <a:solidFill>
                <a:schemeClr val="bg1"/>
              </a:solidFill>
              <a:latin typeface="IBM Plex Sans Medium" panose="020B0603050203000203" pitchFamily="34" charset="0"/>
            </a:endParaRPr>
          </a:p>
          <a:p>
            <a:r>
              <a:rPr lang="en-US" sz="1600" b="1" dirty="0">
                <a:solidFill>
                  <a:schemeClr val="bg1"/>
                </a:solidFill>
                <a:latin typeface="IBM Plex Sans Medium" panose="020B0603050203000203" pitchFamily="34" charset="0"/>
              </a:rPr>
              <a:t>7) Contextualization:</a:t>
            </a:r>
          </a:p>
          <a:p>
            <a:r>
              <a:rPr lang="en-US" sz="1300" dirty="0">
                <a:solidFill>
                  <a:schemeClr val="bg1"/>
                </a:solidFill>
                <a:latin typeface="IBM Plex Sans Medium" panose="020B0603050203000203" pitchFamily="34" charset="0"/>
              </a:rPr>
              <a:t>Then the model combines the identified data chunks into a contextualized context for the Large Language Model (LLM) to ensure it has the necessary information for a coherent response.</a:t>
            </a:r>
          </a:p>
          <a:p>
            <a:endParaRPr lang="en-US" dirty="0">
              <a:solidFill>
                <a:schemeClr val="bg1"/>
              </a:solidFill>
              <a:latin typeface="IBM Plex Sans Medium" panose="020B0603050203000203" pitchFamily="34" charset="0"/>
            </a:endParaRPr>
          </a:p>
          <a:p>
            <a:r>
              <a:rPr lang="en-US" sz="1600" b="1" dirty="0">
                <a:solidFill>
                  <a:schemeClr val="bg1"/>
                </a:solidFill>
                <a:latin typeface="IBM Plex Sans Medium" panose="020B0603050203000203" pitchFamily="34" charset="0"/>
              </a:rPr>
              <a:t>8) Ranking and Response Generation:</a:t>
            </a:r>
          </a:p>
          <a:p>
            <a:r>
              <a:rPr lang="en-US" sz="1300" dirty="0">
                <a:solidFill>
                  <a:schemeClr val="bg1"/>
                </a:solidFill>
                <a:latin typeface="IBM Plex Sans Medium" panose="020B0603050203000203" pitchFamily="34" charset="0"/>
              </a:rPr>
              <a:t>Rank the contextualized data chunks based on similarity, accuracy, and correctness. Provide the top-ranked data chunks as context to the LLM to generate a well-informed and contextually relevant response.</a:t>
            </a:r>
          </a:p>
          <a:p>
            <a:endParaRPr lang="en-US" dirty="0">
              <a:solidFill>
                <a:schemeClr val="bg1"/>
              </a:solidFill>
              <a:latin typeface="IBM Plex Sans Medium" panose="020B0603050203000203" pitchFamily="34" charset="0"/>
            </a:endParaRPr>
          </a:p>
          <a:p>
            <a:r>
              <a:rPr lang="en-US" sz="1600" b="1" dirty="0">
                <a:solidFill>
                  <a:schemeClr val="bg1"/>
                </a:solidFill>
                <a:latin typeface="IBM Plex Sans Medium" panose="020B0603050203000203" pitchFamily="34" charset="0"/>
              </a:rPr>
              <a:t>9) User Presentation:</a:t>
            </a:r>
          </a:p>
          <a:p>
            <a:r>
              <a:rPr lang="en-US" sz="1300" dirty="0">
                <a:solidFill>
                  <a:schemeClr val="bg1"/>
                </a:solidFill>
                <a:latin typeface="IBM Plex Sans Medium" panose="020B0603050203000203" pitchFamily="34" charset="0"/>
              </a:rPr>
              <a:t>The model displays the generated response to the user, offering precise answers to their questions derived from the semantically searched and contextually relevant data.</a:t>
            </a:r>
          </a:p>
        </p:txBody>
      </p:sp>
    </p:spTree>
    <p:extLst>
      <p:ext uri="{BB962C8B-B14F-4D97-AF65-F5344CB8AC3E}">
        <p14:creationId xmlns:p14="http://schemas.microsoft.com/office/powerpoint/2010/main" val="376462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4"/>
        <p:cNvGrpSpPr/>
        <p:nvPr/>
      </p:nvGrpSpPr>
      <p:grpSpPr>
        <a:xfrm>
          <a:off x="0" y="0"/>
          <a:ext cx="0" cy="0"/>
          <a:chOff x="0" y="0"/>
          <a:chExt cx="0" cy="0"/>
        </a:xfrm>
      </p:grpSpPr>
      <p:sp>
        <p:nvSpPr>
          <p:cNvPr id="3825" name="Google Shape;3825;p117"/>
          <p:cNvSpPr txBox="1">
            <a:spLocks noGrp="1"/>
          </p:cNvSpPr>
          <p:nvPr>
            <p:ph type="title"/>
          </p:nvPr>
        </p:nvSpPr>
        <p:spPr>
          <a:xfrm>
            <a:off x="2601982" y="40750"/>
            <a:ext cx="422944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Tech Stacks</a:t>
            </a:r>
            <a:endParaRPr dirty="0"/>
          </a:p>
        </p:txBody>
      </p:sp>
      <p:graphicFrame>
        <p:nvGraphicFramePr>
          <p:cNvPr id="3826" name="Google Shape;3826;p117"/>
          <p:cNvGraphicFramePr/>
          <p:nvPr>
            <p:extLst>
              <p:ext uri="{D42A27DB-BD31-4B8C-83A1-F6EECF244321}">
                <p14:modId xmlns:p14="http://schemas.microsoft.com/office/powerpoint/2010/main" val="1447376832"/>
              </p:ext>
            </p:extLst>
          </p:nvPr>
        </p:nvGraphicFramePr>
        <p:xfrm>
          <a:off x="1056655" y="716081"/>
          <a:ext cx="7320099" cy="3992720"/>
        </p:xfrm>
        <a:graphic>
          <a:graphicData uri="http://schemas.openxmlformats.org/drawingml/2006/table">
            <a:tbl>
              <a:tblPr>
                <a:noFill/>
                <a:tableStyleId>{C83F74A7-7A9B-4842-A0DE-E85A6A3AA796}</a:tableStyleId>
              </a:tblPr>
              <a:tblGrid>
                <a:gridCol w="3321996">
                  <a:extLst>
                    <a:ext uri="{9D8B030D-6E8A-4147-A177-3AD203B41FA5}">
                      <a16:colId xmlns:a16="http://schemas.microsoft.com/office/drawing/2014/main" val="20000"/>
                    </a:ext>
                  </a:extLst>
                </a:gridCol>
                <a:gridCol w="3998103">
                  <a:extLst>
                    <a:ext uri="{9D8B030D-6E8A-4147-A177-3AD203B41FA5}">
                      <a16:colId xmlns:a16="http://schemas.microsoft.com/office/drawing/2014/main" val="20002"/>
                    </a:ext>
                  </a:extLst>
                </a:gridCol>
              </a:tblGrid>
              <a:tr h="395534">
                <a:tc>
                  <a:txBody>
                    <a:bodyPr/>
                    <a:lstStyle/>
                    <a:p>
                      <a:pPr marL="0" lvl="0" indent="0" algn="ctr" rtl="0">
                        <a:spcBef>
                          <a:spcPts val="0"/>
                        </a:spcBef>
                        <a:spcAft>
                          <a:spcPts val="0"/>
                        </a:spcAft>
                        <a:buNone/>
                      </a:pPr>
                      <a:r>
                        <a:rPr lang="en-US" sz="1800" b="1" dirty="0">
                          <a:solidFill>
                            <a:schemeClr val="bg1"/>
                          </a:solidFill>
                          <a:latin typeface="IBM Plex Sans"/>
                          <a:ea typeface="IBM Plex Sans"/>
                          <a:cs typeface="IBM Plex Sans"/>
                          <a:sym typeface="IBM Plex Sans"/>
                        </a:rPr>
                        <a:t>Tech</a:t>
                      </a:r>
                      <a:endParaRPr sz="1800" b="1" dirty="0">
                        <a:solidFill>
                          <a:schemeClr val="bg1"/>
                        </a:solidFill>
                        <a:latin typeface="IBM Plex Sans"/>
                        <a:ea typeface="IBM Plex Sans"/>
                        <a:cs typeface="IBM Plex Sans"/>
                        <a:sym typeface="IBM Plex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800" b="1" dirty="0">
                          <a:solidFill>
                            <a:schemeClr val="lt1"/>
                          </a:solidFill>
                          <a:latin typeface="IBM Plex Sans"/>
                          <a:ea typeface="IBM Plex Sans"/>
                          <a:cs typeface="IBM Plex Sans"/>
                          <a:sym typeface="IBM Plex Sans"/>
                        </a:rPr>
                        <a:t>Discrption</a:t>
                      </a:r>
                      <a:endParaRPr sz="1800" b="1" dirty="0">
                        <a:solidFill>
                          <a:schemeClr val="lt1"/>
                        </a:solidFill>
                        <a:latin typeface="IBM Plex Sans"/>
                        <a:ea typeface="IBM Plex Sans"/>
                        <a:cs typeface="IBM Plex Sans"/>
                        <a:sym typeface="IBM Plex Sans"/>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79551">
                <a:tc>
                  <a:txBody>
                    <a:bodyPr/>
                    <a:lstStyle/>
                    <a:p>
                      <a:pPr marL="0" lvl="0" indent="0" algn="ctr" rtl="0">
                        <a:spcBef>
                          <a:spcPts val="0"/>
                        </a:spcBef>
                        <a:spcAft>
                          <a:spcPts val="0"/>
                        </a:spcAft>
                        <a:buClr>
                          <a:srgbClr val="000000"/>
                        </a:buClr>
                        <a:buSzPts val="1100"/>
                        <a:buFont typeface="Arial"/>
                        <a:buNone/>
                      </a:pPr>
                      <a:r>
                        <a:rPr lang="en-US" sz="1600" b="1" dirty="0" err="1">
                          <a:solidFill>
                            <a:schemeClr val="lt1"/>
                          </a:solidFill>
                          <a:latin typeface="IBM Plex Sans"/>
                          <a:ea typeface="IBM Plex Sans"/>
                          <a:cs typeface="IBM Plex Sans"/>
                          <a:sym typeface="IBM Plex Sans"/>
                        </a:rPr>
                        <a:t>langchain</a:t>
                      </a:r>
                      <a:endParaRPr sz="1600" b="1" dirty="0">
                        <a:solidFill>
                          <a:schemeClr val="lt1"/>
                        </a:solidFill>
                        <a:latin typeface="IBM Plex Sans"/>
                        <a:ea typeface="IBM Plex Sans"/>
                        <a:cs typeface="IBM Plex Sans"/>
                        <a:sym typeface="IBM Plex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alpha val="37990"/>
                      </a:schemeClr>
                    </a:solidFill>
                  </a:tcPr>
                </a:tc>
                <a:tc>
                  <a:txBody>
                    <a:bodyPr/>
                    <a:lstStyle/>
                    <a:p>
                      <a:pPr marL="0" lvl="0" indent="0" algn="ctr" rtl="0">
                        <a:spcBef>
                          <a:spcPts val="0"/>
                        </a:spcBef>
                        <a:spcAft>
                          <a:spcPts val="0"/>
                        </a:spcAft>
                        <a:buNone/>
                      </a:pPr>
                      <a:r>
                        <a:rPr lang="en" dirty="0">
                          <a:solidFill>
                            <a:schemeClr val="lt1"/>
                          </a:solidFill>
                          <a:latin typeface="IBM Plex Sans Medium"/>
                          <a:ea typeface="IBM Plex Sans Medium"/>
                          <a:cs typeface="IBM Plex Sans Medium"/>
                          <a:sym typeface="IBM Plex Sans Medium"/>
                        </a:rPr>
                        <a:t>Connects different language models and data sources</a:t>
                      </a:r>
                      <a:endParaRPr dirty="0">
                        <a:solidFill>
                          <a:schemeClr val="lt1"/>
                        </a:solidFill>
                        <a:latin typeface="IBM Plex Sans Medium"/>
                        <a:ea typeface="IBM Plex Sans Medium"/>
                        <a:cs typeface="IBM Plex Sans Medium"/>
                        <a:sym typeface="IBM Plex Sans Medium"/>
                      </a:endParaRPr>
                    </a:p>
                  </a:txBody>
                  <a:tcPr marL="91425" marR="91425" marT="68575" marB="6857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alpha val="37990"/>
                      </a:schemeClr>
                    </a:solidFill>
                  </a:tcPr>
                </a:tc>
                <a:extLst>
                  <a:ext uri="{0D108BD9-81ED-4DB2-BD59-A6C34878D82A}">
                    <a16:rowId xmlns:a16="http://schemas.microsoft.com/office/drawing/2014/main" val="10001"/>
                  </a:ext>
                </a:extLst>
              </a:tr>
              <a:tr h="379551">
                <a:tc>
                  <a:txBody>
                    <a:bodyPr/>
                    <a:lstStyle/>
                    <a:p>
                      <a:pPr marL="0" lvl="0" indent="0" algn="ctr" rtl="0">
                        <a:spcBef>
                          <a:spcPts val="0"/>
                        </a:spcBef>
                        <a:spcAft>
                          <a:spcPts val="0"/>
                        </a:spcAft>
                        <a:buClr>
                          <a:srgbClr val="000000"/>
                        </a:buClr>
                        <a:buSzPts val="1100"/>
                        <a:buFont typeface="Arial"/>
                        <a:buNone/>
                      </a:pPr>
                      <a:r>
                        <a:rPr lang="en-US" sz="1600" b="1" dirty="0">
                          <a:solidFill>
                            <a:schemeClr val="lt1"/>
                          </a:solidFill>
                          <a:latin typeface="IBM Plex Sans"/>
                          <a:ea typeface="IBM Plex Sans"/>
                          <a:cs typeface="IBM Plex Sans"/>
                          <a:sym typeface="IBM Plex Sans"/>
                        </a:rPr>
                        <a:t>PyPDF2</a:t>
                      </a:r>
                      <a:endParaRPr sz="1600" b="1" dirty="0">
                        <a:solidFill>
                          <a:schemeClr val="lt1"/>
                        </a:solidFill>
                        <a:latin typeface="IBM Plex Sans"/>
                        <a:ea typeface="IBM Plex Sans"/>
                        <a:cs typeface="IBM Plex Sans"/>
                        <a:sym typeface="IBM Plex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alpha val="37990"/>
                      </a:schemeClr>
                    </a:solidFill>
                  </a:tcPr>
                </a:tc>
                <a:tc>
                  <a:txBody>
                    <a:bodyPr/>
                    <a:lstStyle/>
                    <a:p>
                      <a:pPr marL="0" lvl="0" indent="0" algn="ctr" rtl="0">
                        <a:spcBef>
                          <a:spcPts val="0"/>
                        </a:spcBef>
                        <a:spcAft>
                          <a:spcPts val="0"/>
                        </a:spcAft>
                        <a:buNone/>
                      </a:pPr>
                      <a:r>
                        <a:rPr lang="en-US" dirty="0">
                          <a:solidFill>
                            <a:schemeClr val="lt1"/>
                          </a:solidFill>
                          <a:latin typeface="IBM Plex Sans Medium"/>
                          <a:ea typeface="IBM Plex Sans Medium"/>
                          <a:cs typeface="IBM Plex Sans Medium"/>
                          <a:sym typeface="IBM Plex Sans Medium"/>
                        </a:rPr>
                        <a:t>For encrypting or decrypting PDFs</a:t>
                      </a:r>
                      <a:endParaRPr dirty="0">
                        <a:solidFill>
                          <a:schemeClr val="lt1"/>
                        </a:solidFill>
                        <a:latin typeface="IBM Plex Sans Medium"/>
                        <a:ea typeface="IBM Plex Sans Medium"/>
                        <a:cs typeface="IBM Plex Sans Medium"/>
                        <a:sym typeface="IBM Plex Sans Medium"/>
                      </a:endParaRPr>
                    </a:p>
                  </a:txBody>
                  <a:tcPr marL="91425" marR="91425" marT="68575" marB="6857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alpha val="37990"/>
                      </a:schemeClr>
                    </a:solidFill>
                  </a:tcPr>
                </a:tc>
                <a:extLst>
                  <a:ext uri="{0D108BD9-81ED-4DB2-BD59-A6C34878D82A}">
                    <a16:rowId xmlns:a16="http://schemas.microsoft.com/office/drawing/2014/main" val="10002"/>
                  </a:ext>
                </a:extLst>
              </a:tr>
              <a:tr h="379551">
                <a:tc>
                  <a:txBody>
                    <a:bodyPr/>
                    <a:lstStyle/>
                    <a:p>
                      <a:pPr marL="0" lvl="0" indent="0" algn="ctr" rtl="0">
                        <a:spcBef>
                          <a:spcPts val="0"/>
                        </a:spcBef>
                        <a:spcAft>
                          <a:spcPts val="0"/>
                        </a:spcAft>
                        <a:buClr>
                          <a:srgbClr val="000000"/>
                        </a:buClr>
                        <a:buSzPts val="1100"/>
                        <a:buFont typeface="Arial"/>
                        <a:buNone/>
                      </a:pPr>
                      <a:r>
                        <a:rPr lang="en-US" sz="1600" b="1" dirty="0">
                          <a:solidFill>
                            <a:schemeClr val="lt1"/>
                          </a:solidFill>
                          <a:latin typeface="IBM Plex Sans"/>
                          <a:ea typeface="IBM Plex Sans"/>
                          <a:cs typeface="IBM Plex Sans"/>
                          <a:sym typeface="IBM Plex Sans"/>
                        </a:rPr>
                        <a:t>python-</a:t>
                      </a:r>
                      <a:r>
                        <a:rPr lang="en-US" sz="1600" b="1" dirty="0" err="1">
                          <a:solidFill>
                            <a:schemeClr val="lt1"/>
                          </a:solidFill>
                          <a:latin typeface="IBM Plex Sans"/>
                          <a:ea typeface="IBM Plex Sans"/>
                          <a:cs typeface="IBM Plex Sans"/>
                          <a:sym typeface="IBM Plex Sans"/>
                        </a:rPr>
                        <a:t>dotenv</a:t>
                      </a:r>
                      <a:endParaRPr sz="1600" b="1" dirty="0">
                        <a:solidFill>
                          <a:schemeClr val="lt1"/>
                        </a:solidFill>
                        <a:latin typeface="IBM Plex Sans"/>
                        <a:ea typeface="IBM Plex Sans"/>
                        <a:cs typeface="IBM Plex Sans"/>
                        <a:sym typeface="IBM Plex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alpha val="37990"/>
                      </a:schemeClr>
                    </a:solidFill>
                  </a:tcPr>
                </a:tc>
                <a:tc>
                  <a:txBody>
                    <a:bodyPr/>
                    <a:lstStyle/>
                    <a:p>
                      <a:pPr marL="0" lvl="0" indent="0" algn="ctr" rtl="0">
                        <a:spcBef>
                          <a:spcPts val="0"/>
                        </a:spcBef>
                        <a:spcAft>
                          <a:spcPts val="0"/>
                        </a:spcAft>
                        <a:buNone/>
                      </a:pPr>
                      <a:r>
                        <a:rPr lang="en-US" dirty="0">
                          <a:solidFill>
                            <a:schemeClr val="lt1"/>
                          </a:solidFill>
                          <a:latin typeface="IBM Plex Sans Medium"/>
                          <a:ea typeface="IBM Plex Sans Medium"/>
                          <a:cs typeface="IBM Plex Sans Medium"/>
                          <a:sym typeface="IBM Plex Sans Medium"/>
                        </a:rPr>
                        <a:t> reads key-value pairs from a .env file and can set them as environment variables</a:t>
                      </a:r>
                      <a:endParaRPr dirty="0">
                        <a:solidFill>
                          <a:schemeClr val="lt1"/>
                        </a:solidFill>
                        <a:latin typeface="IBM Plex Sans Medium"/>
                        <a:ea typeface="IBM Plex Sans Medium"/>
                        <a:cs typeface="IBM Plex Sans Medium"/>
                        <a:sym typeface="IBM Plex Sans Medium"/>
                      </a:endParaRPr>
                    </a:p>
                  </a:txBody>
                  <a:tcPr marL="91425" marR="91425" marT="68575" marB="6857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alpha val="37990"/>
                      </a:schemeClr>
                    </a:solidFill>
                  </a:tcPr>
                </a:tc>
                <a:extLst>
                  <a:ext uri="{0D108BD9-81ED-4DB2-BD59-A6C34878D82A}">
                    <a16:rowId xmlns:a16="http://schemas.microsoft.com/office/drawing/2014/main" val="10003"/>
                  </a:ext>
                </a:extLst>
              </a:tr>
              <a:tr h="379551">
                <a:tc>
                  <a:txBody>
                    <a:bodyPr/>
                    <a:lstStyle/>
                    <a:p>
                      <a:pPr marL="0" lvl="0" indent="0" algn="ctr" rtl="0">
                        <a:spcBef>
                          <a:spcPts val="0"/>
                        </a:spcBef>
                        <a:spcAft>
                          <a:spcPts val="0"/>
                        </a:spcAft>
                        <a:buClr>
                          <a:srgbClr val="000000"/>
                        </a:buClr>
                        <a:buSzPts val="1100"/>
                        <a:buFont typeface="Arial"/>
                        <a:buNone/>
                      </a:pPr>
                      <a:r>
                        <a:rPr lang="en-US" sz="1600" b="1" dirty="0" err="1">
                          <a:solidFill>
                            <a:schemeClr val="lt1"/>
                          </a:solidFill>
                          <a:latin typeface="IBM Plex Sans"/>
                          <a:ea typeface="IBM Plex Sans"/>
                          <a:cs typeface="IBM Plex Sans"/>
                          <a:sym typeface="IBM Plex Sans"/>
                        </a:rPr>
                        <a:t>streamlit</a:t>
                      </a:r>
                      <a:endParaRPr sz="1600" b="1" dirty="0">
                        <a:solidFill>
                          <a:schemeClr val="lt1"/>
                        </a:solidFill>
                        <a:latin typeface="IBM Plex Sans"/>
                        <a:ea typeface="IBM Plex Sans"/>
                        <a:cs typeface="IBM Plex Sans"/>
                        <a:sym typeface="IBM Plex Sans"/>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alpha val="37990"/>
                      </a:schemeClr>
                    </a:solidFill>
                  </a:tcPr>
                </a:tc>
                <a:tc>
                  <a:txBody>
                    <a:bodyPr/>
                    <a:lstStyle/>
                    <a:p>
                      <a:pPr marL="0" lvl="0" indent="0" algn="ctr" rtl="0">
                        <a:spcBef>
                          <a:spcPts val="0"/>
                        </a:spcBef>
                        <a:spcAft>
                          <a:spcPts val="0"/>
                        </a:spcAft>
                        <a:buNone/>
                      </a:pPr>
                      <a:r>
                        <a:rPr lang="en-US" dirty="0">
                          <a:solidFill>
                            <a:schemeClr val="lt1"/>
                          </a:solidFill>
                          <a:latin typeface="IBM Plex Sans Medium"/>
                          <a:ea typeface="IBM Plex Sans Medium"/>
                          <a:cs typeface="IBM Plex Sans Medium"/>
                          <a:sym typeface="IBM Plex Sans Medium"/>
                        </a:rPr>
                        <a:t>Turn data scripts into shareable web apps</a:t>
                      </a:r>
                      <a:endParaRPr dirty="0">
                        <a:solidFill>
                          <a:schemeClr val="lt1"/>
                        </a:solidFill>
                        <a:latin typeface="IBM Plex Sans Medium"/>
                        <a:ea typeface="IBM Plex Sans Medium"/>
                        <a:cs typeface="IBM Plex Sans Medium"/>
                        <a:sym typeface="IBM Plex Sans Medium"/>
                      </a:endParaRPr>
                    </a:p>
                  </a:txBody>
                  <a:tcPr marL="91425" marR="91425" marT="68575" marB="6857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alpha val="37990"/>
                      </a:schemeClr>
                    </a:solidFill>
                  </a:tcPr>
                </a:tc>
                <a:extLst>
                  <a:ext uri="{0D108BD9-81ED-4DB2-BD59-A6C34878D82A}">
                    <a16:rowId xmlns:a16="http://schemas.microsoft.com/office/drawing/2014/main" val="2669887899"/>
                  </a:ext>
                </a:extLst>
              </a:tr>
              <a:tr h="379551">
                <a:tc>
                  <a:txBody>
                    <a:bodyPr/>
                    <a:lstStyle/>
                    <a:p>
                      <a:pPr marL="0" lvl="0" indent="0" algn="ctr" rtl="0">
                        <a:spcBef>
                          <a:spcPts val="0"/>
                        </a:spcBef>
                        <a:spcAft>
                          <a:spcPts val="0"/>
                        </a:spcAft>
                        <a:buClr>
                          <a:srgbClr val="000000"/>
                        </a:buClr>
                        <a:buSzPts val="1100"/>
                        <a:buFont typeface="Arial"/>
                        <a:buNone/>
                      </a:pPr>
                      <a:r>
                        <a:rPr lang="en-US" sz="1600" b="1" dirty="0" err="1">
                          <a:solidFill>
                            <a:schemeClr val="lt1"/>
                          </a:solidFill>
                          <a:latin typeface="IBM Plex Sans"/>
                          <a:ea typeface="IBM Plex Sans"/>
                          <a:cs typeface="IBM Plex Sans"/>
                          <a:sym typeface="IBM Plex Sans"/>
                        </a:rPr>
                        <a:t>openai</a:t>
                      </a:r>
                      <a:endParaRPr sz="1600" b="1" dirty="0">
                        <a:solidFill>
                          <a:schemeClr val="lt1"/>
                        </a:solidFill>
                        <a:latin typeface="IBM Plex Sans"/>
                        <a:ea typeface="IBM Plex Sans"/>
                        <a:cs typeface="IBM Plex Sans"/>
                        <a:sym typeface="IBM Plex Sans"/>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alpha val="37990"/>
                      </a:schemeClr>
                    </a:solidFill>
                  </a:tcPr>
                </a:tc>
                <a:tc>
                  <a:txBody>
                    <a:bodyPr/>
                    <a:lstStyle/>
                    <a:p>
                      <a:pPr marL="0" lvl="0" indent="0" algn="ctr" rtl="0">
                        <a:spcBef>
                          <a:spcPts val="0"/>
                        </a:spcBef>
                        <a:spcAft>
                          <a:spcPts val="0"/>
                        </a:spcAft>
                        <a:buNone/>
                      </a:pPr>
                      <a:r>
                        <a:rPr lang="en-US" dirty="0">
                          <a:solidFill>
                            <a:schemeClr val="lt1"/>
                          </a:solidFill>
                          <a:latin typeface="IBM Plex Sans Medium"/>
                          <a:ea typeface="IBM Plex Sans Medium"/>
                          <a:cs typeface="IBM Plex Sans Medium"/>
                          <a:sym typeface="IBM Plex Sans Medium"/>
                        </a:rPr>
                        <a:t>A deep learning model that can generate data from natural language descriptions</a:t>
                      </a:r>
                      <a:endParaRPr dirty="0">
                        <a:solidFill>
                          <a:schemeClr val="lt1"/>
                        </a:solidFill>
                        <a:latin typeface="IBM Plex Sans Medium"/>
                        <a:ea typeface="IBM Plex Sans Medium"/>
                        <a:cs typeface="IBM Plex Sans Medium"/>
                        <a:sym typeface="IBM Plex Sans Medium"/>
                      </a:endParaRPr>
                    </a:p>
                  </a:txBody>
                  <a:tcPr marL="91425" marR="91425" marT="68575" marB="6857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alpha val="37990"/>
                      </a:schemeClr>
                    </a:solidFill>
                  </a:tcPr>
                </a:tc>
                <a:extLst>
                  <a:ext uri="{0D108BD9-81ED-4DB2-BD59-A6C34878D82A}">
                    <a16:rowId xmlns:a16="http://schemas.microsoft.com/office/drawing/2014/main" val="19359123"/>
                  </a:ext>
                </a:extLst>
              </a:tr>
              <a:tr h="379551">
                <a:tc>
                  <a:txBody>
                    <a:bodyPr/>
                    <a:lstStyle/>
                    <a:p>
                      <a:pPr marL="0" lvl="0" indent="0" algn="ctr" rtl="0">
                        <a:spcBef>
                          <a:spcPts val="0"/>
                        </a:spcBef>
                        <a:spcAft>
                          <a:spcPts val="0"/>
                        </a:spcAft>
                        <a:buClr>
                          <a:srgbClr val="000000"/>
                        </a:buClr>
                        <a:buSzPts val="1100"/>
                        <a:buFont typeface="Arial"/>
                        <a:buNone/>
                      </a:pPr>
                      <a:r>
                        <a:rPr lang="en-US" sz="1600" b="1" dirty="0" err="1">
                          <a:solidFill>
                            <a:schemeClr val="lt1"/>
                          </a:solidFill>
                          <a:latin typeface="IBM Plex Sans"/>
                          <a:ea typeface="IBM Plex Sans"/>
                          <a:cs typeface="IBM Plex Sans"/>
                          <a:sym typeface="IBM Plex Sans"/>
                        </a:rPr>
                        <a:t>faiss-cpu</a:t>
                      </a:r>
                      <a:endParaRPr sz="1600" b="1" dirty="0">
                        <a:solidFill>
                          <a:schemeClr val="lt1"/>
                        </a:solidFill>
                        <a:latin typeface="IBM Plex Sans"/>
                        <a:ea typeface="IBM Plex Sans"/>
                        <a:cs typeface="IBM Plex Sans"/>
                        <a:sym typeface="IBM Plex Sans"/>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alpha val="37990"/>
                      </a:schemeClr>
                    </a:solidFill>
                  </a:tcPr>
                </a:tc>
                <a:tc>
                  <a:txBody>
                    <a:bodyPr/>
                    <a:lstStyle/>
                    <a:p>
                      <a:pPr marL="0" lvl="0" indent="0" algn="ctr" rtl="0">
                        <a:spcBef>
                          <a:spcPts val="0"/>
                        </a:spcBef>
                        <a:spcAft>
                          <a:spcPts val="0"/>
                        </a:spcAft>
                        <a:buNone/>
                      </a:pPr>
                      <a:r>
                        <a:rPr lang="en-US" dirty="0">
                          <a:solidFill>
                            <a:schemeClr val="lt1"/>
                          </a:solidFill>
                          <a:latin typeface="IBM Plex Sans Medium"/>
                          <a:ea typeface="IBM Plex Sans Medium"/>
                          <a:cs typeface="IBM Plex Sans Medium"/>
                          <a:sym typeface="IBM Plex Sans Medium"/>
                        </a:rPr>
                        <a:t>Library for efficient similarity search and clustering of dense vectors</a:t>
                      </a:r>
                      <a:endParaRPr dirty="0">
                        <a:solidFill>
                          <a:schemeClr val="lt1"/>
                        </a:solidFill>
                        <a:latin typeface="IBM Plex Sans Medium"/>
                        <a:ea typeface="IBM Plex Sans Medium"/>
                        <a:cs typeface="IBM Plex Sans Medium"/>
                        <a:sym typeface="IBM Plex Sans Medium"/>
                      </a:endParaRPr>
                    </a:p>
                  </a:txBody>
                  <a:tcPr marL="91425" marR="91425" marT="68575" marB="6857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alpha val="37990"/>
                      </a:schemeClr>
                    </a:solidFill>
                  </a:tcPr>
                </a:tc>
                <a:extLst>
                  <a:ext uri="{0D108BD9-81ED-4DB2-BD59-A6C34878D82A}">
                    <a16:rowId xmlns:a16="http://schemas.microsoft.com/office/drawing/2014/main" val="3217892051"/>
                  </a:ext>
                </a:extLst>
              </a:tr>
              <a:tr h="379551">
                <a:tc>
                  <a:txBody>
                    <a:bodyPr/>
                    <a:lstStyle/>
                    <a:p>
                      <a:pPr marL="0" lvl="0" indent="0" algn="ctr" rtl="0">
                        <a:spcBef>
                          <a:spcPts val="0"/>
                        </a:spcBef>
                        <a:spcAft>
                          <a:spcPts val="0"/>
                        </a:spcAft>
                        <a:buClr>
                          <a:srgbClr val="000000"/>
                        </a:buClr>
                        <a:buSzPts val="1100"/>
                        <a:buFont typeface="Arial"/>
                        <a:buNone/>
                      </a:pPr>
                      <a:r>
                        <a:rPr lang="en-US" sz="1600" b="1" dirty="0" err="1">
                          <a:solidFill>
                            <a:schemeClr val="lt1"/>
                          </a:solidFill>
                          <a:latin typeface="IBM Plex Sans"/>
                          <a:ea typeface="IBM Plex Sans"/>
                          <a:cs typeface="IBM Plex Sans"/>
                          <a:sym typeface="IBM Plex Sans"/>
                        </a:rPr>
                        <a:t>tiktoken</a:t>
                      </a:r>
                      <a:endParaRPr sz="1600" b="1" dirty="0">
                        <a:solidFill>
                          <a:schemeClr val="lt1"/>
                        </a:solidFill>
                        <a:latin typeface="IBM Plex Sans"/>
                        <a:ea typeface="IBM Plex Sans"/>
                        <a:cs typeface="IBM Plex Sans"/>
                        <a:sym typeface="IBM Plex Sans"/>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alpha val="37990"/>
                      </a:schemeClr>
                    </a:solidFill>
                  </a:tcPr>
                </a:tc>
                <a:tc>
                  <a:txBody>
                    <a:bodyPr/>
                    <a:lstStyle/>
                    <a:p>
                      <a:pPr marL="0" lvl="0" indent="0" algn="ctr" rtl="0">
                        <a:spcBef>
                          <a:spcPts val="0"/>
                        </a:spcBef>
                        <a:spcAft>
                          <a:spcPts val="0"/>
                        </a:spcAft>
                        <a:buNone/>
                      </a:pPr>
                      <a:r>
                        <a:rPr lang="en-US" dirty="0">
                          <a:solidFill>
                            <a:schemeClr val="lt1"/>
                          </a:solidFill>
                          <a:latin typeface="IBM Plex Sans Medium"/>
                          <a:ea typeface="IBM Plex Sans Medium"/>
                          <a:cs typeface="IBM Plex Sans Medium"/>
                          <a:sym typeface="IBM Plex Sans Medium"/>
                        </a:rPr>
                        <a:t>For tokenizing text</a:t>
                      </a:r>
                      <a:endParaRPr dirty="0">
                        <a:solidFill>
                          <a:schemeClr val="lt1"/>
                        </a:solidFill>
                        <a:latin typeface="IBM Plex Sans Medium"/>
                        <a:ea typeface="IBM Plex Sans Medium"/>
                        <a:cs typeface="IBM Plex Sans Medium"/>
                        <a:sym typeface="IBM Plex Sans Medium"/>
                      </a:endParaRPr>
                    </a:p>
                  </a:txBody>
                  <a:tcPr marL="91425" marR="91425" marT="68575" marB="6857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alpha val="37990"/>
                      </a:schemeClr>
                    </a:solidFill>
                  </a:tcPr>
                </a:tc>
                <a:extLst>
                  <a:ext uri="{0D108BD9-81ED-4DB2-BD59-A6C34878D82A}">
                    <a16:rowId xmlns:a16="http://schemas.microsoft.com/office/drawing/2014/main" val="3903480426"/>
                  </a:ext>
                </a:extLst>
              </a:tr>
            </a:tbl>
          </a:graphicData>
        </a:graphic>
      </p:graphicFrame>
      <p:grpSp>
        <p:nvGrpSpPr>
          <p:cNvPr id="3827" name="Google Shape;3827;p117"/>
          <p:cNvGrpSpPr/>
          <p:nvPr/>
        </p:nvGrpSpPr>
        <p:grpSpPr>
          <a:xfrm>
            <a:off x="7730417" y="263152"/>
            <a:ext cx="1160092" cy="63948"/>
            <a:chOff x="3779200" y="1371600"/>
            <a:chExt cx="1992600" cy="109500"/>
          </a:xfrm>
        </p:grpSpPr>
        <p:sp>
          <p:nvSpPr>
            <p:cNvPr id="3828" name="Google Shape;3828;p117"/>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17"/>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17"/>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17"/>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17"/>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17"/>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3"/>
        <p:cNvGrpSpPr/>
        <p:nvPr/>
      </p:nvGrpSpPr>
      <p:grpSpPr>
        <a:xfrm>
          <a:off x="0" y="0"/>
          <a:ext cx="0" cy="0"/>
          <a:chOff x="0" y="0"/>
          <a:chExt cx="0" cy="0"/>
        </a:xfrm>
      </p:grpSpPr>
      <p:sp>
        <p:nvSpPr>
          <p:cNvPr id="3854" name="Google Shape;3854;p119"/>
          <p:cNvSpPr txBox="1">
            <a:spLocks noGrp="1"/>
          </p:cNvSpPr>
          <p:nvPr>
            <p:ph type="body" idx="1"/>
          </p:nvPr>
        </p:nvSpPr>
        <p:spPr>
          <a:xfrm>
            <a:off x="1000963" y="994691"/>
            <a:ext cx="5685939" cy="28827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In conclusion, "Mr.Volted" represents a groundbreaking advancement in the realm of electrical engineering education and research. With its locally curated data repository and advanced AI models from </a:t>
            </a:r>
            <a:r>
              <a:rPr lang="en-US" dirty="0" err="1"/>
              <a:t>Langchain</a:t>
            </a:r>
            <a:r>
              <a:rPr lang="en-US" dirty="0"/>
              <a:t> and OpenAI, it has the potential to revolutionize how knowledge is accessed, shared, and applied in this dynamic field. By prioritizing knowledge accessibility, "Mr.Volted" aims to make learning more efficient and research more productive for a wide range of users, from aspiring engineers to seasoned researchers. As we embark on this journey to enhance the electrical engineering landscape, "Mr.Volted" stands as a promising beacon of innovation, offering a reliable and locally sourced knowledge hub for enthusiasts and professionals alike, thereby shaping the future of electrical engineering education and research.</a:t>
            </a:r>
            <a:endParaRPr dirty="0"/>
          </a:p>
        </p:txBody>
      </p:sp>
      <p:sp>
        <p:nvSpPr>
          <p:cNvPr id="3855" name="Google Shape;3855;p119"/>
          <p:cNvSpPr txBox="1">
            <a:spLocks noGrp="1"/>
          </p:cNvSpPr>
          <p:nvPr>
            <p:ph type="title"/>
          </p:nvPr>
        </p:nvSpPr>
        <p:spPr>
          <a:xfrm>
            <a:off x="1620398" y="264856"/>
            <a:ext cx="3921003"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grpSp>
        <p:nvGrpSpPr>
          <p:cNvPr id="3856" name="Google Shape;3856;p119"/>
          <p:cNvGrpSpPr/>
          <p:nvPr/>
        </p:nvGrpSpPr>
        <p:grpSpPr>
          <a:xfrm>
            <a:off x="544263" y="460013"/>
            <a:ext cx="780400" cy="357900"/>
            <a:chOff x="4598506" y="471425"/>
            <a:chExt cx="780400" cy="357900"/>
          </a:xfrm>
        </p:grpSpPr>
        <p:sp>
          <p:nvSpPr>
            <p:cNvPr id="3857" name="Google Shape;3857;p119"/>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19"/>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9" name="Google Shape;3859;p119"/>
          <p:cNvGrpSpPr/>
          <p:nvPr/>
        </p:nvGrpSpPr>
        <p:grpSpPr>
          <a:xfrm>
            <a:off x="7541131" y="4146125"/>
            <a:ext cx="780400" cy="357900"/>
            <a:chOff x="4598506" y="471425"/>
            <a:chExt cx="780400" cy="357900"/>
          </a:xfrm>
        </p:grpSpPr>
        <p:sp>
          <p:nvSpPr>
            <p:cNvPr id="3860" name="Google Shape;3860;p119"/>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19"/>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Google Shape;1063;p83">
            <a:extLst>
              <a:ext uri="{FF2B5EF4-FFF2-40B4-BE49-F238E27FC236}">
                <a16:creationId xmlns:a16="http://schemas.microsoft.com/office/drawing/2014/main" id="{F8CDA022-D939-9BDF-A405-E6E0F65E1DCF}"/>
              </a:ext>
            </a:extLst>
          </p:cNvPr>
          <p:cNvPicPr preferRelativeResize="0"/>
          <p:nvPr/>
        </p:nvPicPr>
        <p:blipFill>
          <a:blip r:embed="rId3">
            <a:alphaModFix/>
          </a:blip>
          <a:stretch>
            <a:fillRect/>
          </a:stretch>
        </p:blipFill>
        <p:spPr>
          <a:xfrm>
            <a:off x="6448089" y="1077375"/>
            <a:ext cx="2509784" cy="2717366"/>
          </a:xfrm>
          <a:prstGeom prst="rect">
            <a:avLst/>
          </a:prstGeom>
          <a:noFill/>
          <a:ln>
            <a:noFill/>
          </a:ln>
        </p:spPr>
      </p:pic>
    </p:spTree>
  </p:cSld>
  <p:clrMapOvr>
    <a:masterClrMapping/>
  </p:clrMapOvr>
</p:sld>
</file>

<file path=ppt/theme/theme1.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982</Words>
  <Application>Microsoft Office PowerPoint</Application>
  <PresentationFormat>On-screen Show (16:9)</PresentationFormat>
  <Paragraphs>98</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Söhne</vt:lpstr>
      <vt:lpstr>IBM Plex Sans Medium</vt:lpstr>
      <vt:lpstr>Arial</vt:lpstr>
      <vt:lpstr>IBM Plex Sans</vt:lpstr>
      <vt:lpstr>Roboto Condensed Light</vt:lpstr>
      <vt:lpstr>Wingdings</vt:lpstr>
      <vt:lpstr>Korean AI Agency Pitch Deck XL by Slidesgo</vt:lpstr>
      <vt:lpstr>Mr. Volted AI Chatbot for Electrical Engineering</vt:lpstr>
      <vt:lpstr>Contents:</vt:lpstr>
      <vt:lpstr>Introduction</vt:lpstr>
      <vt:lpstr>Objectives</vt:lpstr>
      <vt:lpstr>PowerPoint Presentation</vt:lpstr>
      <vt:lpstr>Methodology</vt:lpstr>
      <vt:lpstr>Methodology</vt:lpstr>
      <vt:lpstr>Tech Stacks</vt:lpstr>
      <vt:lpstr>Conclusion</vt:lpstr>
      <vt:lpstr>Resources</vt:lpstr>
      <vt:lpstr>— Mr.Volted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 Volted AI Chatbot for Electrical Engineering</dc:title>
  <dc:creator>Shreerang Mhatre</dc:creator>
  <cp:lastModifiedBy>Shreerang Mhatre</cp:lastModifiedBy>
  <cp:revision>2</cp:revision>
  <dcterms:modified xsi:type="dcterms:W3CDTF">2023-09-10T15:59:35Z</dcterms:modified>
</cp:coreProperties>
</file>