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6" r:id="rId2"/>
    <p:sldMasterId id="2147483702" r:id="rId3"/>
  </p:sldMasterIdLst>
  <p:sldIdLst>
    <p:sldId id="257" r:id="rId4"/>
    <p:sldId id="259" r:id="rId5"/>
    <p:sldId id="260" r:id="rId6"/>
    <p:sldId id="261" r:id="rId7"/>
    <p:sldId id="262" r:id="rId8"/>
    <p:sldId id="263" r:id="rId9"/>
    <p:sldId id="265" r:id="rId10"/>
    <p:sldId id="266" r:id="rId11"/>
    <p:sldId id="267" r:id="rId12"/>
    <p:sldId id="268" r:id="rId13"/>
    <p:sldId id="270" r:id="rId14"/>
    <p:sldId id="269"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971000" y="2056633"/>
            <a:ext cx="6250000" cy="2048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000"/>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0" name="Google Shape;10;p2"/>
          <p:cNvSpPr txBox="1">
            <a:spLocks noGrp="1"/>
          </p:cNvSpPr>
          <p:nvPr>
            <p:ph type="subTitle" idx="1"/>
          </p:nvPr>
        </p:nvSpPr>
        <p:spPr>
          <a:xfrm>
            <a:off x="4234800" y="4219400"/>
            <a:ext cx="3722400" cy="869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1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Tree>
    <p:extLst>
      <p:ext uri="{BB962C8B-B14F-4D97-AF65-F5344CB8AC3E}">
        <p14:creationId xmlns:p14="http://schemas.microsoft.com/office/powerpoint/2010/main" val="1344888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951000" y="1673933"/>
            <a:ext cx="6077200" cy="2618000"/>
          </a:xfrm>
          <a:prstGeom prst="rect">
            <a:avLst/>
          </a:prstGeom>
        </p:spPr>
        <p:txBody>
          <a:bodyPr spcFirstLastPara="1" wrap="square" lIns="91425" tIns="91425" rIns="91425" bIns="91425" anchor="b" anchorCtr="0">
            <a:noAutofit/>
          </a:bodyPr>
          <a:lstStyle>
            <a:lvl1pPr lvl="0">
              <a:spcBef>
                <a:spcPts val="0"/>
              </a:spcBef>
              <a:spcAft>
                <a:spcPts val="0"/>
              </a:spcAft>
              <a:buSzPts val="12000"/>
              <a:buNone/>
              <a:defRPr sz="16000">
                <a:solidFill>
                  <a:schemeClr val="accent2"/>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36" name="Google Shape;36;p11"/>
          <p:cNvSpPr txBox="1">
            <a:spLocks noGrp="1"/>
          </p:cNvSpPr>
          <p:nvPr>
            <p:ph type="body" idx="1"/>
          </p:nvPr>
        </p:nvSpPr>
        <p:spPr>
          <a:xfrm>
            <a:off x="951000" y="4402067"/>
            <a:ext cx="6077200" cy="9068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sz="1867"/>
            </a:lvl1pPr>
            <a:lvl2pPr marL="1219170" lvl="1" indent="-423323" algn="ctr">
              <a:spcBef>
                <a:spcPts val="0"/>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pPr lvl="0"/>
            <a:r>
              <a:rPr lang="en-US"/>
              <a:t>Click to edit Master text styles</a:t>
            </a:r>
          </a:p>
        </p:txBody>
      </p:sp>
    </p:spTree>
    <p:extLst>
      <p:ext uri="{BB962C8B-B14F-4D97-AF65-F5344CB8AC3E}">
        <p14:creationId xmlns:p14="http://schemas.microsoft.com/office/powerpoint/2010/main" val="1513305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37"/>
        <p:cNvGrpSpPr/>
        <p:nvPr/>
      </p:nvGrpSpPr>
      <p:grpSpPr>
        <a:xfrm>
          <a:off x="0" y="0"/>
          <a:ext cx="0" cy="0"/>
          <a:chOff x="0" y="0"/>
          <a:chExt cx="0" cy="0"/>
        </a:xfrm>
      </p:grpSpPr>
    </p:spTree>
    <p:extLst>
      <p:ext uri="{BB962C8B-B14F-4D97-AF65-F5344CB8AC3E}">
        <p14:creationId xmlns:p14="http://schemas.microsoft.com/office/powerpoint/2010/main" val="1271688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ackground">
    <p:bg>
      <p:bgPr>
        <a:blipFill>
          <a:blip r:embed="rId2">
            <a:alphaModFix/>
          </a:blip>
          <a:stretch>
            <a:fillRect/>
          </a:stretch>
        </a:blipFill>
        <a:effectLst/>
      </p:bgPr>
    </p:bg>
    <p:spTree>
      <p:nvGrpSpPr>
        <p:cNvPr id="1" name="Shape 38"/>
        <p:cNvGrpSpPr/>
        <p:nvPr/>
      </p:nvGrpSpPr>
      <p:grpSpPr>
        <a:xfrm>
          <a:off x="0" y="0"/>
          <a:ext cx="0" cy="0"/>
          <a:chOff x="0" y="0"/>
          <a:chExt cx="0" cy="0"/>
        </a:xfrm>
      </p:grpSpPr>
    </p:spTree>
    <p:extLst>
      <p:ext uri="{BB962C8B-B14F-4D97-AF65-F5344CB8AC3E}">
        <p14:creationId xmlns:p14="http://schemas.microsoft.com/office/powerpoint/2010/main" val="2988236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39"/>
        <p:cNvGrpSpPr/>
        <p:nvPr/>
      </p:nvGrpSpPr>
      <p:grpSpPr>
        <a:xfrm>
          <a:off x="0" y="0"/>
          <a:ext cx="0" cy="0"/>
          <a:chOff x="0" y="0"/>
          <a:chExt cx="0" cy="0"/>
        </a:xfrm>
      </p:grpSpPr>
      <p:sp>
        <p:nvSpPr>
          <p:cNvPr id="40" name="Google Shape;40;p14"/>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Berkshire Swash"/>
              <a:buNone/>
              <a:defRPr sz="3733" b="1"/>
            </a:lvl1pPr>
            <a:lvl2pPr lvl="1">
              <a:spcBef>
                <a:spcPts val="0"/>
              </a:spcBef>
              <a:spcAft>
                <a:spcPts val="0"/>
              </a:spcAft>
              <a:buSzPts val="2800"/>
              <a:buNone/>
              <a:defRPr>
                <a:latin typeface="Livvic"/>
                <a:ea typeface="Livvic"/>
                <a:cs typeface="Livvic"/>
                <a:sym typeface="Livvic"/>
              </a:defRPr>
            </a:lvl2pPr>
            <a:lvl3pPr lvl="2">
              <a:spcBef>
                <a:spcPts val="0"/>
              </a:spcBef>
              <a:spcAft>
                <a:spcPts val="0"/>
              </a:spcAft>
              <a:buSzPts val="2800"/>
              <a:buNone/>
              <a:defRPr>
                <a:latin typeface="Livvic"/>
                <a:ea typeface="Livvic"/>
                <a:cs typeface="Livvic"/>
                <a:sym typeface="Livvic"/>
              </a:defRPr>
            </a:lvl3pPr>
            <a:lvl4pPr lvl="3">
              <a:spcBef>
                <a:spcPts val="0"/>
              </a:spcBef>
              <a:spcAft>
                <a:spcPts val="0"/>
              </a:spcAft>
              <a:buSzPts val="2800"/>
              <a:buNone/>
              <a:defRPr>
                <a:latin typeface="Livvic"/>
                <a:ea typeface="Livvic"/>
                <a:cs typeface="Livvic"/>
                <a:sym typeface="Livvic"/>
              </a:defRPr>
            </a:lvl4pPr>
            <a:lvl5pPr lvl="4">
              <a:spcBef>
                <a:spcPts val="0"/>
              </a:spcBef>
              <a:spcAft>
                <a:spcPts val="0"/>
              </a:spcAft>
              <a:buSzPts val="2800"/>
              <a:buNone/>
              <a:defRPr>
                <a:latin typeface="Livvic"/>
                <a:ea typeface="Livvic"/>
                <a:cs typeface="Livvic"/>
                <a:sym typeface="Livvic"/>
              </a:defRPr>
            </a:lvl5pPr>
            <a:lvl6pPr lvl="5">
              <a:spcBef>
                <a:spcPts val="0"/>
              </a:spcBef>
              <a:spcAft>
                <a:spcPts val="0"/>
              </a:spcAft>
              <a:buSzPts val="2800"/>
              <a:buNone/>
              <a:defRPr>
                <a:latin typeface="Livvic"/>
                <a:ea typeface="Livvic"/>
                <a:cs typeface="Livvic"/>
                <a:sym typeface="Livvic"/>
              </a:defRPr>
            </a:lvl6pPr>
            <a:lvl7pPr lvl="6">
              <a:spcBef>
                <a:spcPts val="0"/>
              </a:spcBef>
              <a:spcAft>
                <a:spcPts val="0"/>
              </a:spcAft>
              <a:buSzPts val="2800"/>
              <a:buNone/>
              <a:defRPr>
                <a:latin typeface="Livvic"/>
                <a:ea typeface="Livvic"/>
                <a:cs typeface="Livvic"/>
                <a:sym typeface="Livvic"/>
              </a:defRPr>
            </a:lvl7pPr>
            <a:lvl8pPr lvl="7">
              <a:spcBef>
                <a:spcPts val="0"/>
              </a:spcBef>
              <a:spcAft>
                <a:spcPts val="0"/>
              </a:spcAft>
              <a:buSzPts val="2800"/>
              <a:buNone/>
              <a:defRPr>
                <a:latin typeface="Livvic"/>
                <a:ea typeface="Livvic"/>
                <a:cs typeface="Livvic"/>
                <a:sym typeface="Livvic"/>
              </a:defRPr>
            </a:lvl8pPr>
            <a:lvl9pPr lvl="8">
              <a:spcBef>
                <a:spcPts val="0"/>
              </a:spcBef>
              <a:spcAft>
                <a:spcPts val="0"/>
              </a:spcAft>
              <a:buSzPts val="2800"/>
              <a:buNone/>
              <a:defRPr>
                <a:latin typeface="Livvic"/>
                <a:ea typeface="Livvic"/>
                <a:cs typeface="Livvic"/>
                <a:sym typeface="Livvic"/>
              </a:defRPr>
            </a:lvl9pPr>
          </a:lstStyle>
          <a:p>
            <a:r>
              <a:rPr lang="en-US"/>
              <a:t>Click to edit Master title style</a:t>
            </a:r>
            <a:endParaRPr/>
          </a:p>
        </p:txBody>
      </p:sp>
      <p:sp>
        <p:nvSpPr>
          <p:cNvPr id="41" name="Google Shape;41;p14"/>
          <p:cNvSpPr txBox="1">
            <a:spLocks noGrp="1"/>
          </p:cNvSpPr>
          <p:nvPr>
            <p:ph type="subTitle" idx="1"/>
          </p:nvPr>
        </p:nvSpPr>
        <p:spPr>
          <a:xfrm>
            <a:off x="950951" y="2278960"/>
            <a:ext cx="2928000" cy="612000"/>
          </a:xfrm>
          <a:prstGeom prst="rect">
            <a:avLst/>
          </a:prstGeom>
        </p:spPr>
        <p:txBody>
          <a:bodyPr spcFirstLastPara="1" wrap="square" lIns="91425" tIns="91425" rIns="91425" bIns="91425" anchor="t" anchorCtr="0">
            <a:noAutofit/>
          </a:bodyPr>
          <a:lstStyle>
            <a:lvl1pPr lvl="0">
              <a:spcBef>
                <a:spcPts val="0"/>
              </a:spcBef>
              <a:spcAft>
                <a:spcPts val="0"/>
              </a:spcAft>
              <a:buSzPts val="1800"/>
              <a:buFont typeface="Berkshire Swash"/>
              <a:buNone/>
              <a:defRPr b="1">
                <a:latin typeface="Merriweather"/>
                <a:ea typeface="Merriweather"/>
                <a:cs typeface="Merriweather"/>
                <a:sym typeface="Merriweather"/>
              </a:defRPr>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
        <p:nvSpPr>
          <p:cNvPr id="42" name="Google Shape;42;p14"/>
          <p:cNvSpPr txBox="1">
            <a:spLocks noGrp="1"/>
          </p:cNvSpPr>
          <p:nvPr>
            <p:ph type="title" idx="2" hasCustomPrompt="1"/>
          </p:nvPr>
        </p:nvSpPr>
        <p:spPr>
          <a:xfrm>
            <a:off x="950951" y="1726017"/>
            <a:ext cx="1098800" cy="69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b="1">
                <a:solidFill>
                  <a:schemeClr val="accen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43" name="Google Shape;43;p14"/>
          <p:cNvSpPr txBox="1">
            <a:spLocks noGrp="1"/>
          </p:cNvSpPr>
          <p:nvPr>
            <p:ph type="subTitle" idx="3"/>
          </p:nvPr>
        </p:nvSpPr>
        <p:spPr>
          <a:xfrm>
            <a:off x="950951" y="2771484"/>
            <a:ext cx="2928000" cy="8844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867"/>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
        <p:nvSpPr>
          <p:cNvPr id="44" name="Google Shape;44;p14"/>
          <p:cNvSpPr txBox="1">
            <a:spLocks noGrp="1"/>
          </p:cNvSpPr>
          <p:nvPr>
            <p:ph type="subTitle" idx="4"/>
          </p:nvPr>
        </p:nvSpPr>
        <p:spPr>
          <a:xfrm>
            <a:off x="4041217" y="2278960"/>
            <a:ext cx="2928000" cy="612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Berkshire Swash"/>
              <a:buNone/>
              <a:defRPr b="1">
                <a:latin typeface="Merriweather"/>
                <a:ea typeface="Merriweather"/>
                <a:cs typeface="Merriweather"/>
                <a:sym typeface="Merriweather"/>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45" name="Google Shape;45;p14"/>
          <p:cNvSpPr txBox="1">
            <a:spLocks noGrp="1"/>
          </p:cNvSpPr>
          <p:nvPr>
            <p:ph type="title" idx="5" hasCustomPrompt="1"/>
          </p:nvPr>
        </p:nvSpPr>
        <p:spPr>
          <a:xfrm>
            <a:off x="4041217" y="1726017"/>
            <a:ext cx="1098800" cy="69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b="1">
                <a:solidFill>
                  <a:schemeClr val="accen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46" name="Google Shape;46;p14"/>
          <p:cNvSpPr txBox="1">
            <a:spLocks noGrp="1"/>
          </p:cNvSpPr>
          <p:nvPr>
            <p:ph type="subTitle" idx="6"/>
          </p:nvPr>
        </p:nvSpPr>
        <p:spPr>
          <a:xfrm>
            <a:off x="4041217" y="2771484"/>
            <a:ext cx="2928000" cy="884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47" name="Google Shape;47;p14"/>
          <p:cNvSpPr txBox="1">
            <a:spLocks noGrp="1"/>
          </p:cNvSpPr>
          <p:nvPr>
            <p:ph type="subTitle" idx="7"/>
          </p:nvPr>
        </p:nvSpPr>
        <p:spPr>
          <a:xfrm>
            <a:off x="950951" y="4404947"/>
            <a:ext cx="2928000" cy="612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Berkshire Swash"/>
              <a:buNone/>
              <a:defRPr b="1">
                <a:latin typeface="Merriweather"/>
                <a:ea typeface="Merriweather"/>
                <a:cs typeface="Merriweather"/>
                <a:sym typeface="Merriweather"/>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48" name="Google Shape;48;p14"/>
          <p:cNvSpPr txBox="1">
            <a:spLocks noGrp="1"/>
          </p:cNvSpPr>
          <p:nvPr>
            <p:ph type="title" idx="8" hasCustomPrompt="1"/>
          </p:nvPr>
        </p:nvSpPr>
        <p:spPr>
          <a:xfrm>
            <a:off x="950951" y="3852000"/>
            <a:ext cx="1098800" cy="69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b="1">
                <a:solidFill>
                  <a:schemeClr val="accen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49" name="Google Shape;49;p14"/>
          <p:cNvSpPr txBox="1">
            <a:spLocks noGrp="1"/>
          </p:cNvSpPr>
          <p:nvPr>
            <p:ph type="subTitle" idx="9"/>
          </p:nvPr>
        </p:nvSpPr>
        <p:spPr>
          <a:xfrm>
            <a:off x="950951" y="4897476"/>
            <a:ext cx="2928000" cy="884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50" name="Google Shape;50;p14"/>
          <p:cNvSpPr txBox="1">
            <a:spLocks noGrp="1"/>
          </p:cNvSpPr>
          <p:nvPr>
            <p:ph type="subTitle" idx="13"/>
          </p:nvPr>
        </p:nvSpPr>
        <p:spPr>
          <a:xfrm>
            <a:off x="4041217" y="4404947"/>
            <a:ext cx="2928000" cy="612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Berkshire Swash"/>
              <a:buNone/>
              <a:defRPr b="1">
                <a:latin typeface="Merriweather"/>
                <a:ea typeface="Merriweather"/>
                <a:cs typeface="Merriweather"/>
                <a:sym typeface="Merriweather"/>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51" name="Google Shape;51;p14"/>
          <p:cNvSpPr txBox="1">
            <a:spLocks noGrp="1"/>
          </p:cNvSpPr>
          <p:nvPr>
            <p:ph type="title" idx="14" hasCustomPrompt="1"/>
          </p:nvPr>
        </p:nvSpPr>
        <p:spPr>
          <a:xfrm>
            <a:off x="4041217" y="3852000"/>
            <a:ext cx="1098800" cy="69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b="1">
                <a:solidFill>
                  <a:schemeClr val="accent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52" name="Google Shape;52;p14"/>
          <p:cNvSpPr txBox="1">
            <a:spLocks noGrp="1"/>
          </p:cNvSpPr>
          <p:nvPr>
            <p:ph type="subTitle" idx="15"/>
          </p:nvPr>
        </p:nvSpPr>
        <p:spPr>
          <a:xfrm>
            <a:off x="4041217" y="4897476"/>
            <a:ext cx="2928000" cy="884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637335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53"/>
        <p:cNvGrpSpPr/>
        <p:nvPr/>
      </p:nvGrpSpPr>
      <p:grpSpPr>
        <a:xfrm>
          <a:off x="0" y="0"/>
          <a:ext cx="0" cy="0"/>
          <a:chOff x="0" y="0"/>
          <a:chExt cx="0" cy="0"/>
        </a:xfrm>
      </p:grpSpPr>
      <p:sp>
        <p:nvSpPr>
          <p:cNvPr id="54" name="Google Shape;54;p15"/>
          <p:cNvSpPr txBox="1">
            <a:spLocks noGrp="1"/>
          </p:cNvSpPr>
          <p:nvPr>
            <p:ph type="title"/>
          </p:nvPr>
        </p:nvSpPr>
        <p:spPr>
          <a:xfrm>
            <a:off x="3120567" y="3598884"/>
            <a:ext cx="6088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667"/>
            </a:lvl1pPr>
            <a:lvl2pPr lvl="1" algn="ctr" rtl="0">
              <a:spcBef>
                <a:spcPts val="0"/>
              </a:spcBef>
              <a:spcAft>
                <a:spcPts val="0"/>
              </a:spcAft>
              <a:buSzPts val="2800"/>
              <a:buNone/>
              <a:defRPr>
                <a:latin typeface="Arial"/>
                <a:ea typeface="Arial"/>
                <a:cs typeface="Arial"/>
                <a:sym typeface="Arial"/>
              </a:defRPr>
            </a:lvl2pPr>
            <a:lvl3pPr lvl="2" algn="ctr" rtl="0">
              <a:spcBef>
                <a:spcPts val="0"/>
              </a:spcBef>
              <a:spcAft>
                <a:spcPts val="0"/>
              </a:spcAft>
              <a:buSzPts val="2800"/>
              <a:buNone/>
              <a:defRPr>
                <a:latin typeface="Arial"/>
                <a:ea typeface="Arial"/>
                <a:cs typeface="Arial"/>
                <a:sym typeface="Arial"/>
              </a:defRPr>
            </a:lvl3pPr>
            <a:lvl4pPr lvl="3" algn="ctr" rtl="0">
              <a:spcBef>
                <a:spcPts val="0"/>
              </a:spcBef>
              <a:spcAft>
                <a:spcPts val="0"/>
              </a:spcAft>
              <a:buSzPts val="2800"/>
              <a:buNone/>
              <a:defRPr>
                <a:latin typeface="Arial"/>
                <a:ea typeface="Arial"/>
                <a:cs typeface="Arial"/>
                <a:sym typeface="Arial"/>
              </a:defRPr>
            </a:lvl4pPr>
            <a:lvl5pPr lvl="4" algn="ctr" rtl="0">
              <a:spcBef>
                <a:spcPts val="0"/>
              </a:spcBef>
              <a:spcAft>
                <a:spcPts val="0"/>
              </a:spcAft>
              <a:buSzPts val="2800"/>
              <a:buNone/>
              <a:defRPr>
                <a:latin typeface="Arial"/>
                <a:ea typeface="Arial"/>
                <a:cs typeface="Arial"/>
                <a:sym typeface="Arial"/>
              </a:defRPr>
            </a:lvl5pPr>
            <a:lvl6pPr lvl="5" algn="ctr" rtl="0">
              <a:spcBef>
                <a:spcPts val="0"/>
              </a:spcBef>
              <a:spcAft>
                <a:spcPts val="0"/>
              </a:spcAft>
              <a:buSzPts val="2800"/>
              <a:buNone/>
              <a:defRPr>
                <a:latin typeface="Arial"/>
                <a:ea typeface="Arial"/>
                <a:cs typeface="Arial"/>
                <a:sym typeface="Arial"/>
              </a:defRPr>
            </a:lvl6pPr>
            <a:lvl7pPr lvl="6" algn="ctr" rtl="0">
              <a:spcBef>
                <a:spcPts val="0"/>
              </a:spcBef>
              <a:spcAft>
                <a:spcPts val="0"/>
              </a:spcAft>
              <a:buSzPts val="2800"/>
              <a:buNone/>
              <a:defRPr>
                <a:latin typeface="Arial"/>
                <a:ea typeface="Arial"/>
                <a:cs typeface="Arial"/>
                <a:sym typeface="Arial"/>
              </a:defRPr>
            </a:lvl7pPr>
            <a:lvl8pPr lvl="7" algn="ctr" rtl="0">
              <a:spcBef>
                <a:spcPts val="0"/>
              </a:spcBef>
              <a:spcAft>
                <a:spcPts val="0"/>
              </a:spcAft>
              <a:buSzPts val="2800"/>
              <a:buNone/>
              <a:defRPr>
                <a:latin typeface="Arial"/>
                <a:ea typeface="Arial"/>
                <a:cs typeface="Arial"/>
                <a:sym typeface="Arial"/>
              </a:defRPr>
            </a:lvl8pPr>
            <a:lvl9pPr lvl="8" algn="ctr" rtl="0">
              <a:spcBef>
                <a:spcPts val="0"/>
              </a:spcBef>
              <a:spcAft>
                <a:spcPts val="0"/>
              </a:spcAft>
              <a:buSzPts val="2800"/>
              <a:buNone/>
              <a:defRPr>
                <a:latin typeface="Arial"/>
                <a:ea typeface="Arial"/>
                <a:cs typeface="Arial"/>
                <a:sym typeface="Arial"/>
              </a:defRPr>
            </a:lvl9pPr>
          </a:lstStyle>
          <a:p>
            <a:r>
              <a:rPr lang="en-US"/>
              <a:t>Click to edit Master title style</a:t>
            </a:r>
            <a:endParaRPr/>
          </a:p>
        </p:txBody>
      </p:sp>
      <p:sp>
        <p:nvSpPr>
          <p:cNvPr id="55" name="Google Shape;55;p15"/>
          <p:cNvSpPr txBox="1">
            <a:spLocks noGrp="1"/>
          </p:cNvSpPr>
          <p:nvPr>
            <p:ph type="subTitle" idx="1"/>
          </p:nvPr>
        </p:nvSpPr>
        <p:spPr>
          <a:xfrm>
            <a:off x="3120567" y="2190717"/>
            <a:ext cx="6088000" cy="150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None/>
              <a:defRPr sz="3067"/>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6515294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56"/>
        <p:cNvGrpSpPr/>
        <p:nvPr/>
      </p:nvGrpSpPr>
      <p:grpSpPr>
        <a:xfrm>
          <a:off x="0" y="0"/>
          <a:ext cx="0" cy="0"/>
          <a:chOff x="0" y="0"/>
          <a:chExt cx="0" cy="0"/>
        </a:xfrm>
      </p:grpSpPr>
      <p:sp>
        <p:nvSpPr>
          <p:cNvPr id="57" name="Google Shape;57;p16"/>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58" name="Google Shape;58;p16"/>
          <p:cNvSpPr txBox="1">
            <a:spLocks noGrp="1"/>
          </p:cNvSpPr>
          <p:nvPr>
            <p:ph type="subTitle" idx="1"/>
          </p:nvPr>
        </p:nvSpPr>
        <p:spPr>
          <a:xfrm>
            <a:off x="932133" y="3133217"/>
            <a:ext cx="3378000" cy="61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Berkshire Swash"/>
              <a:buNone/>
              <a:defRPr b="1">
                <a:latin typeface="Merriweather"/>
                <a:ea typeface="Merriweather"/>
                <a:cs typeface="Merriweather"/>
                <a:sym typeface="Merriweather"/>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59" name="Google Shape;59;p16"/>
          <p:cNvSpPr txBox="1">
            <a:spLocks noGrp="1"/>
          </p:cNvSpPr>
          <p:nvPr>
            <p:ph type="subTitle" idx="2"/>
          </p:nvPr>
        </p:nvSpPr>
        <p:spPr>
          <a:xfrm>
            <a:off x="932133" y="3653180"/>
            <a:ext cx="3378000" cy="88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60" name="Google Shape;60;p16"/>
          <p:cNvSpPr txBox="1">
            <a:spLocks noGrp="1"/>
          </p:cNvSpPr>
          <p:nvPr>
            <p:ph type="subTitle" idx="3"/>
          </p:nvPr>
        </p:nvSpPr>
        <p:spPr>
          <a:xfrm>
            <a:off x="4407000" y="3133217"/>
            <a:ext cx="3378000" cy="61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Berkshire Swash"/>
              <a:buNone/>
              <a:defRPr b="1">
                <a:latin typeface="Georgia"/>
                <a:ea typeface="Georgia"/>
                <a:cs typeface="Georgia"/>
                <a:sym typeface="Georgia"/>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61" name="Google Shape;61;p16"/>
          <p:cNvSpPr txBox="1">
            <a:spLocks noGrp="1"/>
          </p:cNvSpPr>
          <p:nvPr>
            <p:ph type="subTitle" idx="4"/>
          </p:nvPr>
        </p:nvSpPr>
        <p:spPr>
          <a:xfrm>
            <a:off x="4407000" y="3653180"/>
            <a:ext cx="3378000" cy="88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62" name="Google Shape;62;p16"/>
          <p:cNvSpPr txBox="1">
            <a:spLocks noGrp="1"/>
          </p:cNvSpPr>
          <p:nvPr>
            <p:ph type="subTitle" idx="5"/>
          </p:nvPr>
        </p:nvSpPr>
        <p:spPr>
          <a:xfrm>
            <a:off x="7881867" y="3133217"/>
            <a:ext cx="3378000" cy="61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Berkshire Swash"/>
              <a:buNone/>
              <a:defRPr b="1">
                <a:latin typeface="Georgia"/>
                <a:ea typeface="Georgia"/>
                <a:cs typeface="Georgia"/>
                <a:sym typeface="Georgia"/>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63" name="Google Shape;63;p16"/>
          <p:cNvSpPr txBox="1">
            <a:spLocks noGrp="1"/>
          </p:cNvSpPr>
          <p:nvPr>
            <p:ph type="subTitle" idx="6"/>
          </p:nvPr>
        </p:nvSpPr>
        <p:spPr>
          <a:xfrm>
            <a:off x="7881867" y="3653180"/>
            <a:ext cx="3378000" cy="88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42244370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64"/>
        <p:cNvGrpSpPr/>
        <p:nvPr/>
      </p:nvGrpSpPr>
      <p:grpSpPr>
        <a:xfrm>
          <a:off x="0" y="0"/>
          <a:ext cx="0" cy="0"/>
          <a:chOff x="0" y="0"/>
          <a:chExt cx="0" cy="0"/>
        </a:xfrm>
      </p:grpSpPr>
      <p:sp>
        <p:nvSpPr>
          <p:cNvPr id="65" name="Google Shape;65;p17"/>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Font typeface="Berkshire Swash"/>
              <a:buNone/>
              <a:defRPr sz="3733" b="1"/>
            </a:lvl1pPr>
            <a:lvl2pPr lvl="1" rtl="0">
              <a:spcBef>
                <a:spcPts val="0"/>
              </a:spcBef>
              <a:spcAft>
                <a:spcPts val="0"/>
              </a:spcAft>
              <a:buSzPts val="2800"/>
              <a:buNone/>
              <a:defRPr>
                <a:latin typeface="Livvic"/>
                <a:ea typeface="Livvic"/>
                <a:cs typeface="Livvic"/>
                <a:sym typeface="Livvic"/>
              </a:defRPr>
            </a:lvl2pPr>
            <a:lvl3pPr lvl="2" rtl="0">
              <a:spcBef>
                <a:spcPts val="0"/>
              </a:spcBef>
              <a:spcAft>
                <a:spcPts val="0"/>
              </a:spcAft>
              <a:buSzPts val="2800"/>
              <a:buNone/>
              <a:defRPr>
                <a:latin typeface="Livvic"/>
                <a:ea typeface="Livvic"/>
                <a:cs typeface="Livvic"/>
                <a:sym typeface="Livvic"/>
              </a:defRPr>
            </a:lvl3pPr>
            <a:lvl4pPr lvl="3" rtl="0">
              <a:spcBef>
                <a:spcPts val="0"/>
              </a:spcBef>
              <a:spcAft>
                <a:spcPts val="0"/>
              </a:spcAft>
              <a:buSzPts val="2800"/>
              <a:buNone/>
              <a:defRPr>
                <a:latin typeface="Livvic"/>
                <a:ea typeface="Livvic"/>
                <a:cs typeface="Livvic"/>
                <a:sym typeface="Livvic"/>
              </a:defRPr>
            </a:lvl4pPr>
            <a:lvl5pPr lvl="4" rtl="0">
              <a:spcBef>
                <a:spcPts val="0"/>
              </a:spcBef>
              <a:spcAft>
                <a:spcPts val="0"/>
              </a:spcAft>
              <a:buSzPts val="2800"/>
              <a:buNone/>
              <a:defRPr>
                <a:latin typeface="Livvic"/>
                <a:ea typeface="Livvic"/>
                <a:cs typeface="Livvic"/>
                <a:sym typeface="Livvic"/>
              </a:defRPr>
            </a:lvl5pPr>
            <a:lvl6pPr lvl="5" rtl="0">
              <a:spcBef>
                <a:spcPts val="0"/>
              </a:spcBef>
              <a:spcAft>
                <a:spcPts val="0"/>
              </a:spcAft>
              <a:buSzPts val="2800"/>
              <a:buNone/>
              <a:defRPr>
                <a:latin typeface="Livvic"/>
                <a:ea typeface="Livvic"/>
                <a:cs typeface="Livvic"/>
                <a:sym typeface="Livvic"/>
              </a:defRPr>
            </a:lvl6pPr>
            <a:lvl7pPr lvl="6" rtl="0">
              <a:spcBef>
                <a:spcPts val="0"/>
              </a:spcBef>
              <a:spcAft>
                <a:spcPts val="0"/>
              </a:spcAft>
              <a:buSzPts val="2800"/>
              <a:buNone/>
              <a:defRPr>
                <a:latin typeface="Livvic"/>
                <a:ea typeface="Livvic"/>
                <a:cs typeface="Livvic"/>
                <a:sym typeface="Livvic"/>
              </a:defRPr>
            </a:lvl7pPr>
            <a:lvl8pPr lvl="7" rtl="0">
              <a:spcBef>
                <a:spcPts val="0"/>
              </a:spcBef>
              <a:spcAft>
                <a:spcPts val="0"/>
              </a:spcAft>
              <a:buSzPts val="2800"/>
              <a:buNone/>
              <a:defRPr>
                <a:latin typeface="Livvic"/>
                <a:ea typeface="Livvic"/>
                <a:cs typeface="Livvic"/>
                <a:sym typeface="Livvic"/>
              </a:defRPr>
            </a:lvl8pPr>
            <a:lvl9pPr lvl="8" rtl="0">
              <a:spcBef>
                <a:spcPts val="0"/>
              </a:spcBef>
              <a:spcAft>
                <a:spcPts val="0"/>
              </a:spcAft>
              <a:buSzPts val="2800"/>
              <a:buNone/>
              <a:defRPr>
                <a:latin typeface="Livvic"/>
                <a:ea typeface="Livvic"/>
                <a:cs typeface="Livvic"/>
                <a:sym typeface="Livvic"/>
              </a:defRPr>
            </a:lvl9pPr>
          </a:lstStyle>
          <a:p>
            <a:r>
              <a:rPr lang="en-US"/>
              <a:t>Click to edit Master title style</a:t>
            </a:r>
            <a:endParaRPr/>
          </a:p>
        </p:txBody>
      </p:sp>
      <p:sp>
        <p:nvSpPr>
          <p:cNvPr id="66" name="Google Shape;66;p17"/>
          <p:cNvSpPr txBox="1">
            <a:spLocks noGrp="1"/>
          </p:cNvSpPr>
          <p:nvPr>
            <p:ph type="subTitle" idx="1"/>
          </p:nvPr>
        </p:nvSpPr>
        <p:spPr>
          <a:xfrm>
            <a:off x="3969904" y="1900000"/>
            <a:ext cx="3605200" cy="612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Font typeface="Berkshire Swash"/>
              <a:buNone/>
              <a:defRPr b="1">
                <a:latin typeface="Georgia"/>
                <a:ea typeface="Georgia"/>
                <a:cs typeface="Georgia"/>
                <a:sym typeface="Georgia"/>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67" name="Google Shape;67;p17"/>
          <p:cNvSpPr txBox="1">
            <a:spLocks noGrp="1"/>
          </p:cNvSpPr>
          <p:nvPr>
            <p:ph type="subTitle" idx="2"/>
          </p:nvPr>
        </p:nvSpPr>
        <p:spPr>
          <a:xfrm>
            <a:off x="3969967" y="2419967"/>
            <a:ext cx="3605200" cy="1113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68" name="Google Shape;68;p17"/>
          <p:cNvSpPr txBox="1">
            <a:spLocks noGrp="1"/>
          </p:cNvSpPr>
          <p:nvPr>
            <p:ph type="subTitle" idx="3"/>
          </p:nvPr>
        </p:nvSpPr>
        <p:spPr>
          <a:xfrm>
            <a:off x="7635771" y="1900000"/>
            <a:ext cx="3605200" cy="612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Font typeface="Berkshire Swash"/>
              <a:buNone/>
              <a:defRPr b="1">
                <a:latin typeface="Georgia"/>
                <a:ea typeface="Georgia"/>
                <a:cs typeface="Georgia"/>
                <a:sym typeface="Georgia"/>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69" name="Google Shape;69;p17"/>
          <p:cNvSpPr txBox="1">
            <a:spLocks noGrp="1"/>
          </p:cNvSpPr>
          <p:nvPr>
            <p:ph type="subTitle" idx="4"/>
          </p:nvPr>
        </p:nvSpPr>
        <p:spPr>
          <a:xfrm>
            <a:off x="7635767" y="2419969"/>
            <a:ext cx="3605200" cy="1113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867"/>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70" name="Google Shape;70;p17"/>
          <p:cNvSpPr txBox="1">
            <a:spLocks noGrp="1"/>
          </p:cNvSpPr>
          <p:nvPr>
            <p:ph type="subTitle" idx="5"/>
          </p:nvPr>
        </p:nvSpPr>
        <p:spPr>
          <a:xfrm>
            <a:off x="3969904" y="3822767"/>
            <a:ext cx="3605200" cy="612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Font typeface="Berkshire Swash"/>
              <a:buNone/>
              <a:defRPr b="1">
                <a:latin typeface="Georgia"/>
                <a:ea typeface="Georgia"/>
                <a:cs typeface="Georgia"/>
                <a:sym typeface="Georgia"/>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71" name="Google Shape;71;p17"/>
          <p:cNvSpPr txBox="1">
            <a:spLocks noGrp="1"/>
          </p:cNvSpPr>
          <p:nvPr>
            <p:ph type="subTitle" idx="6"/>
          </p:nvPr>
        </p:nvSpPr>
        <p:spPr>
          <a:xfrm>
            <a:off x="3969900" y="4342733"/>
            <a:ext cx="3605200" cy="1113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72" name="Google Shape;72;p17"/>
          <p:cNvSpPr txBox="1">
            <a:spLocks noGrp="1"/>
          </p:cNvSpPr>
          <p:nvPr>
            <p:ph type="subTitle" idx="7"/>
          </p:nvPr>
        </p:nvSpPr>
        <p:spPr>
          <a:xfrm>
            <a:off x="7635771" y="3822777"/>
            <a:ext cx="3605200" cy="612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Font typeface="Berkshire Swash"/>
              <a:buNone/>
              <a:defRPr b="1">
                <a:latin typeface="Georgia"/>
                <a:ea typeface="Georgia"/>
                <a:cs typeface="Georgia"/>
                <a:sym typeface="Georgia"/>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73" name="Google Shape;73;p17"/>
          <p:cNvSpPr txBox="1">
            <a:spLocks noGrp="1"/>
          </p:cNvSpPr>
          <p:nvPr>
            <p:ph type="subTitle" idx="8"/>
          </p:nvPr>
        </p:nvSpPr>
        <p:spPr>
          <a:xfrm>
            <a:off x="7635767" y="4342741"/>
            <a:ext cx="3605200" cy="1113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00318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950967" y="593367"/>
            <a:ext cx="10265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n-US"/>
              <a:t>Click to edit Master title style</a:t>
            </a:r>
            <a:endParaRPr/>
          </a:p>
        </p:txBody>
      </p:sp>
      <p:sp>
        <p:nvSpPr>
          <p:cNvPr id="76" name="Google Shape;76;p18"/>
          <p:cNvSpPr txBox="1">
            <a:spLocks noGrp="1"/>
          </p:cNvSpPr>
          <p:nvPr>
            <p:ph type="subTitle" idx="1"/>
          </p:nvPr>
        </p:nvSpPr>
        <p:spPr>
          <a:xfrm>
            <a:off x="863784" y="2126167"/>
            <a:ext cx="2139200" cy="117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Merriweather"/>
              <a:buNone/>
              <a:defRPr sz="2400" b="1">
                <a:latin typeface="Merriweather"/>
                <a:ea typeface="Merriweather"/>
                <a:cs typeface="Merriweather"/>
                <a:sym typeface="Merriweather"/>
              </a:defRPr>
            </a:lvl1pPr>
            <a:lvl2pPr lvl="1" rtl="0">
              <a:spcBef>
                <a:spcPts val="0"/>
              </a:spcBef>
              <a:spcAft>
                <a:spcPts val="0"/>
              </a:spcAft>
              <a:buSzPts val="1400"/>
              <a:buFont typeface="Merriweather"/>
              <a:buNone/>
              <a:defRPr b="1">
                <a:latin typeface="Merriweather"/>
                <a:ea typeface="Merriweather"/>
                <a:cs typeface="Merriweather"/>
                <a:sym typeface="Merriweather"/>
              </a:defRPr>
            </a:lvl2pPr>
            <a:lvl3pPr lvl="2" rtl="0">
              <a:spcBef>
                <a:spcPts val="2133"/>
              </a:spcBef>
              <a:spcAft>
                <a:spcPts val="0"/>
              </a:spcAft>
              <a:buSzPts val="1400"/>
              <a:buFont typeface="Merriweather"/>
              <a:buNone/>
              <a:defRPr b="1">
                <a:latin typeface="Merriweather"/>
                <a:ea typeface="Merriweather"/>
                <a:cs typeface="Merriweather"/>
                <a:sym typeface="Merriweather"/>
              </a:defRPr>
            </a:lvl3pPr>
            <a:lvl4pPr lvl="3" rtl="0">
              <a:spcBef>
                <a:spcPts val="2133"/>
              </a:spcBef>
              <a:spcAft>
                <a:spcPts val="0"/>
              </a:spcAft>
              <a:buSzPts val="1400"/>
              <a:buFont typeface="Merriweather"/>
              <a:buNone/>
              <a:defRPr b="1">
                <a:latin typeface="Merriweather"/>
                <a:ea typeface="Merriweather"/>
                <a:cs typeface="Merriweather"/>
                <a:sym typeface="Merriweather"/>
              </a:defRPr>
            </a:lvl4pPr>
            <a:lvl5pPr lvl="4" rtl="0">
              <a:spcBef>
                <a:spcPts val="2133"/>
              </a:spcBef>
              <a:spcAft>
                <a:spcPts val="0"/>
              </a:spcAft>
              <a:buSzPts val="1400"/>
              <a:buFont typeface="Merriweather"/>
              <a:buNone/>
              <a:defRPr b="1">
                <a:latin typeface="Merriweather"/>
                <a:ea typeface="Merriweather"/>
                <a:cs typeface="Merriweather"/>
                <a:sym typeface="Merriweather"/>
              </a:defRPr>
            </a:lvl5pPr>
            <a:lvl6pPr lvl="5" rtl="0">
              <a:spcBef>
                <a:spcPts val="2133"/>
              </a:spcBef>
              <a:spcAft>
                <a:spcPts val="0"/>
              </a:spcAft>
              <a:buSzPts val="1400"/>
              <a:buFont typeface="Merriweather"/>
              <a:buNone/>
              <a:defRPr b="1">
                <a:latin typeface="Merriweather"/>
                <a:ea typeface="Merriweather"/>
                <a:cs typeface="Merriweather"/>
                <a:sym typeface="Merriweather"/>
              </a:defRPr>
            </a:lvl6pPr>
            <a:lvl7pPr lvl="6" rtl="0">
              <a:spcBef>
                <a:spcPts val="2133"/>
              </a:spcBef>
              <a:spcAft>
                <a:spcPts val="0"/>
              </a:spcAft>
              <a:buSzPts val="1400"/>
              <a:buFont typeface="Merriweather"/>
              <a:buNone/>
              <a:defRPr b="1">
                <a:latin typeface="Merriweather"/>
                <a:ea typeface="Merriweather"/>
                <a:cs typeface="Merriweather"/>
                <a:sym typeface="Merriweather"/>
              </a:defRPr>
            </a:lvl7pPr>
            <a:lvl8pPr lvl="7" rtl="0">
              <a:spcBef>
                <a:spcPts val="2133"/>
              </a:spcBef>
              <a:spcAft>
                <a:spcPts val="0"/>
              </a:spcAft>
              <a:buSzPts val="1400"/>
              <a:buFont typeface="Merriweather"/>
              <a:buNone/>
              <a:defRPr b="1">
                <a:latin typeface="Merriweather"/>
                <a:ea typeface="Merriweather"/>
                <a:cs typeface="Merriweather"/>
                <a:sym typeface="Merriweather"/>
              </a:defRPr>
            </a:lvl8pPr>
            <a:lvl9pPr lvl="8" rtl="0">
              <a:spcBef>
                <a:spcPts val="2133"/>
              </a:spcBef>
              <a:spcAft>
                <a:spcPts val="2133"/>
              </a:spcAft>
              <a:buSzPts val="1400"/>
              <a:buFont typeface="Merriweather"/>
              <a:buNone/>
              <a:defRPr b="1">
                <a:latin typeface="Merriweather"/>
                <a:ea typeface="Merriweather"/>
                <a:cs typeface="Merriweather"/>
                <a:sym typeface="Merriweather"/>
              </a:defRPr>
            </a:lvl9pPr>
          </a:lstStyle>
          <a:p>
            <a:r>
              <a:rPr lang="en-US"/>
              <a:t>Click to edit Master subtitle style</a:t>
            </a:r>
            <a:endParaRPr/>
          </a:p>
        </p:txBody>
      </p:sp>
      <p:sp>
        <p:nvSpPr>
          <p:cNvPr id="77" name="Google Shape;77;p18"/>
          <p:cNvSpPr txBox="1">
            <a:spLocks noGrp="1"/>
          </p:cNvSpPr>
          <p:nvPr>
            <p:ph type="subTitle" idx="2"/>
          </p:nvPr>
        </p:nvSpPr>
        <p:spPr>
          <a:xfrm>
            <a:off x="9581717" y="4355500"/>
            <a:ext cx="2139200" cy="1173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Merriweather"/>
              <a:buNone/>
              <a:defRPr sz="2400" b="1">
                <a:latin typeface="Merriweather"/>
                <a:ea typeface="Merriweather"/>
                <a:cs typeface="Merriweather"/>
                <a:sym typeface="Merriweather"/>
              </a:defRPr>
            </a:lvl1pPr>
            <a:lvl2pPr lvl="1" rtl="0">
              <a:spcBef>
                <a:spcPts val="0"/>
              </a:spcBef>
              <a:spcAft>
                <a:spcPts val="0"/>
              </a:spcAft>
              <a:buSzPts val="1400"/>
              <a:buFont typeface="Merriweather"/>
              <a:buNone/>
              <a:defRPr b="1">
                <a:latin typeface="Merriweather"/>
                <a:ea typeface="Merriweather"/>
                <a:cs typeface="Merriweather"/>
                <a:sym typeface="Merriweather"/>
              </a:defRPr>
            </a:lvl2pPr>
            <a:lvl3pPr lvl="2" rtl="0">
              <a:spcBef>
                <a:spcPts val="2133"/>
              </a:spcBef>
              <a:spcAft>
                <a:spcPts val="0"/>
              </a:spcAft>
              <a:buSzPts val="1400"/>
              <a:buFont typeface="Merriweather"/>
              <a:buNone/>
              <a:defRPr b="1">
                <a:latin typeface="Merriweather"/>
                <a:ea typeface="Merriweather"/>
                <a:cs typeface="Merriweather"/>
                <a:sym typeface="Merriweather"/>
              </a:defRPr>
            </a:lvl3pPr>
            <a:lvl4pPr lvl="3" rtl="0">
              <a:spcBef>
                <a:spcPts val="2133"/>
              </a:spcBef>
              <a:spcAft>
                <a:spcPts val="0"/>
              </a:spcAft>
              <a:buSzPts val="1400"/>
              <a:buFont typeface="Merriweather"/>
              <a:buNone/>
              <a:defRPr b="1">
                <a:latin typeface="Merriweather"/>
                <a:ea typeface="Merriweather"/>
                <a:cs typeface="Merriweather"/>
                <a:sym typeface="Merriweather"/>
              </a:defRPr>
            </a:lvl4pPr>
            <a:lvl5pPr lvl="4" rtl="0">
              <a:spcBef>
                <a:spcPts val="2133"/>
              </a:spcBef>
              <a:spcAft>
                <a:spcPts val="0"/>
              </a:spcAft>
              <a:buSzPts val="1400"/>
              <a:buFont typeface="Merriweather"/>
              <a:buNone/>
              <a:defRPr b="1">
                <a:latin typeface="Merriweather"/>
                <a:ea typeface="Merriweather"/>
                <a:cs typeface="Merriweather"/>
                <a:sym typeface="Merriweather"/>
              </a:defRPr>
            </a:lvl5pPr>
            <a:lvl6pPr lvl="5" rtl="0">
              <a:spcBef>
                <a:spcPts val="2133"/>
              </a:spcBef>
              <a:spcAft>
                <a:spcPts val="0"/>
              </a:spcAft>
              <a:buSzPts val="1400"/>
              <a:buFont typeface="Merriweather"/>
              <a:buNone/>
              <a:defRPr b="1">
                <a:latin typeface="Merriweather"/>
                <a:ea typeface="Merriweather"/>
                <a:cs typeface="Merriweather"/>
                <a:sym typeface="Merriweather"/>
              </a:defRPr>
            </a:lvl6pPr>
            <a:lvl7pPr lvl="6" rtl="0">
              <a:spcBef>
                <a:spcPts val="2133"/>
              </a:spcBef>
              <a:spcAft>
                <a:spcPts val="0"/>
              </a:spcAft>
              <a:buSzPts val="1400"/>
              <a:buFont typeface="Merriweather"/>
              <a:buNone/>
              <a:defRPr b="1">
                <a:latin typeface="Merriweather"/>
                <a:ea typeface="Merriweather"/>
                <a:cs typeface="Merriweather"/>
                <a:sym typeface="Merriweather"/>
              </a:defRPr>
            </a:lvl7pPr>
            <a:lvl8pPr lvl="7" rtl="0">
              <a:spcBef>
                <a:spcPts val="2133"/>
              </a:spcBef>
              <a:spcAft>
                <a:spcPts val="0"/>
              </a:spcAft>
              <a:buSzPts val="1400"/>
              <a:buFont typeface="Merriweather"/>
              <a:buNone/>
              <a:defRPr b="1">
                <a:latin typeface="Merriweather"/>
                <a:ea typeface="Merriweather"/>
                <a:cs typeface="Merriweather"/>
                <a:sym typeface="Merriweather"/>
              </a:defRPr>
            </a:lvl8pPr>
            <a:lvl9pPr lvl="8" rtl="0">
              <a:spcBef>
                <a:spcPts val="2133"/>
              </a:spcBef>
              <a:spcAft>
                <a:spcPts val="2133"/>
              </a:spcAft>
              <a:buSzPts val="1400"/>
              <a:buFont typeface="Merriweather"/>
              <a:buNone/>
              <a:defRPr b="1">
                <a:latin typeface="Merriweather"/>
                <a:ea typeface="Merriweather"/>
                <a:cs typeface="Merriweather"/>
                <a:sym typeface="Merriweather"/>
              </a:defRPr>
            </a:lvl9pPr>
          </a:lstStyle>
          <a:p>
            <a:r>
              <a:rPr lang="en-US"/>
              <a:t>Click to edit Master subtitle style</a:t>
            </a:r>
            <a:endParaRPr/>
          </a:p>
        </p:txBody>
      </p:sp>
      <p:sp>
        <p:nvSpPr>
          <p:cNvPr id="78" name="Google Shape;78;p18"/>
          <p:cNvSpPr txBox="1">
            <a:spLocks noGrp="1"/>
          </p:cNvSpPr>
          <p:nvPr>
            <p:ph type="subTitle" idx="3"/>
          </p:nvPr>
        </p:nvSpPr>
        <p:spPr>
          <a:xfrm>
            <a:off x="3253951" y="2126167"/>
            <a:ext cx="5381200" cy="11736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867"/>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79" name="Google Shape;79;p18"/>
          <p:cNvSpPr txBox="1">
            <a:spLocks noGrp="1"/>
          </p:cNvSpPr>
          <p:nvPr>
            <p:ph type="subTitle" idx="4"/>
          </p:nvPr>
        </p:nvSpPr>
        <p:spPr>
          <a:xfrm>
            <a:off x="3931451" y="4355500"/>
            <a:ext cx="5381200" cy="117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sz="1867"/>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1489706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80"/>
        <p:cNvGrpSpPr/>
        <p:nvPr/>
      </p:nvGrpSpPr>
      <p:grpSpPr>
        <a:xfrm>
          <a:off x="0" y="0"/>
          <a:ext cx="0" cy="0"/>
          <a:chOff x="0" y="0"/>
          <a:chExt cx="0" cy="0"/>
        </a:xfrm>
      </p:grpSpPr>
      <p:sp>
        <p:nvSpPr>
          <p:cNvPr id="81" name="Google Shape;81;p19"/>
          <p:cNvSpPr txBox="1">
            <a:spLocks noGrp="1"/>
          </p:cNvSpPr>
          <p:nvPr>
            <p:ph type="title"/>
          </p:nvPr>
        </p:nvSpPr>
        <p:spPr>
          <a:xfrm>
            <a:off x="950967" y="3562195"/>
            <a:ext cx="5057200" cy="834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333"/>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r>
              <a:rPr lang="en-US"/>
              <a:t>Click to edit Master title style</a:t>
            </a:r>
            <a:endParaRPr/>
          </a:p>
        </p:txBody>
      </p:sp>
      <p:sp>
        <p:nvSpPr>
          <p:cNvPr id="82" name="Google Shape;82;p19"/>
          <p:cNvSpPr txBox="1">
            <a:spLocks noGrp="1"/>
          </p:cNvSpPr>
          <p:nvPr>
            <p:ph type="title" idx="2" hasCustomPrompt="1"/>
          </p:nvPr>
        </p:nvSpPr>
        <p:spPr>
          <a:xfrm>
            <a:off x="950967" y="1772967"/>
            <a:ext cx="5057200" cy="156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12000"/>
              <a:buNone/>
              <a:defRPr sz="16000">
                <a:solidFill>
                  <a:schemeClr val="accent2"/>
                </a:solidFill>
              </a:defRPr>
            </a:lvl1pPr>
            <a:lvl2pPr lvl="1" rtl="0">
              <a:spcBef>
                <a:spcPts val="0"/>
              </a:spcBef>
              <a:spcAft>
                <a:spcPts val="0"/>
              </a:spcAft>
              <a:buClr>
                <a:schemeClr val="lt2"/>
              </a:buClr>
              <a:buSzPts val="12000"/>
              <a:buNone/>
              <a:defRPr sz="16000">
                <a:solidFill>
                  <a:schemeClr val="lt2"/>
                </a:solidFill>
              </a:defRPr>
            </a:lvl2pPr>
            <a:lvl3pPr lvl="2" rtl="0">
              <a:spcBef>
                <a:spcPts val="0"/>
              </a:spcBef>
              <a:spcAft>
                <a:spcPts val="0"/>
              </a:spcAft>
              <a:buClr>
                <a:schemeClr val="lt2"/>
              </a:buClr>
              <a:buSzPts val="12000"/>
              <a:buNone/>
              <a:defRPr sz="16000">
                <a:solidFill>
                  <a:schemeClr val="lt2"/>
                </a:solidFill>
              </a:defRPr>
            </a:lvl3pPr>
            <a:lvl4pPr lvl="3" rtl="0">
              <a:spcBef>
                <a:spcPts val="0"/>
              </a:spcBef>
              <a:spcAft>
                <a:spcPts val="0"/>
              </a:spcAft>
              <a:buClr>
                <a:schemeClr val="lt2"/>
              </a:buClr>
              <a:buSzPts val="12000"/>
              <a:buNone/>
              <a:defRPr sz="16000">
                <a:solidFill>
                  <a:schemeClr val="lt2"/>
                </a:solidFill>
              </a:defRPr>
            </a:lvl4pPr>
            <a:lvl5pPr lvl="4" rtl="0">
              <a:spcBef>
                <a:spcPts val="0"/>
              </a:spcBef>
              <a:spcAft>
                <a:spcPts val="0"/>
              </a:spcAft>
              <a:buClr>
                <a:schemeClr val="lt2"/>
              </a:buClr>
              <a:buSzPts val="12000"/>
              <a:buNone/>
              <a:defRPr sz="16000">
                <a:solidFill>
                  <a:schemeClr val="lt2"/>
                </a:solidFill>
              </a:defRPr>
            </a:lvl5pPr>
            <a:lvl6pPr lvl="5" rtl="0">
              <a:spcBef>
                <a:spcPts val="0"/>
              </a:spcBef>
              <a:spcAft>
                <a:spcPts val="0"/>
              </a:spcAft>
              <a:buClr>
                <a:schemeClr val="lt2"/>
              </a:buClr>
              <a:buSzPts val="12000"/>
              <a:buNone/>
              <a:defRPr sz="16000">
                <a:solidFill>
                  <a:schemeClr val="lt2"/>
                </a:solidFill>
              </a:defRPr>
            </a:lvl6pPr>
            <a:lvl7pPr lvl="6" rtl="0">
              <a:spcBef>
                <a:spcPts val="0"/>
              </a:spcBef>
              <a:spcAft>
                <a:spcPts val="0"/>
              </a:spcAft>
              <a:buClr>
                <a:schemeClr val="lt2"/>
              </a:buClr>
              <a:buSzPts val="12000"/>
              <a:buNone/>
              <a:defRPr sz="16000">
                <a:solidFill>
                  <a:schemeClr val="lt2"/>
                </a:solidFill>
              </a:defRPr>
            </a:lvl7pPr>
            <a:lvl8pPr lvl="7" rtl="0">
              <a:spcBef>
                <a:spcPts val="0"/>
              </a:spcBef>
              <a:spcAft>
                <a:spcPts val="0"/>
              </a:spcAft>
              <a:buClr>
                <a:schemeClr val="lt2"/>
              </a:buClr>
              <a:buSzPts val="12000"/>
              <a:buNone/>
              <a:defRPr sz="16000">
                <a:solidFill>
                  <a:schemeClr val="lt2"/>
                </a:solidFill>
              </a:defRPr>
            </a:lvl8pPr>
            <a:lvl9pPr lvl="8" rtl="0">
              <a:spcBef>
                <a:spcPts val="0"/>
              </a:spcBef>
              <a:spcAft>
                <a:spcPts val="0"/>
              </a:spcAft>
              <a:buClr>
                <a:schemeClr val="lt2"/>
              </a:buClr>
              <a:buSzPts val="12000"/>
              <a:buNone/>
              <a:defRPr sz="16000">
                <a:solidFill>
                  <a:schemeClr val="lt2"/>
                </a:solidFill>
              </a:defRPr>
            </a:lvl9pPr>
          </a:lstStyle>
          <a:p>
            <a:r>
              <a:t>xx%</a:t>
            </a:r>
          </a:p>
        </p:txBody>
      </p:sp>
      <p:sp>
        <p:nvSpPr>
          <p:cNvPr id="83" name="Google Shape;83;p19"/>
          <p:cNvSpPr txBox="1">
            <a:spLocks noGrp="1"/>
          </p:cNvSpPr>
          <p:nvPr>
            <p:ph type="subTitle" idx="1"/>
          </p:nvPr>
        </p:nvSpPr>
        <p:spPr>
          <a:xfrm>
            <a:off x="950967" y="4396600"/>
            <a:ext cx="5057200" cy="6884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867">
                <a:solidFill>
                  <a:schemeClr val="accent4"/>
                </a:solidFill>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9790425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
  <p:cSld name="Numbers and text ">
    <p:spTree>
      <p:nvGrpSpPr>
        <p:cNvPr id="1" name="Shape 84"/>
        <p:cNvGrpSpPr/>
        <p:nvPr/>
      </p:nvGrpSpPr>
      <p:grpSpPr>
        <a:xfrm>
          <a:off x="0" y="0"/>
          <a:ext cx="0" cy="0"/>
          <a:chOff x="0" y="0"/>
          <a:chExt cx="0" cy="0"/>
        </a:xfrm>
      </p:grpSpPr>
      <p:sp>
        <p:nvSpPr>
          <p:cNvPr id="85" name="Google Shape;85;p20"/>
          <p:cNvSpPr txBox="1">
            <a:spLocks noGrp="1"/>
          </p:cNvSpPr>
          <p:nvPr>
            <p:ph type="title" hasCustomPrompt="1"/>
          </p:nvPr>
        </p:nvSpPr>
        <p:spPr>
          <a:xfrm>
            <a:off x="7095233" y="1171367"/>
            <a:ext cx="3732400" cy="57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5200">
                <a:solidFill>
                  <a:schemeClr val="accent2"/>
                </a:solidFill>
              </a:defRPr>
            </a:lvl1pPr>
            <a:lvl2pPr lvl="1" algn="ctr" rtl="0">
              <a:spcBef>
                <a:spcPts val="0"/>
              </a:spcBef>
              <a:spcAft>
                <a:spcPts val="0"/>
              </a:spcAft>
              <a:buClr>
                <a:schemeClr val="accent2"/>
              </a:buClr>
              <a:buSzPts val="1800"/>
              <a:buNone/>
              <a:defRPr sz="2400">
                <a:solidFill>
                  <a:schemeClr val="accent2"/>
                </a:solidFill>
              </a:defRPr>
            </a:lvl2pPr>
            <a:lvl3pPr lvl="2" algn="ctr" rtl="0">
              <a:spcBef>
                <a:spcPts val="0"/>
              </a:spcBef>
              <a:spcAft>
                <a:spcPts val="0"/>
              </a:spcAft>
              <a:buClr>
                <a:schemeClr val="accent2"/>
              </a:buClr>
              <a:buSzPts val="1800"/>
              <a:buNone/>
              <a:defRPr sz="2400">
                <a:solidFill>
                  <a:schemeClr val="accent2"/>
                </a:solidFill>
              </a:defRPr>
            </a:lvl3pPr>
            <a:lvl4pPr lvl="3" algn="ctr" rtl="0">
              <a:spcBef>
                <a:spcPts val="0"/>
              </a:spcBef>
              <a:spcAft>
                <a:spcPts val="0"/>
              </a:spcAft>
              <a:buClr>
                <a:schemeClr val="accent2"/>
              </a:buClr>
              <a:buSzPts val="1800"/>
              <a:buNone/>
              <a:defRPr sz="2400">
                <a:solidFill>
                  <a:schemeClr val="accent2"/>
                </a:solidFill>
              </a:defRPr>
            </a:lvl4pPr>
            <a:lvl5pPr lvl="4" algn="ctr" rtl="0">
              <a:spcBef>
                <a:spcPts val="0"/>
              </a:spcBef>
              <a:spcAft>
                <a:spcPts val="0"/>
              </a:spcAft>
              <a:buClr>
                <a:schemeClr val="accent2"/>
              </a:buClr>
              <a:buSzPts val="1800"/>
              <a:buNone/>
              <a:defRPr sz="2400">
                <a:solidFill>
                  <a:schemeClr val="accent2"/>
                </a:solidFill>
              </a:defRPr>
            </a:lvl5pPr>
            <a:lvl6pPr lvl="5" algn="ctr" rtl="0">
              <a:spcBef>
                <a:spcPts val="0"/>
              </a:spcBef>
              <a:spcAft>
                <a:spcPts val="0"/>
              </a:spcAft>
              <a:buClr>
                <a:schemeClr val="accent2"/>
              </a:buClr>
              <a:buSzPts val="1800"/>
              <a:buNone/>
              <a:defRPr sz="2400">
                <a:solidFill>
                  <a:schemeClr val="accent2"/>
                </a:solidFill>
              </a:defRPr>
            </a:lvl6pPr>
            <a:lvl7pPr lvl="6" algn="ctr" rtl="0">
              <a:spcBef>
                <a:spcPts val="0"/>
              </a:spcBef>
              <a:spcAft>
                <a:spcPts val="0"/>
              </a:spcAft>
              <a:buClr>
                <a:schemeClr val="accent2"/>
              </a:buClr>
              <a:buSzPts val="1800"/>
              <a:buNone/>
              <a:defRPr sz="2400">
                <a:solidFill>
                  <a:schemeClr val="accent2"/>
                </a:solidFill>
              </a:defRPr>
            </a:lvl7pPr>
            <a:lvl8pPr lvl="7" algn="ctr" rtl="0">
              <a:spcBef>
                <a:spcPts val="0"/>
              </a:spcBef>
              <a:spcAft>
                <a:spcPts val="0"/>
              </a:spcAft>
              <a:buClr>
                <a:schemeClr val="accent2"/>
              </a:buClr>
              <a:buSzPts val="1800"/>
              <a:buNone/>
              <a:defRPr sz="2400">
                <a:solidFill>
                  <a:schemeClr val="accent2"/>
                </a:solidFill>
              </a:defRPr>
            </a:lvl8pPr>
            <a:lvl9pPr lvl="8" algn="ctr" rtl="0">
              <a:spcBef>
                <a:spcPts val="0"/>
              </a:spcBef>
              <a:spcAft>
                <a:spcPts val="0"/>
              </a:spcAft>
              <a:buClr>
                <a:schemeClr val="accent2"/>
              </a:buClr>
              <a:buSzPts val="1800"/>
              <a:buNone/>
              <a:defRPr sz="2400">
                <a:solidFill>
                  <a:schemeClr val="accent2"/>
                </a:solidFill>
              </a:defRPr>
            </a:lvl9pPr>
          </a:lstStyle>
          <a:p>
            <a:r>
              <a:t>xx%</a:t>
            </a:r>
          </a:p>
        </p:txBody>
      </p:sp>
      <p:sp>
        <p:nvSpPr>
          <p:cNvPr id="86" name="Google Shape;86;p20"/>
          <p:cNvSpPr txBox="1">
            <a:spLocks noGrp="1"/>
          </p:cNvSpPr>
          <p:nvPr>
            <p:ph type="title" idx="2" hasCustomPrompt="1"/>
          </p:nvPr>
        </p:nvSpPr>
        <p:spPr>
          <a:xfrm>
            <a:off x="7095233" y="4427917"/>
            <a:ext cx="3732400" cy="57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5200">
                <a:solidFill>
                  <a:schemeClr val="accent2"/>
                </a:solidFill>
              </a:defRPr>
            </a:lvl1pPr>
            <a:lvl2pPr lvl="1" algn="ctr" rtl="0">
              <a:spcBef>
                <a:spcPts val="0"/>
              </a:spcBef>
              <a:spcAft>
                <a:spcPts val="0"/>
              </a:spcAft>
              <a:buClr>
                <a:schemeClr val="accent2"/>
              </a:buClr>
              <a:buSzPts val="1800"/>
              <a:buNone/>
              <a:defRPr sz="2400">
                <a:solidFill>
                  <a:schemeClr val="accent2"/>
                </a:solidFill>
              </a:defRPr>
            </a:lvl2pPr>
            <a:lvl3pPr lvl="2" algn="ctr" rtl="0">
              <a:spcBef>
                <a:spcPts val="0"/>
              </a:spcBef>
              <a:spcAft>
                <a:spcPts val="0"/>
              </a:spcAft>
              <a:buClr>
                <a:schemeClr val="accent2"/>
              </a:buClr>
              <a:buSzPts val="1800"/>
              <a:buNone/>
              <a:defRPr sz="2400">
                <a:solidFill>
                  <a:schemeClr val="accent2"/>
                </a:solidFill>
              </a:defRPr>
            </a:lvl3pPr>
            <a:lvl4pPr lvl="3" algn="ctr" rtl="0">
              <a:spcBef>
                <a:spcPts val="0"/>
              </a:spcBef>
              <a:spcAft>
                <a:spcPts val="0"/>
              </a:spcAft>
              <a:buClr>
                <a:schemeClr val="accent2"/>
              </a:buClr>
              <a:buSzPts val="1800"/>
              <a:buNone/>
              <a:defRPr sz="2400">
                <a:solidFill>
                  <a:schemeClr val="accent2"/>
                </a:solidFill>
              </a:defRPr>
            </a:lvl4pPr>
            <a:lvl5pPr lvl="4" algn="ctr" rtl="0">
              <a:spcBef>
                <a:spcPts val="0"/>
              </a:spcBef>
              <a:spcAft>
                <a:spcPts val="0"/>
              </a:spcAft>
              <a:buClr>
                <a:schemeClr val="accent2"/>
              </a:buClr>
              <a:buSzPts val="1800"/>
              <a:buNone/>
              <a:defRPr sz="2400">
                <a:solidFill>
                  <a:schemeClr val="accent2"/>
                </a:solidFill>
              </a:defRPr>
            </a:lvl5pPr>
            <a:lvl6pPr lvl="5" algn="ctr" rtl="0">
              <a:spcBef>
                <a:spcPts val="0"/>
              </a:spcBef>
              <a:spcAft>
                <a:spcPts val="0"/>
              </a:spcAft>
              <a:buClr>
                <a:schemeClr val="accent2"/>
              </a:buClr>
              <a:buSzPts val="1800"/>
              <a:buNone/>
              <a:defRPr sz="2400">
                <a:solidFill>
                  <a:schemeClr val="accent2"/>
                </a:solidFill>
              </a:defRPr>
            </a:lvl6pPr>
            <a:lvl7pPr lvl="6" algn="ctr" rtl="0">
              <a:spcBef>
                <a:spcPts val="0"/>
              </a:spcBef>
              <a:spcAft>
                <a:spcPts val="0"/>
              </a:spcAft>
              <a:buClr>
                <a:schemeClr val="accent2"/>
              </a:buClr>
              <a:buSzPts val="1800"/>
              <a:buNone/>
              <a:defRPr sz="2400">
                <a:solidFill>
                  <a:schemeClr val="accent2"/>
                </a:solidFill>
              </a:defRPr>
            </a:lvl7pPr>
            <a:lvl8pPr lvl="7" algn="ctr" rtl="0">
              <a:spcBef>
                <a:spcPts val="0"/>
              </a:spcBef>
              <a:spcAft>
                <a:spcPts val="0"/>
              </a:spcAft>
              <a:buClr>
                <a:schemeClr val="accent2"/>
              </a:buClr>
              <a:buSzPts val="1800"/>
              <a:buNone/>
              <a:defRPr sz="2400">
                <a:solidFill>
                  <a:schemeClr val="accent2"/>
                </a:solidFill>
              </a:defRPr>
            </a:lvl8pPr>
            <a:lvl9pPr lvl="8" algn="ctr" rtl="0">
              <a:spcBef>
                <a:spcPts val="0"/>
              </a:spcBef>
              <a:spcAft>
                <a:spcPts val="0"/>
              </a:spcAft>
              <a:buClr>
                <a:schemeClr val="accent2"/>
              </a:buClr>
              <a:buSzPts val="1800"/>
              <a:buNone/>
              <a:defRPr sz="2400">
                <a:solidFill>
                  <a:schemeClr val="accent2"/>
                </a:solidFill>
              </a:defRPr>
            </a:lvl9pPr>
          </a:lstStyle>
          <a:p>
            <a:r>
              <a:t>xx%</a:t>
            </a:r>
          </a:p>
        </p:txBody>
      </p:sp>
      <p:sp>
        <p:nvSpPr>
          <p:cNvPr id="87" name="Google Shape;87;p20"/>
          <p:cNvSpPr txBox="1">
            <a:spLocks noGrp="1"/>
          </p:cNvSpPr>
          <p:nvPr>
            <p:ph type="title" idx="3" hasCustomPrompt="1"/>
          </p:nvPr>
        </p:nvSpPr>
        <p:spPr>
          <a:xfrm>
            <a:off x="7095233" y="2794000"/>
            <a:ext cx="3732400" cy="57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5200">
                <a:solidFill>
                  <a:schemeClr val="accent2"/>
                </a:solidFill>
              </a:defRPr>
            </a:lvl1pPr>
            <a:lvl2pPr lvl="1" algn="ctr" rtl="0">
              <a:spcBef>
                <a:spcPts val="0"/>
              </a:spcBef>
              <a:spcAft>
                <a:spcPts val="0"/>
              </a:spcAft>
              <a:buClr>
                <a:schemeClr val="accent2"/>
              </a:buClr>
              <a:buSzPts val="1800"/>
              <a:buNone/>
              <a:defRPr sz="2400">
                <a:solidFill>
                  <a:schemeClr val="accent2"/>
                </a:solidFill>
              </a:defRPr>
            </a:lvl2pPr>
            <a:lvl3pPr lvl="2" algn="ctr" rtl="0">
              <a:spcBef>
                <a:spcPts val="0"/>
              </a:spcBef>
              <a:spcAft>
                <a:spcPts val="0"/>
              </a:spcAft>
              <a:buClr>
                <a:schemeClr val="accent2"/>
              </a:buClr>
              <a:buSzPts val="1800"/>
              <a:buNone/>
              <a:defRPr sz="2400">
                <a:solidFill>
                  <a:schemeClr val="accent2"/>
                </a:solidFill>
              </a:defRPr>
            </a:lvl3pPr>
            <a:lvl4pPr lvl="3" algn="ctr" rtl="0">
              <a:spcBef>
                <a:spcPts val="0"/>
              </a:spcBef>
              <a:spcAft>
                <a:spcPts val="0"/>
              </a:spcAft>
              <a:buClr>
                <a:schemeClr val="accent2"/>
              </a:buClr>
              <a:buSzPts val="1800"/>
              <a:buNone/>
              <a:defRPr sz="2400">
                <a:solidFill>
                  <a:schemeClr val="accent2"/>
                </a:solidFill>
              </a:defRPr>
            </a:lvl4pPr>
            <a:lvl5pPr lvl="4" algn="ctr" rtl="0">
              <a:spcBef>
                <a:spcPts val="0"/>
              </a:spcBef>
              <a:spcAft>
                <a:spcPts val="0"/>
              </a:spcAft>
              <a:buClr>
                <a:schemeClr val="accent2"/>
              </a:buClr>
              <a:buSzPts val="1800"/>
              <a:buNone/>
              <a:defRPr sz="2400">
                <a:solidFill>
                  <a:schemeClr val="accent2"/>
                </a:solidFill>
              </a:defRPr>
            </a:lvl5pPr>
            <a:lvl6pPr lvl="5" algn="ctr" rtl="0">
              <a:spcBef>
                <a:spcPts val="0"/>
              </a:spcBef>
              <a:spcAft>
                <a:spcPts val="0"/>
              </a:spcAft>
              <a:buClr>
                <a:schemeClr val="accent2"/>
              </a:buClr>
              <a:buSzPts val="1800"/>
              <a:buNone/>
              <a:defRPr sz="2400">
                <a:solidFill>
                  <a:schemeClr val="accent2"/>
                </a:solidFill>
              </a:defRPr>
            </a:lvl6pPr>
            <a:lvl7pPr lvl="6" algn="ctr" rtl="0">
              <a:spcBef>
                <a:spcPts val="0"/>
              </a:spcBef>
              <a:spcAft>
                <a:spcPts val="0"/>
              </a:spcAft>
              <a:buClr>
                <a:schemeClr val="accent2"/>
              </a:buClr>
              <a:buSzPts val="1800"/>
              <a:buNone/>
              <a:defRPr sz="2400">
                <a:solidFill>
                  <a:schemeClr val="accent2"/>
                </a:solidFill>
              </a:defRPr>
            </a:lvl7pPr>
            <a:lvl8pPr lvl="7" algn="ctr" rtl="0">
              <a:spcBef>
                <a:spcPts val="0"/>
              </a:spcBef>
              <a:spcAft>
                <a:spcPts val="0"/>
              </a:spcAft>
              <a:buClr>
                <a:schemeClr val="accent2"/>
              </a:buClr>
              <a:buSzPts val="1800"/>
              <a:buNone/>
              <a:defRPr sz="2400">
                <a:solidFill>
                  <a:schemeClr val="accent2"/>
                </a:solidFill>
              </a:defRPr>
            </a:lvl8pPr>
            <a:lvl9pPr lvl="8" algn="ctr" rtl="0">
              <a:spcBef>
                <a:spcPts val="0"/>
              </a:spcBef>
              <a:spcAft>
                <a:spcPts val="0"/>
              </a:spcAft>
              <a:buClr>
                <a:schemeClr val="accent2"/>
              </a:buClr>
              <a:buSzPts val="1800"/>
              <a:buNone/>
              <a:defRPr sz="2400">
                <a:solidFill>
                  <a:schemeClr val="accent2"/>
                </a:solidFill>
              </a:defRPr>
            </a:lvl9pPr>
          </a:lstStyle>
          <a:p>
            <a:r>
              <a:t>xx%</a:t>
            </a:r>
          </a:p>
        </p:txBody>
      </p:sp>
      <p:sp>
        <p:nvSpPr>
          <p:cNvPr id="88" name="Google Shape;88;p20"/>
          <p:cNvSpPr txBox="1">
            <a:spLocks noGrp="1"/>
          </p:cNvSpPr>
          <p:nvPr>
            <p:ph type="subTitle" idx="1"/>
          </p:nvPr>
        </p:nvSpPr>
        <p:spPr>
          <a:xfrm>
            <a:off x="7095233" y="1823693"/>
            <a:ext cx="3732400" cy="90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solidFill>
                  <a:schemeClr val="accent4"/>
                </a:solidFill>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89" name="Google Shape;89;p20"/>
          <p:cNvSpPr txBox="1">
            <a:spLocks noGrp="1"/>
          </p:cNvSpPr>
          <p:nvPr>
            <p:ph type="subTitle" idx="4"/>
          </p:nvPr>
        </p:nvSpPr>
        <p:spPr>
          <a:xfrm>
            <a:off x="7095233" y="5056227"/>
            <a:ext cx="3732400" cy="90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90" name="Google Shape;90;p20"/>
          <p:cNvSpPr txBox="1">
            <a:spLocks noGrp="1"/>
          </p:cNvSpPr>
          <p:nvPr>
            <p:ph type="subTitle" idx="5"/>
          </p:nvPr>
        </p:nvSpPr>
        <p:spPr>
          <a:xfrm>
            <a:off x="7095233" y="3439960"/>
            <a:ext cx="3732400" cy="90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3008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6096000" y="3562211"/>
            <a:ext cx="5057200" cy="8344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5333"/>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13" name="Google Shape;13;p3"/>
          <p:cNvSpPr txBox="1">
            <a:spLocks noGrp="1"/>
          </p:cNvSpPr>
          <p:nvPr>
            <p:ph type="title" idx="2" hasCustomPrompt="1"/>
          </p:nvPr>
        </p:nvSpPr>
        <p:spPr>
          <a:xfrm>
            <a:off x="6096000" y="1772984"/>
            <a:ext cx="5057200" cy="1564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2"/>
              </a:buClr>
              <a:buSzPts val="12000"/>
              <a:buNone/>
              <a:defRPr sz="16000">
                <a:solidFill>
                  <a:schemeClr val="accent2"/>
                </a:solidFill>
              </a:defRPr>
            </a:lvl1pPr>
            <a:lvl2pPr lvl="1" algn="ctr" rtl="0">
              <a:spcBef>
                <a:spcPts val="0"/>
              </a:spcBef>
              <a:spcAft>
                <a:spcPts val="0"/>
              </a:spcAft>
              <a:buClr>
                <a:schemeClr val="lt2"/>
              </a:buClr>
              <a:buSzPts val="12000"/>
              <a:buNone/>
              <a:defRPr sz="16000">
                <a:solidFill>
                  <a:schemeClr val="lt2"/>
                </a:solidFill>
              </a:defRPr>
            </a:lvl2pPr>
            <a:lvl3pPr lvl="2" algn="ctr" rtl="0">
              <a:spcBef>
                <a:spcPts val="0"/>
              </a:spcBef>
              <a:spcAft>
                <a:spcPts val="0"/>
              </a:spcAft>
              <a:buClr>
                <a:schemeClr val="lt2"/>
              </a:buClr>
              <a:buSzPts val="12000"/>
              <a:buNone/>
              <a:defRPr sz="16000">
                <a:solidFill>
                  <a:schemeClr val="lt2"/>
                </a:solidFill>
              </a:defRPr>
            </a:lvl3pPr>
            <a:lvl4pPr lvl="3" algn="ctr" rtl="0">
              <a:spcBef>
                <a:spcPts val="0"/>
              </a:spcBef>
              <a:spcAft>
                <a:spcPts val="0"/>
              </a:spcAft>
              <a:buClr>
                <a:schemeClr val="lt2"/>
              </a:buClr>
              <a:buSzPts val="12000"/>
              <a:buNone/>
              <a:defRPr sz="16000">
                <a:solidFill>
                  <a:schemeClr val="lt2"/>
                </a:solidFill>
              </a:defRPr>
            </a:lvl4pPr>
            <a:lvl5pPr lvl="4" algn="ctr" rtl="0">
              <a:spcBef>
                <a:spcPts val="0"/>
              </a:spcBef>
              <a:spcAft>
                <a:spcPts val="0"/>
              </a:spcAft>
              <a:buClr>
                <a:schemeClr val="lt2"/>
              </a:buClr>
              <a:buSzPts val="12000"/>
              <a:buNone/>
              <a:defRPr sz="16000">
                <a:solidFill>
                  <a:schemeClr val="lt2"/>
                </a:solidFill>
              </a:defRPr>
            </a:lvl5pPr>
            <a:lvl6pPr lvl="5" algn="ctr" rtl="0">
              <a:spcBef>
                <a:spcPts val="0"/>
              </a:spcBef>
              <a:spcAft>
                <a:spcPts val="0"/>
              </a:spcAft>
              <a:buClr>
                <a:schemeClr val="lt2"/>
              </a:buClr>
              <a:buSzPts val="12000"/>
              <a:buNone/>
              <a:defRPr sz="16000">
                <a:solidFill>
                  <a:schemeClr val="lt2"/>
                </a:solidFill>
              </a:defRPr>
            </a:lvl6pPr>
            <a:lvl7pPr lvl="6" algn="ctr" rtl="0">
              <a:spcBef>
                <a:spcPts val="0"/>
              </a:spcBef>
              <a:spcAft>
                <a:spcPts val="0"/>
              </a:spcAft>
              <a:buClr>
                <a:schemeClr val="lt2"/>
              </a:buClr>
              <a:buSzPts val="12000"/>
              <a:buNone/>
              <a:defRPr sz="16000">
                <a:solidFill>
                  <a:schemeClr val="lt2"/>
                </a:solidFill>
              </a:defRPr>
            </a:lvl7pPr>
            <a:lvl8pPr lvl="7" algn="ctr" rtl="0">
              <a:spcBef>
                <a:spcPts val="0"/>
              </a:spcBef>
              <a:spcAft>
                <a:spcPts val="0"/>
              </a:spcAft>
              <a:buClr>
                <a:schemeClr val="lt2"/>
              </a:buClr>
              <a:buSzPts val="12000"/>
              <a:buNone/>
              <a:defRPr sz="16000">
                <a:solidFill>
                  <a:schemeClr val="lt2"/>
                </a:solidFill>
              </a:defRPr>
            </a:lvl8pPr>
            <a:lvl9pPr lvl="8" algn="ctr" rtl="0">
              <a:spcBef>
                <a:spcPts val="0"/>
              </a:spcBef>
              <a:spcAft>
                <a:spcPts val="0"/>
              </a:spcAft>
              <a:buClr>
                <a:schemeClr val="lt2"/>
              </a:buClr>
              <a:buSzPts val="12000"/>
              <a:buNone/>
              <a:defRPr sz="16000">
                <a:solidFill>
                  <a:schemeClr val="lt2"/>
                </a:solidFill>
              </a:defRPr>
            </a:lvl9pPr>
          </a:lstStyle>
          <a:p>
            <a:r>
              <a:t>xx%</a:t>
            </a:r>
          </a:p>
        </p:txBody>
      </p:sp>
      <p:sp>
        <p:nvSpPr>
          <p:cNvPr id="14" name="Google Shape;14;p3"/>
          <p:cNvSpPr txBox="1">
            <a:spLocks noGrp="1"/>
          </p:cNvSpPr>
          <p:nvPr>
            <p:ph type="subTitle" idx="1"/>
          </p:nvPr>
        </p:nvSpPr>
        <p:spPr>
          <a:xfrm>
            <a:off x="6096000" y="4396617"/>
            <a:ext cx="5057200" cy="688400"/>
          </a:xfrm>
          <a:prstGeom prst="rect">
            <a:avLst/>
          </a:prstGeom>
        </p:spPr>
        <p:txBody>
          <a:bodyPr spcFirstLastPara="1" wrap="square" lIns="91425" tIns="91425" rIns="91425" bIns="91425" anchor="ctr" anchorCtr="0">
            <a:noAutofit/>
          </a:bodyPr>
          <a:lstStyle>
            <a:lvl1pPr lvl="0" algn="r">
              <a:spcBef>
                <a:spcPts val="0"/>
              </a:spcBef>
              <a:spcAft>
                <a:spcPts val="0"/>
              </a:spcAft>
              <a:buSzPts val="1400"/>
              <a:buNone/>
              <a:defRPr sz="1867">
                <a:solidFill>
                  <a:schemeClr val="accent4"/>
                </a:solidFill>
              </a:defRPr>
            </a:lvl1pPr>
            <a:lvl2pPr lvl="1">
              <a:spcBef>
                <a:spcPts val="0"/>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7323245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91"/>
        <p:cNvGrpSpPr/>
        <p:nvPr/>
      </p:nvGrpSpPr>
      <p:grpSpPr>
        <a:xfrm>
          <a:off x="0" y="0"/>
          <a:ext cx="0" cy="0"/>
          <a:chOff x="0" y="0"/>
          <a:chExt cx="0" cy="0"/>
        </a:xfrm>
      </p:grpSpPr>
      <p:sp>
        <p:nvSpPr>
          <p:cNvPr id="92" name="Google Shape;92;p21"/>
          <p:cNvSpPr txBox="1">
            <a:spLocks noGrp="1"/>
          </p:cNvSpPr>
          <p:nvPr>
            <p:ph type="title"/>
          </p:nvPr>
        </p:nvSpPr>
        <p:spPr>
          <a:xfrm>
            <a:off x="950967" y="2310767"/>
            <a:ext cx="4205600" cy="815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733"/>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93" name="Google Shape;93;p21"/>
          <p:cNvSpPr txBox="1">
            <a:spLocks noGrp="1"/>
          </p:cNvSpPr>
          <p:nvPr>
            <p:ph type="subTitle" idx="1"/>
          </p:nvPr>
        </p:nvSpPr>
        <p:spPr>
          <a:xfrm>
            <a:off x="950967" y="3126167"/>
            <a:ext cx="4205600" cy="1402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1103278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94"/>
        <p:cNvGrpSpPr/>
        <p:nvPr/>
      </p:nvGrpSpPr>
      <p:grpSpPr>
        <a:xfrm>
          <a:off x="0" y="0"/>
          <a:ext cx="0" cy="0"/>
          <a:chOff x="0" y="0"/>
          <a:chExt cx="0" cy="0"/>
        </a:xfrm>
      </p:grpSpPr>
      <p:sp>
        <p:nvSpPr>
          <p:cNvPr id="95" name="Google Shape;95;p22"/>
          <p:cNvSpPr txBox="1">
            <a:spLocks noGrp="1"/>
          </p:cNvSpPr>
          <p:nvPr>
            <p:ph type="title"/>
          </p:nvPr>
        </p:nvSpPr>
        <p:spPr>
          <a:xfrm>
            <a:off x="1458967" y="1179433"/>
            <a:ext cx="5426800" cy="1255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733"/>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96" name="Google Shape;96;p22"/>
          <p:cNvSpPr txBox="1">
            <a:spLocks noGrp="1"/>
          </p:cNvSpPr>
          <p:nvPr>
            <p:ph type="subTitle" idx="1"/>
          </p:nvPr>
        </p:nvSpPr>
        <p:spPr>
          <a:xfrm>
            <a:off x="1458967" y="2516567"/>
            <a:ext cx="5426800" cy="3292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400"/>
              <a:buFont typeface="Rubik"/>
              <a:buNone/>
              <a:defRPr sz="1867"/>
            </a:lvl1pPr>
            <a:lvl2pPr lvl="1" rtl="0">
              <a:spcBef>
                <a:spcPts val="1333"/>
              </a:spcBef>
              <a:spcAft>
                <a:spcPts val="0"/>
              </a:spcAft>
              <a:buClr>
                <a:srgbClr val="1B1B64"/>
              </a:buClr>
              <a:buSzPts val="1400"/>
              <a:buFont typeface="Rubik"/>
              <a:buNone/>
              <a:defRPr/>
            </a:lvl2pPr>
            <a:lvl3pPr lvl="2" rtl="0">
              <a:spcBef>
                <a:spcPts val="2133"/>
              </a:spcBef>
              <a:spcAft>
                <a:spcPts val="0"/>
              </a:spcAft>
              <a:buClr>
                <a:srgbClr val="1B1B64"/>
              </a:buClr>
              <a:buSzPts val="1400"/>
              <a:buFont typeface="Rubik"/>
              <a:buNone/>
              <a:defRPr/>
            </a:lvl3pPr>
            <a:lvl4pPr lvl="3" rtl="0">
              <a:spcBef>
                <a:spcPts val="2133"/>
              </a:spcBef>
              <a:spcAft>
                <a:spcPts val="0"/>
              </a:spcAft>
              <a:buClr>
                <a:srgbClr val="1B1B64"/>
              </a:buClr>
              <a:buSzPts val="1400"/>
              <a:buFont typeface="Rubik"/>
              <a:buNone/>
              <a:defRPr/>
            </a:lvl4pPr>
            <a:lvl5pPr lvl="4" rtl="0">
              <a:spcBef>
                <a:spcPts val="2133"/>
              </a:spcBef>
              <a:spcAft>
                <a:spcPts val="0"/>
              </a:spcAft>
              <a:buClr>
                <a:srgbClr val="1B1B64"/>
              </a:buClr>
              <a:buSzPts val="1400"/>
              <a:buFont typeface="Rubik"/>
              <a:buNone/>
              <a:defRPr/>
            </a:lvl5pPr>
            <a:lvl6pPr lvl="5" rtl="0">
              <a:spcBef>
                <a:spcPts val="2133"/>
              </a:spcBef>
              <a:spcAft>
                <a:spcPts val="0"/>
              </a:spcAft>
              <a:buClr>
                <a:srgbClr val="1B1B64"/>
              </a:buClr>
              <a:buSzPts val="1400"/>
              <a:buFont typeface="Rubik"/>
              <a:buNone/>
              <a:defRPr/>
            </a:lvl6pPr>
            <a:lvl7pPr lvl="6" rtl="0">
              <a:spcBef>
                <a:spcPts val="2133"/>
              </a:spcBef>
              <a:spcAft>
                <a:spcPts val="0"/>
              </a:spcAft>
              <a:buClr>
                <a:srgbClr val="1B1B64"/>
              </a:buClr>
              <a:buSzPts val="1400"/>
              <a:buFont typeface="Rubik"/>
              <a:buNone/>
              <a:defRPr/>
            </a:lvl7pPr>
            <a:lvl8pPr lvl="7" rtl="0">
              <a:spcBef>
                <a:spcPts val="2133"/>
              </a:spcBef>
              <a:spcAft>
                <a:spcPts val="0"/>
              </a:spcAft>
              <a:buClr>
                <a:srgbClr val="1B1B64"/>
              </a:buClr>
              <a:buSzPts val="1400"/>
              <a:buFont typeface="Rubik"/>
              <a:buNone/>
              <a:defRPr/>
            </a:lvl8pPr>
            <a:lvl9pPr lvl="8" rtl="0">
              <a:spcBef>
                <a:spcPts val="2133"/>
              </a:spcBef>
              <a:spcAft>
                <a:spcPts val="2133"/>
              </a:spcAft>
              <a:buClr>
                <a:srgbClr val="1B1B64"/>
              </a:buClr>
              <a:buSzPts val="1400"/>
              <a:buFont typeface="Rubik"/>
              <a:buNone/>
              <a:defRPr/>
            </a:lvl9pPr>
          </a:lstStyle>
          <a:p>
            <a:r>
              <a:rPr lang="en-US"/>
              <a:t>Click to edit Master subtitle style</a:t>
            </a:r>
            <a:endParaRPr/>
          </a:p>
        </p:txBody>
      </p:sp>
    </p:spTree>
    <p:extLst>
      <p:ext uri="{BB962C8B-B14F-4D97-AF65-F5344CB8AC3E}">
        <p14:creationId xmlns:p14="http://schemas.microsoft.com/office/powerpoint/2010/main" val="42199448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97"/>
        <p:cNvGrpSpPr/>
        <p:nvPr/>
      </p:nvGrpSpPr>
      <p:grpSpPr>
        <a:xfrm>
          <a:off x="0" y="0"/>
          <a:ext cx="0" cy="0"/>
          <a:chOff x="0" y="0"/>
          <a:chExt cx="0" cy="0"/>
        </a:xfrm>
      </p:grpSpPr>
      <p:sp>
        <p:nvSpPr>
          <p:cNvPr id="98" name="Google Shape;98;p23"/>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99" name="Google Shape;99;p23"/>
          <p:cNvSpPr txBox="1">
            <a:spLocks noGrp="1"/>
          </p:cNvSpPr>
          <p:nvPr>
            <p:ph type="subTitle" idx="1"/>
          </p:nvPr>
        </p:nvSpPr>
        <p:spPr>
          <a:xfrm>
            <a:off x="932133" y="2015617"/>
            <a:ext cx="3378000" cy="61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Berkshire Swash"/>
              <a:buNone/>
              <a:defRPr b="1">
                <a:latin typeface="Merriweather"/>
                <a:ea typeface="Merriweather"/>
                <a:cs typeface="Merriweather"/>
                <a:sym typeface="Merriweather"/>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00" name="Google Shape;100;p23"/>
          <p:cNvSpPr txBox="1">
            <a:spLocks noGrp="1"/>
          </p:cNvSpPr>
          <p:nvPr>
            <p:ph type="subTitle" idx="2"/>
          </p:nvPr>
        </p:nvSpPr>
        <p:spPr>
          <a:xfrm>
            <a:off x="932133" y="2535563"/>
            <a:ext cx="3378000" cy="116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01" name="Google Shape;101;p23"/>
          <p:cNvSpPr txBox="1">
            <a:spLocks noGrp="1"/>
          </p:cNvSpPr>
          <p:nvPr>
            <p:ph type="subTitle" idx="3"/>
          </p:nvPr>
        </p:nvSpPr>
        <p:spPr>
          <a:xfrm>
            <a:off x="4407000" y="2015617"/>
            <a:ext cx="3378000" cy="61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Berkshire Swash"/>
              <a:buNone/>
              <a:defRPr b="1">
                <a:latin typeface="Merriweather"/>
                <a:ea typeface="Merriweather"/>
                <a:cs typeface="Merriweather"/>
                <a:sym typeface="Merriweather"/>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02" name="Google Shape;102;p23"/>
          <p:cNvSpPr txBox="1">
            <a:spLocks noGrp="1"/>
          </p:cNvSpPr>
          <p:nvPr>
            <p:ph type="subTitle" idx="4"/>
          </p:nvPr>
        </p:nvSpPr>
        <p:spPr>
          <a:xfrm>
            <a:off x="4407000" y="2535563"/>
            <a:ext cx="3378000" cy="116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03" name="Google Shape;103;p23"/>
          <p:cNvSpPr txBox="1">
            <a:spLocks noGrp="1"/>
          </p:cNvSpPr>
          <p:nvPr>
            <p:ph type="subTitle" idx="5"/>
          </p:nvPr>
        </p:nvSpPr>
        <p:spPr>
          <a:xfrm>
            <a:off x="7881867" y="2015617"/>
            <a:ext cx="3378000" cy="61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Berkshire Swash"/>
              <a:buNone/>
              <a:defRPr b="1">
                <a:latin typeface="Merriweather"/>
                <a:ea typeface="Merriweather"/>
                <a:cs typeface="Merriweather"/>
                <a:sym typeface="Merriweather"/>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04" name="Google Shape;104;p23"/>
          <p:cNvSpPr txBox="1">
            <a:spLocks noGrp="1"/>
          </p:cNvSpPr>
          <p:nvPr>
            <p:ph type="subTitle" idx="6"/>
          </p:nvPr>
        </p:nvSpPr>
        <p:spPr>
          <a:xfrm>
            <a:off x="7881867" y="2535563"/>
            <a:ext cx="3378000" cy="116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05" name="Google Shape;105;p23"/>
          <p:cNvSpPr txBox="1">
            <a:spLocks noGrp="1"/>
          </p:cNvSpPr>
          <p:nvPr>
            <p:ph type="subTitle" idx="7"/>
          </p:nvPr>
        </p:nvSpPr>
        <p:spPr>
          <a:xfrm>
            <a:off x="932100" y="3935284"/>
            <a:ext cx="3378000" cy="61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Berkshire Swash"/>
              <a:buNone/>
              <a:defRPr b="1">
                <a:latin typeface="Merriweather"/>
                <a:ea typeface="Merriweather"/>
                <a:cs typeface="Merriweather"/>
                <a:sym typeface="Merriweather"/>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06" name="Google Shape;106;p23"/>
          <p:cNvSpPr txBox="1">
            <a:spLocks noGrp="1"/>
          </p:cNvSpPr>
          <p:nvPr>
            <p:ph type="subTitle" idx="8"/>
          </p:nvPr>
        </p:nvSpPr>
        <p:spPr>
          <a:xfrm>
            <a:off x="932100" y="4455229"/>
            <a:ext cx="3378000" cy="116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solidFill>
                  <a:schemeClr val="dk1"/>
                </a:solidFill>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07" name="Google Shape;107;p23"/>
          <p:cNvSpPr txBox="1">
            <a:spLocks noGrp="1"/>
          </p:cNvSpPr>
          <p:nvPr>
            <p:ph type="subTitle" idx="9"/>
          </p:nvPr>
        </p:nvSpPr>
        <p:spPr>
          <a:xfrm>
            <a:off x="4406967" y="3935284"/>
            <a:ext cx="3378000" cy="61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Berkshire Swash"/>
              <a:buNone/>
              <a:defRPr b="1">
                <a:latin typeface="Merriweather"/>
                <a:ea typeface="Merriweather"/>
                <a:cs typeface="Merriweather"/>
                <a:sym typeface="Merriweather"/>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08" name="Google Shape;108;p23"/>
          <p:cNvSpPr txBox="1">
            <a:spLocks noGrp="1"/>
          </p:cNvSpPr>
          <p:nvPr>
            <p:ph type="subTitle" idx="13"/>
          </p:nvPr>
        </p:nvSpPr>
        <p:spPr>
          <a:xfrm>
            <a:off x="4406967" y="4455229"/>
            <a:ext cx="3378000" cy="116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09" name="Google Shape;109;p23"/>
          <p:cNvSpPr txBox="1">
            <a:spLocks noGrp="1"/>
          </p:cNvSpPr>
          <p:nvPr>
            <p:ph type="subTitle" idx="14"/>
          </p:nvPr>
        </p:nvSpPr>
        <p:spPr>
          <a:xfrm>
            <a:off x="7881833" y="3935284"/>
            <a:ext cx="3378000" cy="61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Berkshire Swash"/>
              <a:buNone/>
              <a:defRPr b="1">
                <a:latin typeface="Merriweather"/>
                <a:ea typeface="Merriweather"/>
                <a:cs typeface="Merriweather"/>
                <a:sym typeface="Merriweather"/>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10" name="Google Shape;110;p23"/>
          <p:cNvSpPr txBox="1">
            <a:spLocks noGrp="1"/>
          </p:cNvSpPr>
          <p:nvPr>
            <p:ph type="subTitle" idx="15"/>
          </p:nvPr>
        </p:nvSpPr>
        <p:spPr>
          <a:xfrm>
            <a:off x="7881833" y="4455229"/>
            <a:ext cx="3378000" cy="116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4955957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11"/>
        <p:cNvGrpSpPr/>
        <p:nvPr/>
      </p:nvGrpSpPr>
      <p:grpSpPr>
        <a:xfrm>
          <a:off x="0" y="0"/>
          <a:ext cx="0" cy="0"/>
          <a:chOff x="0" y="0"/>
          <a:chExt cx="0" cy="0"/>
        </a:xfrm>
      </p:grpSpPr>
      <p:sp>
        <p:nvSpPr>
          <p:cNvPr id="112" name="Google Shape;112;p24"/>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3895660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13"/>
        <p:cNvGrpSpPr/>
        <p:nvPr/>
      </p:nvGrpSpPr>
      <p:grpSpPr>
        <a:xfrm>
          <a:off x="0" y="0"/>
          <a:ext cx="0" cy="0"/>
          <a:chOff x="0" y="0"/>
          <a:chExt cx="0" cy="0"/>
        </a:xfrm>
      </p:grpSpPr>
      <p:sp>
        <p:nvSpPr>
          <p:cNvPr id="114" name="Google Shape;114;p25"/>
          <p:cNvSpPr txBox="1">
            <a:spLocks noGrp="1"/>
          </p:cNvSpPr>
          <p:nvPr>
            <p:ph type="title"/>
          </p:nvPr>
        </p:nvSpPr>
        <p:spPr>
          <a:xfrm>
            <a:off x="1750000" y="731533"/>
            <a:ext cx="8692000" cy="15728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9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15" name="Google Shape;115;p25"/>
          <p:cNvSpPr txBox="1"/>
          <p:nvPr/>
        </p:nvSpPr>
        <p:spPr>
          <a:xfrm>
            <a:off x="3760867" y="4473200"/>
            <a:ext cx="4670800" cy="1208800"/>
          </a:xfrm>
          <a:prstGeom prst="rect">
            <a:avLst/>
          </a:prstGeom>
          <a:noFill/>
          <a:ln>
            <a:noFill/>
          </a:ln>
        </p:spPr>
        <p:txBody>
          <a:bodyPr spcFirstLastPara="1" wrap="square" lIns="121900" tIns="121900" rIns="121900" bIns="121900" anchor="t" anchorCtr="0">
            <a:noAutofit/>
          </a:bodyPr>
          <a:lstStyle/>
          <a:p>
            <a:pPr marL="0" lvl="0" indent="0" algn="ctr" rtl="0">
              <a:lnSpc>
                <a:spcPct val="100000"/>
              </a:lnSpc>
              <a:spcBef>
                <a:spcPts val="0"/>
              </a:spcBef>
              <a:spcAft>
                <a:spcPts val="0"/>
              </a:spcAft>
              <a:buNone/>
            </a:pPr>
            <a:r>
              <a:rPr lang="en" sz="1600">
                <a:solidFill>
                  <a:schemeClr val="lt2"/>
                </a:solidFill>
                <a:latin typeface="Livvic"/>
                <a:ea typeface="Livvic"/>
                <a:cs typeface="Livvic"/>
                <a:sym typeface="Livvic"/>
              </a:rPr>
              <a:t>CREDITS:</a:t>
            </a:r>
            <a:endParaRPr sz="1600">
              <a:solidFill>
                <a:schemeClr val="lt2"/>
              </a:solidFill>
              <a:latin typeface="Livvic"/>
              <a:ea typeface="Livvic"/>
              <a:cs typeface="Livvic"/>
              <a:sym typeface="Livvic"/>
            </a:endParaRPr>
          </a:p>
          <a:p>
            <a:pPr marL="0" lvl="0" indent="0" algn="ctr" rtl="0">
              <a:lnSpc>
                <a:spcPct val="100000"/>
              </a:lnSpc>
              <a:spcBef>
                <a:spcPts val="0"/>
              </a:spcBef>
              <a:spcAft>
                <a:spcPts val="0"/>
              </a:spcAft>
              <a:buNone/>
            </a:pPr>
            <a:r>
              <a:rPr lang="en" sz="1600">
                <a:solidFill>
                  <a:schemeClr val="lt2"/>
                </a:solidFill>
                <a:latin typeface="Livvic"/>
                <a:ea typeface="Livvic"/>
                <a:cs typeface="Livvic"/>
                <a:sym typeface="Livvic"/>
              </a:rPr>
              <a:t>This presentation template was created by </a:t>
            </a:r>
            <a:r>
              <a:rPr lang="en" sz="1600">
                <a:solidFill>
                  <a:schemeClr val="lt2"/>
                </a:solidFill>
                <a:uFill>
                  <a:noFill/>
                </a:uFill>
                <a:latin typeface="Livvic"/>
                <a:ea typeface="Livvic"/>
                <a:cs typeface="Livvic"/>
                <a:sym typeface="Livvic"/>
                <a:hlinkClick r:id="rId2">
                  <a:extLst>
                    <a:ext uri="{A12FA001-AC4F-418D-AE19-62706E023703}">
                      <ahyp:hlinkClr xmlns:ahyp="http://schemas.microsoft.com/office/drawing/2018/hyperlinkcolor" val="tx"/>
                    </a:ext>
                  </a:extLst>
                </a:hlinkClick>
              </a:rPr>
              <a:t>Slidesgo</a:t>
            </a:r>
            <a:r>
              <a:rPr lang="en" sz="1600">
                <a:solidFill>
                  <a:schemeClr val="lt2"/>
                </a:solidFill>
                <a:latin typeface="Livvic"/>
                <a:ea typeface="Livvic"/>
                <a:cs typeface="Livvic"/>
                <a:sym typeface="Livvic"/>
              </a:rPr>
              <a:t>, including icons by </a:t>
            </a:r>
            <a:r>
              <a:rPr lang="en" sz="1600">
                <a:solidFill>
                  <a:schemeClr val="lt2"/>
                </a:solidFill>
                <a:uFill>
                  <a:noFill/>
                </a:uFill>
                <a:latin typeface="Livvic"/>
                <a:ea typeface="Livvic"/>
                <a:cs typeface="Livvic"/>
                <a:sym typeface="Livvic"/>
                <a:hlinkClick r:id="rId3">
                  <a:extLst>
                    <a:ext uri="{A12FA001-AC4F-418D-AE19-62706E023703}">
                      <ahyp:hlinkClr xmlns:ahyp="http://schemas.microsoft.com/office/drawing/2018/hyperlinkcolor" val="tx"/>
                    </a:ext>
                  </a:extLst>
                </a:hlinkClick>
              </a:rPr>
              <a:t>Flaticon</a:t>
            </a:r>
            <a:r>
              <a:rPr lang="en" sz="1600">
                <a:solidFill>
                  <a:schemeClr val="lt2"/>
                </a:solidFill>
                <a:latin typeface="Livvic"/>
                <a:ea typeface="Livvic"/>
                <a:cs typeface="Livvic"/>
                <a:sym typeface="Livvic"/>
              </a:rPr>
              <a:t>, infographics &amp; images by </a:t>
            </a:r>
            <a:r>
              <a:rPr lang="en" sz="1600">
                <a:solidFill>
                  <a:schemeClr val="lt2"/>
                </a:solidFill>
                <a:uFill>
                  <a:noFill/>
                </a:uFill>
                <a:latin typeface="Livvic"/>
                <a:ea typeface="Livvic"/>
                <a:cs typeface="Livvic"/>
                <a:sym typeface="Livvic"/>
                <a:hlinkClick r:id="rId4">
                  <a:extLst>
                    <a:ext uri="{A12FA001-AC4F-418D-AE19-62706E023703}">
                      <ahyp:hlinkClr xmlns:ahyp="http://schemas.microsoft.com/office/drawing/2018/hyperlinkcolor" val="tx"/>
                    </a:ext>
                  </a:extLst>
                </a:hlinkClick>
              </a:rPr>
              <a:t>Freepik</a:t>
            </a:r>
            <a:r>
              <a:rPr lang="en" sz="1600">
                <a:solidFill>
                  <a:schemeClr val="lt2"/>
                </a:solidFill>
                <a:latin typeface="Livvic"/>
                <a:ea typeface="Livvic"/>
                <a:cs typeface="Livvic"/>
                <a:sym typeface="Livvic"/>
              </a:rPr>
              <a:t> </a:t>
            </a:r>
            <a:endParaRPr sz="1600">
              <a:solidFill>
                <a:schemeClr val="lt2"/>
              </a:solidFill>
              <a:latin typeface="Livvic"/>
              <a:ea typeface="Livvic"/>
              <a:cs typeface="Livvic"/>
              <a:sym typeface="Livvic"/>
            </a:endParaRPr>
          </a:p>
        </p:txBody>
      </p:sp>
    </p:spTree>
    <p:extLst>
      <p:ext uri="{BB962C8B-B14F-4D97-AF65-F5344CB8AC3E}">
        <p14:creationId xmlns:p14="http://schemas.microsoft.com/office/powerpoint/2010/main" val="10618489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D6B2-F625-40BB-A894-31D19C7063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AE09FD-86E3-462E-B5B5-A15F7BA496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C2E97D-A2DB-45E3-AA0F-E03740077355}"/>
              </a:ext>
            </a:extLst>
          </p:cNvPr>
          <p:cNvSpPr>
            <a:spLocks noGrp="1"/>
          </p:cNvSpPr>
          <p:nvPr>
            <p:ph type="dt" sz="half" idx="10"/>
          </p:nvPr>
        </p:nvSpPr>
        <p:spPr/>
        <p:txBody>
          <a:bodyPr/>
          <a:lstStyle/>
          <a:p>
            <a:fld id="{67C51A74-E90D-4BF6-A816-B9E4B320FA46}" type="datetimeFigureOut">
              <a:rPr lang="en-IN" smtClean="0"/>
              <a:t>02-06-2022</a:t>
            </a:fld>
            <a:endParaRPr lang="en-IN"/>
          </a:p>
        </p:txBody>
      </p:sp>
      <p:sp>
        <p:nvSpPr>
          <p:cNvPr id="5" name="Footer Placeholder 4">
            <a:extLst>
              <a:ext uri="{FF2B5EF4-FFF2-40B4-BE49-F238E27FC236}">
                <a16:creationId xmlns:a16="http://schemas.microsoft.com/office/drawing/2014/main" id="{D53416B6-7279-4F80-9A68-210B73D64E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DF6584-287C-44AB-B393-F48A4FBA94BC}"/>
              </a:ext>
            </a:extLst>
          </p:cNvPr>
          <p:cNvSpPr>
            <a:spLocks noGrp="1"/>
          </p:cNvSpPr>
          <p:nvPr>
            <p:ph type="sldNum" sz="quarter" idx="12"/>
          </p:nvPr>
        </p:nvSpPr>
        <p:spPr/>
        <p:txBody>
          <a:bodyPr/>
          <a:lstStyle/>
          <a:p>
            <a:fld id="{E01F6CA6-C737-4A8E-AEF8-425B8471DD77}" type="slidenum">
              <a:rPr lang="en-IN" smtClean="0"/>
              <a:t>‹#›</a:t>
            </a:fld>
            <a:endParaRPr lang="en-IN"/>
          </a:p>
        </p:txBody>
      </p:sp>
    </p:spTree>
    <p:extLst>
      <p:ext uri="{BB962C8B-B14F-4D97-AF65-F5344CB8AC3E}">
        <p14:creationId xmlns:p14="http://schemas.microsoft.com/office/powerpoint/2010/main" val="34562364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19"/>
        <p:cNvGrpSpPr/>
        <p:nvPr/>
      </p:nvGrpSpPr>
      <p:grpSpPr>
        <a:xfrm>
          <a:off x="0" y="0"/>
          <a:ext cx="0" cy="0"/>
          <a:chOff x="0" y="0"/>
          <a:chExt cx="0" cy="0"/>
        </a:xfrm>
      </p:grpSpPr>
    </p:spTree>
    <p:extLst>
      <p:ext uri="{BB962C8B-B14F-4D97-AF65-F5344CB8AC3E}">
        <p14:creationId xmlns:p14="http://schemas.microsoft.com/office/powerpoint/2010/main" val="39528481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731600" y="2655800"/>
            <a:ext cx="4728800" cy="15464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403228"/>
              </a:buClr>
              <a:buSzPts val="3600"/>
              <a:buNone/>
              <a:defRPr sz="4800">
                <a:solidFill>
                  <a:srgbClr val="403228"/>
                </a:solidFill>
              </a:defRPr>
            </a:lvl1pPr>
            <a:lvl2pPr lvl="1" algn="ctr">
              <a:spcBef>
                <a:spcPts val="0"/>
              </a:spcBef>
              <a:spcAft>
                <a:spcPts val="0"/>
              </a:spcAft>
              <a:buClr>
                <a:srgbClr val="403228"/>
              </a:buClr>
              <a:buSzPts val="3600"/>
              <a:buNone/>
              <a:defRPr sz="4800">
                <a:solidFill>
                  <a:srgbClr val="403228"/>
                </a:solidFill>
              </a:defRPr>
            </a:lvl2pPr>
            <a:lvl3pPr lvl="2" algn="ctr">
              <a:spcBef>
                <a:spcPts val="0"/>
              </a:spcBef>
              <a:spcAft>
                <a:spcPts val="0"/>
              </a:spcAft>
              <a:buClr>
                <a:srgbClr val="403228"/>
              </a:buClr>
              <a:buSzPts val="3600"/>
              <a:buNone/>
              <a:defRPr sz="4800">
                <a:solidFill>
                  <a:srgbClr val="403228"/>
                </a:solidFill>
              </a:defRPr>
            </a:lvl3pPr>
            <a:lvl4pPr lvl="3" algn="ctr">
              <a:spcBef>
                <a:spcPts val="0"/>
              </a:spcBef>
              <a:spcAft>
                <a:spcPts val="0"/>
              </a:spcAft>
              <a:buClr>
                <a:srgbClr val="403228"/>
              </a:buClr>
              <a:buSzPts val="3600"/>
              <a:buNone/>
              <a:defRPr sz="4800">
                <a:solidFill>
                  <a:srgbClr val="403228"/>
                </a:solidFill>
              </a:defRPr>
            </a:lvl4pPr>
            <a:lvl5pPr lvl="4" algn="ctr">
              <a:spcBef>
                <a:spcPts val="0"/>
              </a:spcBef>
              <a:spcAft>
                <a:spcPts val="0"/>
              </a:spcAft>
              <a:buClr>
                <a:srgbClr val="403228"/>
              </a:buClr>
              <a:buSzPts val="3600"/>
              <a:buNone/>
              <a:defRPr sz="4800">
                <a:solidFill>
                  <a:srgbClr val="403228"/>
                </a:solidFill>
              </a:defRPr>
            </a:lvl5pPr>
            <a:lvl6pPr lvl="5" algn="ctr">
              <a:spcBef>
                <a:spcPts val="0"/>
              </a:spcBef>
              <a:spcAft>
                <a:spcPts val="0"/>
              </a:spcAft>
              <a:buClr>
                <a:srgbClr val="403228"/>
              </a:buClr>
              <a:buSzPts val="3600"/>
              <a:buNone/>
              <a:defRPr sz="4800">
                <a:solidFill>
                  <a:srgbClr val="403228"/>
                </a:solidFill>
              </a:defRPr>
            </a:lvl6pPr>
            <a:lvl7pPr lvl="6" algn="ctr">
              <a:spcBef>
                <a:spcPts val="0"/>
              </a:spcBef>
              <a:spcAft>
                <a:spcPts val="0"/>
              </a:spcAft>
              <a:buClr>
                <a:srgbClr val="403228"/>
              </a:buClr>
              <a:buSzPts val="3600"/>
              <a:buNone/>
              <a:defRPr sz="4800">
                <a:solidFill>
                  <a:srgbClr val="403228"/>
                </a:solidFill>
              </a:defRPr>
            </a:lvl7pPr>
            <a:lvl8pPr lvl="7" algn="ctr">
              <a:spcBef>
                <a:spcPts val="0"/>
              </a:spcBef>
              <a:spcAft>
                <a:spcPts val="0"/>
              </a:spcAft>
              <a:buClr>
                <a:srgbClr val="403228"/>
              </a:buClr>
              <a:buSzPts val="3600"/>
              <a:buNone/>
              <a:defRPr sz="4800">
                <a:solidFill>
                  <a:srgbClr val="403228"/>
                </a:solidFill>
              </a:defRPr>
            </a:lvl8pPr>
            <a:lvl9pPr lvl="8" algn="ctr">
              <a:spcBef>
                <a:spcPts val="0"/>
              </a:spcBef>
              <a:spcAft>
                <a:spcPts val="0"/>
              </a:spcAft>
              <a:buClr>
                <a:srgbClr val="403228"/>
              </a:buClr>
              <a:buSzPts val="3600"/>
              <a:buNone/>
              <a:defRPr sz="4800">
                <a:solidFill>
                  <a:srgbClr val="403228"/>
                </a:solidFill>
              </a:defRPr>
            </a:lvl9pPr>
          </a:lstStyle>
          <a:p>
            <a:r>
              <a:rPr lang="en-US"/>
              <a:t>Click to edit Master title style</a:t>
            </a:r>
            <a:endParaRPr/>
          </a:p>
        </p:txBody>
      </p:sp>
    </p:spTree>
    <p:extLst>
      <p:ext uri="{BB962C8B-B14F-4D97-AF65-F5344CB8AC3E}">
        <p14:creationId xmlns:p14="http://schemas.microsoft.com/office/powerpoint/2010/main" val="42188481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ubtitle">
  <p:cSld name="Subtitle">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p:nvPr/>
        </p:nvSpPr>
        <p:spPr>
          <a:xfrm>
            <a:off x="1881800" y="1777333"/>
            <a:ext cx="8428400" cy="3303200"/>
          </a:xfrm>
          <a:prstGeom prst="rect">
            <a:avLst/>
          </a:prstGeom>
          <a:noFill/>
          <a:ln w="28575" cap="flat" cmpd="sng">
            <a:solidFill>
              <a:srgbClr val="403228"/>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 name="Google Shape;13;p3"/>
          <p:cNvSpPr txBox="1">
            <a:spLocks noGrp="1"/>
          </p:cNvSpPr>
          <p:nvPr>
            <p:ph type="ctrTitle"/>
          </p:nvPr>
        </p:nvSpPr>
        <p:spPr>
          <a:xfrm>
            <a:off x="2018600" y="2111133"/>
            <a:ext cx="8154800" cy="154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b="1"/>
            </a:lvl1pPr>
            <a:lvl2pPr lvl="1" algn="ctr" rtl="0">
              <a:spcBef>
                <a:spcPts val="0"/>
              </a:spcBef>
              <a:spcAft>
                <a:spcPts val="0"/>
              </a:spcAft>
              <a:buSzPts val="2400"/>
              <a:buNone/>
              <a:defRPr b="1"/>
            </a:lvl2pPr>
            <a:lvl3pPr lvl="2" algn="ctr" rtl="0">
              <a:spcBef>
                <a:spcPts val="0"/>
              </a:spcBef>
              <a:spcAft>
                <a:spcPts val="0"/>
              </a:spcAft>
              <a:buSzPts val="2400"/>
              <a:buNone/>
              <a:defRPr b="1"/>
            </a:lvl3pPr>
            <a:lvl4pPr lvl="3" algn="ctr" rtl="0">
              <a:spcBef>
                <a:spcPts val="0"/>
              </a:spcBef>
              <a:spcAft>
                <a:spcPts val="0"/>
              </a:spcAft>
              <a:buSzPts val="2400"/>
              <a:buNone/>
              <a:defRPr b="1"/>
            </a:lvl4pPr>
            <a:lvl5pPr lvl="4" algn="ctr" rtl="0">
              <a:spcBef>
                <a:spcPts val="0"/>
              </a:spcBef>
              <a:spcAft>
                <a:spcPts val="0"/>
              </a:spcAft>
              <a:buSzPts val="2400"/>
              <a:buNone/>
              <a:defRPr b="1"/>
            </a:lvl5pPr>
            <a:lvl6pPr lvl="5" algn="ctr" rtl="0">
              <a:spcBef>
                <a:spcPts val="0"/>
              </a:spcBef>
              <a:spcAft>
                <a:spcPts val="0"/>
              </a:spcAft>
              <a:buSzPts val="2400"/>
              <a:buNone/>
              <a:defRPr b="1"/>
            </a:lvl6pPr>
            <a:lvl7pPr lvl="6" algn="ctr" rtl="0">
              <a:spcBef>
                <a:spcPts val="0"/>
              </a:spcBef>
              <a:spcAft>
                <a:spcPts val="0"/>
              </a:spcAft>
              <a:buSzPts val="2400"/>
              <a:buNone/>
              <a:defRPr b="1"/>
            </a:lvl7pPr>
            <a:lvl8pPr lvl="7" algn="ctr" rtl="0">
              <a:spcBef>
                <a:spcPts val="0"/>
              </a:spcBef>
              <a:spcAft>
                <a:spcPts val="0"/>
              </a:spcAft>
              <a:buSzPts val="2400"/>
              <a:buNone/>
              <a:defRPr b="1"/>
            </a:lvl8pPr>
            <a:lvl9pPr lvl="8" algn="ctr" rtl="0">
              <a:spcBef>
                <a:spcPts val="0"/>
              </a:spcBef>
              <a:spcAft>
                <a:spcPts val="0"/>
              </a:spcAft>
              <a:buSzPts val="2400"/>
              <a:buNone/>
              <a:defRPr b="1"/>
            </a:lvl9pPr>
          </a:lstStyle>
          <a:p>
            <a:r>
              <a:rPr lang="en-US"/>
              <a:t>Click to edit Master title style</a:t>
            </a:r>
            <a:endParaRPr/>
          </a:p>
        </p:txBody>
      </p:sp>
      <p:sp>
        <p:nvSpPr>
          <p:cNvPr id="14" name="Google Shape;14;p3"/>
          <p:cNvSpPr txBox="1">
            <a:spLocks noGrp="1"/>
          </p:cNvSpPr>
          <p:nvPr>
            <p:ph type="subTitle" idx="1"/>
          </p:nvPr>
        </p:nvSpPr>
        <p:spPr>
          <a:xfrm>
            <a:off x="3892433" y="3583533"/>
            <a:ext cx="4407200" cy="1046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403228"/>
              </a:buClr>
              <a:buSzPts val="1600"/>
              <a:buNone/>
              <a:defRPr sz="2133" i="1"/>
            </a:lvl1pPr>
            <a:lvl2pPr lvl="1" algn="ctr" rtl="0">
              <a:spcBef>
                <a:spcPts val="0"/>
              </a:spcBef>
              <a:spcAft>
                <a:spcPts val="0"/>
              </a:spcAft>
              <a:buClr>
                <a:srgbClr val="403228"/>
              </a:buClr>
              <a:buSzPts val="1600"/>
              <a:buNone/>
              <a:defRPr sz="2133" i="1"/>
            </a:lvl2pPr>
            <a:lvl3pPr lvl="2" algn="ctr" rtl="0">
              <a:spcBef>
                <a:spcPts val="0"/>
              </a:spcBef>
              <a:spcAft>
                <a:spcPts val="0"/>
              </a:spcAft>
              <a:buClr>
                <a:srgbClr val="403228"/>
              </a:buClr>
              <a:buSzPts val="1600"/>
              <a:buNone/>
              <a:defRPr sz="2133" i="1"/>
            </a:lvl3pPr>
            <a:lvl4pPr lvl="3" algn="ctr" rtl="0">
              <a:spcBef>
                <a:spcPts val="0"/>
              </a:spcBef>
              <a:spcAft>
                <a:spcPts val="0"/>
              </a:spcAft>
              <a:buClr>
                <a:srgbClr val="403228"/>
              </a:buClr>
              <a:buSzPts val="1600"/>
              <a:buNone/>
              <a:defRPr i="1"/>
            </a:lvl4pPr>
            <a:lvl5pPr lvl="4" algn="ctr" rtl="0">
              <a:spcBef>
                <a:spcPts val="0"/>
              </a:spcBef>
              <a:spcAft>
                <a:spcPts val="0"/>
              </a:spcAft>
              <a:buClr>
                <a:srgbClr val="403228"/>
              </a:buClr>
              <a:buSzPts val="1600"/>
              <a:buNone/>
              <a:defRPr i="1"/>
            </a:lvl5pPr>
            <a:lvl6pPr lvl="5" algn="ctr" rtl="0">
              <a:spcBef>
                <a:spcPts val="0"/>
              </a:spcBef>
              <a:spcAft>
                <a:spcPts val="0"/>
              </a:spcAft>
              <a:buClr>
                <a:srgbClr val="403228"/>
              </a:buClr>
              <a:buSzPts val="1600"/>
              <a:buNone/>
              <a:defRPr i="1"/>
            </a:lvl6pPr>
            <a:lvl7pPr lvl="6" algn="ctr" rtl="0">
              <a:spcBef>
                <a:spcPts val="0"/>
              </a:spcBef>
              <a:spcAft>
                <a:spcPts val="0"/>
              </a:spcAft>
              <a:buSzPts val="1600"/>
              <a:buNone/>
              <a:defRPr i="1"/>
            </a:lvl7pPr>
            <a:lvl8pPr lvl="7" algn="ctr" rtl="0">
              <a:spcBef>
                <a:spcPts val="0"/>
              </a:spcBef>
              <a:spcAft>
                <a:spcPts val="0"/>
              </a:spcAft>
              <a:buSzPts val="1600"/>
              <a:buNone/>
              <a:defRPr i="1"/>
            </a:lvl8pPr>
            <a:lvl9pPr lvl="8" algn="ctr" rtl="0">
              <a:spcBef>
                <a:spcPts val="0"/>
              </a:spcBef>
              <a:spcAft>
                <a:spcPts val="0"/>
              </a:spcAft>
              <a:buSzPts val="1600"/>
              <a:buNone/>
              <a:defRPr i="1"/>
            </a:lvl9pPr>
          </a:lstStyle>
          <a:p>
            <a:r>
              <a:rPr lang="en-US"/>
              <a:t>Click to edit Master subtitle style</a:t>
            </a:r>
            <a:endParaRPr/>
          </a:p>
        </p:txBody>
      </p:sp>
    </p:spTree>
    <p:extLst>
      <p:ext uri="{BB962C8B-B14F-4D97-AF65-F5344CB8AC3E}">
        <p14:creationId xmlns:p14="http://schemas.microsoft.com/office/powerpoint/2010/main" val="31714571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Quote">
  <p:cSld name="Quote">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p:nvPr/>
        </p:nvSpPr>
        <p:spPr>
          <a:xfrm>
            <a:off x="1881800" y="960000"/>
            <a:ext cx="8428400" cy="4938000"/>
          </a:xfrm>
          <a:prstGeom prst="rect">
            <a:avLst/>
          </a:prstGeom>
          <a:noFill/>
          <a:ln w="28575" cap="flat" cmpd="sng">
            <a:solidFill>
              <a:srgbClr val="403228"/>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rgbClr val="403228"/>
              </a:solidFill>
            </a:endParaRPr>
          </a:p>
        </p:txBody>
      </p:sp>
      <p:sp>
        <p:nvSpPr>
          <p:cNvPr id="17" name="Google Shape;17;p4"/>
          <p:cNvSpPr txBox="1">
            <a:spLocks noGrp="1"/>
          </p:cNvSpPr>
          <p:nvPr>
            <p:ph type="body" idx="1"/>
          </p:nvPr>
        </p:nvSpPr>
        <p:spPr>
          <a:xfrm>
            <a:off x="2806733" y="960000"/>
            <a:ext cx="6578400" cy="4938000"/>
          </a:xfrm>
          <a:prstGeom prst="rect">
            <a:avLst/>
          </a:prstGeom>
        </p:spPr>
        <p:txBody>
          <a:bodyPr spcFirstLastPara="1" wrap="square" lIns="91425" tIns="91425" rIns="91425" bIns="91425" anchor="ctr" anchorCtr="0">
            <a:noAutofit/>
          </a:bodyPr>
          <a:lstStyle>
            <a:lvl1pPr marL="609585" lvl="0" indent="-507987" algn="ctr" rtl="0">
              <a:spcBef>
                <a:spcPts val="800"/>
              </a:spcBef>
              <a:spcAft>
                <a:spcPts val="0"/>
              </a:spcAft>
              <a:buSzPts val="2400"/>
              <a:buChar char="✣"/>
              <a:defRPr i="1"/>
            </a:lvl1pPr>
            <a:lvl2pPr marL="1219170" lvl="1" indent="-474121" algn="ctr" rtl="0">
              <a:spcBef>
                <a:spcPts val="0"/>
              </a:spcBef>
              <a:spcAft>
                <a:spcPts val="0"/>
              </a:spcAft>
              <a:buSzPts val="2000"/>
              <a:buChar char="⨳"/>
              <a:defRPr i="1"/>
            </a:lvl2pPr>
            <a:lvl3pPr marL="1828754" lvl="2" indent="-474121" algn="ctr" rtl="0">
              <a:spcBef>
                <a:spcPts val="0"/>
              </a:spcBef>
              <a:spcAft>
                <a:spcPts val="0"/>
              </a:spcAft>
              <a:buSzPts val="2000"/>
              <a:buChar char="■"/>
              <a:defRPr i="1"/>
            </a:lvl3pPr>
            <a:lvl4pPr marL="2438339" lvl="3" indent="-440256" algn="ctr" rtl="0">
              <a:spcBef>
                <a:spcPts val="0"/>
              </a:spcBef>
              <a:spcAft>
                <a:spcPts val="0"/>
              </a:spcAft>
              <a:buSzPts val="1600"/>
              <a:buChar char="●"/>
              <a:defRPr i="1"/>
            </a:lvl4pPr>
            <a:lvl5pPr marL="3047924" lvl="4" indent="-440256" algn="ctr" rtl="0">
              <a:spcBef>
                <a:spcPts val="0"/>
              </a:spcBef>
              <a:spcAft>
                <a:spcPts val="0"/>
              </a:spcAft>
              <a:buSzPts val="1600"/>
              <a:buChar char="○"/>
              <a:defRPr i="1"/>
            </a:lvl5pPr>
            <a:lvl6pPr marL="3657509" lvl="5" indent="-440256" algn="ctr" rtl="0">
              <a:spcBef>
                <a:spcPts val="0"/>
              </a:spcBef>
              <a:spcAft>
                <a:spcPts val="0"/>
              </a:spcAft>
              <a:buSzPts val="1600"/>
              <a:buChar char="■"/>
              <a:defRPr i="1"/>
            </a:lvl6pPr>
            <a:lvl7pPr marL="4267093" lvl="6" indent="-440256" algn="ctr" rtl="0">
              <a:spcBef>
                <a:spcPts val="0"/>
              </a:spcBef>
              <a:spcAft>
                <a:spcPts val="0"/>
              </a:spcAft>
              <a:buSzPts val="1600"/>
              <a:buChar char="●"/>
              <a:defRPr i="1"/>
            </a:lvl7pPr>
            <a:lvl8pPr marL="4876678" lvl="7" indent="-440256" algn="ctr" rtl="0">
              <a:spcBef>
                <a:spcPts val="0"/>
              </a:spcBef>
              <a:spcAft>
                <a:spcPts val="0"/>
              </a:spcAft>
              <a:buSzPts val="1600"/>
              <a:buChar char="○"/>
              <a:defRPr i="1"/>
            </a:lvl8pPr>
            <a:lvl9pPr marL="5486263" lvl="8" indent="-440256" algn="ctr">
              <a:spcBef>
                <a:spcPts val="0"/>
              </a:spcBef>
              <a:spcAft>
                <a:spcPts val="0"/>
              </a:spcAft>
              <a:buSzPts val="1600"/>
              <a:buChar char="■"/>
              <a:defRPr i="1"/>
            </a:lvl9pPr>
          </a:lstStyle>
          <a:p>
            <a:pPr lvl="0"/>
            <a:r>
              <a:rPr lang="en-US"/>
              <a:t>Click to edit Master text styles</a:t>
            </a:r>
          </a:p>
        </p:txBody>
      </p:sp>
      <p:sp>
        <p:nvSpPr>
          <p:cNvPr id="18" name="Google Shape;18;p4"/>
          <p:cNvSpPr txBox="1">
            <a:spLocks noGrp="1"/>
          </p:cNvSpPr>
          <p:nvPr>
            <p:ph type="sldNum" idx="12"/>
          </p:nvPr>
        </p:nvSpPr>
        <p:spPr>
          <a:xfrm>
            <a:off x="5730200" y="6333201"/>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00555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7" name="Google Shape;17;p4"/>
          <p:cNvSpPr txBox="1">
            <a:spLocks noGrp="1"/>
          </p:cNvSpPr>
          <p:nvPr>
            <p:ph type="body" idx="1"/>
          </p:nvPr>
        </p:nvSpPr>
        <p:spPr>
          <a:xfrm>
            <a:off x="950967" y="1536633"/>
            <a:ext cx="10290000" cy="4555200"/>
          </a:xfrm>
          <a:prstGeom prst="rect">
            <a:avLst/>
          </a:prstGeom>
        </p:spPr>
        <p:txBody>
          <a:bodyPr spcFirstLastPara="1" wrap="square" lIns="91425" tIns="91425" rIns="91425" bIns="91425" anchor="t" anchorCtr="0">
            <a:noAutofit/>
          </a:bodyPr>
          <a:lstStyle>
            <a:lvl1pPr marL="609585" lvl="0" indent="-389457">
              <a:spcBef>
                <a:spcPts val="0"/>
              </a:spcBef>
              <a:spcAft>
                <a:spcPts val="0"/>
              </a:spcAft>
              <a:buClr>
                <a:schemeClr val="accent3"/>
              </a:buClr>
              <a:buSzPts val="1000"/>
              <a:buFont typeface="Roboto"/>
              <a:buAutoNum type="arabicPeriod"/>
              <a:defRPr sz="1600"/>
            </a:lvl1pPr>
            <a:lvl2pPr marL="1219170" lvl="1" indent="-389457">
              <a:spcBef>
                <a:spcPts val="0"/>
              </a:spcBef>
              <a:spcAft>
                <a:spcPts val="0"/>
              </a:spcAft>
              <a:buClr>
                <a:srgbClr val="1A3F61"/>
              </a:buClr>
              <a:buSzPts val="1000"/>
              <a:buFont typeface="Muli"/>
              <a:buAutoNum type="alphaLcPeriod"/>
              <a:defRPr/>
            </a:lvl2pPr>
            <a:lvl3pPr marL="1828754" lvl="2" indent="-389457">
              <a:spcBef>
                <a:spcPts val="2133"/>
              </a:spcBef>
              <a:spcAft>
                <a:spcPts val="0"/>
              </a:spcAft>
              <a:buClr>
                <a:srgbClr val="1A3F61"/>
              </a:buClr>
              <a:buSzPts val="1000"/>
              <a:buFont typeface="Muli"/>
              <a:buAutoNum type="romanLcPeriod"/>
              <a:defRPr/>
            </a:lvl3pPr>
            <a:lvl4pPr marL="2438339" lvl="3" indent="-389457">
              <a:spcBef>
                <a:spcPts val="2133"/>
              </a:spcBef>
              <a:spcAft>
                <a:spcPts val="0"/>
              </a:spcAft>
              <a:buClr>
                <a:srgbClr val="1A3F61"/>
              </a:buClr>
              <a:buSzPts val="1000"/>
              <a:buFont typeface="Muli"/>
              <a:buAutoNum type="arabicPeriod"/>
              <a:defRPr/>
            </a:lvl4pPr>
            <a:lvl5pPr marL="3047924" lvl="4" indent="-389457">
              <a:spcBef>
                <a:spcPts val="2133"/>
              </a:spcBef>
              <a:spcAft>
                <a:spcPts val="0"/>
              </a:spcAft>
              <a:buClr>
                <a:srgbClr val="1A3F61"/>
              </a:buClr>
              <a:buSzPts val="1000"/>
              <a:buFont typeface="Muli"/>
              <a:buAutoNum type="alphaLcPeriod"/>
              <a:defRPr/>
            </a:lvl5pPr>
            <a:lvl6pPr marL="3657509" lvl="5" indent="-389457">
              <a:spcBef>
                <a:spcPts val="2133"/>
              </a:spcBef>
              <a:spcAft>
                <a:spcPts val="0"/>
              </a:spcAft>
              <a:buClr>
                <a:srgbClr val="1A3F61"/>
              </a:buClr>
              <a:buSzPts val="1000"/>
              <a:buFont typeface="Muli"/>
              <a:buAutoNum type="romanLcPeriod"/>
              <a:defRPr/>
            </a:lvl6pPr>
            <a:lvl7pPr marL="4267093" lvl="6" indent="-389457">
              <a:spcBef>
                <a:spcPts val="2133"/>
              </a:spcBef>
              <a:spcAft>
                <a:spcPts val="0"/>
              </a:spcAft>
              <a:buClr>
                <a:srgbClr val="1A3F61"/>
              </a:buClr>
              <a:buSzPts val="1000"/>
              <a:buFont typeface="Muli"/>
              <a:buAutoNum type="arabicPeriod"/>
              <a:defRPr/>
            </a:lvl7pPr>
            <a:lvl8pPr marL="4876678" lvl="7" indent="-389457">
              <a:spcBef>
                <a:spcPts val="2133"/>
              </a:spcBef>
              <a:spcAft>
                <a:spcPts val="0"/>
              </a:spcAft>
              <a:buClr>
                <a:srgbClr val="1A3F61"/>
              </a:buClr>
              <a:buSzPts val="1000"/>
              <a:buFont typeface="Muli"/>
              <a:buAutoNum type="alphaLcPeriod"/>
              <a:defRPr/>
            </a:lvl8pPr>
            <a:lvl9pPr marL="5486263" lvl="8" indent="-389457">
              <a:spcBef>
                <a:spcPts val="2133"/>
              </a:spcBef>
              <a:spcAft>
                <a:spcPts val="2133"/>
              </a:spcAft>
              <a:buClr>
                <a:srgbClr val="1A3F61"/>
              </a:buClr>
              <a:buSzPts val="1000"/>
              <a:buFont typeface="Muli"/>
              <a:buAutoNum type="romanLcPeriod"/>
              <a:defRPr/>
            </a:lvl9pPr>
          </a:lstStyle>
          <a:p>
            <a:pPr lvl="0"/>
            <a:r>
              <a:rPr lang="en-US"/>
              <a:t>Click to edit Master text styles</a:t>
            </a:r>
          </a:p>
        </p:txBody>
      </p:sp>
    </p:spTree>
    <p:extLst>
      <p:ext uri="{BB962C8B-B14F-4D97-AF65-F5344CB8AC3E}">
        <p14:creationId xmlns:p14="http://schemas.microsoft.com/office/powerpoint/2010/main" val="8954009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2517200" y="579433"/>
            <a:ext cx="7157600" cy="11432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r>
              <a:rPr lang="en-US"/>
              <a:t>Click to edit Master title style</a:t>
            </a:r>
            <a:endParaRPr/>
          </a:p>
        </p:txBody>
      </p:sp>
      <p:sp>
        <p:nvSpPr>
          <p:cNvPr id="21" name="Google Shape;21;p5"/>
          <p:cNvSpPr txBox="1">
            <a:spLocks noGrp="1"/>
          </p:cNvSpPr>
          <p:nvPr>
            <p:ph type="body" idx="1"/>
          </p:nvPr>
        </p:nvSpPr>
        <p:spPr>
          <a:xfrm>
            <a:off x="1632567" y="1970333"/>
            <a:ext cx="8926800" cy="4597600"/>
          </a:xfrm>
          <a:prstGeom prst="rect">
            <a:avLst/>
          </a:prstGeom>
        </p:spPr>
        <p:txBody>
          <a:bodyPr spcFirstLastPara="1" wrap="square" lIns="91425" tIns="91425" rIns="91425" bIns="91425" anchor="t" anchorCtr="0">
            <a:noAutofit/>
          </a:bodyPr>
          <a:lstStyle>
            <a:lvl1pPr marL="609585" lvl="0" indent="-507987">
              <a:spcBef>
                <a:spcPts val="800"/>
              </a:spcBef>
              <a:spcAft>
                <a:spcPts val="0"/>
              </a:spcAft>
              <a:buSzPts val="2400"/>
              <a:buChar char="✣"/>
              <a:defRPr/>
            </a:lvl1pPr>
            <a:lvl2pPr marL="1219170" lvl="1" indent="-474121">
              <a:spcBef>
                <a:spcPts val="0"/>
              </a:spcBef>
              <a:spcAft>
                <a:spcPts val="0"/>
              </a:spcAft>
              <a:buSzPts val="2000"/>
              <a:buChar char="⨳"/>
              <a:defRPr/>
            </a:lvl2pPr>
            <a:lvl3pPr marL="1828754" lvl="2" indent="-474121">
              <a:spcBef>
                <a:spcPts val="0"/>
              </a:spcBef>
              <a:spcAft>
                <a:spcPts val="0"/>
              </a:spcAft>
              <a:buSzPts val="2000"/>
              <a:buChar char="■"/>
              <a:defRPr/>
            </a:lvl3pPr>
            <a:lvl4pPr marL="2438339" lvl="3" indent="-440256">
              <a:spcBef>
                <a:spcPts val="0"/>
              </a:spcBef>
              <a:spcAft>
                <a:spcPts val="0"/>
              </a:spcAft>
              <a:buSzPts val="1600"/>
              <a:buChar char="●"/>
              <a:defRPr/>
            </a:lvl4pPr>
            <a:lvl5pPr marL="3047924" lvl="4" indent="-440256">
              <a:spcBef>
                <a:spcPts val="0"/>
              </a:spcBef>
              <a:spcAft>
                <a:spcPts val="0"/>
              </a:spcAft>
              <a:buSzPts val="1600"/>
              <a:buChar char="○"/>
              <a:defRPr/>
            </a:lvl5pPr>
            <a:lvl6pPr marL="3657509" lvl="5" indent="-440256">
              <a:spcBef>
                <a:spcPts val="0"/>
              </a:spcBef>
              <a:spcAft>
                <a:spcPts val="0"/>
              </a:spcAft>
              <a:buSzPts val="1600"/>
              <a:buChar char="■"/>
              <a:defRPr/>
            </a:lvl6pPr>
            <a:lvl7pPr marL="4267093" lvl="6" indent="-440256">
              <a:spcBef>
                <a:spcPts val="0"/>
              </a:spcBef>
              <a:spcAft>
                <a:spcPts val="0"/>
              </a:spcAft>
              <a:buSzPts val="1600"/>
              <a:buChar char="●"/>
              <a:defRPr/>
            </a:lvl7pPr>
            <a:lvl8pPr marL="4876678" lvl="7" indent="-440256">
              <a:spcBef>
                <a:spcPts val="0"/>
              </a:spcBef>
              <a:spcAft>
                <a:spcPts val="0"/>
              </a:spcAft>
              <a:buSzPts val="1600"/>
              <a:buChar char="○"/>
              <a:defRPr/>
            </a:lvl8pPr>
            <a:lvl9pPr marL="5486263" lvl="8" indent="-440256">
              <a:spcBef>
                <a:spcPts val="0"/>
              </a:spcBef>
              <a:spcAft>
                <a:spcPts val="0"/>
              </a:spcAft>
              <a:buSzPts val="1600"/>
              <a:buChar char="■"/>
              <a:defRPr/>
            </a:lvl9pPr>
          </a:lstStyle>
          <a:p>
            <a:pPr lvl="0"/>
            <a:r>
              <a:rPr lang="en-US"/>
              <a:t>Click to edit Master text styles</a:t>
            </a:r>
          </a:p>
        </p:txBody>
      </p:sp>
      <p:cxnSp>
        <p:nvCxnSpPr>
          <p:cNvPr id="22" name="Google Shape;22;p5"/>
          <p:cNvCxnSpPr/>
          <p:nvPr/>
        </p:nvCxnSpPr>
        <p:spPr>
          <a:xfrm>
            <a:off x="5706000" y="1903067"/>
            <a:ext cx="780000" cy="0"/>
          </a:xfrm>
          <a:prstGeom prst="straightConnector1">
            <a:avLst/>
          </a:prstGeom>
          <a:noFill/>
          <a:ln w="28575" cap="flat" cmpd="sng">
            <a:solidFill>
              <a:srgbClr val="926940"/>
            </a:solidFill>
            <a:prstDash val="solid"/>
            <a:round/>
            <a:headEnd type="none" w="med" len="med"/>
            <a:tailEnd type="none" w="med" len="med"/>
          </a:ln>
        </p:spPr>
      </p:cxnSp>
      <p:sp>
        <p:nvSpPr>
          <p:cNvPr id="23" name="Google Shape;23;p5"/>
          <p:cNvSpPr txBox="1">
            <a:spLocks noGrp="1"/>
          </p:cNvSpPr>
          <p:nvPr>
            <p:ph type="sldNum" idx="12"/>
          </p:nvPr>
        </p:nvSpPr>
        <p:spPr>
          <a:xfrm>
            <a:off x="5730200" y="6333201"/>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18427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2517200" y="579433"/>
            <a:ext cx="7157600" cy="11432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r>
              <a:rPr lang="en-US"/>
              <a:t>Click to edit Master title style</a:t>
            </a:r>
            <a:endParaRPr/>
          </a:p>
        </p:txBody>
      </p:sp>
      <p:sp>
        <p:nvSpPr>
          <p:cNvPr id="26" name="Google Shape;26;p6"/>
          <p:cNvSpPr txBox="1">
            <a:spLocks noGrp="1"/>
          </p:cNvSpPr>
          <p:nvPr>
            <p:ph type="body" idx="1"/>
          </p:nvPr>
        </p:nvSpPr>
        <p:spPr>
          <a:xfrm>
            <a:off x="1801433" y="2024500"/>
            <a:ext cx="4169200" cy="43400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a:lvl2pPr>
            <a:lvl3pPr marL="1828754" lvl="2" indent="-474121">
              <a:spcBef>
                <a:spcPts val="0"/>
              </a:spcBef>
              <a:spcAft>
                <a:spcPts val="0"/>
              </a:spcAft>
              <a:buSzPts val="2000"/>
              <a:buChar char="■"/>
              <a:defRPr/>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sp>
        <p:nvSpPr>
          <p:cNvPr id="27" name="Google Shape;27;p6"/>
          <p:cNvSpPr txBox="1">
            <a:spLocks noGrp="1"/>
          </p:cNvSpPr>
          <p:nvPr>
            <p:ph type="body" idx="2"/>
          </p:nvPr>
        </p:nvSpPr>
        <p:spPr>
          <a:xfrm>
            <a:off x="6221525" y="2024500"/>
            <a:ext cx="4169200" cy="43400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a:lvl2pPr>
            <a:lvl3pPr marL="1828754" lvl="2" indent="-474121">
              <a:spcBef>
                <a:spcPts val="0"/>
              </a:spcBef>
              <a:spcAft>
                <a:spcPts val="0"/>
              </a:spcAft>
              <a:buSzPts val="2000"/>
              <a:buChar char="■"/>
              <a:defRPr/>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cxnSp>
        <p:nvCxnSpPr>
          <p:cNvPr id="28" name="Google Shape;28;p6"/>
          <p:cNvCxnSpPr/>
          <p:nvPr/>
        </p:nvCxnSpPr>
        <p:spPr>
          <a:xfrm>
            <a:off x="5706000" y="1903067"/>
            <a:ext cx="780000" cy="0"/>
          </a:xfrm>
          <a:prstGeom prst="straightConnector1">
            <a:avLst/>
          </a:prstGeom>
          <a:noFill/>
          <a:ln w="28575" cap="flat" cmpd="sng">
            <a:solidFill>
              <a:srgbClr val="926940"/>
            </a:solidFill>
            <a:prstDash val="solid"/>
            <a:round/>
            <a:headEnd type="none" w="med" len="med"/>
            <a:tailEnd type="none" w="med" len="med"/>
          </a:ln>
        </p:spPr>
      </p:cxnSp>
      <p:sp>
        <p:nvSpPr>
          <p:cNvPr id="29" name="Google Shape;29;p6"/>
          <p:cNvSpPr txBox="1">
            <a:spLocks noGrp="1"/>
          </p:cNvSpPr>
          <p:nvPr>
            <p:ph type="sldNum" idx="12"/>
          </p:nvPr>
        </p:nvSpPr>
        <p:spPr>
          <a:xfrm>
            <a:off x="5730200" y="6333201"/>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9760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2517200" y="579433"/>
            <a:ext cx="7157600" cy="1143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
        <p:nvSpPr>
          <p:cNvPr id="32" name="Google Shape;32;p7"/>
          <p:cNvSpPr txBox="1">
            <a:spLocks noGrp="1"/>
          </p:cNvSpPr>
          <p:nvPr>
            <p:ph type="body" idx="1"/>
          </p:nvPr>
        </p:nvSpPr>
        <p:spPr>
          <a:xfrm>
            <a:off x="1281600" y="2069800"/>
            <a:ext cx="3076000" cy="43964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a:lvl4pPr>
            <a:lvl5pPr marL="3047924" lvl="4" indent="-440256" rtl="0">
              <a:spcBef>
                <a:spcPts val="0"/>
              </a:spcBef>
              <a:spcAft>
                <a:spcPts val="0"/>
              </a:spcAft>
              <a:buSzPts val="1600"/>
              <a:buChar char="○"/>
              <a:defRPr/>
            </a:lvl5pPr>
            <a:lvl6pPr marL="3657509" lvl="5" indent="-440256" rtl="0">
              <a:spcBef>
                <a:spcPts val="0"/>
              </a:spcBef>
              <a:spcAft>
                <a:spcPts val="0"/>
              </a:spcAft>
              <a:buSzPts val="1600"/>
              <a:buChar char="■"/>
              <a:defRPr/>
            </a:lvl6pPr>
            <a:lvl7pPr marL="4267093" lvl="6" indent="-440256" rtl="0">
              <a:spcBef>
                <a:spcPts val="0"/>
              </a:spcBef>
              <a:spcAft>
                <a:spcPts val="0"/>
              </a:spcAft>
              <a:buSzPts val="1600"/>
              <a:buChar char="●"/>
              <a:defRPr/>
            </a:lvl7pPr>
            <a:lvl8pPr marL="4876678" lvl="7" indent="-440256" rtl="0">
              <a:spcBef>
                <a:spcPts val="0"/>
              </a:spcBef>
              <a:spcAft>
                <a:spcPts val="0"/>
              </a:spcAft>
              <a:buSzPts val="1600"/>
              <a:buChar char="○"/>
              <a:defRPr/>
            </a:lvl8pPr>
            <a:lvl9pPr marL="5486263" lvl="8" indent="-440256" rtl="0">
              <a:spcBef>
                <a:spcPts val="0"/>
              </a:spcBef>
              <a:spcAft>
                <a:spcPts val="0"/>
              </a:spcAft>
              <a:buSzPts val="1600"/>
              <a:buChar char="■"/>
              <a:defRPr/>
            </a:lvl9pPr>
          </a:lstStyle>
          <a:p>
            <a:pPr lvl="0"/>
            <a:r>
              <a:rPr lang="en-US"/>
              <a:t>Click to edit Master text styles</a:t>
            </a:r>
          </a:p>
        </p:txBody>
      </p:sp>
      <p:sp>
        <p:nvSpPr>
          <p:cNvPr id="33" name="Google Shape;33;p7"/>
          <p:cNvSpPr txBox="1">
            <a:spLocks noGrp="1"/>
          </p:cNvSpPr>
          <p:nvPr>
            <p:ph type="body" idx="2"/>
          </p:nvPr>
        </p:nvSpPr>
        <p:spPr>
          <a:xfrm>
            <a:off x="4515217" y="2069800"/>
            <a:ext cx="3076000" cy="43964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a:lvl4pPr>
            <a:lvl5pPr marL="3047924" lvl="4" indent="-440256" rtl="0">
              <a:spcBef>
                <a:spcPts val="0"/>
              </a:spcBef>
              <a:spcAft>
                <a:spcPts val="0"/>
              </a:spcAft>
              <a:buSzPts val="1600"/>
              <a:buChar char="○"/>
              <a:defRPr/>
            </a:lvl5pPr>
            <a:lvl6pPr marL="3657509" lvl="5" indent="-440256" rtl="0">
              <a:spcBef>
                <a:spcPts val="0"/>
              </a:spcBef>
              <a:spcAft>
                <a:spcPts val="0"/>
              </a:spcAft>
              <a:buSzPts val="1600"/>
              <a:buChar char="■"/>
              <a:defRPr/>
            </a:lvl6pPr>
            <a:lvl7pPr marL="4267093" lvl="6" indent="-440256" rtl="0">
              <a:spcBef>
                <a:spcPts val="0"/>
              </a:spcBef>
              <a:spcAft>
                <a:spcPts val="0"/>
              </a:spcAft>
              <a:buSzPts val="1600"/>
              <a:buChar char="●"/>
              <a:defRPr/>
            </a:lvl7pPr>
            <a:lvl8pPr marL="4876678" lvl="7" indent="-440256" rtl="0">
              <a:spcBef>
                <a:spcPts val="0"/>
              </a:spcBef>
              <a:spcAft>
                <a:spcPts val="0"/>
              </a:spcAft>
              <a:buSzPts val="1600"/>
              <a:buChar char="○"/>
              <a:defRPr/>
            </a:lvl8pPr>
            <a:lvl9pPr marL="5486263" lvl="8" indent="-440256" rtl="0">
              <a:spcBef>
                <a:spcPts val="0"/>
              </a:spcBef>
              <a:spcAft>
                <a:spcPts val="0"/>
              </a:spcAft>
              <a:buSzPts val="1600"/>
              <a:buChar char="■"/>
              <a:defRPr/>
            </a:lvl9pPr>
          </a:lstStyle>
          <a:p>
            <a:pPr lvl="0"/>
            <a:r>
              <a:rPr lang="en-US"/>
              <a:t>Click to edit Master text styles</a:t>
            </a:r>
          </a:p>
        </p:txBody>
      </p:sp>
      <p:sp>
        <p:nvSpPr>
          <p:cNvPr id="34" name="Google Shape;34;p7"/>
          <p:cNvSpPr txBox="1">
            <a:spLocks noGrp="1"/>
          </p:cNvSpPr>
          <p:nvPr>
            <p:ph type="body" idx="3"/>
          </p:nvPr>
        </p:nvSpPr>
        <p:spPr>
          <a:xfrm>
            <a:off x="7748835" y="2069800"/>
            <a:ext cx="3076000" cy="43964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a:lvl4pPr>
            <a:lvl5pPr marL="3047924" lvl="4" indent="-440256" rtl="0">
              <a:spcBef>
                <a:spcPts val="0"/>
              </a:spcBef>
              <a:spcAft>
                <a:spcPts val="0"/>
              </a:spcAft>
              <a:buSzPts val="1600"/>
              <a:buChar char="○"/>
              <a:defRPr/>
            </a:lvl5pPr>
            <a:lvl6pPr marL="3657509" lvl="5" indent="-440256" rtl="0">
              <a:spcBef>
                <a:spcPts val="0"/>
              </a:spcBef>
              <a:spcAft>
                <a:spcPts val="0"/>
              </a:spcAft>
              <a:buSzPts val="1600"/>
              <a:buChar char="■"/>
              <a:defRPr/>
            </a:lvl6pPr>
            <a:lvl7pPr marL="4267093" lvl="6" indent="-440256" rtl="0">
              <a:spcBef>
                <a:spcPts val="0"/>
              </a:spcBef>
              <a:spcAft>
                <a:spcPts val="0"/>
              </a:spcAft>
              <a:buSzPts val="1600"/>
              <a:buChar char="●"/>
              <a:defRPr/>
            </a:lvl7pPr>
            <a:lvl8pPr marL="4876678" lvl="7" indent="-440256" rtl="0">
              <a:spcBef>
                <a:spcPts val="0"/>
              </a:spcBef>
              <a:spcAft>
                <a:spcPts val="0"/>
              </a:spcAft>
              <a:buSzPts val="1600"/>
              <a:buChar char="○"/>
              <a:defRPr/>
            </a:lvl8pPr>
            <a:lvl9pPr marL="5486263" lvl="8" indent="-440256" rtl="0">
              <a:spcBef>
                <a:spcPts val="0"/>
              </a:spcBef>
              <a:spcAft>
                <a:spcPts val="0"/>
              </a:spcAft>
              <a:buSzPts val="1600"/>
              <a:buChar char="■"/>
              <a:defRPr/>
            </a:lvl9pPr>
          </a:lstStyle>
          <a:p>
            <a:pPr lvl="0"/>
            <a:r>
              <a:rPr lang="en-US"/>
              <a:t>Click to edit Master text styles</a:t>
            </a:r>
          </a:p>
        </p:txBody>
      </p:sp>
      <p:cxnSp>
        <p:nvCxnSpPr>
          <p:cNvPr id="35" name="Google Shape;35;p7"/>
          <p:cNvCxnSpPr/>
          <p:nvPr/>
        </p:nvCxnSpPr>
        <p:spPr>
          <a:xfrm>
            <a:off x="5706000" y="1903067"/>
            <a:ext cx="780000" cy="0"/>
          </a:xfrm>
          <a:prstGeom prst="straightConnector1">
            <a:avLst/>
          </a:prstGeom>
          <a:noFill/>
          <a:ln w="28575" cap="flat" cmpd="sng">
            <a:solidFill>
              <a:srgbClr val="926940"/>
            </a:solidFill>
            <a:prstDash val="solid"/>
            <a:round/>
            <a:headEnd type="none" w="med" len="med"/>
            <a:tailEnd type="none" w="med" len="med"/>
          </a:ln>
        </p:spPr>
      </p:cxnSp>
      <p:sp>
        <p:nvSpPr>
          <p:cNvPr id="36" name="Google Shape;36;p7"/>
          <p:cNvSpPr txBox="1">
            <a:spLocks noGrp="1"/>
          </p:cNvSpPr>
          <p:nvPr>
            <p:ph type="sldNum" idx="12"/>
          </p:nvPr>
        </p:nvSpPr>
        <p:spPr>
          <a:xfrm>
            <a:off x="5730200" y="6333201"/>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709681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2517200" y="579433"/>
            <a:ext cx="7157600" cy="11432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r>
              <a:rPr lang="en-US"/>
              <a:t>Click to edit Master title style</a:t>
            </a:r>
            <a:endParaRPr/>
          </a:p>
        </p:txBody>
      </p:sp>
      <p:cxnSp>
        <p:nvCxnSpPr>
          <p:cNvPr id="39" name="Google Shape;39;p8"/>
          <p:cNvCxnSpPr/>
          <p:nvPr/>
        </p:nvCxnSpPr>
        <p:spPr>
          <a:xfrm>
            <a:off x="5706000" y="1903067"/>
            <a:ext cx="780000" cy="0"/>
          </a:xfrm>
          <a:prstGeom prst="straightConnector1">
            <a:avLst/>
          </a:prstGeom>
          <a:noFill/>
          <a:ln w="28575" cap="flat" cmpd="sng">
            <a:solidFill>
              <a:srgbClr val="926940"/>
            </a:solidFill>
            <a:prstDash val="solid"/>
            <a:round/>
            <a:headEnd type="none" w="med" len="med"/>
            <a:tailEnd type="none" w="med" len="med"/>
          </a:ln>
        </p:spPr>
      </p:cxnSp>
      <p:sp>
        <p:nvSpPr>
          <p:cNvPr id="40" name="Google Shape;40;p8"/>
          <p:cNvSpPr txBox="1">
            <a:spLocks noGrp="1"/>
          </p:cNvSpPr>
          <p:nvPr>
            <p:ph type="sldNum" idx="12"/>
          </p:nvPr>
        </p:nvSpPr>
        <p:spPr>
          <a:xfrm>
            <a:off x="5730200" y="6333201"/>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661286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9"/>
          <p:cNvSpPr txBox="1">
            <a:spLocks noGrp="1"/>
          </p:cNvSpPr>
          <p:nvPr>
            <p:ph type="body" idx="1"/>
          </p:nvPr>
        </p:nvSpPr>
        <p:spPr>
          <a:xfrm>
            <a:off x="609600" y="5875079"/>
            <a:ext cx="10972800" cy="692800"/>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SzPts val="1200"/>
              <a:buFont typeface="Cinzel"/>
              <a:buNone/>
              <a:defRPr sz="1600" b="1">
                <a:latin typeface="Cinzel"/>
                <a:ea typeface="Cinzel"/>
                <a:cs typeface="Cinzel"/>
                <a:sym typeface="Cinzel"/>
              </a:defRPr>
            </a:lvl1pPr>
          </a:lstStyle>
          <a:p>
            <a:pPr lvl="0"/>
            <a:r>
              <a:rPr lang="en-US"/>
              <a:t>Click to edit Master text styles</a:t>
            </a:r>
          </a:p>
        </p:txBody>
      </p:sp>
      <p:cxnSp>
        <p:nvCxnSpPr>
          <p:cNvPr id="43" name="Google Shape;43;p9"/>
          <p:cNvCxnSpPr/>
          <p:nvPr/>
        </p:nvCxnSpPr>
        <p:spPr>
          <a:xfrm>
            <a:off x="5706000" y="5517267"/>
            <a:ext cx="780000" cy="0"/>
          </a:xfrm>
          <a:prstGeom prst="straightConnector1">
            <a:avLst/>
          </a:prstGeom>
          <a:noFill/>
          <a:ln w="28575" cap="flat" cmpd="sng">
            <a:solidFill>
              <a:srgbClr val="926940"/>
            </a:solidFill>
            <a:prstDash val="solid"/>
            <a:round/>
            <a:headEnd type="none" w="med" len="med"/>
            <a:tailEnd type="none" w="med" len="med"/>
          </a:ln>
        </p:spPr>
      </p:cxnSp>
      <p:sp>
        <p:nvSpPr>
          <p:cNvPr id="44" name="Google Shape;44;p9"/>
          <p:cNvSpPr txBox="1">
            <a:spLocks noGrp="1"/>
          </p:cNvSpPr>
          <p:nvPr>
            <p:ph type="sldNum" idx="12"/>
          </p:nvPr>
        </p:nvSpPr>
        <p:spPr>
          <a:xfrm>
            <a:off x="5730200" y="6333201"/>
            <a:ext cx="731600" cy="524800"/>
          </a:xfrm>
          <a:prstGeom prst="rect">
            <a:avLst/>
          </a:prstGeom>
        </p:spPr>
        <p:txBody>
          <a:bodyPr spcFirstLastPara="1" wrap="square" lIns="91425" tIns="91425" rIns="91425" bIns="91425" anchor="t" anchorCtr="0">
            <a:noAutofit/>
          </a:bodyPr>
          <a:lstStyle>
            <a:lvl1pPr lvl="0">
              <a:buNone/>
              <a:defRPr>
                <a:latin typeface="Cinzel"/>
                <a:ea typeface="Cinzel"/>
                <a:cs typeface="Cinzel"/>
                <a:sym typeface="Cinzel"/>
              </a:defRPr>
            </a:lvl1pPr>
            <a:lvl2pPr lvl="1">
              <a:buNone/>
              <a:defRPr>
                <a:latin typeface="Cinzel"/>
                <a:ea typeface="Cinzel"/>
                <a:cs typeface="Cinzel"/>
                <a:sym typeface="Cinzel"/>
              </a:defRPr>
            </a:lvl2pPr>
            <a:lvl3pPr lvl="2">
              <a:buNone/>
              <a:defRPr>
                <a:latin typeface="Cinzel"/>
                <a:ea typeface="Cinzel"/>
                <a:cs typeface="Cinzel"/>
                <a:sym typeface="Cinzel"/>
              </a:defRPr>
            </a:lvl3pPr>
            <a:lvl4pPr lvl="3">
              <a:buNone/>
              <a:defRPr>
                <a:latin typeface="Cinzel"/>
                <a:ea typeface="Cinzel"/>
                <a:cs typeface="Cinzel"/>
                <a:sym typeface="Cinzel"/>
              </a:defRPr>
            </a:lvl4pPr>
            <a:lvl5pPr lvl="4">
              <a:buNone/>
              <a:defRPr>
                <a:latin typeface="Cinzel"/>
                <a:ea typeface="Cinzel"/>
                <a:cs typeface="Cinzel"/>
                <a:sym typeface="Cinzel"/>
              </a:defRPr>
            </a:lvl5pPr>
            <a:lvl6pPr lvl="5">
              <a:buNone/>
              <a:defRPr>
                <a:latin typeface="Cinzel"/>
                <a:ea typeface="Cinzel"/>
                <a:cs typeface="Cinzel"/>
                <a:sym typeface="Cinzel"/>
              </a:defRPr>
            </a:lvl6pPr>
            <a:lvl7pPr lvl="6">
              <a:buNone/>
              <a:defRPr>
                <a:latin typeface="Cinzel"/>
                <a:ea typeface="Cinzel"/>
                <a:cs typeface="Cinzel"/>
                <a:sym typeface="Cinzel"/>
              </a:defRPr>
            </a:lvl7pPr>
            <a:lvl8pPr lvl="7">
              <a:buNone/>
              <a:defRPr>
                <a:latin typeface="Cinzel"/>
                <a:ea typeface="Cinzel"/>
                <a:cs typeface="Cinzel"/>
                <a:sym typeface="Cinzel"/>
              </a:defRPr>
            </a:lvl8pPr>
            <a:lvl9pPr lvl="8">
              <a:buNone/>
              <a:defRPr>
                <a:latin typeface="Cinzel"/>
                <a:ea typeface="Cinzel"/>
                <a:cs typeface="Cinzel"/>
                <a:sym typeface="Cinze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703917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0"/>
          <p:cNvSpPr txBox="1">
            <a:spLocks noGrp="1"/>
          </p:cNvSpPr>
          <p:nvPr>
            <p:ph type="sldNum" idx="12"/>
          </p:nvPr>
        </p:nvSpPr>
        <p:spPr>
          <a:xfrm>
            <a:off x="5730200" y="6333201"/>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1185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D6B2-F625-40BB-A894-31D19C7063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AE09FD-86E3-462E-B5B5-A15F7BA496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C2E97D-A2DB-45E3-AA0F-E03740077355}"/>
              </a:ext>
            </a:extLst>
          </p:cNvPr>
          <p:cNvSpPr>
            <a:spLocks noGrp="1"/>
          </p:cNvSpPr>
          <p:nvPr>
            <p:ph type="dt" sz="half" idx="10"/>
          </p:nvPr>
        </p:nvSpPr>
        <p:spPr/>
        <p:txBody>
          <a:bodyPr/>
          <a:lstStyle/>
          <a:p>
            <a:fld id="{67C51A74-E90D-4BF6-A816-B9E4B320FA46}" type="datetimeFigureOut">
              <a:rPr lang="en-IN" smtClean="0"/>
              <a:t>02-06-2022</a:t>
            </a:fld>
            <a:endParaRPr lang="en-IN"/>
          </a:p>
        </p:txBody>
      </p:sp>
      <p:sp>
        <p:nvSpPr>
          <p:cNvPr id="5" name="Footer Placeholder 4">
            <a:extLst>
              <a:ext uri="{FF2B5EF4-FFF2-40B4-BE49-F238E27FC236}">
                <a16:creationId xmlns:a16="http://schemas.microsoft.com/office/drawing/2014/main" id="{D53416B6-7279-4F80-9A68-210B73D64E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DF6584-287C-44AB-B393-F48A4FBA94BC}"/>
              </a:ext>
            </a:extLst>
          </p:cNvPr>
          <p:cNvSpPr>
            <a:spLocks noGrp="1"/>
          </p:cNvSpPr>
          <p:nvPr>
            <p:ph type="sldNum" sz="quarter" idx="12"/>
          </p:nvPr>
        </p:nvSpPr>
        <p:spPr/>
        <p:txBody>
          <a:bodyPr/>
          <a:lstStyle/>
          <a:p>
            <a:fld id="{E01F6CA6-C737-4A8E-AEF8-425B8471DD77}" type="slidenum">
              <a:rPr lang="en-IN" smtClean="0"/>
              <a:t>‹#›</a:t>
            </a:fld>
            <a:endParaRPr lang="en-IN"/>
          </a:p>
        </p:txBody>
      </p:sp>
    </p:spTree>
    <p:extLst>
      <p:ext uri="{BB962C8B-B14F-4D97-AF65-F5344CB8AC3E}">
        <p14:creationId xmlns:p14="http://schemas.microsoft.com/office/powerpoint/2010/main" val="2451529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8"/>
        <p:cNvGrpSpPr/>
        <p:nvPr/>
      </p:nvGrpSpPr>
      <p:grpSpPr>
        <a:xfrm>
          <a:off x="0" y="0"/>
          <a:ext cx="0" cy="0"/>
          <a:chOff x="0" y="0"/>
          <a:chExt cx="0" cy="0"/>
        </a:xfrm>
      </p:grpSpPr>
      <p:sp>
        <p:nvSpPr>
          <p:cNvPr id="19" name="Google Shape;19;p5"/>
          <p:cNvSpPr txBox="1">
            <a:spLocks noGrp="1"/>
          </p:cNvSpPr>
          <p:nvPr>
            <p:ph type="body" idx="1"/>
          </p:nvPr>
        </p:nvSpPr>
        <p:spPr>
          <a:xfrm>
            <a:off x="950967" y="1551033"/>
            <a:ext cx="5145200" cy="45816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Clr>
                <a:srgbClr val="482400"/>
              </a:buClr>
              <a:buSzPts val="1400"/>
              <a:buFont typeface="Nunito Light"/>
              <a:buChar char="●"/>
              <a:defRPr sz="1867"/>
            </a:lvl1pPr>
            <a:lvl2pPr marL="1219170" lvl="1" indent="-406390" rtl="0">
              <a:spcBef>
                <a:spcPts val="2133"/>
              </a:spcBef>
              <a:spcAft>
                <a:spcPts val="0"/>
              </a:spcAft>
              <a:buClr>
                <a:srgbClr val="482400"/>
              </a:buClr>
              <a:buSzPts val="1200"/>
              <a:buFont typeface="Nunito Light"/>
              <a:buChar char="○"/>
              <a:defRPr sz="1600"/>
            </a:lvl2pPr>
            <a:lvl3pPr marL="1828754" lvl="2" indent="-406390" rtl="0">
              <a:spcBef>
                <a:spcPts val="2133"/>
              </a:spcBef>
              <a:spcAft>
                <a:spcPts val="0"/>
              </a:spcAft>
              <a:buClr>
                <a:srgbClr val="482400"/>
              </a:buClr>
              <a:buSzPts val="1200"/>
              <a:buFont typeface="Nunito Light"/>
              <a:buChar char="■"/>
              <a:defRPr sz="1600"/>
            </a:lvl3pPr>
            <a:lvl4pPr marL="2438339" lvl="3" indent="-406390" rtl="0">
              <a:spcBef>
                <a:spcPts val="2133"/>
              </a:spcBef>
              <a:spcAft>
                <a:spcPts val="0"/>
              </a:spcAft>
              <a:buClr>
                <a:srgbClr val="482400"/>
              </a:buClr>
              <a:buSzPts val="1200"/>
              <a:buFont typeface="Nunito Light"/>
              <a:buChar char="●"/>
              <a:defRPr sz="1600"/>
            </a:lvl4pPr>
            <a:lvl5pPr marL="3047924" lvl="4" indent="-406390" rtl="0">
              <a:spcBef>
                <a:spcPts val="2133"/>
              </a:spcBef>
              <a:spcAft>
                <a:spcPts val="0"/>
              </a:spcAft>
              <a:buClr>
                <a:srgbClr val="482400"/>
              </a:buClr>
              <a:buSzPts val="1200"/>
              <a:buFont typeface="Nunito Light"/>
              <a:buChar char="○"/>
              <a:defRPr sz="1600"/>
            </a:lvl5pPr>
            <a:lvl6pPr marL="3657509" lvl="5" indent="-406390" rtl="0">
              <a:spcBef>
                <a:spcPts val="2133"/>
              </a:spcBef>
              <a:spcAft>
                <a:spcPts val="0"/>
              </a:spcAft>
              <a:buClr>
                <a:srgbClr val="482400"/>
              </a:buClr>
              <a:buSzPts val="1200"/>
              <a:buFont typeface="Nunito Light"/>
              <a:buChar char="■"/>
              <a:defRPr sz="1600"/>
            </a:lvl6pPr>
            <a:lvl7pPr marL="4267093" lvl="6" indent="-406390" rtl="0">
              <a:spcBef>
                <a:spcPts val="2133"/>
              </a:spcBef>
              <a:spcAft>
                <a:spcPts val="0"/>
              </a:spcAft>
              <a:buClr>
                <a:srgbClr val="482400"/>
              </a:buClr>
              <a:buSzPts val="1200"/>
              <a:buFont typeface="Nunito Light"/>
              <a:buChar char="●"/>
              <a:defRPr sz="1600"/>
            </a:lvl7pPr>
            <a:lvl8pPr marL="4876678" lvl="7" indent="-406390" rtl="0">
              <a:spcBef>
                <a:spcPts val="2133"/>
              </a:spcBef>
              <a:spcAft>
                <a:spcPts val="0"/>
              </a:spcAft>
              <a:buClr>
                <a:srgbClr val="482400"/>
              </a:buClr>
              <a:buSzPts val="1200"/>
              <a:buFont typeface="Nunito Light"/>
              <a:buChar char="○"/>
              <a:defRPr sz="1600"/>
            </a:lvl8pPr>
            <a:lvl9pPr marL="5486263" lvl="8" indent="-406390" rtl="0">
              <a:spcBef>
                <a:spcPts val="2133"/>
              </a:spcBef>
              <a:spcAft>
                <a:spcPts val="2133"/>
              </a:spcAft>
              <a:buClr>
                <a:srgbClr val="482400"/>
              </a:buClr>
              <a:buSzPts val="1200"/>
              <a:buFont typeface="Nunito Light"/>
              <a:buChar char="■"/>
              <a:defRPr sz="1600"/>
            </a:lvl9pPr>
          </a:lstStyle>
          <a:p>
            <a:pPr lvl="0"/>
            <a:r>
              <a:rPr lang="en-US"/>
              <a:t>Click to edit Master text styles</a:t>
            </a:r>
          </a:p>
        </p:txBody>
      </p:sp>
      <p:sp>
        <p:nvSpPr>
          <p:cNvPr id="20" name="Google Shape;20;p5"/>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atin typeface="Georgia"/>
                <a:ea typeface="Georgia"/>
                <a:cs typeface="Georgia"/>
                <a:sym typeface="Georgi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21" name="Google Shape;21;p5"/>
          <p:cNvSpPr txBox="1">
            <a:spLocks noGrp="1"/>
          </p:cNvSpPr>
          <p:nvPr>
            <p:ph type="body" idx="2"/>
          </p:nvPr>
        </p:nvSpPr>
        <p:spPr>
          <a:xfrm>
            <a:off x="6096167" y="1551033"/>
            <a:ext cx="5145200" cy="45816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Clr>
                <a:srgbClr val="482400"/>
              </a:buClr>
              <a:buSzPts val="1400"/>
              <a:buFont typeface="Nunito Light"/>
              <a:buChar char="●"/>
              <a:defRPr sz="1867"/>
            </a:lvl1pPr>
            <a:lvl2pPr marL="1219170" lvl="1" indent="-406390" rtl="0">
              <a:spcBef>
                <a:spcPts val="2133"/>
              </a:spcBef>
              <a:spcAft>
                <a:spcPts val="0"/>
              </a:spcAft>
              <a:buClr>
                <a:srgbClr val="482400"/>
              </a:buClr>
              <a:buSzPts val="1200"/>
              <a:buFont typeface="Nunito Light"/>
              <a:buChar char="○"/>
              <a:defRPr sz="1600"/>
            </a:lvl2pPr>
            <a:lvl3pPr marL="1828754" lvl="2" indent="-406390" rtl="0">
              <a:spcBef>
                <a:spcPts val="2133"/>
              </a:spcBef>
              <a:spcAft>
                <a:spcPts val="0"/>
              </a:spcAft>
              <a:buClr>
                <a:srgbClr val="482400"/>
              </a:buClr>
              <a:buSzPts val="1200"/>
              <a:buFont typeface="Nunito Light"/>
              <a:buChar char="■"/>
              <a:defRPr sz="1600"/>
            </a:lvl3pPr>
            <a:lvl4pPr marL="2438339" lvl="3" indent="-406390" rtl="0">
              <a:spcBef>
                <a:spcPts val="2133"/>
              </a:spcBef>
              <a:spcAft>
                <a:spcPts val="0"/>
              </a:spcAft>
              <a:buClr>
                <a:srgbClr val="482400"/>
              </a:buClr>
              <a:buSzPts val="1200"/>
              <a:buFont typeface="Nunito Light"/>
              <a:buChar char="●"/>
              <a:defRPr sz="1600"/>
            </a:lvl4pPr>
            <a:lvl5pPr marL="3047924" lvl="4" indent="-406390" rtl="0">
              <a:spcBef>
                <a:spcPts val="2133"/>
              </a:spcBef>
              <a:spcAft>
                <a:spcPts val="0"/>
              </a:spcAft>
              <a:buClr>
                <a:srgbClr val="482400"/>
              </a:buClr>
              <a:buSzPts val="1200"/>
              <a:buFont typeface="Nunito Light"/>
              <a:buChar char="○"/>
              <a:defRPr sz="1600"/>
            </a:lvl5pPr>
            <a:lvl6pPr marL="3657509" lvl="5" indent="-406390" rtl="0">
              <a:spcBef>
                <a:spcPts val="2133"/>
              </a:spcBef>
              <a:spcAft>
                <a:spcPts val="0"/>
              </a:spcAft>
              <a:buClr>
                <a:srgbClr val="482400"/>
              </a:buClr>
              <a:buSzPts val="1200"/>
              <a:buFont typeface="Nunito Light"/>
              <a:buChar char="■"/>
              <a:defRPr sz="1600"/>
            </a:lvl6pPr>
            <a:lvl7pPr marL="4267093" lvl="6" indent="-406390" rtl="0">
              <a:spcBef>
                <a:spcPts val="2133"/>
              </a:spcBef>
              <a:spcAft>
                <a:spcPts val="0"/>
              </a:spcAft>
              <a:buClr>
                <a:srgbClr val="482400"/>
              </a:buClr>
              <a:buSzPts val="1200"/>
              <a:buFont typeface="Nunito Light"/>
              <a:buChar char="●"/>
              <a:defRPr sz="1600"/>
            </a:lvl7pPr>
            <a:lvl8pPr marL="4876678" lvl="7" indent="-406390" rtl="0">
              <a:spcBef>
                <a:spcPts val="2133"/>
              </a:spcBef>
              <a:spcAft>
                <a:spcPts val="0"/>
              </a:spcAft>
              <a:buClr>
                <a:srgbClr val="482400"/>
              </a:buClr>
              <a:buSzPts val="1200"/>
              <a:buFont typeface="Nunito Light"/>
              <a:buChar char="○"/>
              <a:defRPr sz="1600"/>
            </a:lvl8pPr>
            <a:lvl9pPr marL="5486263" lvl="8" indent="-406390" rtl="0">
              <a:spcBef>
                <a:spcPts val="2133"/>
              </a:spcBef>
              <a:spcAft>
                <a:spcPts val="2133"/>
              </a:spcAft>
              <a:buClr>
                <a:srgbClr val="482400"/>
              </a:buClr>
              <a:buSzPts val="1200"/>
              <a:buFont typeface="Nunito Light"/>
              <a:buChar char="■"/>
              <a:defRPr sz="1600"/>
            </a:lvl9pPr>
          </a:lstStyle>
          <a:p>
            <a:pPr lvl="0"/>
            <a:r>
              <a:rPr lang="en-US"/>
              <a:t>Click to edit Master text styles</a:t>
            </a:r>
          </a:p>
        </p:txBody>
      </p:sp>
    </p:spTree>
    <p:extLst>
      <p:ext uri="{BB962C8B-B14F-4D97-AF65-F5344CB8AC3E}">
        <p14:creationId xmlns:p14="http://schemas.microsoft.com/office/powerpoint/2010/main" val="1542732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555290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5244900" y="2102633"/>
            <a:ext cx="5701200" cy="1326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3733"/>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26" name="Google Shape;26;p7"/>
          <p:cNvSpPr txBox="1">
            <a:spLocks noGrp="1"/>
          </p:cNvSpPr>
          <p:nvPr>
            <p:ph type="subTitle" idx="1"/>
          </p:nvPr>
        </p:nvSpPr>
        <p:spPr>
          <a:xfrm>
            <a:off x="5244900" y="3584900"/>
            <a:ext cx="5701200" cy="1123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867"/>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824816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950967" y="872999"/>
            <a:ext cx="6682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80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2204069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9"/>
        <p:cNvGrpSpPr/>
        <p:nvPr/>
      </p:nvGrpSpPr>
      <p:grpSpPr>
        <a:xfrm>
          <a:off x="0" y="0"/>
          <a:ext cx="0" cy="0"/>
          <a:chOff x="0" y="0"/>
          <a:chExt cx="0" cy="0"/>
        </a:xfrm>
      </p:grpSpPr>
      <p:sp>
        <p:nvSpPr>
          <p:cNvPr id="30" name="Google Shape;30;p9"/>
          <p:cNvSpPr txBox="1">
            <a:spLocks noGrp="1"/>
          </p:cNvSpPr>
          <p:nvPr>
            <p:ph type="body" idx="1"/>
          </p:nvPr>
        </p:nvSpPr>
        <p:spPr>
          <a:xfrm>
            <a:off x="1536500" y="2852533"/>
            <a:ext cx="5701200" cy="1711600"/>
          </a:xfrm>
          <a:prstGeom prst="rect">
            <a:avLst/>
          </a:prstGeom>
        </p:spPr>
        <p:txBody>
          <a:bodyPr spcFirstLastPara="1" wrap="square" lIns="91425" tIns="91425" rIns="91425" bIns="91425" anchor="t" anchorCtr="0">
            <a:noAutofit/>
          </a:bodyPr>
          <a:lstStyle>
            <a:lvl1pPr marL="609585" lvl="0" indent="-372524" rtl="0">
              <a:spcBef>
                <a:spcPts val="0"/>
              </a:spcBef>
              <a:spcAft>
                <a:spcPts val="0"/>
              </a:spcAft>
              <a:buClr>
                <a:srgbClr val="482400"/>
              </a:buClr>
              <a:buSzPts val="800"/>
              <a:buFont typeface="Nunito Light"/>
              <a:buChar char="●"/>
              <a:defRPr sz="1867"/>
            </a:lvl1pPr>
            <a:lvl2pPr marL="1219170" lvl="1" indent="-406390" rtl="0">
              <a:spcBef>
                <a:spcPts val="2133"/>
              </a:spcBef>
              <a:spcAft>
                <a:spcPts val="0"/>
              </a:spcAft>
              <a:buClr>
                <a:srgbClr val="482400"/>
              </a:buClr>
              <a:buSzPts val="1200"/>
              <a:buFont typeface="Nunito Light"/>
              <a:buChar char="○"/>
              <a:defRPr sz="1600"/>
            </a:lvl2pPr>
            <a:lvl3pPr marL="1828754" lvl="2" indent="-406390" rtl="0">
              <a:spcBef>
                <a:spcPts val="2133"/>
              </a:spcBef>
              <a:spcAft>
                <a:spcPts val="0"/>
              </a:spcAft>
              <a:buClr>
                <a:srgbClr val="482400"/>
              </a:buClr>
              <a:buSzPts val="1200"/>
              <a:buFont typeface="Nunito Light"/>
              <a:buChar char="■"/>
              <a:defRPr sz="1600"/>
            </a:lvl3pPr>
            <a:lvl4pPr marL="2438339" lvl="3" indent="-406390" rtl="0">
              <a:spcBef>
                <a:spcPts val="2133"/>
              </a:spcBef>
              <a:spcAft>
                <a:spcPts val="0"/>
              </a:spcAft>
              <a:buClr>
                <a:srgbClr val="482400"/>
              </a:buClr>
              <a:buSzPts val="1200"/>
              <a:buFont typeface="Nunito Light"/>
              <a:buChar char="●"/>
              <a:defRPr sz="1600"/>
            </a:lvl4pPr>
            <a:lvl5pPr marL="3047924" lvl="4" indent="-406390" rtl="0">
              <a:spcBef>
                <a:spcPts val="2133"/>
              </a:spcBef>
              <a:spcAft>
                <a:spcPts val="0"/>
              </a:spcAft>
              <a:buClr>
                <a:srgbClr val="482400"/>
              </a:buClr>
              <a:buSzPts val="1200"/>
              <a:buFont typeface="Nunito Light"/>
              <a:buChar char="○"/>
              <a:defRPr sz="1600"/>
            </a:lvl5pPr>
            <a:lvl6pPr marL="3657509" lvl="5" indent="-406390" rtl="0">
              <a:spcBef>
                <a:spcPts val="2133"/>
              </a:spcBef>
              <a:spcAft>
                <a:spcPts val="0"/>
              </a:spcAft>
              <a:buClr>
                <a:srgbClr val="482400"/>
              </a:buClr>
              <a:buSzPts val="1200"/>
              <a:buFont typeface="Nunito Light"/>
              <a:buChar char="■"/>
              <a:defRPr sz="1600"/>
            </a:lvl6pPr>
            <a:lvl7pPr marL="4267093" lvl="6" indent="-406390" rtl="0">
              <a:spcBef>
                <a:spcPts val="2133"/>
              </a:spcBef>
              <a:spcAft>
                <a:spcPts val="0"/>
              </a:spcAft>
              <a:buClr>
                <a:srgbClr val="482400"/>
              </a:buClr>
              <a:buSzPts val="1200"/>
              <a:buFont typeface="Nunito Light"/>
              <a:buChar char="●"/>
              <a:defRPr sz="1600"/>
            </a:lvl7pPr>
            <a:lvl8pPr marL="4876678" lvl="7" indent="-406390" rtl="0">
              <a:spcBef>
                <a:spcPts val="2133"/>
              </a:spcBef>
              <a:spcAft>
                <a:spcPts val="0"/>
              </a:spcAft>
              <a:buClr>
                <a:srgbClr val="482400"/>
              </a:buClr>
              <a:buSzPts val="1200"/>
              <a:buFont typeface="Nunito Light"/>
              <a:buChar char="○"/>
              <a:defRPr sz="1600"/>
            </a:lvl8pPr>
            <a:lvl9pPr marL="5486263" lvl="8" indent="-406390" rtl="0">
              <a:spcBef>
                <a:spcPts val="2133"/>
              </a:spcBef>
              <a:spcAft>
                <a:spcPts val="2133"/>
              </a:spcAft>
              <a:buClr>
                <a:srgbClr val="482400"/>
              </a:buClr>
              <a:buSzPts val="1200"/>
              <a:buFont typeface="Nunito Light"/>
              <a:buChar char="■"/>
              <a:defRPr sz="1600"/>
            </a:lvl9pPr>
          </a:lstStyle>
          <a:p>
            <a:pPr lvl="0"/>
            <a:r>
              <a:rPr lang="en-US"/>
              <a:t>Click to edit Master text styles</a:t>
            </a:r>
          </a:p>
        </p:txBody>
      </p:sp>
      <p:sp>
        <p:nvSpPr>
          <p:cNvPr id="31" name="Google Shape;31;p9"/>
          <p:cNvSpPr txBox="1">
            <a:spLocks noGrp="1"/>
          </p:cNvSpPr>
          <p:nvPr>
            <p:ph type="title"/>
          </p:nvPr>
        </p:nvSpPr>
        <p:spPr>
          <a:xfrm>
            <a:off x="1536500" y="2088933"/>
            <a:ext cx="5701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733"/>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948293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090200" y="2779233"/>
            <a:ext cx="5057200" cy="1546400"/>
          </a:xfrm>
          <a:prstGeom prst="rect">
            <a:avLst/>
          </a:prstGeom>
        </p:spPr>
        <p:txBody>
          <a:bodyPr spcFirstLastPara="1" wrap="square" lIns="91425" tIns="91425" rIns="91425" bIns="91425" anchor="ctr" anchorCtr="0">
            <a:noAutofit/>
          </a:bodyPr>
          <a:lstStyle>
            <a:lvl1pPr marL="609585" lvl="0" indent="-304792" algn="ctr">
              <a:lnSpc>
                <a:spcPct val="100000"/>
              </a:lnSpc>
              <a:spcBef>
                <a:spcPts val="0"/>
              </a:spcBef>
              <a:spcAft>
                <a:spcPts val="0"/>
              </a:spcAft>
              <a:buSzPts val="1800"/>
              <a:buNone/>
              <a:defRPr sz="4000" b="1">
                <a:latin typeface="Merriweather"/>
                <a:ea typeface="Merriweather"/>
                <a:cs typeface="Merriweather"/>
                <a:sym typeface="Merriweather"/>
              </a:defRPr>
            </a:lvl1pPr>
          </a:lstStyle>
          <a:p>
            <a:pPr lvl="0"/>
            <a:r>
              <a:rPr lang="en-US"/>
              <a:t>Click to edit Master text styles</a:t>
            </a:r>
          </a:p>
        </p:txBody>
      </p:sp>
    </p:spTree>
    <p:extLst>
      <p:ext uri="{BB962C8B-B14F-4D97-AF65-F5344CB8AC3E}">
        <p14:creationId xmlns:p14="http://schemas.microsoft.com/office/powerpoint/2010/main" val="3299143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image" Target="../media/image2.jpg"/><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theme" Target="../theme/theme3.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a:blip r:embed="rId2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Merriweather"/>
              <a:buNone/>
              <a:defRPr sz="2800" b="1">
                <a:solidFill>
                  <a:schemeClr val="lt2"/>
                </a:solidFill>
                <a:latin typeface="Merriweather"/>
                <a:ea typeface="Merriweather"/>
                <a:cs typeface="Merriweather"/>
                <a:sym typeface="Merriweather"/>
              </a:defRPr>
            </a:lvl1pPr>
            <a:lvl2pPr lvl="1">
              <a:spcBef>
                <a:spcPts val="0"/>
              </a:spcBef>
              <a:spcAft>
                <a:spcPts val="0"/>
              </a:spcAft>
              <a:buClr>
                <a:schemeClr val="lt2"/>
              </a:buClr>
              <a:buSzPts val="2800"/>
              <a:buFont typeface="Merriweather"/>
              <a:buNone/>
              <a:defRPr sz="2800" b="1">
                <a:solidFill>
                  <a:schemeClr val="lt2"/>
                </a:solidFill>
                <a:latin typeface="Merriweather"/>
                <a:ea typeface="Merriweather"/>
                <a:cs typeface="Merriweather"/>
                <a:sym typeface="Merriweather"/>
              </a:defRPr>
            </a:lvl2pPr>
            <a:lvl3pPr lvl="2">
              <a:spcBef>
                <a:spcPts val="0"/>
              </a:spcBef>
              <a:spcAft>
                <a:spcPts val="0"/>
              </a:spcAft>
              <a:buClr>
                <a:schemeClr val="lt2"/>
              </a:buClr>
              <a:buSzPts val="2800"/>
              <a:buFont typeface="Merriweather"/>
              <a:buNone/>
              <a:defRPr sz="2800" b="1">
                <a:solidFill>
                  <a:schemeClr val="lt2"/>
                </a:solidFill>
                <a:latin typeface="Merriweather"/>
                <a:ea typeface="Merriweather"/>
                <a:cs typeface="Merriweather"/>
                <a:sym typeface="Merriweather"/>
              </a:defRPr>
            </a:lvl3pPr>
            <a:lvl4pPr lvl="3">
              <a:spcBef>
                <a:spcPts val="0"/>
              </a:spcBef>
              <a:spcAft>
                <a:spcPts val="0"/>
              </a:spcAft>
              <a:buClr>
                <a:schemeClr val="lt2"/>
              </a:buClr>
              <a:buSzPts val="2800"/>
              <a:buFont typeface="Merriweather"/>
              <a:buNone/>
              <a:defRPr sz="2800" b="1">
                <a:solidFill>
                  <a:schemeClr val="lt2"/>
                </a:solidFill>
                <a:latin typeface="Merriweather"/>
                <a:ea typeface="Merriweather"/>
                <a:cs typeface="Merriweather"/>
                <a:sym typeface="Merriweather"/>
              </a:defRPr>
            </a:lvl4pPr>
            <a:lvl5pPr lvl="4">
              <a:spcBef>
                <a:spcPts val="0"/>
              </a:spcBef>
              <a:spcAft>
                <a:spcPts val="0"/>
              </a:spcAft>
              <a:buClr>
                <a:schemeClr val="lt2"/>
              </a:buClr>
              <a:buSzPts val="2800"/>
              <a:buFont typeface="Merriweather"/>
              <a:buNone/>
              <a:defRPr sz="2800" b="1">
                <a:solidFill>
                  <a:schemeClr val="lt2"/>
                </a:solidFill>
                <a:latin typeface="Merriweather"/>
                <a:ea typeface="Merriweather"/>
                <a:cs typeface="Merriweather"/>
                <a:sym typeface="Merriweather"/>
              </a:defRPr>
            </a:lvl5pPr>
            <a:lvl6pPr lvl="5">
              <a:spcBef>
                <a:spcPts val="0"/>
              </a:spcBef>
              <a:spcAft>
                <a:spcPts val="0"/>
              </a:spcAft>
              <a:buClr>
                <a:schemeClr val="lt2"/>
              </a:buClr>
              <a:buSzPts val="2800"/>
              <a:buFont typeface="Merriweather"/>
              <a:buNone/>
              <a:defRPr sz="2800" b="1">
                <a:solidFill>
                  <a:schemeClr val="lt2"/>
                </a:solidFill>
                <a:latin typeface="Merriweather"/>
                <a:ea typeface="Merriweather"/>
                <a:cs typeface="Merriweather"/>
                <a:sym typeface="Merriweather"/>
              </a:defRPr>
            </a:lvl6pPr>
            <a:lvl7pPr lvl="6">
              <a:spcBef>
                <a:spcPts val="0"/>
              </a:spcBef>
              <a:spcAft>
                <a:spcPts val="0"/>
              </a:spcAft>
              <a:buClr>
                <a:schemeClr val="lt2"/>
              </a:buClr>
              <a:buSzPts val="2800"/>
              <a:buFont typeface="Merriweather"/>
              <a:buNone/>
              <a:defRPr sz="2800" b="1">
                <a:solidFill>
                  <a:schemeClr val="lt2"/>
                </a:solidFill>
                <a:latin typeface="Merriweather"/>
                <a:ea typeface="Merriweather"/>
                <a:cs typeface="Merriweather"/>
                <a:sym typeface="Merriweather"/>
              </a:defRPr>
            </a:lvl7pPr>
            <a:lvl8pPr lvl="7">
              <a:spcBef>
                <a:spcPts val="0"/>
              </a:spcBef>
              <a:spcAft>
                <a:spcPts val="0"/>
              </a:spcAft>
              <a:buClr>
                <a:schemeClr val="lt2"/>
              </a:buClr>
              <a:buSzPts val="2800"/>
              <a:buFont typeface="Merriweather"/>
              <a:buNone/>
              <a:defRPr sz="2800" b="1">
                <a:solidFill>
                  <a:schemeClr val="lt2"/>
                </a:solidFill>
                <a:latin typeface="Merriweather"/>
                <a:ea typeface="Merriweather"/>
                <a:cs typeface="Merriweather"/>
                <a:sym typeface="Merriweather"/>
              </a:defRPr>
            </a:lvl8pPr>
            <a:lvl9pPr lvl="8">
              <a:spcBef>
                <a:spcPts val="0"/>
              </a:spcBef>
              <a:spcAft>
                <a:spcPts val="0"/>
              </a:spcAft>
              <a:buClr>
                <a:schemeClr val="lt2"/>
              </a:buClr>
              <a:buSzPts val="2800"/>
              <a:buFont typeface="Merriweather"/>
              <a:buNone/>
              <a:defRPr sz="2800" b="1">
                <a:solidFill>
                  <a:schemeClr val="lt2"/>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2"/>
              </a:buClr>
              <a:buSzPts val="1800"/>
              <a:buFont typeface="Livvic"/>
              <a:buChar char="●"/>
              <a:defRPr sz="1800">
                <a:solidFill>
                  <a:schemeClr val="lt2"/>
                </a:solidFill>
                <a:latin typeface="Livvic"/>
                <a:ea typeface="Livvic"/>
                <a:cs typeface="Livvic"/>
                <a:sym typeface="Livvic"/>
              </a:defRPr>
            </a:lvl1pPr>
            <a:lvl2pPr marL="914400" lvl="1" indent="-317500">
              <a:lnSpc>
                <a:spcPct val="100000"/>
              </a:lnSpc>
              <a:spcBef>
                <a:spcPts val="1600"/>
              </a:spcBef>
              <a:spcAft>
                <a:spcPts val="0"/>
              </a:spcAft>
              <a:buClr>
                <a:schemeClr val="lt2"/>
              </a:buClr>
              <a:buSzPts val="1400"/>
              <a:buFont typeface="Livvic"/>
              <a:buChar char="○"/>
              <a:defRPr>
                <a:solidFill>
                  <a:schemeClr val="lt2"/>
                </a:solidFill>
                <a:latin typeface="Livvic"/>
                <a:ea typeface="Livvic"/>
                <a:cs typeface="Livvic"/>
                <a:sym typeface="Livvic"/>
              </a:defRPr>
            </a:lvl2pPr>
            <a:lvl3pPr marL="1371600" lvl="2" indent="-317500">
              <a:lnSpc>
                <a:spcPct val="100000"/>
              </a:lnSpc>
              <a:spcBef>
                <a:spcPts val="1600"/>
              </a:spcBef>
              <a:spcAft>
                <a:spcPts val="0"/>
              </a:spcAft>
              <a:buClr>
                <a:schemeClr val="lt2"/>
              </a:buClr>
              <a:buSzPts val="1400"/>
              <a:buFont typeface="Livvic"/>
              <a:buChar char="■"/>
              <a:defRPr>
                <a:solidFill>
                  <a:schemeClr val="lt2"/>
                </a:solidFill>
                <a:latin typeface="Livvic"/>
                <a:ea typeface="Livvic"/>
                <a:cs typeface="Livvic"/>
                <a:sym typeface="Livvic"/>
              </a:defRPr>
            </a:lvl3pPr>
            <a:lvl4pPr marL="1828800" lvl="3" indent="-317500">
              <a:lnSpc>
                <a:spcPct val="100000"/>
              </a:lnSpc>
              <a:spcBef>
                <a:spcPts val="1600"/>
              </a:spcBef>
              <a:spcAft>
                <a:spcPts val="0"/>
              </a:spcAft>
              <a:buClr>
                <a:schemeClr val="lt2"/>
              </a:buClr>
              <a:buSzPts val="1400"/>
              <a:buFont typeface="Livvic"/>
              <a:buChar char="●"/>
              <a:defRPr>
                <a:solidFill>
                  <a:schemeClr val="lt2"/>
                </a:solidFill>
                <a:latin typeface="Livvic"/>
                <a:ea typeface="Livvic"/>
                <a:cs typeface="Livvic"/>
                <a:sym typeface="Livvic"/>
              </a:defRPr>
            </a:lvl4pPr>
            <a:lvl5pPr marL="2286000" lvl="4" indent="-317500">
              <a:lnSpc>
                <a:spcPct val="100000"/>
              </a:lnSpc>
              <a:spcBef>
                <a:spcPts val="1600"/>
              </a:spcBef>
              <a:spcAft>
                <a:spcPts val="0"/>
              </a:spcAft>
              <a:buClr>
                <a:schemeClr val="lt2"/>
              </a:buClr>
              <a:buSzPts val="1400"/>
              <a:buFont typeface="Livvic"/>
              <a:buChar char="○"/>
              <a:defRPr>
                <a:solidFill>
                  <a:schemeClr val="lt2"/>
                </a:solidFill>
                <a:latin typeface="Livvic"/>
                <a:ea typeface="Livvic"/>
                <a:cs typeface="Livvic"/>
                <a:sym typeface="Livvic"/>
              </a:defRPr>
            </a:lvl5pPr>
            <a:lvl6pPr marL="2743200" lvl="5" indent="-317500">
              <a:lnSpc>
                <a:spcPct val="100000"/>
              </a:lnSpc>
              <a:spcBef>
                <a:spcPts val="1600"/>
              </a:spcBef>
              <a:spcAft>
                <a:spcPts val="0"/>
              </a:spcAft>
              <a:buClr>
                <a:schemeClr val="lt2"/>
              </a:buClr>
              <a:buSzPts val="1400"/>
              <a:buFont typeface="Livvic"/>
              <a:buChar char="■"/>
              <a:defRPr>
                <a:solidFill>
                  <a:schemeClr val="lt2"/>
                </a:solidFill>
                <a:latin typeface="Livvic"/>
                <a:ea typeface="Livvic"/>
                <a:cs typeface="Livvic"/>
                <a:sym typeface="Livvic"/>
              </a:defRPr>
            </a:lvl6pPr>
            <a:lvl7pPr marL="3200400" lvl="6" indent="-317500">
              <a:lnSpc>
                <a:spcPct val="100000"/>
              </a:lnSpc>
              <a:spcBef>
                <a:spcPts val="1600"/>
              </a:spcBef>
              <a:spcAft>
                <a:spcPts val="0"/>
              </a:spcAft>
              <a:buClr>
                <a:schemeClr val="lt2"/>
              </a:buClr>
              <a:buSzPts val="1400"/>
              <a:buFont typeface="Livvic"/>
              <a:buChar char="●"/>
              <a:defRPr>
                <a:solidFill>
                  <a:schemeClr val="lt2"/>
                </a:solidFill>
                <a:latin typeface="Livvic"/>
                <a:ea typeface="Livvic"/>
                <a:cs typeface="Livvic"/>
                <a:sym typeface="Livvic"/>
              </a:defRPr>
            </a:lvl7pPr>
            <a:lvl8pPr marL="3657600" lvl="7" indent="-317500">
              <a:lnSpc>
                <a:spcPct val="100000"/>
              </a:lnSpc>
              <a:spcBef>
                <a:spcPts val="1600"/>
              </a:spcBef>
              <a:spcAft>
                <a:spcPts val="0"/>
              </a:spcAft>
              <a:buClr>
                <a:schemeClr val="lt2"/>
              </a:buClr>
              <a:buSzPts val="1400"/>
              <a:buFont typeface="Livvic"/>
              <a:buChar char="○"/>
              <a:defRPr>
                <a:solidFill>
                  <a:schemeClr val="lt2"/>
                </a:solidFill>
                <a:latin typeface="Livvic"/>
                <a:ea typeface="Livvic"/>
                <a:cs typeface="Livvic"/>
                <a:sym typeface="Livvic"/>
              </a:defRPr>
            </a:lvl8pPr>
            <a:lvl9pPr marL="4114800" lvl="8" indent="-317500">
              <a:lnSpc>
                <a:spcPct val="100000"/>
              </a:lnSpc>
              <a:spcBef>
                <a:spcPts val="1600"/>
              </a:spcBef>
              <a:spcAft>
                <a:spcPts val="1600"/>
              </a:spcAft>
              <a:buClr>
                <a:schemeClr val="lt2"/>
              </a:buClr>
              <a:buSzPts val="1400"/>
              <a:buFont typeface="Livvic"/>
              <a:buChar char="■"/>
              <a:defRPr>
                <a:solidFill>
                  <a:schemeClr val="lt2"/>
                </a:solidFill>
                <a:latin typeface="Livvic"/>
                <a:ea typeface="Livvic"/>
                <a:cs typeface="Livvic"/>
                <a:sym typeface="Livvic"/>
              </a:defRPr>
            </a:lvl9pPr>
          </a:lstStyle>
          <a:p>
            <a:endParaRPr/>
          </a:p>
        </p:txBody>
      </p:sp>
    </p:spTree>
    <p:extLst>
      <p:ext uri="{BB962C8B-B14F-4D97-AF65-F5344CB8AC3E}">
        <p14:creationId xmlns:p14="http://schemas.microsoft.com/office/powerpoint/2010/main" val="117122531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16"/>
        <p:cNvGrpSpPr/>
        <p:nvPr/>
      </p:nvGrpSpPr>
      <p:grpSpPr>
        <a:xfrm>
          <a:off x="0" y="0"/>
          <a:ext cx="0" cy="0"/>
          <a:chOff x="0" y="0"/>
          <a:chExt cx="0" cy="0"/>
        </a:xfrm>
      </p:grpSpPr>
      <p:sp>
        <p:nvSpPr>
          <p:cNvPr id="117" name="Google Shape;117;p26"/>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18" name="Google Shape;118;p26"/>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56090913"/>
      </p:ext>
    </p:extLst>
  </p:cSld>
  <p:clrMap bg1="lt1" tx1="dk1" bg2="dk2" tx2="lt2" accent1="accent1" accent2="accent2" accent3="accent3" accent4="accent4" accent5="accent5" accent6="accent6" hlink="hlink" folHlink="folHlink"/>
  <p:sldLayoutIdLst>
    <p:sldLayoutId id="2147483687"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517200" y="579433"/>
            <a:ext cx="7157600" cy="11432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1pPr>
            <a:lvl2pPr lvl="1"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2pPr>
            <a:lvl3pPr lvl="2"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3pPr>
            <a:lvl4pPr lvl="3"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4pPr>
            <a:lvl5pPr lvl="4"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5pPr>
            <a:lvl6pPr lvl="5"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6pPr>
            <a:lvl7pPr lvl="6"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7pPr>
            <a:lvl8pPr lvl="7"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8pPr>
            <a:lvl9pPr lvl="8"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9pPr>
          </a:lstStyle>
          <a:p>
            <a:endParaRPr/>
          </a:p>
        </p:txBody>
      </p:sp>
      <p:sp>
        <p:nvSpPr>
          <p:cNvPr id="7" name="Google Shape;7;p1"/>
          <p:cNvSpPr txBox="1">
            <a:spLocks noGrp="1"/>
          </p:cNvSpPr>
          <p:nvPr>
            <p:ph type="body" idx="1"/>
          </p:nvPr>
        </p:nvSpPr>
        <p:spPr>
          <a:xfrm>
            <a:off x="1632567" y="1970333"/>
            <a:ext cx="8926800" cy="4597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926940"/>
              </a:buClr>
              <a:buSzPts val="2400"/>
              <a:buFont typeface="Libre Baskerville"/>
              <a:buChar char="✣"/>
              <a:defRPr sz="2400">
                <a:solidFill>
                  <a:srgbClr val="403228"/>
                </a:solidFill>
                <a:latin typeface="Libre Baskerville"/>
                <a:ea typeface="Libre Baskerville"/>
                <a:cs typeface="Libre Baskerville"/>
                <a:sym typeface="Libre Baskerville"/>
              </a:defRPr>
            </a:lvl1pPr>
            <a:lvl2pPr marL="914400" lvl="1" indent="-355600">
              <a:spcBef>
                <a:spcPts val="0"/>
              </a:spcBef>
              <a:spcAft>
                <a:spcPts val="0"/>
              </a:spcAft>
              <a:buClr>
                <a:srgbClr val="926940"/>
              </a:buClr>
              <a:buSzPts val="2000"/>
              <a:buFont typeface="Libre Baskerville"/>
              <a:buChar char="⨳"/>
              <a:defRPr sz="2000">
                <a:solidFill>
                  <a:srgbClr val="403228"/>
                </a:solidFill>
                <a:latin typeface="Libre Baskerville"/>
                <a:ea typeface="Libre Baskerville"/>
                <a:cs typeface="Libre Baskerville"/>
                <a:sym typeface="Libre Baskerville"/>
              </a:defRPr>
            </a:lvl2pPr>
            <a:lvl3pPr marL="1371600" lvl="2" indent="-355600">
              <a:spcBef>
                <a:spcPts val="0"/>
              </a:spcBef>
              <a:spcAft>
                <a:spcPts val="0"/>
              </a:spcAft>
              <a:buClr>
                <a:srgbClr val="926940"/>
              </a:buClr>
              <a:buSzPts val="2000"/>
              <a:buFont typeface="Libre Baskerville"/>
              <a:buChar char="■"/>
              <a:defRPr sz="2000">
                <a:solidFill>
                  <a:srgbClr val="403228"/>
                </a:solidFill>
                <a:latin typeface="Libre Baskerville"/>
                <a:ea typeface="Libre Baskerville"/>
                <a:cs typeface="Libre Baskerville"/>
                <a:sym typeface="Libre Baskerville"/>
              </a:defRPr>
            </a:lvl3pPr>
            <a:lvl4pPr marL="1828800" lvl="3" indent="-330200">
              <a:spcBef>
                <a:spcPts val="0"/>
              </a:spcBef>
              <a:spcAft>
                <a:spcPts val="0"/>
              </a:spcAft>
              <a:buClr>
                <a:srgbClr val="926940"/>
              </a:buClr>
              <a:buSzPts val="1600"/>
              <a:buFont typeface="Libre Baskerville"/>
              <a:buChar char="●"/>
              <a:defRPr sz="1600">
                <a:solidFill>
                  <a:srgbClr val="403228"/>
                </a:solidFill>
                <a:latin typeface="Libre Baskerville"/>
                <a:ea typeface="Libre Baskerville"/>
                <a:cs typeface="Libre Baskerville"/>
                <a:sym typeface="Libre Baskerville"/>
              </a:defRPr>
            </a:lvl4pPr>
            <a:lvl5pPr marL="2286000" lvl="4" indent="-330200">
              <a:spcBef>
                <a:spcPts val="0"/>
              </a:spcBef>
              <a:spcAft>
                <a:spcPts val="0"/>
              </a:spcAft>
              <a:buClr>
                <a:srgbClr val="926940"/>
              </a:buClr>
              <a:buSzPts val="1600"/>
              <a:buFont typeface="Libre Baskerville"/>
              <a:buChar char="○"/>
              <a:defRPr sz="1600">
                <a:solidFill>
                  <a:srgbClr val="403228"/>
                </a:solidFill>
                <a:latin typeface="Libre Baskerville"/>
                <a:ea typeface="Libre Baskerville"/>
                <a:cs typeface="Libre Baskerville"/>
                <a:sym typeface="Libre Baskerville"/>
              </a:defRPr>
            </a:lvl5pPr>
            <a:lvl6pPr marL="2743200" lvl="5" indent="-330200">
              <a:spcBef>
                <a:spcPts val="0"/>
              </a:spcBef>
              <a:spcAft>
                <a:spcPts val="0"/>
              </a:spcAft>
              <a:buClr>
                <a:srgbClr val="926940"/>
              </a:buClr>
              <a:buSzPts val="1600"/>
              <a:buFont typeface="Libre Baskerville"/>
              <a:buChar char="■"/>
              <a:defRPr sz="1600">
                <a:solidFill>
                  <a:srgbClr val="403228"/>
                </a:solidFill>
                <a:latin typeface="Libre Baskerville"/>
                <a:ea typeface="Libre Baskerville"/>
                <a:cs typeface="Libre Baskerville"/>
                <a:sym typeface="Libre Baskerville"/>
              </a:defRPr>
            </a:lvl6pPr>
            <a:lvl7pPr marL="3200400" lvl="6" indent="-330200">
              <a:spcBef>
                <a:spcPts val="0"/>
              </a:spcBef>
              <a:spcAft>
                <a:spcPts val="0"/>
              </a:spcAft>
              <a:buClr>
                <a:srgbClr val="403228"/>
              </a:buClr>
              <a:buSzPts val="1600"/>
              <a:buFont typeface="Libre Baskerville"/>
              <a:buChar char="●"/>
              <a:defRPr sz="1600">
                <a:solidFill>
                  <a:srgbClr val="403228"/>
                </a:solidFill>
                <a:latin typeface="Libre Baskerville"/>
                <a:ea typeface="Libre Baskerville"/>
                <a:cs typeface="Libre Baskerville"/>
                <a:sym typeface="Libre Baskerville"/>
              </a:defRPr>
            </a:lvl7pPr>
            <a:lvl8pPr marL="3657600" lvl="7" indent="-330200">
              <a:spcBef>
                <a:spcPts val="0"/>
              </a:spcBef>
              <a:spcAft>
                <a:spcPts val="0"/>
              </a:spcAft>
              <a:buClr>
                <a:srgbClr val="403228"/>
              </a:buClr>
              <a:buSzPts val="1600"/>
              <a:buFont typeface="Libre Baskerville"/>
              <a:buChar char="○"/>
              <a:defRPr sz="1600">
                <a:solidFill>
                  <a:srgbClr val="403228"/>
                </a:solidFill>
                <a:latin typeface="Libre Baskerville"/>
                <a:ea typeface="Libre Baskerville"/>
                <a:cs typeface="Libre Baskerville"/>
                <a:sym typeface="Libre Baskerville"/>
              </a:defRPr>
            </a:lvl8pPr>
            <a:lvl9pPr marL="4114800" lvl="8" indent="-330200">
              <a:spcBef>
                <a:spcPts val="0"/>
              </a:spcBef>
              <a:spcAft>
                <a:spcPts val="0"/>
              </a:spcAft>
              <a:buClr>
                <a:srgbClr val="403228"/>
              </a:buClr>
              <a:buSzPts val="1600"/>
              <a:buFont typeface="Libre Baskerville"/>
              <a:buChar char="■"/>
              <a:defRPr sz="1600">
                <a:solidFill>
                  <a:srgbClr val="403228"/>
                </a:solidFill>
                <a:latin typeface="Libre Baskerville"/>
                <a:ea typeface="Libre Baskerville"/>
                <a:cs typeface="Libre Baskerville"/>
                <a:sym typeface="Libre Baskerville"/>
              </a:defRPr>
            </a:lvl9pPr>
          </a:lstStyle>
          <a:p>
            <a:endParaRPr/>
          </a:p>
        </p:txBody>
      </p:sp>
      <p:sp>
        <p:nvSpPr>
          <p:cNvPr id="8" name="Google Shape;8;p1"/>
          <p:cNvSpPr txBox="1">
            <a:spLocks noGrp="1"/>
          </p:cNvSpPr>
          <p:nvPr>
            <p:ph type="sldNum" idx="12"/>
          </p:nvPr>
        </p:nvSpPr>
        <p:spPr>
          <a:xfrm>
            <a:off x="5730200" y="6333201"/>
            <a:ext cx="731600" cy="524800"/>
          </a:xfrm>
          <a:prstGeom prst="rect">
            <a:avLst/>
          </a:prstGeom>
          <a:noFill/>
          <a:ln>
            <a:noFill/>
          </a:ln>
        </p:spPr>
        <p:txBody>
          <a:bodyPr spcFirstLastPara="1" wrap="square" lIns="91425" tIns="91425" rIns="91425" bIns="91425" anchor="t" anchorCtr="0">
            <a:noAutofit/>
          </a:bodyPr>
          <a:lstStyle>
            <a:lvl1pPr lvl="0" algn="ctr">
              <a:buNone/>
              <a:defRPr sz="1600">
                <a:solidFill>
                  <a:srgbClr val="926940"/>
                </a:solidFill>
                <a:latin typeface="Cinzel"/>
                <a:ea typeface="Cinzel"/>
                <a:cs typeface="Cinzel"/>
                <a:sym typeface="Cinzel"/>
              </a:defRPr>
            </a:lvl1pPr>
            <a:lvl2pPr lvl="1" algn="ctr">
              <a:buNone/>
              <a:defRPr sz="1600">
                <a:solidFill>
                  <a:srgbClr val="926940"/>
                </a:solidFill>
                <a:latin typeface="Cinzel"/>
                <a:ea typeface="Cinzel"/>
                <a:cs typeface="Cinzel"/>
                <a:sym typeface="Cinzel"/>
              </a:defRPr>
            </a:lvl2pPr>
            <a:lvl3pPr lvl="2" algn="ctr">
              <a:buNone/>
              <a:defRPr sz="1600">
                <a:solidFill>
                  <a:srgbClr val="926940"/>
                </a:solidFill>
                <a:latin typeface="Cinzel"/>
                <a:ea typeface="Cinzel"/>
                <a:cs typeface="Cinzel"/>
                <a:sym typeface="Cinzel"/>
              </a:defRPr>
            </a:lvl3pPr>
            <a:lvl4pPr lvl="3" algn="ctr">
              <a:buNone/>
              <a:defRPr sz="1600">
                <a:solidFill>
                  <a:srgbClr val="926940"/>
                </a:solidFill>
                <a:latin typeface="Cinzel"/>
                <a:ea typeface="Cinzel"/>
                <a:cs typeface="Cinzel"/>
                <a:sym typeface="Cinzel"/>
              </a:defRPr>
            </a:lvl4pPr>
            <a:lvl5pPr lvl="4" algn="ctr">
              <a:buNone/>
              <a:defRPr sz="1600">
                <a:solidFill>
                  <a:srgbClr val="926940"/>
                </a:solidFill>
                <a:latin typeface="Cinzel"/>
                <a:ea typeface="Cinzel"/>
                <a:cs typeface="Cinzel"/>
                <a:sym typeface="Cinzel"/>
              </a:defRPr>
            </a:lvl5pPr>
            <a:lvl6pPr lvl="5" algn="ctr">
              <a:buNone/>
              <a:defRPr sz="1600">
                <a:solidFill>
                  <a:srgbClr val="926940"/>
                </a:solidFill>
                <a:latin typeface="Cinzel"/>
                <a:ea typeface="Cinzel"/>
                <a:cs typeface="Cinzel"/>
                <a:sym typeface="Cinzel"/>
              </a:defRPr>
            </a:lvl6pPr>
            <a:lvl7pPr lvl="6" algn="ctr">
              <a:buNone/>
              <a:defRPr sz="1600">
                <a:solidFill>
                  <a:srgbClr val="926940"/>
                </a:solidFill>
                <a:latin typeface="Cinzel"/>
                <a:ea typeface="Cinzel"/>
                <a:cs typeface="Cinzel"/>
                <a:sym typeface="Cinzel"/>
              </a:defRPr>
            </a:lvl7pPr>
            <a:lvl8pPr lvl="7" algn="ctr">
              <a:buNone/>
              <a:defRPr sz="1600">
                <a:solidFill>
                  <a:srgbClr val="926940"/>
                </a:solidFill>
                <a:latin typeface="Cinzel"/>
                <a:ea typeface="Cinzel"/>
                <a:cs typeface="Cinzel"/>
                <a:sym typeface="Cinzel"/>
              </a:defRPr>
            </a:lvl8pPr>
            <a:lvl9pPr lvl="8" algn="ctr">
              <a:buNone/>
              <a:defRPr sz="1600">
                <a:solidFill>
                  <a:srgbClr val="926940"/>
                </a:solidFill>
                <a:latin typeface="Cinzel"/>
                <a:ea typeface="Cinzel"/>
                <a:cs typeface="Cinzel"/>
                <a:sym typeface="Cinze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61410211"/>
      </p:ext>
    </p:extLst>
  </p:cSld>
  <p:clrMap bg1="lt1" tx1="dk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3" Type="http://schemas.openxmlformats.org/officeDocument/2006/relationships/hyperlink" Target="https://www.nobelprize.org/prizes/physics/1930/raman/biographical/" TargetMode="External"/><Relationship Id="rId2" Type="http://schemas.openxmlformats.org/officeDocument/2006/relationships/hyperlink" Target="https://en.wikipedia.org/wiki/C._V._Raman" TargetMode="External"/><Relationship Id="rId1" Type="http://schemas.openxmlformats.org/officeDocument/2006/relationships/slideLayout" Target="../slideLayouts/slideLayout35.xml"/><Relationship Id="rId6" Type="http://schemas.openxmlformats.org/officeDocument/2006/relationships/hyperlink" Target="https://www.iloveindia.com/indian-heroes/cv-raman.html" TargetMode="External"/><Relationship Id="rId5" Type="http://schemas.openxmlformats.org/officeDocument/2006/relationships/hyperlink" Target="https://www.newscientist.com/people/c-v-raman/" TargetMode="External"/><Relationship Id="rId4" Type="http://schemas.openxmlformats.org/officeDocument/2006/relationships/hyperlink" Target="https://www.britannica.com/biography/C-V-Raman"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E0969-F1C0-47CA-86C9-E50E28FCAF61}"/>
              </a:ext>
            </a:extLst>
          </p:cNvPr>
          <p:cNvSpPr>
            <a:spLocks noGrp="1"/>
          </p:cNvSpPr>
          <p:nvPr>
            <p:ph type="title"/>
          </p:nvPr>
        </p:nvSpPr>
        <p:spPr>
          <a:xfrm>
            <a:off x="515773" y="2530136"/>
            <a:ext cx="6619043" cy="1350938"/>
          </a:xfrm>
        </p:spPr>
        <p:txBody>
          <a:bodyPr/>
          <a:lstStyle/>
          <a:p>
            <a:pPr algn="l"/>
            <a:r>
              <a:rPr lang="en-US" sz="4800" b="1" dirty="0" err="1"/>
              <a:t>C.V.Raman</a:t>
            </a:r>
            <a:br>
              <a:rPr lang="en-US" sz="4800" b="1" dirty="0"/>
            </a:br>
            <a:r>
              <a:rPr lang="en-US" sz="4800" i="1" dirty="0">
                <a:latin typeface="Blackadder ITC" panose="04020505051007020D02" pitchFamily="82" charset="0"/>
              </a:rPr>
              <a:t>The Nobel laureate in  physics</a:t>
            </a:r>
            <a:endParaRPr lang="en-IN" sz="4800" dirty="0">
              <a:latin typeface="Blackadder ITC" panose="04020505051007020D02" pitchFamily="82" charset="0"/>
            </a:endParaRPr>
          </a:p>
        </p:txBody>
      </p:sp>
      <p:pic>
        <p:nvPicPr>
          <p:cNvPr id="4" name="Content Placeholder 3">
            <a:extLst>
              <a:ext uri="{FF2B5EF4-FFF2-40B4-BE49-F238E27FC236}">
                <a16:creationId xmlns:a16="http://schemas.microsoft.com/office/drawing/2014/main" id="{F9008476-A9AC-4381-A913-39CD9D139C10}"/>
              </a:ext>
            </a:extLst>
          </p:cNvPr>
          <p:cNvPicPr>
            <a:picLocks noGrp="1" noChangeAspect="1"/>
          </p:cNvPicPr>
          <p:nvPr>
            <p:ph idx="1"/>
          </p:nvPr>
        </p:nvPicPr>
        <p:blipFill>
          <a:blip r:embed="rId2"/>
          <a:stretch>
            <a:fillRect/>
          </a:stretch>
        </p:blipFill>
        <p:spPr>
          <a:xfrm>
            <a:off x="7935107" y="843670"/>
            <a:ext cx="3944000" cy="4740384"/>
          </a:xfrm>
          <a:prstGeom prst="rect">
            <a:avLst/>
          </a:prstGeom>
        </p:spPr>
      </p:pic>
      <p:sp>
        <p:nvSpPr>
          <p:cNvPr id="3" name="TextBox 2">
            <a:extLst>
              <a:ext uri="{FF2B5EF4-FFF2-40B4-BE49-F238E27FC236}">
                <a16:creationId xmlns:a16="http://schemas.microsoft.com/office/drawing/2014/main" id="{27492A5F-07A6-4997-A704-FA151CDCE8B1}"/>
              </a:ext>
            </a:extLst>
          </p:cNvPr>
          <p:cNvSpPr txBox="1"/>
          <p:nvPr/>
        </p:nvSpPr>
        <p:spPr>
          <a:xfrm>
            <a:off x="762637" y="698930"/>
            <a:ext cx="6436259" cy="769441"/>
          </a:xfrm>
          <a:prstGeom prst="rect">
            <a:avLst/>
          </a:prstGeom>
          <a:noFill/>
        </p:spPr>
        <p:txBody>
          <a:bodyPr wrap="square" rtlCol="0">
            <a:spAutoFit/>
          </a:bodyPr>
          <a:lstStyle/>
          <a:p>
            <a:pPr algn="ctr"/>
            <a:r>
              <a:rPr lang="en-US" sz="4400" dirty="0">
                <a:solidFill>
                  <a:schemeClr val="bg2">
                    <a:lumMod val="50000"/>
                  </a:schemeClr>
                </a:solidFill>
              </a:rPr>
              <a:t>HDPC</a:t>
            </a:r>
            <a:r>
              <a:rPr lang="en-US" sz="3200" dirty="0">
                <a:solidFill>
                  <a:schemeClr val="bg2">
                    <a:lumMod val="50000"/>
                  </a:schemeClr>
                </a:solidFill>
              </a:rPr>
              <a:t> Biography Presentation</a:t>
            </a:r>
            <a:endParaRPr lang="en-IN" sz="3200" dirty="0">
              <a:solidFill>
                <a:schemeClr val="bg2">
                  <a:lumMod val="50000"/>
                </a:schemeClr>
              </a:solidFill>
            </a:endParaRPr>
          </a:p>
        </p:txBody>
      </p:sp>
      <p:sp>
        <p:nvSpPr>
          <p:cNvPr id="5" name="TextBox 4">
            <a:extLst>
              <a:ext uri="{FF2B5EF4-FFF2-40B4-BE49-F238E27FC236}">
                <a16:creationId xmlns:a16="http://schemas.microsoft.com/office/drawing/2014/main" id="{EEA3929E-9781-4CD4-A999-1ED21CEE4D42}"/>
              </a:ext>
            </a:extLst>
          </p:cNvPr>
          <p:cNvSpPr txBox="1"/>
          <p:nvPr/>
        </p:nvSpPr>
        <p:spPr>
          <a:xfrm>
            <a:off x="628784" y="4589410"/>
            <a:ext cx="6178858" cy="1569660"/>
          </a:xfrm>
          <a:prstGeom prst="rect">
            <a:avLst/>
          </a:prstGeom>
          <a:noFill/>
        </p:spPr>
        <p:txBody>
          <a:bodyPr wrap="square" rtlCol="0">
            <a:spAutoFit/>
          </a:bodyPr>
          <a:lstStyle/>
          <a:p>
            <a:pPr algn="l"/>
            <a:r>
              <a:rPr lang="en-US" sz="2400" dirty="0">
                <a:solidFill>
                  <a:schemeClr val="accent2">
                    <a:lumMod val="75000"/>
                  </a:schemeClr>
                </a:solidFill>
              </a:rPr>
              <a:t>BY</a:t>
            </a:r>
          </a:p>
          <a:p>
            <a:pPr algn="l"/>
            <a:r>
              <a:rPr lang="en-US" sz="2400" dirty="0">
                <a:solidFill>
                  <a:schemeClr val="accent2">
                    <a:lumMod val="75000"/>
                  </a:schemeClr>
                </a:solidFill>
              </a:rPr>
              <a:t>Shreerang Mhatre</a:t>
            </a:r>
          </a:p>
          <a:p>
            <a:pPr algn="l"/>
            <a:r>
              <a:rPr lang="en-US" sz="2400" dirty="0">
                <a:solidFill>
                  <a:schemeClr val="accent2">
                    <a:lumMod val="75000"/>
                  </a:schemeClr>
                </a:solidFill>
              </a:rPr>
              <a:t>111056</a:t>
            </a:r>
          </a:p>
          <a:p>
            <a:pPr algn="l"/>
            <a:r>
              <a:rPr lang="en-US" sz="2400" dirty="0" err="1">
                <a:solidFill>
                  <a:schemeClr val="accent2">
                    <a:lumMod val="75000"/>
                  </a:schemeClr>
                </a:solidFill>
              </a:rPr>
              <a:t>Div</a:t>
            </a:r>
            <a:r>
              <a:rPr lang="en-US" sz="2400" dirty="0">
                <a:solidFill>
                  <a:schemeClr val="accent2">
                    <a:lumMod val="75000"/>
                  </a:schemeClr>
                </a:solidFill>
              </a:rPr>
              <a:t>- 11</a:t>
            </a:r>
            <a:endParaRPr lang="en-IN" sz="2400" dirty="0">
              <a:solidFill>
                <a:schemeClr val="accent2">
                  <a:lumMod val="75000"/>
                </a:schemeClr>
              </a:solidFill>
            </a:endParaRPr>
          </a:p>
        </p:txBody>
      </p:sp>
    </p:spTree>
    <p:extLst>
      <p:ext uri="{BB962C8B-B14F-4D97-AF65-F5344CB8AC3E}">
        <p14:creationId xmlns:p14="http://schemas.microsoft.com/office/powerpoint/2010/main" val="1640988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B8D7-5362-4415-8413-255C2A594B12}"/>
              </a:ext>
            </a:extLst>
          </p:cNvPr>
          <p:cNvSpPr>
            <a:spLocks noGrp="1"/>
          </p:cNvSpPr>
          <p:nvPr>
            <p:ph type="title"/>
          </p:nvPr>
        </p:nvSpPr>
        <p:spPr>
          <a:xfrm>
            <a:off x="287785" y="360116"/>
            <a:ext cx="10515600" cy="922137"/>
          </a:xfrm>
        </p:spPr>
        <p:txBody>
          <a:bodyPr>
            <a:normAutofit/>
          </a:bodyPr>
          <a:lstStyle/>
          <a:p>
            <a:pPr algn="l"/>
            <a:r>
              <a:rPr lang="en-US" sz="3600" dirty="0">
                <a:solidFill>
                  <a:schemeClr val="bg2">
                    <a:lumMod val="50000"/>
                  </a:schemeClr>
                </a:solidFill>
                <a:latin typeface="Calibri" panose="020F0502020204030204" pitchFamily="34" charset="0"/>
                <a:cs typeface="Calibri" panose="020F0502020204030204" pitchFamily="34" charset="0"/>
              </a:rPr>
              <a:t>Conclusion</a:t>
            </a:r>
            <a:r>
              <a:rPr lang="en-US" sz="3600" dirty="0">
                <a:solidFill>
                  <a:schemeClr val="bg2">
                    <a:lumMod val="50000"/>
                  </a:schemeClr>
                </a:solidFill>
              </a:rPr>
              <a:t> and Learnings:</a:t>
            </a:r>
            <a:endParaRPr lang="en-IN" sz="3600" dirty="0">
              <a:solidFill>
                <a:schemeClr val="bg2">
                  <a:lumMod val="50000"/>
                </a:schemeClr>
              </a:solidFill>
            </a:endParaRPr>
          </a:p>
        </p:txBody>
      </p:sp>
      <p:sp>
        <p:nvSpPr>
          <p:cNvPr id="3" name="Content Placeholder 2">
            <a:extLst>
              <a:ext uri="{FF2B5EF4-FFF2-40B4-BE49-F238E27FC236}">
                <a16:creationId xmlns:a16="http://schemas.microsoft.com/office/drawing/2014/main" id="{BEF0B27F-62C8-477A-8C61-88683F0F9F04}"/>
              </a:ext>
            </a:extLst>
          </p:cNvPr>
          <p:cNvSpPr>
            <a:spLocks noGrp="1"/>
          </p:cNvSpPr>
          <p:nvPr>
            <p:ph idx="1"/>
          </p:nvPr>
        </p:nvSpPr>
        <p:spPr>
          <a:xfrm>
            <a:off x="172375" y="1502913"/>
            <a:ext cx="10515600" cy="4667067"/>
          </a:xfrm>
        </p:spPr>
        <p:txBody>
          <a:bodyPr>
            <a:normAutofit fontScale="92500"/>
          </a:bodyPr>
          <a:lstStyle/>
          <a:p>
            <a:pPr algn="l"/>
            <a:r>
              <a:rPr lang="en-US" sz="2600" b="0" i="0" dirty="0">
                <a:solidFill>
                  <a:schemeClr val="accent2">
                    <a:lumMod val="75000"/>
                  </a:schemeClr>
                </a:solidFill>
                <a:effectLst/>
                <a:latin typeface="Calibri" panose="020F0502020204030204" pitchFamily="34" charset="0"/>
                <a:cs typeface="Calibri" panose="020F0502020204030204" pitchFamily="34" charset="0"/>
              </a:rPr>
              <a:t>No person is perfect unless he hones his/her personality from the experiences of failures.  Every man in the world is just a dupe of another by birth. What makes him as an individual is his deeds and achievements carried out in life. His experiences solely speak who he is as a person and what sense he makes to this world as well. CV Raman is the best epitome of this where he planted himself strong enough to inspire people with his deep understanding of life.</a:t>
            </a:r>
          </a:p>
          <a:p>
            <a:pPr algn="l"/>
            <a:endParaRPr lang="en-US" sz="2600" b="0" i="0" dirty="0">
              <a:solidFill>
                <a:schemeClr val="accent2">
                  <a:lumMod val="75000"/>
                </a:schemeClr>
              </a:solidFill>
              <a:effectLst/>
              <a:latin typeface="Calibri" panose="020F0502020204030204" pitchFamily="34" charset="0"/>
              <a:cs typeface="Calibri" panose="020F0502020204030204" pitchFamily="34" charset="0"/>
            </a:endParaRPr>
          </a:p>
          <a:p>
            <a:pPr algn="l"/>
            <a:r>
              <a:rPr lang="en-US" sz="2600" b="0" i="0" dirty="0">
                <a:solidFill>
                  <a:schemeClr val="accent2">
                    <a:lumMod val="75000"/>
                  </a:schemeClr>
                </a:solidFill>
                <a:effectLst/>
                <a:latin typeface="Calibri" panose="020F0502020204030204" pitchFamily="34" charset="0"/>
                <a:cs typeface="Calibri" panose="020F0502020204030204" pitchFamily="34" charset="0"/>
              </a:rPr>
              <a:t>Being a laureate of Nobel Prize for Physics, CV Raman has contributed a paramount to the Science field. Alongside, his perspective and ideologies on life and success make him a great human to look up. His numerous selfless thoughts witness him as a prominent scientist, a successor and an inspirer. </a:t>
            </a:r>
          </a:p>
          <a:p>
            <a:pPr marL="0" indent="0">
              <a:buNone/>
            </a:pPr>
            <a:endParaRPr lang="en-IN" dirty="0">
              <a:solidFill>
                <a:schemeClr val="accent2">
                  <a:lumMod val="75000"/>
                </a:schemeClr>
              </a:solidFill>
            </a:endParaRPr>
          </a:p>
        </p:txBody>
      </p:sp>
    </p:spTree>
    <p:extLst>
      <p:ext uri="{BB962C8B-B14F-4D97-AF65-F5344CB8AC3E}">
        <p14:creationId xmlns:p14="http://schemas.microsoft.com/office/powerpoint/2010/main" val="1516701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146C50-A0F3-4E2A-85B8-8609440E1220}"/>
              </a:ext>
            </a:extLst>
          </p:cNvPr>
          <p:cNvSpPr txBox="1"/>
          <p:nvPr/>
        </p:nvSpPr>
        <p:spPr>
          <a:xfrm>
            <a:off x="719091" y="621437"/>
            <a:ext cx="10147177" cy="3416320"/>
          </a:xfrm>
          <a:prstGeom prst="rect">
            <a:avLst/>
          </a:prstGeom>
          <a:noFill/>
        </p:spPr>
        <p:txBody>
          <a:bodyPr wrap="square" rtlCol="0">
            <a:spAutoFit/>
          </a:bodyPr>
          <a:lstStyle/>
          <a:p>
            <a:r>
              <a:rPr lang="en-US" sz="3600" dirty="0">
                <a:solidFill>
                  <a:schemeClr val="bg2">
                    <a:lumMod val="50000"/>
                  </a:schemeClr>
                </a:solidFill>
                <a:latin typeface="Calibri" panose="020F0502020204030204" pitchFamily="34" charset="0"/>
                <a:cs typeface="Calibri" panose="020F0502020204030204" pitchFamily="34" charset="0"/>
              </a:rPr>
              <a:t>References:</a:t>
            </a:r>
          </a:p>
          <a:p>
            <a:pPr marL="342900" indent="-342900">
              <a:buFont typeface="Arial" panose="020B0604020202020204" pitchFamily="34" charset="0"/>
              <a:buChar char="•"/>
            </a:pPr>
            <a:r>
              <a:rPr lang="en-IN" sz="2000" dirty="0">
                <a:solidFill>
                  <a:schemeClr val="accent2">
                    <a:lumMod val="75000"/>
                  </a:schemeClr>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https://en.wikipedia.org/wiki/C._V._Raman</a:t>
            </a:r>
            <a:r>
              <a:rPr lang="en-IN" sz="2000" dirty="0">
                <a:solidFill>
                  <a:schemeClr val="accent2">
                    <a:lumMod val="75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IN" sz="2000" dirty="0">
              <a:solidFill>
                <a:schemeClr val="accent2">
                  <a:lumMod val="7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000" dirty="0">
                <a:solidFill>
                  <a:schemeClr val="accent2">
                    <a:lumMod val="75000"/>
                  </a:schemeClr>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https://www.nobelprize.org/prizes/physics/1930/raman/biographical/</a:t>
            </a:r>
            <a:endParaRPr lang="en-IN" sz="2000" dirty="0">
              <a:solidFill>
                <a:schemeClr val="accent2">
                  <a:lumMod val="7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000" dirty="0">
                <a:solidFill>
                  <a:schemeClr val="accent2">
                    <a:lumMod val="75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r>
              <a:rPr lang="en-IN" sz="2000" dirty="0">
                <a:solidFill>
                  <a:schemeClr val="accent2">
                    <a:lumMod val="75000"/>
                  </a:schemeClr>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https://www.britannica.com/biography/C-V-Raman</a:t>
            </a:r>
            <a:endParaRPr lang="en-IN" sz="2000" dirty="0">
              <a:solidFill>
                <a:schemeClr val="accent2">
                  <a:lumMod val="7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000" dirty="0">
                <a:solidFill>
                  <a:schemeClr val="accent2">
                    <a:lumMod val="75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r>
              <a:rPr lang="en-IN" sz="2000" dirty="0">
                <a:solidFill>
                  <a:schemeClr val="accent2">
                    <a:lumMod val="75000"/>
                  </a:schemeClr>
                </a:solidFill>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https://www.newscientist.com/people/c-v-raman/</a:t>
            </a:r>
            <a:r>
              <a:rPr lang="en-IN" sz="2000" dirty="0">
                <a:solidFill>
                  <a:schemeClr val="accent2">
                    <a:lumMod val="75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IN" sz="2000" dirty="0">
              <a:solidFill>
                <a:schemeClr val="accent2">
                  <a:lumMod val="7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000" dirty="0">
                <a:solidFill>
                  <a:schemeClr val="accent2">
                    <a:lumMod val="75000"/>
                  </a:schemeClr>
                </a:solidFill>
                <a:latin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https://www.iloveindia.com/indian-heroes/cv-raman.html</a:t>
            </a:r>
            <a:r>
              <a:rPr lang="en-IN" sz="2000" dirty="0">
                <a:solidFill>
                  <a:schemeClr val="accent2">
                    <a:lumMod val="75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748448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FFD2E-4F78-4127-9D18-6736E02037F6}"/>
              </a:ext>
            </a:extLst>
          </p:cNvPr>
          <p:cNvSpPr>
            <a:spLocks noGrp="1"/>
          </p:cNvSpPr>
          <p:nvPr>
            <p:ph type="title"/>
          </p:nvPr>
        </p:nvSpPr>
        <p:spPr>
          <a:xfrm>
            <a:off x="1028982" y="5322125"/>
            <a:ext cx="9888954" cy="950659"/>
          </a:xfrm>
        </p:spPr>
        <p:txBody>
          <a:bodyPr>
            <a:normAutofit fontScale="90000"/>
          </a:bodyPr>
          <a:lstStyle/>
          <a:p>
            <a:pPr algn="ctr"/>
            <a:r>
              <a:rPr lang="en-US" sz="5400" dirty="0">
                <a:solidFill>
                  <a:schemeClr val="bg2">
                    <a:lumMod val="50000"/>
                  </a:schemeClr>
                </a:solidFill>
                <a:latin typeface="Edwardian Script ITC" panose="030303020407070D0804" pitchFamily="66" charset="0"/>
              </a:rPr>
              <a:t>Thankyou</a:t>
            </a:r>
            <a:endParaRPr lang="en-IN" sz="5400" dirty="0">
              <a:solidFill>
                <a:schemeClr val="bg2">
                  <a:lumMod val="50000"/>
                </a:schemeClr>
              </a:solidFill>
              <a:latin typeface="Edwardian Script ITC" panose="030303020407070D0804" pitchFamily="66" charset="0"/>
            </a:endParaRPr>
          </a:p>
        </p:txBody>
      </p:sp>
      <p:pic>
        <p:nvPicPr>
          <p:cNvPr id="4" name="Picture 3">
            <a:extLst>
              <a:ext uri="{FF2B5EF4-FFF2-40B4-BE49-F238E27FC236}">
                <a16:creationId xmlns:a16="http://schemas.microsoft.com/office/drawing/2014/main" id="{0536DA4A-05E0-495D-A101-6A2758AE6E1B}"/>
              </a:ext>
            </a:extLst>
          </p:cNvPr>
          <p:cNvPicPr>
            <a:picLocks noChangeAspect="1"/>
          </p:cNvPicPr>
          <p:nvPr/>
        </p:nvPicPr>
        <p:blipFill>
          <a:blip r:embed="rId2"/>
          <a:stretch>
            <a:fillRect/>
          </a:stretch>
        </p:blipFill>
        <p:spPr>
          <a:xfrm>
            <a:off x="2375110" y="319773"/>
            <a:ext cx="7196697" cy="4837175"/>
          </a:xfrm>
          <a:prstGeom prst="rect">
            <a:avLst/>
          </a:prstGeom>
        </p:spPr>
      </p:pic>
    </p:spTree>
    <p:extLst>
      <p:ext uri="{BB962C8B-B14F-4D97-AF65-F5344CB8AC3E}">
        <p14:creationId xmlns:p14="http://schemas.microsoft.com/office/powerpoint/2010/main" val="1662756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62625A5-95B0-4F49-84B6-F10C634B1C65}"/>
              </a:ext>
            </a:extLst>
          </p:cNvPr>
          <p:cNvPicPr>
            <a:picLocks noGrp="1" noChangeAspect="1"/>
          </p:cNvPicPr>
          <p:nvPr>
            <p:ph idx="1"/>
          </p:nvPr>
        </p:nvPicPr>
        <p:blipFill>
          <a:blip r:embed="rId2"/>
          <a:stretch>
            <a:fillRect/>
          </a:stretch>
        </p:blipFill>
        <p:spPr>
          <a:xfrm>
            <a:off x="5433654" y="2996891"/>
            <a:ext cx="5414859" cy="3309833"/>
          </a:xfrm>
          <a:prstGeom prst="rect">
            <a:avLst/>
          </a:prstGeom>
        </p:spPr>
      </p:pic>
      <p:sp>
        <p:nvSpPr>
          <p:cNvPr id="6" name="TextBox 5">
            <a:extLst>
              <a:ext uri="{FF2B5EF4-FFF2-40B4-BE49-F238E27FC236}">
                <a16:creationId xmlns:a16="http://schemas.microsoft.com/office/drawing/2014/main" id="{F606F8E3-7611-4938-80F3-4B583CC4690C}"/>
              </a:ext>
            </a:extLst>
          </p:cNvPr>
          <p:cNvSpPr txBox="1"/>
          <p:nvPr/>
        </p:nvSpPr>
        <p:spPr>
          <a:xfrm>
            <a:off x="598505" y="622298"/>
            <a:ext cx="10045821" cy="2677656"/>
          </a:xfrm>
          <a:prstGeom prst="rect">
            <a:avLst/>
          </a:prstGeom>
          <a:noFill/>
        </p:spPr>
        <p:txBody>
          <a:bodyPr wrap="square" rtlCol="0">
            <a:spAutoFit/>
          </a:bodyPr>
          <a:lstStyle/>
          <a:p>
            <a:r>
              <a:rPr lang="en-US" sz="2800" dirty="0">
                <a:solidFill>
                  <a:schemeClr val="accent2">
                    <a:lumMod val="75000"/>
                  </a:schemeClr>
                </a:solidFill>
              </a:rPr>
              <a:t>The quote by the great </a:t>
            </a:r>
            <a:r>
              <a:rPr lang="en-US" sz="2800" dirty="0" err="1">
                <a:solidFill>
                  <a:schemeClr val="accent2">
                    <a:lumMod val="75000"/>
                  </a:schemeClr>
                </a:solidFill>
              </a:rPr>
              <a:t>C.V.Raman</a:t>
            </a:r>
            <a:r>
              <a:rPr lang="en-US" sz="2800" dirty="0">
                <a:solidFill>
                  <a:schemeClr val="accent2">
                    <a:lumMod val="75000"/>
                  </a:schemeClr>
                </a:solidFill>
              </a:rPr>
              <a:t> </a:t>
            </a:r>
          </a:p>
          <a:p>
            <a:r>
              <a:rPr lang="en-US" sz="2800" dirty="0">
                <a:solidFill>
                  <a:schemeClr val="accent2">
                    <a:lumMod val="75000"/>
                  </a:schemeClr>
                </a:solidFill>
              </a:rPr>
              <a:t>“I am the master of my failure….If I never fail how will I ever learn”</a:t>
            </a:r>
          </a:p>
          <a:p>
            <a:r>
              <a:rPr lang="en-US" sz="2800" dirty="0">
                <a:solidFill>
                  <a:schemeClr val="accent2">
                    <a:lumMod val="75000"/>
                  </a:schemeClr>
                </a:solidFill>
              </a:rPr>
              <a:t>Inspired me for the biography presentation. Our failures are just a step prior to our success and we should indeed learn from it and refine ourselves.</a:t>
            </a:r>
            <a:endParaRPr lang="en-IN" sz="2800" dirty="0">
              <a:solidFill>
                <a:schemeClr val="accent2">
                  <a:lumMod val="75000"/>
                </a:schemeClr>
              </a:solidFill>
            </a:endParaRPr>
          </a:p>
        </p:txBody>
      </p:sp>
    </p:spTree>
    <p:extLst>
      <p:ext uri="{BB962C8B-B14F-4D97-AF65-F5344CB8AC3E}">
        <p14:creationId xmlns:p14="http://schemas.microsoft.com/office/powerpoint/2010/main" val="3919988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42A78-940E-4003-AA33-46FC34F32247}"/>
              </a:ext>
            </a:extLst>
          </p:cNvPr>
          <p:cNvSpPr>
            <a:spLocks noGrp="1"/>
          </p:cNvSpPr>
          <p:nvPr>
            <p:ph type="title"/>
          </p:nvPr>
        </p:nvSpPr>
        <p:spPr>
          <a:xfrm>
            <a:off x="-19295" y="566730"/>
            <a:ext cx="6885433" cy="712915"/>
          </a:xfrm>
        </p:spPr>
        <p:txBody>
          <a:bodyPr>
            <a:noAutofit/>
          </a:bodyPr>
          <a:lstStyle/>
          <a:p>
            <a:r>
              <a:rPr lang="en-US" altLang="en-US" sz="3600" dirty="0">
                <a:solidFill>
                  <a:schemeClr val="bg2">
                    <a:lumMod val="50000"/>
                  </a:schemeClr>
                </a:solidFill>
                <a:latin typeface="Calibri" panose="020F0502020204030204" pitchFamily="34" charset="0"/>
                <a:cs typeface="Calibri" panose="020F0502020204030204" pitchFamily="34" charset="0"/>
              </a:rPr>
              <a:t>Childhood &amp; Family details….</a:t>
            </a:r>
            <a:endParaRPr lang="en-IN" sz="3600" dirty="0">
              <a:solidFill>
                <a:schemeClr val="bg2">
                  <a:lumMod val="50000"/>
                </a:schemeClr>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D390402-8E4A-41AC-85FD-97A141A984CB}"/>
              </a:ext>
            </a:extLst>
          </p:cNvPr>
          <p:cNvSpPr>
            <a:spLocks noGrp="1"/>
          </p:cNvSpPr>
          <p:nvPr>
            <p:ph idx="1"/>
          </p:nvPr>
        </p:nvSpPr>
        <p:spPr>
          <a:xfrm>
            <a:off x="296662" y="1568172"/>
            <a:ext cx="10515600" cy="4351338"/>
          </a:xfrm>
        </p:spPr>
        <p:txBody>
          <a:bodyPr/>
          <a:lstStyle/>
          <a:p>
            <a:pPr marL="0" indent="0" eaLnBrk="1" hangingPunct="1">
              <a:buNone/>
            </a:pPr>
            <a:r>
              <a:rPr lang="en-US" altLang="en-US" sz="2800" dirty="0">
                <a:solidFill>
                  <a:schemeClr val="accent2">
                    <a:lumMod val="75000"/>
                  </a:schemeClr>
                </a:solidFill>
                <a:latin typeface="Calibri" panose="020F0502020204030204" pitchFamily="34" charset="0"/>
                <a:cs typeface="Calibri" panose="020F0502020204030204" pitchFamily="34" charset="0"/>
              </a:rPr>
              <a:t>Story begins in a village near </a:t>
            </a:r>
            <a:r>
              <a:rPr lang="en-US" altLang="en-US" sz="2800" b="1" dirty="0" err="1">
                <a:solidFill>
                  <a:schemeClr val="accent2">
                    <a:lumMod val="75000"/>
                  </a:schemeClr>
                </a:solidFill>
                <a:latin typeface="Calibri" panose="020F0502020204030204" pitchFamily="34" charset="0"/>
                <a:cs typeface="Calibri" panose="020F0502020204030204" pitchFamily="34" charset="0"/>
              </a:rPr>
              <a:t>Tiruchirapalli</a:t>
            </a:r>
            <a:endParaRPr lang="en-US" altLang="en-US" sz="2800" b="1" dirty="0">
              <a:solidFill>
                <a:schemeClr val="accent2">
                  <a:lumMod val="75000"/>
                </a:schemeClr>
              </a:solidFill>
              <a:latin typeface="Calibri" panose="020F0502020204030204" pitchFamily="34" charset="0"/>
              <a:cs typeface="Calibri" panose="020F0502020204030204" pitchFamily="34" charset="0"/>
            </a:endParaRPr>
          </a:p>
          <a:p>
            <a:pPr marL="0" indent="0" eaLnBrk="1" hangingPunct="1">
              <a:buNone/>
            </a:pPr>
            <a:r>
              <a:rPr lang="en-US" altLang="en-US" sz="2800" dirty="0">
                <a:solidFill>
                  <a:schemeClr val="accent2">
                    <a:lumMod val="75000"/>
                  </a:schemeClr>
                </a:solidFill>
                <a:latin typeface="Calibri" panose="020F0502020204030204" pitchFamily="34" charset="0"/>
                <a:cs typeface="Calibri" panose="020F0502020204030204" pitchFamily="34" charset="0"/>
              </a:rPr>
              <a:t>Born on </a:t>
            </a:r>
            <a:r>
              <a:rPr lang="en-US" altLang="en-US" sz="2800" b="1" dirty="0">
                <a:solidFill>
                  <a:schemeClr val="accent2">
                    <a:lumMod val="75000"/>
                  </a:schemeClr>
                </a:solidFill>
                <a:latin typeface="Calibri" panose="020F0502020204030204" pitchFamily="34" charset="0"/>
                <a:cs typeface="Calibri" panose="020F0502020204030204" pitchFamily="34" charset="0"/>
              </a:rPr>
              <a:t>8 Nov.1888</a:t>
            </a:r>
          </a:p>
          <a:p>
            <a:pPr marL="0" indent="0" eaLnBrk="1" hangingPunct="1">
              <a:buNone/>
            </a:pPr>
            <a:r>
              <a:rPr lang="en-US" altLang="en-US" sz="2800" dirty="0">
                <a:solidFill>
                  <a:schemeClr val="accent2">
                    <a:lumMod val="75000"/>
                  </a:schemeClr>
                </a:solidFill>
                <a:latin typeface="Calibri" panose="020F0502020204030204" pitchFamily="34" charset="0"/>
                <a:cs typeface="Calibri" panose="020F0502020204030204" pitchFamily="34" charset="0"/>
              </a:rPr>
              <a:t>Second child of </a:t>
            </a:r>
            <a:r>
              <a:rPr lang="en-US" altLang="en-US" sz="2800" b="1" dirty="0" err="1">
                <a:solidFill>
                  <a:schemeClr val="accent2">
                    <a:lumMod val="75000"/>
                  </a:schemeClr>
                </a:solidFill>
                <a:latin typeface="Calibri" panose="020F0502020204030204" pitchFamily="34" charset="0"/>
                <a:cs typeface="Calibri" panose="020F0502020204030204" pitchFamily="34" charset="0"/>
              </a:rPr>
              <a:t>R.Chandrasekhara</a:t>
            </a:r>
            <a:r>
              <a:rPr lang="en-US" altLang="en-US" sz="2800" b="1" dirty="0">
                <a:solidFill>
                  <a:schemeClr val="accent2">
                    <a:lumMod val="75000"/>
                  </a:schemeClr>
                </a:solidFill>
                <a:latin typeface="Calibri" panose="020F0502020204030204" pitchFamily="34" charset="0"/>
                <a:cs typeface="Calibri" panose="020F0502020204030204" pitchFamily="34" charset="0"/>
              </a:rPr>
              <a:t> </a:t>
            </a:r>
            <a:r>
              <a:rPr lang="en-US" altLang="en-US" sz="2800" b="1" dirty="0" err="1">
                <a:solidFill>
                  <a:schemeClr val="accent2">
                    <a:lumMod val="75000"/>
                  </a:schemeClr>
                </a:solidFill>
                <a:latin typeface="Calibri" panose="020F0502020204030204" pitchFamily="34" charset="0"/>
                <a:cs typeface="Calibri" panose="020F0502020204030204" pitchFamily="34" charset="0"/>
              </a:rPr>
              <a:t>Iyer</a:t>
            </a:r>
            <a:r>
              <a:rPr lang="en-US" altLang="en-US" sz="2800" b="1" dirty="0">
                <a:solidFill>
                  <a:schemeClr val="accent2">
                    <a:lumMod val="75000"/>
                  </a:schemeClr>
                </a:solidFill>
                <a:latin typeface="Calibri" panose="020F0502020204030204" pitchFamily="34" charset="0"/>
                <a:cs typeface="Calibri" panose="020F0502020204030204" pitchFamily="34" charset="0"/>
              </a:rPr>
              <a:t> &amp; Parvathi </a:t>
            </a:r>
            <a:r>
              <a:rPr lang="en-US" altLang="en-US" sz="2800" b="1" dirty="0" err="1">
                <a:solidFill>
                  <a:schemeClr val="accent2">
                    <a:lumMod val="75000"/>
                  </a:schemeClr>
                </a:solidFill>
                <a:latin typeface="Calibri" panose="020F0502020204030204" pitchFamily="34" charset="0"/>
                <a:cs typeface="Calibri" panose="020F0502020204030204" pitchFamily="34" charset="0"/>
              </a:rPr>
              <a:t>Ammal</a:t>
            </a:r>
            <a:endParaRPr lang="en-US" altLang="en-US" sz="2800" b="1" dirty="0">
              <a:solidFill>
                <a:schemeClr val="accent2">
                  <a:lumMod val="75000"/>
                </a:schemeClr>
              </a:solidFill>
              <a:latin typeface="Calibri" panose="020F0502020204030204" pitchFamily="34" charset="0"/>
              <a:cs typeface="Calibri" panose="020F0502020204030204" pitchFamily="34" charset="0"/>
            </a:endParaRPr>
          </a:p>
          <a:p>
            <a:pPr marL="0" indent="0" eaLnBrk="1" hangingPunct="1">
              <a:buNone/>
            </a:pPr>
            <a:r>
              <a:rPr lang="en-US" altLang="en-US" sz="2800" dirty="0">
                <a:solidFill>
                  <a:schemeClr val="accent2">
                    <a:lumMod val="75000"/>
                  </a:schemeClr>
                </a:solidFill>
                <a:latin typeface="Calibri" panose="020F0502020204030204" pitchFamily="34" charset="0"/>
                <a:cs typeface="Calibri" panose="020F0502020204030204" pitchFamily="34" charset="0"/>
              </a:rPr>
              <a:t>Family moved to </a:t>
            </a:r>
            <a:r>
              <a:rPr lang="en-US" altLang="en-US" sz="2800" b="1" dirty="0">
                <a:solidFill>
                  <a:schemeClr val="accent2">
                    <a:lumMod val="75000"/>
                  </a:schemeClr>
                </a:solidFill>
                <a:latin typeface="Calibri" panose="020F0502020204030204" pitchFamily="34" charset="0"/>
                <a:cs typeface="Calibri" panose="020F0502020204030204" pitchFamily="34" charset="0"/>
              </a:rPr>
              <a:t>Vishakhapatnam</a:t>
            </a:r>
            <a:r>
              <a:rPr lang="en-US" altLang="en-US" sz="2800" dirty="0">
                <a:solidFill>
                  <a:schemeClr val="accent2">
                    <a:lumMod val="75000"/>
                  </a:schemeClr>
                </a:solidFill>
                <a:latin typeface="Calibri" panose="020F0502020204030204" pitchFamily="34" charset="0"/>
                <a:cs typeface="Calibri" panose="020F0502020204030204" pitchFamily="34" charset="0"/>
              </a:rPr>
              <a:t> when he was </a:t>
            </a:r>
            <a:r>
              <a:rPr lang="en-US" altLang="en-US" sz="2800" b="1" dirty="0">
                <a:solidFill>
                  <a:schemeClr val="accent2">
                    <a:lumMod val="75000"/>
                  </a:schemeClr>
                </a:solidFill>
                <a:latin typeface="Calibri" panose="020F0502020204030204" pitchFamily="34" charset="0"/>
                <a:cs typeface="Calibri" panose="020F0502020204030204" pitchFamily="34" charset="0"/>
              </a:rPr>
              <a:t>4 years old.</a:t>
            </a:r>
          </a:p>
          <a:p>
            <a:pPr marL="0" indent="0">
              <a:buNone/>
            </a:pPr>
            <a:r>
              <a:rPr lang="en-US" altLang="en-US" sz="2800" dirty="0">
                <a:solidFill>
                  <a:schemeClr val="accent2">
                    <a:lumMod val="75000"/>
                  </a:schemeClr>
                </a:solidFill>
                <a:latin typeface="Calibri" panose="020F0502020204030204" pitchFamily="34" charset="0"/>
                <a:cs typeface="Calibri" panose="020F0502020204030204" pitchFamily="34" charset="0"/>
              </a:rPr>
              <a:t>Father was a </a:t>
            </a:r>
            <a:r>
              <a:rPr lang="en-US" altLang="en-US" sz="2800" b="1" dirty="0">
                <a:solidFill>
                  <a:schemeClr val="accent2">
                    <a:lumMod val="75000"/>
                  </a:schemeClr>
                </a:solidFill>
                <a:latin typeface="Calibri" panose="020F0502020204030204" pitchFamily="34" charset="0"/>
                <a:cs typeface="Calibri" panose="020F0502020204030204" pitchFamily="34" charset="0"/>
              </a:rPr>
              <a:t>lecturer</a:t>
            </a:r>
            <a:r>
              <a:rPr lang="en-US" altLang="en-US" sz="2800" dirty="0">
                <a:solidFill>
                  <a:schemeClr val="accent2">
                    <a:lumMod val="75000"/>
                  </a:schemeClr>
                </a:solidFill>
                <a:latin typeface="Calibri" panose="020F0502020204030204" pitchFamily="34" charset="0"/>
                <a:cs typeface="Calibri" panose="020F0502020204030204" pitchFamily="34" charset="0"/>
              </a:rPr>
              <a:t> in </a:t>
            </a:r>
            <a:r>
              <a:rPr lang="en-US" altLang="en-US" sz="2800" b="1" dirty="0" err="1">
                <a:solidFill>
                  <a:schemeClr val="accent2">
                    <a:lumMod val="75000"/>
                  </a:schemeClr>
                </a:solidFill>
                <a:latin typeface="Calibri" panose="020F0502020204030204" pitchFamily="34" charset="0"/>
                <a:cs typeface="Calibri" panose="020F0502020204030204" pitchFamily="34" charset="0"/>
              </a:rPr>
              <a:t>Mrs.A.V.Narasimha</a:t>
            </a:r>
            <a:r>
              <a:rPr lang="en-US" altLang="en-US" sz="2800" b="1" dirty="0">
                <a:solidFill>
                  <a:schemeClr val="accent2">
                    <a:lumMod val="75000"/>
                  </a:schemeClr>
                </a:solidFill>
                <a:latin typeface="Calibri" panose="020F0502020204030204" pitchFamily="34" charset="0"/>
                <a:cs typeface="Calibri" panose="020F0502020204030204" pitchFamily="34" charset="0"/>
              </a:rPr>
              <a:t> Rao </a:t>
            </a:r>
            <a:r>
              <a:rPr lang="en-US" altLang="en-US" sz="2800" b="1" dirty="0" err="1">
                <a:solidFill>
                  <a:schemeClr val="accent2">
                    <a:lumMod val="75000"/>
                  </a:schemeClr>
                </a:solidFill>
                <a:latin typeface="Calibri" panose="020F0502020204030204" pitchFamily="34" charset="0"/>
                <a:cs typeface="Calibri" panose="020F0502020204030204" pitchFamily="34" charset="0"/>
              </a:rPr>
              <a:t>College</a:t>
            </a:r>
            <a:r>
              <a:rPr lang="en-US" altLang="en-US" sz="2800" dirty="0" err="1">
                <a:solidFill>
                  <a:schemeClr val="accent2">
                    <a:lumMod val="75000"/>
                  </a:schemeClr>
                </a:solidFill>
                <a:latin typeface="Calibri" panose="020F0502020204030204" pitchFamily="34" charset="0"/>
                <a:cs typeface="Calibri" panose="020F0502020204030204" pitchFamily="34" charset="0"/>
              </a:rPr>
              <a:t>,Visakhapatanam</a:t>
            </a:r>
            <a:r>
              <a:rPr lang="en-US" altLang="en-US" sz="2800" dirty="0">
                <a:solidFill>
                  <a:schemeClr val="accent2">
                    <a:lumMod val="75000"/>
                  </a:schemeClr>
                </a:solidFill>
                <a:latin typeface="Calibri" panose="020F0502020204030204" pitchFamily="34" charset="0"/>
                <a:cs typeface="Calibri" panose="020F0502020204030204" pitchFamily="34" charset="0"/>
              </a:rPr>
              <a:t>.</a:t>
            </a:r>
          </a:p>
          <a:p>
            <a:endParaRPr lang="en-IN" dirty="0"/>
          </a:p>
        </p:txBody>
      </p:sp>
      <p:pic>
        <p:nvPicPr>
          <p:cNvPr id="4" name="Picture 8" descr="r chandrasekhara iyer">
            <a:extLst>
              <a:ext uri="{FF2B5EF4-FFF2-40B4-BE49-F238E27FC236}">
                <a16:creationId xmlns:a16="http://schemas.microsoft.com/office/drawing/2014/main" id="{C87C3217-F04F-469A-BF2E-A0B2AEC806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7932938" y="305833"/>
            <a:ext cx="2133600" cy="2286000"/>
          </a:xfrm>
          <a:prstGeom prst="rect">
            <a:avLst/>
          </a:prstGeom>
          <a:noFill/>
        </p:spPr>
      </p:pic>
      <p:pic>
        <p:nvPicPr>
          <p:cNvPr id="5" name="Picture 9" descr="parwathi amml">
            <a:extLst>
              <a:ext uri="{FF2B5EF4-FFF2-40B4-BE49-F238E27FC236}">
                <a16:creationId xmlns:a16="http://schemas.microsoft.com/office/drawing/2014/main" id="{A07DFB06-0410-4459-BA3D-31C1BE488C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0066538" y="305833"/>
            <a:ext cx="1828800" cy="2286000"/>
          </a:xfrm>
          <a:prstGeom prst="rect">
            <a:avLst/>
          </a:prstGeom>
          <a:noFill/>
        </p:spPr>
      </p:pic>
    </p:spTree>
    <p:extLst>
      <p:ext uri="{BB962C8B-B14F-4D97-AF65-F5344CB8AC3E}">
        <p14:creationId xmlns:p14="http://schemas.microsoft.com/office/powerpoint/2010/main" val="1974533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D563C-9EFB-4F23-B594-BB221CE3DB41}"/>
              </a:ext>
            </a:extLst>
          </p:cNvPr>
          <p:cNvSpPr>
            <a:spLocks noGrp="1"/>
          </p:cNvSpPr>
          <p:nvPr>
            <p:ph type="title"/>
          </p:nvPr>
        </p:nvSpPr>
        <p:spPr>
          <a:xfrm>
            <a:off x="225641" y="294104"/>
            <a:ext cx="4318927" cy="1031775"/>
          </a:xfrm>
        </p:spPr>
        <p:txBody>
          <a:bodyPr/>
          <a:lstStyle/>
          <a:p>
            <a:r>
              <a:rPr lang="en-US" sz="4000" dirty="0">
                <a:solidFill>
                  <a:schemeClr val="bg2">
                    <a:lumMod val="50000"/>
                  </a:schemeClr>
                </a:solidFill>
                <a:latin typeface="Calibri" panose="020F0502020204030204" pitchFamily="34" charset="0"/>
                <a:cs typeface="Calibri" panose="020F0502020204030204" pitchFamily="34" charset="0"/>
              </a:rPr>
              <a:t>Education:</a:t>
            </a:r>
            <a:endParaRPr lang="en-IN" sz="4000" dirty="0">
              <a:solidFill>
                <a:schemeClr val="bg2">
                  <a:lumMod val="50000"/>
                </a:schemeClr>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E392A66-2B68-4F3A-B72B-A79F5B79DFB9}"/>
              </a:ext>
            </a:extLst>
          </p:cNvPr>
          <p:cNvSpPr>
            <a:spLocks noGrp="1"/>
          </p:cNvSpPr>
          <p:nvPr>
            <p:ph idx="1"/>
          </p:nvPr>
        </p:nvSpPr>
        <p:spPr>
          <a:xfrm>
            <a:off x="125057" y="1568705"/>
            <a:ext cx="10515600" cy="4351338"/>
          </a:xfrm>
        </p:spPr>
        <p:txBody>
          <a:bodyPr>
            <a:normAutofit/>
          </a:bodyPr>
          <a:lstStyle/>
          <a:p>
            <a:r>
              <a:rPr lang="en-US" dirty="0" err="1">
                <a:solidFill>
                  <a:schemeClr val="accent2">
                    <a:lumMod val="75000"/>
                  </a:schemeClr>
                </a:solidFill>
              </a:rPr>
              <a:t>Matricalculation</a:t>
            </a:r>
            <a:r>
              <a:rPr lang="en-US" dirty="0">
                <a:solidFill>
                  <a:schemeClr val="accent2">
                    <a:lumMod val="75000"/>
                  </a:schemeClr>
                </a:solidFill>
              </a:rPr>
              <a:t> in 1900.(Age of 11years)</a:t>
            </a:r>
          </a:p>
          <a:p>
            <a:r>
              <a:rPr lang="en-US" dirty="0">
                <a:solidFill>
                  <a:schemeClr val="accent2">
                    <a:lumMod val="75000"/>
                  </a:schemeClr>
                </a:solidFill>
              </a:rPr>
              <a:t>B.A First rank at Presidency college in 1904.</a:t>
            </a:r>
          </a:p>
          <a:p>
            <a:pPr marL="0" indent="0">
              <a:buNone/>
            </a:pPr>
            <a:r>
              <a:rPr lang="en-US" dirty="0">
                <a:solidFill>
                  <a:schemeClr val="accent2">
                    <a:lumMod val="75000"/>
                  </a:schemeClr>
                </a:solidFill>
              </a:rPr>
              <a:t>      (Gold Medal)</a:t>
            </a:r>
          </a:p>
          <a:p>
            <a:r>
              <a:rPr lang="en-US" dirty="0">
                <a:solidFill>
                  <a:schemeClr val="accent2">
                    <a:lumMod val="75000"/>
                  </a:schemeClr>
                </a:solidFill>
              </a:rPr>
              <a:t>First Research paper in 1906</a:t>
            </a:r>
          </a:p>
          <a:p>
            <a:r>
              <a:rPr lang="en-US" dirty="0">
                <a:solidFill>
                  <a:schemeClr val="accent2">
                    <a:lumMod val="75000"/>
                  </a:schemeClr>
                </a:solidFill>
              </a:rPr>
              <a:t>M.A :IRS Examination in 1907(First rank in both)</a:t>
            </a:r>
          </a:p>
          <a:p>
            <a:r>
              <a:rPr lang="en-US" dirty="0">
                <a:solidFill>
                  <a:schemeClr val="accent2">
                    <a:lumMod val="75000"/>
                  </a:schemeClr>
                </a:solidFill>
              </a:rPr>
              <a:t>British Govt. Service as AAG in 1907-1917</a:t>
            </a:r>
          </a:p>
          <a:p>
            <a:r>
              <a:rPr lang="en-US" dirty="0" err="1">
                <a:solidFill>
                  <a:schemeClr val="accent2">
                    <a:lumMod val="75000"/>
                  </a:schemeClr>
                </a:solidFill>
              </a:rPr>
              <a:t>Palit</a:t>
            </a:r>
            <a:r>
              <a:rPr lang="en-US" dirty="0">
                <a:solidFill>
                  <a:schemeClr val="accent2">
                    <a:lumMod val="75000"/>
                  </a:schemeClr>
                </a:solidFill>
              </a:rPr>
              <a:t> Professor ,Calcutta University in July 1917</a:t>
            </a:r>
          </a:p>
          <a:p>
            <a:pPr marL="0" indent="0" eaLnBrk="1" hangingPunct="1">
              <a:buNone/>
            </a:pPr>
            <a:r>
              <a:rPr lang="en-US" altLang="en-US" sz="2400" b="1" dirty="0">
                <a:solidFill>
                  <a:schemeClr val="accent2">
                    <a:lumMod val="75000"/>
                  </a:schemeClr>
                </a:solidFill>
                <a:cs typeface="Arial" panose="020B0604020202020204" pitchFamily="34" charset="0"/>
              </a:rPr>
              <a:t>      Raman spotted IACS(Indian Association for the Cultivation of Science) sign     </a:t>
            </a:r>
          </a:p>
          <a:p>
            <a:pPr marL="0" indent="0" eaLnBrk="1" hangingPunct="1">
              <a:buNone/>
            </a:pPr>
            <a:r>
              <a:rPr lang="en-US" altLang="en-US" b="1" dirty="0">
                <a:solidFill>
                  <a:schemeClr val="accent2">
                    <a:lumMod val="75000"/>
                  </a:schemeClr>
                </a:solidFill>
                <a:cs typeface="Arial" panose="020B0604020202020204" pitchFamily="34" charset="0"/>
              </a:rPr>
              <a:t>      </a:t>
            </a:r>
            <a:r>
              <a:rPr lang="en-US" altLang="en-US" sz="2400" b="1" dirty="0">
                <a:solidFill>
                  <a:schemeClr val="accent2">
                    <a:lumMod val="75000"/>
                  </a:schemeClr>
                </a:solidFill>
                <a:cs typeface="Arial" panose="020B0604020202020204" pitchFamily="34" charset="0"/>
              </a:rPr>
              <a:t>board and joined. Performed the legendary experiments on light</a:t>
            </a:r>
            <a:endParaRPr lang="en-US" altLang="en-US" sz="4400" b="1" dirty="0">
              <a:solidFill>
                <a:schemeClr val="accent2">
                  <a:lumMod val="75000"/>
                </a:schemeClr>
              </a:solidFill>
              <a:cs typeface="Arial" panose="020B0604020202020204" pitchFamily="34" charset="0"/>
            </a:endParaRPr>
          </a:p>
          <a:p>
            <a:endParaRPr lang="en-US" dirty="0">
              <a:solidFill>
                <a:schemeClr val="accent2">
                  <a:lumMod val="75000"/>
                </a:schemeClr>
              </a:solidFill>
            </a:endParaRPr>
          </a:p>
          <a:p>
            <a:endParaRPr lang="en-US" dirty="0"/>
          </a:p>
          <a:p>
            <a:pPr marL="0" indent="0" eaLnBrk="1" hangingPunct="1">
              <a:buNone/>
            </a:pPr>
            <a:endParaRPr lang="en-US" altLang="en-US" sz="2100" dirty="0"/>
          </a:p>
          <a:p>
            <a:endParaRPr lang="en-IN" dirty="0"/>
          </a:p>
        </p:txBody>
      </p:sp>
      <p:pic>
        <p:nvPicPr>
          <p:cNvPr id="4" name="Picture 3">
            <a:extLst>
              <a:ext uri="{FF2B5EF4-FFF2-40B4-BE49-F238E27FC236}">
                <a16:creationId xmlns:a16="http://schemas.microsoft.com/office/drawing/2014/main" id="{54B36A8F-40F1-425E-851D-6A5A53E24810}"/>
              </a:ext>
            </a:extLst>
          </p:cNvPr>
          <p:cNvPicPr>
            <a:picLocks noChangeAspect="1"/>
          </p:cNvPicPr>
          <p:nvPr/>
        </p:nvPicPr>
        <p:blipFill>
          <a:blip r:embed="rId2"/>
          <a:stretch>
            <a:fillRect/>
          </a:stretch>
        </p:blipFill>
        <p:spPr>
          <a:xfrm>
            <a:off x="7564272" y="294104"/>
            <a:ext cx="4402087" cy="2930460"/>
          </a:xfrm>
          <a:prstGeom prst="rect">
            <a:avLst/>
          </a:prstGeom>
        </p:spPr>
      </p:pic>
    </p:spTree>
    <p:extLst>
      <p:ext uri="{BB962C8B-B14F-4D97-AF65-F5344CB8AC3E}">
        <p14:creationId xmlns:p14="http://schemas.microsoft.com/office/powerpoint/2010/main" val="995099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E37AF-C886-41DA-AF72-5D15A12DAC6C}"/>
              </a:ext>
            </a:extLst>
          </p:cNvPr>
          <p:cNvSpPr>
            <a:spLocks noGrp="1"/>
          </p:cNvSpPr>
          <p:nvPr>
            <p:ph type="title"/>
          </p:nvPr>
        </p:nvSpPr>
        <p:spPr>
          <a:xfrm>
            <a:off x="-112080" y="382881"/>
            <a:ext cx="10515600" cy="1325563"/>
          </a:xfrm>
        </p:spPr>
        <p:txBody>
          <a:bodyPr>
            <a:normAutofit/>
          </a:bodyPr>
          <a:lstStyle/>
          <a:p>
            <a:r>
              <a:rPr lang="en-US" altLang="en-US" sz="3600" dirty="0">
                <a:solidFill>
                  <a:schemeClr val="bg2">
                    <a:lumMod val="50000"/>
                  </a:schemeClr>
                </a:solidFill>
                <a:latin typeface="Calibri" panose="020F0502020204030204" pitchFamily="34" charset="0"/>
                <a:cs typeface="Calibri" panose="020F0502020204030204" pitchFamily="34" charset="0"/>
              </a:rPr>
              <a:t>Raman’s Research with waves, sound and acoustics</a:t>
            </a:r>
            <a:endParaRPr lang="en-IN" sz="3600" dirty="0">
              <a:solidFill>
                <a:schemeClr val="bg2">
                  <a:lumMod val="50000"/>
                </a:schemeClr>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CD04361-9041-489D-9883-F4D53FDE7E95}"/>
              </a:ext>
            </a:extLst>
          </p:cNvPr>
          <p:cNvSpPr>
            <a:spLocks noGrp="1"/>
          </p:cNvSpPr>
          <p:nvPr>
            <p:ph idx="1"/>
          </p:nvPr>
        </p:nvSpPr>
        <p:spPr>
          <a:xfrm>
            <a:off x="71761" y="1957018"/>
            <a:ext cx="10515600" cy="4351338"/>
          </a:xfrm>
        </p:spPr>
        <p:txBody>
          <a:bodyPr/>
          <a:lstStyle/>
          <a:p>
            <a:pPr>
              <a:buClr>
                <a:schemeClr val="accent3"/>
              </a:buClr>
              <a:defRPr/>
            </a:pPr>
            <a:r>
              <a:rPr lang="en-US" sz="2800" dirty="0">
                <a:solidFill>
                  <a:schemeClr val="accent2">
                    <a:lumMod val="75000"/>
                  </a:schemeClr>
                </a:solidFill>
                <a:latin typeface="Calibri" panose="020F0502020204030204" pitchFamily="34" charset="0"/>
                <a:cs typeface="Calibri" panose="020F0502020204030204" pitchFamily="34" charset="0"/>
              </a:rPr>
              <a:t>He was fascinated by waves and sound, and seem to have carried in his mind the memory of reading </a:t>
            </a:r>
            <a:r>
              <a:rPr lang="en-US" sz="2800" b="1" dirty="0">
                <a:solidFill>
                  <a:schemeClr val="accent2">
                    <a:lumMod val="75000"/>
                  </a:schemeClr>
                </a:solidFill>
                <a:latin typeface="Calibri" panose="020F0502020204030204" pitchFamily="34" charset="0"/>
                <a:cs typeface="Calibri" panose="020F0502020204030204" pitchFamily="34" charset="0"/>
              </a:rPr>
              <a:t>Helmholtz’s</a:t>
            </a:r>
            <a:r>
              <a:rPr lang="en-US" sz="2800" dirty="0">
                <a:solidFill>
                  <a:schemeClr val="accent2">
                    <a:lumMod val="75000"/>
                  </a:schemeClr>
                </a:solidFill>
                <a:latin typeface="Calibri" panose="020F0502020204030204" pitchFamily="34" charset="0"/>
                <a:cs typeface="Calibri" panose="020F0502020204030204" pitchFamily="34" charset="0"/>
              </a:rPr>
              <a:t> book in his school days.</a:t>
            </a:r>
          </a:p>
          <a:p>
            <a:pPr>
              <a:buClr>
                <a:schemeClr val="accent3"/>
              </a:buClr>
              <a:defRPr/>
            </a:pPr>
            <a:r>
              <a:rPr lang="en-US" sz="2800" dirty="0">
                <a:solidFill>
                  <a:schemeClr val="accent2">
                    <a:lumMod val="75000"/>
                  </a:schemeClr>
                </a:solidFill>
                <a:latin typeface="Calibri" panose="020F0502020204030204" pitchFamily="34" charset="0"/>
                <a:cs typeface="Calibri" panose="020F0502020204030204" pitchFamily="34" charset="0"/>
              </a:rPr>
              <a:t>He was decisive to study musical instruments.</a:t>
            </a:r>
          </a:p>
          <a:p>
            <a:pPr>
              <a:buClr>
                <a:schemeClr val="accent3"/>
              </a:buClr>
              <a:defRPr/>
            </a:pPr>
            <a:r>
              <a:rPr lang="en-US" sz="2800" dirty="0">
                <a:solidFill>
                  <a:schemeClr val="accent2">
                    <a:lumMod val="75000"/>
                  </a:schemeClr>
                </a:solidFill>
                <a:latin typeface="Calibri" panose="020F0502020204030204" pitchFamily="34" charset="0"/>
                <a:cs typeface="Calibri" panose="020F0502020204030204" pitchFamily="34" charset="0"/>
              </a:rPr>
              <a:t>Explained the working of </a:t>
            </a:r>
            <a:r>
              <a:rPr lang="en-US" sz="2800" b="1" dirty="0">
                <a:solidFill>
                  <a:schemeClr val="accent2">
                    <a:lumMod val="75000"/>
                  </a:schemeClr>
                </a:solidFill>
                <a:latin typeface="Calibri" panose="020F0502020204030204" pitchFamily="34" charset="0"/>
                <a:cs typeface="Calibri" panose="020F0502020204030204" pitchFamily="34" charset="0"/>
              </a:rPr>
              <a:t>Ektara</a:t>
            </a:r>
          </a:p>
          <a:p>
            <a:r>
              <a:rPr lang="en-US" altLang="en-US" sz="2800" dirty="0">
                <a:solidFill>
                  <a:schemeClr val="accent2">
                    <a:lumMod val="75000"/>
                  </a:schemeClr>
                </a:solidFill>
                <a:latin typeface="Calibri" panose="020F0502020204030204" pitchFamily="34" charset="0"/>
                <a:cs typeface="Calibri" panose="020F0502020204030204" pitchFamily="34" charset="0"/>
              </a:rPr>
              <a:t>He continued his research on acoustics</a:t>
            </a:r>
          </a:p>
          <a:p>
            <a:r>
              <a:rPr lang="en-US" altLang="en-US" sz="2800" dirty="0">
                <a:solidFill>
                  <a:schemeClr val="accent2">
                    <a:lumMod val="75000"/>
                  </a:schemeClr>
                </a:solidFill>
                <a:latin typeface="Calibri" panose="020F0502020204030204" pitchFamily="34" charset="0"/>
                <a:cs typeface="Calibri" panose="020F0502020204030204" pitchFamily="34" charset="0"/>
              </a:rPr>
              <a:t>Besides the violin, he studied the </a:t>
            </a:r>
            <a:r>
              <a:rPr lang="en-US" altLang="en-US" sz="2800" b="1" i="1" dirty="0">
                <a:solidFill>
                  <a:schemeClr val="accent2">
                    <a:lumMod val="75000"/>
                  </a:schemeClr>
                </a:solidFill>
                <a:latin typeface="Calibri" panose="020F0502020204030204" pitchFamily="34" charset="0"/>
                <a:cs typeface="Calibri" panose="020F0502020204030204" pitchFamily="34" charset="0"/>
              </a:rPr>
              <a:t>Veena, </a:t>
            </a:r>
          </a:p>
          <a:p>
            <a:pPr marL="0" indent="0">
              <a:buNone/>
            </a:pPr>
            <a:r>
              <a:rPr lang="en-US" altLang="en-US" sz="2800" b="1" i="1" dirty="0">
                <a:solidFill>
                  <a:schemeClr val="accent2">
                    <a:lumMod val="75000"/>
                  </a:schemeClr>
                </a:solidFill>
                <a:latin typeface="Calibri" panose="020F0502020204030204" pitchFamily="34" charset="0"/>
                <a:cs typeface="Calibri" panose="020F0502020204030204" pitchFamily="34" charset="0"/>
              </a:rPr>
              <a:t>       Tambura, Mridangam, </a:t>
            </a:r>
            <a:r>
              <a:rPr lang="en-US" altLang="en-US" sz="2800" b="1" i="1" dirty="0" err="1">
                <a:solidFill>
                  <a:schemeClr val="accent2">
                    <a:lumMod val="75000"/>
                  </a:schemeClr>
                </a:solidFill>
                <a:latin typeface="Calibri" panose="020F0502020204030204" pitchFamily="34" charset="0"/>
                <a:cs typeface="Calibri" panose="020F0502020204030204" pitchFamily="34" charset="0"/>
              </a:rPr>
              <a:t>Tabla</a:t>
            </a:r>
            <a:r>
              <a:rPr lang="en-US" altLang="en-US" sz="2800" b="1" i="1" dirty="0">
                <a:solidFill>
                  <a:schemeClr val="accent2">
                    <a:lumMod val="75000"/>
                  </a:schemeClr>
                </a:solidFill>
                <a:latin typeface="Calibri" panose="020F0502020204030204" pitchFamily="34" charset="0"/>
                <a:cs typeface="Calibri" panose="020F0502020204030204" pitchFamily="34" charset="0"/>
              </a:rPr>
              <a:t> and others…</a:t>
            </a:r>
          </a:p>
          <a:p>
            <a:pPr marL="0" indent="0">
              <a:buNone/>
            </a:pPr>
            <a:endParaRPr lang="en-IN" sz="2800" dirty="0">
              <a:solidFill>
                <a:schemeClr val="accent2">
                  <a:lumMod val="75000"/>
                </a:schemeClr>
              </a:solidFill>
              <a:latin typeface="Calibri" panose="020F0502020204030204" pitchFamily="34" charset="0"/>
              <a:cs typeface="Calibri" panose="020F0502020204030204" pitchFamily="34" charset="0"/>
            </a:endParaRPr>
          </a:p>
        </p:txBody>
      </p:sp>
      <p:pic>
        <p:nvPicPr>
          <p:cNvPr id="4" name="Picture 5" descr="ektara2">
            <a:extLst>
              <a:ext uri="{FF2B5EF4-FFF2-40B4-BE49-F238E27FC236}">
                <a16:creationId xmlns:a16="http://schemas.microsoft.com/office/drawing/2014/main" id="{C6307907-9E97-4E09-B863-D308B08E5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7652922" y="3251438"/>
            <a:ext cx="3808150" cy="2642390"/>
          </a:xfrm>
          <a:prstGeom prst="rect">
            <a:avLst/>
          </a:prstGeom>
          <a:noFill/>
        </p:spPr>
      </p:pic>
      <p:sp>
        <p:nvSpPr>
          <p:cNvPr id="8" name="TextBox 7">
            <a:extLst>
              <a:ext uri="{FF2B5EF4-FFF2-40B4-BE49-F238E27FC236}">
                <a16:creationId xmlns:a16="http://schemas.microsoft.com/office/drawing/2014/main" id="{063C02C5-A555-49B2-A57A-ECA3F9AAA62F}"/>
              </a:ext>
            </a:extLst>
          </p:cNvPr>
          <p:cNvSpPr txBox="1"/>
          <p:nvPr/>
        </p:nvSpPr>
        <p:spPr>
          <a:xfrm>
            <a:off x="8370534" y="5027637"/>
            <a:ext cx="2032986" cy="523220"/>
          </a:xfrm>
          <a:prstGeom prst="rect">
            <a:avLst/>
          </a:prstGeom>
          <a:noFill/>
        </p:spPr>
        <p:txBody>
          <a:bodyPr wrap="square" rtlCol="0">
            <a:spAutoFit/>
          </a:bodyPr>
          <a:lstStyle/>
          <a:p>
            <a:pPr marL="0" indent="0" algn="ctr">
              <a:buNone/>
            </a:pPr>
            <a:r>
              <a:rPr lang="en-US" sz="2800" b="1" dirty="0">
                <a:ln w="11430"/>
                <a:effectLst>
                  <a:outerShdw blurRad="50800" dist="39000" dir="5460000" algn="tl">
                    <a:srgbClr val="000000">
                      <a:alpha val="38000"/>
                    </a:srgbClr>
                  </a:outerShdw>
                </a:effectLst>
                <a:latin typeface="Arial" charset="0"/>
              </a:rPr>
              <a:t>EKTARA</a:t>
            </a:r>
          </a:p>
        </p:txBody>
      </p:sp>
    </p:spTree>
    <p:extLst>
      <p:ext uri="{BB962C8B-B14F-4D97-AF65-F5344CB8AC3E}">
        <p14:creationId xmlns:p14="http://schemas.microsoft.com/office/powerpoint/2010/main" val="1772963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2EAA8-FF5A-401C-A1BA-00CB1FB1E2E2}"/>
              </a:ext>
            </a:extLst>
          </p:cNvPr>
          <p:cNvSpPr>
            <a:spLocks noGrp="1"/>
          </p:cNvSpPr>
          <p:nvPr>
            <p:ph type="title"/>
          </p:nvPr>
        </p:nvSpPr>
        <p:spPr>
          <a:xfrm>
            <a:off x="216763" y="240838"/>
            <a:ext cx="10515600" cy="664684"/>
          </a:xfrm>
        </p:spPr>
        <p:txBody>
          <a:bodyPr>
            <a:normAutofit fontScale="90000"/>
          </a:bodyPr>
          <a:lstStyle/>
          <a:p>
            <a:pPr eaLnBrk="1" hangingPunct="1"/>
            <a:br>
              <a:rPr lang="en-US" altLang="en-US" sz="3200" dirty="0"/>
            </a:br>
            <a:br>
              <a:rPr lang="en-US" altLang="en-US" sz="2400" dirty="0"/>
            </a:br>
            <a:endParaRPr lang="en-IN" sz="2400" dirty="0"/>
          </a:p>
        </p:txBody>
      </p:sp>
      <p:sp>
        <p:nvSpPr>
          <p:cNvPr id="3" name="Content Placeholder 2">
            <a:extLst>
              <a:ext uri="{FF2B5EF4-FFF2-40B4-BE49-F238E27FC236}">
                <a16:creationId xmlns:a16="http://schemas.microsoft.com/office/drawing/2014/main" id="{F5D1439E-4F89-4B12-A53E-98F52F6369E2}"/>
              </a:ext>
            </a:extLst>
          </p:cNvPr>
          <p:cNvSpPr>
            <a:spLocks noGrp="1"/>
          </p:cNvSpPr>
          <p:nvPr>
            <p:ph idx="1"/>
          </p:nvPr>
        </p:nvSpPr>
        <p:spPr>
          <a:xfrm>
            <a:off x="0" y="331549"/>
            <a:ext cx="11865006" cy="6194902"/>
          </a:xfrm>
        </p:spPr>
        <p:txBody>
          <a:bodyPr>
            <a:normAutofit fontScale="92500" lnSpcReduction="10000"/>
          </a:bodyPr>
          <a:lstStyle/>
          <a:p>
            <a:pPr marL="76200" indent="0">
              <a:buNone/>
            </a:pPr>
            <a:r>
              <a:rPr lang="en-US" altLang="en-US" sz="3000" b="1" dirty="0">
                <a:solidFill>
                  <a:schemeClr val="bg2">
                    <a:lumMod val="50000"/>
                  </a:schemeClr>
                </a:solidFill>
                <a:latin typeface="Calibri" panose="020F0502020204030204" pitchFamily="34" charset="0"/>
                <a:cs typeface="Calibri" panose="020F0502020204030204" pitchFamily="34" charset="0"/>
              </a:rPr>
              <a:t>University Congress at Oxford</a:t>
            </a:r>
            <a:endParaRPr lang="en-US" altLang="en-US" sz="3000" dirty="0">
              <a:solidFill>
                <a:schemeClr val="bg2">
                  <a:lumMod val="50000"/>
                </a:schemeClr>
              </a:solidFill>
              <a:latin typeface="Calibri" panose="020F0502020204030204" pitchFamily="34" charset="0"/>
              <a:cs typeface="Calibri" panose="020F0502020204030204" pitchFamily="34" charset="0"/>
            </a:endParaRPr>
          </a:p>
          <a:p>
            <a:r>
              <a:rPr lang="en-US" altLang="en-US" sz="2400" dirty="0">
                <a:solidFill>
                  <a:schemeClr val="accent2">
                    <a:lumMod val="75000"/>
                  </a:schemeClr>
                </a:solidFill>
              </a:rPr>
              <a:t>In 1921 he was given honorary doctorate from Calcutta University</a:t>
            </a:r>
          </a:p>
          <a:p>
            <a:r>
              <a:rPr lang="en-US" altLang="en-US" sz="2400" dirty="0">
                <a:solidFill>
                  <a:schemeClr val="accent2">
                    <a:lumMod val="75000"/>
                  </a:schemeClr>
                </a:solidFill>
              </a:rPr>
              <a:t>Went overseas for the first time</a:t>
            </a:r>
          </a:p>
          <a:p>
            <a:r>
              <a:rPr lang="en-US" altLang="en-US" sz="2400" dirty="0">
                <a:solidFill>
                  <a:schemeClr val="accent2">
                    <a:lumMod val="75000"/>
                  </a:schemeClr>
                </a:solidFill>
              </a:rPr>
              <a:t>Visit to University Congress at Oxford</a:t>
            </a:r>
          </a:p>
          <a:p>
            <a:r>
              <a:rPr lang="en-US" altLang="en-US" sz="2400" dirty="0">
                <a:solidFill>
                  <a:schemeClr val="accent2">
                    <a:lumMod val="75000"/>
                  </a:schemeClr>
                </a:solidFill>
              </a:rPr>
              <a:t>During his voyage back to India he spent hours watching the sea from the deck of his ship. Struck by its </a:t>
            </a:r>
            <a:r>
              <a:rPr lang="en-US" altLang="en-US" sz="2400" dirty="0" err="1">
                <a:solidFill>
                  <a:schemeClr val="accent2">
                    <a:lumMod val="75000"/>
                  </a:schemeClr>
                </a:solidFill>
              </a:rPr>
              <a:t>colour</a:t>
            </a:r>
            <a:endParaRPr lang="en-US" altLang="en-US" sz="2400" dirty="0">
              <a:solidFill>
                <a:schemeClr val="accent2">
                  <a:lumMod val="75000"/>
                </a:schemeClr>
              </a:solidFill>
            </a:endParaRPr>
          </a:p>
          <a:p>
            <a:pPr marL="0" indent="0">
              <a:buNone/>
            </a:pPr>
            <a:r>
              <a:rPr lang="en-US" altLang="en-US" sz="3600" dirty="0"/>
              <a:t> </a:t>
            </a:r>
            <a:r>
              <a:rPr lang="en-US" altLang="en-US" sz="3600" b="1" dirty="0">
                <a:solidFill>
                  <a:schemeClr val="bg2">
                    <a:lumMod val="50000"/>
                  </a:schemeClr>
                </a:solidFill>
              </a:rPr>
              <a:t>Raman’s discovery….</a:t>
            </a:r>
          </a:p>
          <a:p>
            <a:pPr eaLnBrk="1" hangingPunct="1">
              <a:lnSpc>
                <a:spcPct val="90000"/>
              </a:lnSpc>
            </a:pPr>
            <a:r>
              <a:rPr lang="en-US" altLang="en-US" sz="2400" dirty="0">
                <a:solidFill>
                  <a:schemeClr val="accent2">
                    <a:lumMod val="75000"/>
                  </a:schemeClr>
                </a:solidFill>
              </a:rPr>
              <a:t>Water molecule could scatter light just like air molecules</a:t>
            </a:r>
          </a:p>
          <a:p>
            <a:pPr eaLnBrk="1" hangingPunct="1">
              <a:lnSpc>
                <a:spcPct val="90000"/>
              </a:lnSpc>
            </a:pPr>
            <a:r>
              <a:rPr lang="en-US" altLang="en-US" sz="2400" dirty="0">
                <a:solidFill>
                  <a:schemeClr val="accent2">
                    <a:lumMod val="75000"/>
                  </a:schemeClr>
                </a:solidFill>
              </a:rPr>
              <a:t>His thought was a radical in those days.</a:t>
            </a:r>
          </a:p>
          <a:p>
            <a:pPr eaLnBrk="1" hangingPunct="1">
              <a:lnSpc>
                <a:spcPct val="90000"/>
              </a:lnSpc>
            </a:pPr>
            <a:r>
              <a:rPr lang="en-US" altLang="en-US" sz="2400" dirty="0">
                <a:solidFill>
                  <a:schemeClr val="accent2">
                    <a:lumMod val="75000"/>
                  </a:schemeClr>
                </a:solidFill>
              </a:rPr>
              <a:t>In 1922 he wrote a brilliant essay ‘The Molecular Diffraction of Light’</a:t>
            </a:r>
          </a:p>
          <a:p>
            <a:pPr eaLnBrk="1" hangingPunct="1">
              <a:lnSpc>
                <a:spcPct val="90000"/>
              </a:lnSpc>
            </a:pPr>
            <a:r>
              <a:rPr lang="en-US" altLang="en-US" sz="2400" dirty="0">
                <a:solidFill>
                  <a:schemeClr val="accent2">
                    <a:lumMod val="75000"/>
                  </a:schemeClr>
                </a:solidFill>
              </a:rPr>
              <a:t>He said light may exist in quanta, that is, as mass less particles of energy.</a:t>
            </a:r>
          </a:p>
          <a:p>
            <a:r>
              <a:rPr lang="en-US" altLang="en-US" sz="2400" dirty="0">
                <a:solidFill>
                  <a:schemeClr val="accent2">
                    <a:lumMod val="75000"/>
                  </a:schemeClr>
                </a:solidFill>
              </a:rPr>
              <a:t>Discovery of the Compton effect in 1923</a:t>
            </a:r>
          </a:p>
          <a:p>
            <a:r>
              <a:rPr lang="en-US" altLang="en-US" sz="2400" dirty="0">
                <a:solidFill>
                  <a:schemeClr val="accent2">
                    <a:lumMod val="75000"/>
                  </a:schemeClr>
                </a:solidFill>
              </a:rPr>
              <a:t>Raman’s hunch was proved right</a:t>
            </a:r>
          </a:p>
          <a:p>
            <a:r>
              <a:rPr lang="en-US" altLang="en-US" sz="2400" dirty="0" err="1">
                <a:solidFill>
                  <a:schemeClr val="accent2">
                    <a:lumMod val="75000"/>
                  </a:schemeClr>
                </a:solidFill>
              </a:rPr>
              <a:t>K.R.Ramanathan</a:t>
            </a:r>
            <a:r>
              <a:rPr lang="en-US" altLang="en-US" sz="2400" dirty="0">
                <a:solidFill>
                  <a:schemeClr val="accent2">
                    <a:lumMod val="75000"/>
                  </a:schemeClr>
                </a:solidFill>
              </a:rPr>
              <a:t> spotted the phenomenon</a:t>
            </a:r>
          </a:p>
          <a:p>
            <a:r>
              <a:rPr lang="en-US" altLang="en-US" sz="2400" dirty="0">
                <a:solidFill>
                  <a:schemeClr val="accent2">
                    <a:lumMod val="75000"/>
                  </a:schemeClr>
                </a:solidFill>
              </a:rPr>
              <a:t>They named the phenomenon as ‘feeble fluorescence’.</a:t>
            </a:r>
          </a:p>
        </p:txBody>
      </p:sp>
      <p:pic>
        <p:nvPicPr>
          <p:cNvPr id="4" name="Picture 3">
            <a:extLst>
              <a:ext uri="{FF2B5EF4-FFF2-40B4-BE49-F238E27FC236}">
                <a16:creationId xmlns:a16="http://schemas.microsoft.com/office/drawing/2014/main" id="{D44301FF-35E3-470C-8422-43B1831FBBFE}"/>
              </a:ext>
            </a:extLst>
          </p:cNvPr>
          <p:cNvPicPr>
            <a:picLocks noChangeAspect="1"/>
          </p:cNvPicPr>
          <p:nvPr/>
        </p:nvPicPr>
        <p:blipFill>
          <a:blip r:embed="rId2"/>
          <a:stretch>
            <a:fillRect/>
          </a:stretch>
        </p:blipFill>
        <p:spPr>
          <a:xfrm>
            <a:off x="6812039" y="4685082"/>
            <a:ext cx="5124212" cy="1932080"/>
          </a:xfrm>
          <a:prstGeom prst="rect">
            <a:avLst/>
          </a:prstGeom>
        </p:spPr>
      </p:pic>
    </p:spTree>
    <p:extLst>
      <p:ext uri="{BB962C8B-B14F-4D97-AF65-F5344CB8AC3E}">
        <p14:creationId xmlns:p14="http://schemas.microsoft.com/office/powerpoint/2010/main" val="1324568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56940-625C-44B3-91A2-5A89B65D7A9F}"/>
              </a:ext>
            </a:extLst>
          </p:cNvPr>
          <p:cNvSpPr>
            <a:spLocks noGrp="1"/>
          </p:cNvSpPr>
          <p:nvPr>
            <p:ph type="title"/>
          </p:nvPr>
        </p:nvSpPr>
        <p:spPr>
          <a:xfrm>
            <a:off x="441505" y="471993"/>
            <a:ext cx="6680565" cy="872176"/>
          </a:xfrm>
        </p:spPr>
        <p:txBody>
          <a:bodyPr>
            <a:normAutofit/>
          </a:bodyPr>
          <a:lstStyle/>
          <a:p>
            <a:pPr algn="l"/>
            <a:r>
              <a:rPr lang="en-US" altLang="en-US" sz="3600" b="1" dirty="0">
                <a:solidFill>
                  <a:schemeClr val="bg2">
                    <a:lumMod val="50000"/>
                  </a:schemeClr>
                </a:solidFill>
                <a:latin typeface="Calibri" panose="020F0502020204030204" pitchFamily="34" charset="0"/>
                <a:cs typeface="Calibri" panose="020F0502020204030204" pitchFamily="34" charset="0"/>
              </a:rPr>
              <a:t>Raman @ Nobel </a:t>
            </a:r>
            <a:endParaRPr lang="en-IN" sz="3600" b="1" dirty="0">
              <a:solidFill>
                <a:schemeClr val="bg2">
                  <a:lumMod val="50000"/>
                </a:schemeClr>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340E4B2-BF94-4855-BB9E-F745FC31A3EB}"/>
              </a:ext>
            </a:extLst>
          </p:cNvPr>
          <p:cNvSpPr>
            <a:spLocks noGrp="1"/>
          </p:cNvSpPr>
          <p:nvPr>
            <p:ph idx="1"/>
          </p:nvPr>
        </p:nvSpPr>
        <p:spPr>
          <a:xfrm>
            <a:off x="0" y="1445040"/>
            <a:ext cx="10515600" cy="4351338"/>
          </a:xfrm>
        </p:spPr>
        <p:txBody>
          <a:bodyPr>
            <a:noAutofit/>
          </a:bodyPr>
          <a:lstStyle/>
          <a:p>
            <a:pPr eaLnBrk="1" hangingPunct="1">
              <a:lnSpc>
                <a:spcPct val="90000"/>
              </a:lnSpc>
            </a:pPr>
            <a:r>
              <a:rPr lang="en-US" altLang="en-US" sz="2800" b="1" dirty="0">
                <a:solidFill>
                  <a:schemeClr val="accent2">
                    <a:lumMod val="75000"/>
                  </a:schemeClr>
                </a:solidFill>
                <a:latin typeface="Calibri" panose="020F0502020204030204" pitchFamily="34" charset="0"/>
                <a:cs typeface="Calibri" panose="020F0502020204030204" pitchFamily="34" charset="0"/>
              </a:rPr>
              <a:t>Raman effect </a:t>
            </a:r>
            <a:r>
              <a:rPr lang="en-US" altLang="en-US" sz="2800" dirty="0">
                <a:solidFill>
                  <a:schemeClr val="accent2">
                    <a:lumMod val="75000"/>
                  </a:schemeClr>
                </a:solidFill>
                <a:latin typeface="Calibri" panose="020F0502020204030204" pitchFamily="34" charset="0"/>
                <a:cs typeface="Calibri" panose="020F0502020204030204" pitchFamily="34" charset="0"/>
              </a:rPr>
              <a:t>took his team 4 more years</a:t>
            </a:r>
          </a:p>
          <a:p>
            <a:pPr eaLnBrk="1" hangingPunct="1">
              <a:lnSpc>
                <a:spcPct val="90000"/>
              </a:lnSpc>
            </a:pPr>
            <a:r>
              <a:rPr lang="en-US" altLang="en-US" sz="2800" dirty="0">
                <a:solidFill>
                  <a:schemeClr val="accent2">
                    <a:lumMod val="75000"/>
                  </a:schemeClr>
                </a:solidFill>
                <a:latin typeface="Calibri" panose="020F0502020204030204" pitchFamily="34" charset="0"/>
                <a:cs typeface="Calibri" panose="020F0502020204030204" pitchFamily="34" charset="0"/>
              </a:rPr>
              <a:t>They were confident in 1927</a:t>
            </a:r>
          </a:p>
          <a:p>
            <a:pPr eaLnBrk="1" hangingPunct="1">
              <a:lnSpc>
                <a:spcPct val="90000"/>
              </a:lnSpc>
            </a:pPr>
            <a:r>
              <a:rPr lang="en-US" altLang="en-US" sz="2800" dirty="0">
                <a:solidFill>
                  <a:schemeClr val="accent2">
                    <a:lumMod val="75000"/>
                  </a:schemeClr>
                </a:solidFill>
                <a:latin typeface="Calibri" panose="020F0502020204030204" pitchFamily="34" charset="0"/>
                <a:cs typeface="Calibri" panose="020F0502020204030204" pitchFamily="34" charset="0"/>
              </a:rPr>
              <a:t>Discovery on 28</a:t>
            </a:r>
            <a:r>
              <a:rPr lang="en-US" altLang="en-US" sz="2800" baseline="30000" dirty="0">
                <a:solidFill>
                  <a:schemeClr val="accent2">
                    <a:lumMod val="75000"/>
                  </a:schemeClr>
                </a:solidFill>
                <a:latin typeface="Calibri" panose="020F0502020204030204" pitchFamily="34" charset="0"/>
                <a:cs typeface="Calibri" panose="020F0502020204030204" pitchFamily="34" charset="0"/>
              </a:rPr>
              <a:t>th</a:t>
            </a:r>
            <a:r>
              <a:rPr lang="en-US" altLang="en-US" sz="2800" dirty="0">
                <a:solidFill>
                  <a:schemeClr val="accent2">
                    <a:lumMod val="75000"/>
                  </a:schemeClr>
                </a:solidFill>
                <a:latin typeface="Calibri" panose="020F0502020204030204" pitchFamily="34" charset="0"/>
                <a:cs typeface="Calibri" panose="020F0502020204030204" pitchFamily="34" charset="0"/>
              </a:rPr>
              <a:t> February….</a:t>
            </a:r>
          </a:p>
          <a:p>
            <a:pPr eaLnBrk="1" hangingPunct="1">
              <a:lnSpc>
                <a:spcPct val="90000"/>
              </a:lnSpc>
            </a:pPr>
            <a:r>
              <a:rPr lang="en-US" altLang="en-US" sz="2800" b="1" dirty="0">
                <a:solidFill>
                  <a:schemeClr val="accent2">
                    <a:lumMod val="75000"/>
                  </a:schemeClr>
                </a:solidFill>
                <a:latin typeface="Calibri" panose="020F0502020204030204" pitchFamily="34" charset="0"/>
                <a:cs typeface="Calibri" panose="020F0502020204030204" pitchFamily="34" charset="0"/>
              </a:rPr>
              <a:t>The famous Raman effect….the light can undergo a </a:t>
            </a:r>
          </a:p>
          <a:p>
            <a:pPr marL="0" indent="0" eaLnBrk="1" hangingPunct="1">
              <a:lnSpc>
                <a:spcPct val="90000"/>
              </a:lnSpc>
              <a:buNone/>
            </a:pPr>
            <a:r>
              <a:rPr lang="en-US" altLang="en-US" sz="2800" b="1" dirty="0">
                <a:solidFill>
                  <a:schemeClr val="accent2">
                    <a:lumMod val="75000"/>
                  </a:schemeClr>
                </a:solidFill>
                <a:latin typeface="Calibri" panose="020F0502020204030204" pitchFamily="34" charset="0"/>
                <a:cs typeface="Calibri" panose="020F0502020204030204" pitchFamily="34" charset="0"/>
              </a:rPr>
              <a:t>      scattering through a liquid resulting in a change in its frequency….</a:t>
            </a:r>
          </a:p>
          <a:p>
            <a:pPr eaLnBrk="1" hangingPunct="1">
              <a:lnSpc>
                <a:spcPct val="90000"/>
              </a:lnSpc>
            </a:pPr>
            <a:r>
              <a:rPr lang="en-US" altLang="en-US" sz="2800" dirty="0">
                <a:solidFill>
                  <a:schemeClr val="accent2">
                    <a:lumMod val="75000"/>
                  </a:schemeClr>
                </a:solidFill>
                <a:latin typeface="Calibri" panose="020F0502020204030204" pitchFamily="34" charset="0"/>
                <a:cs typeface="Calibri" panose="020F0502020204030204" pitchFamily="34" charset="0"/>
              </a:rPr>
              <a:t>The date is celebrated as </a:t>
            </a:r>
            <a:r>
              <a:rPr lang="en-US" altLang="en-US" sz="2800" b="1" dirty="0">
                <a:solidFill>
                  <a:schemeClr val="accent2">
                    <a:lumMod val="75000"/>
                  </a:schemeClr>
                </a:solidFill>
                <a:latin typeface="Calibri" panose="020F0502020204030204" pitchFamily="34" charset="0"/>
                <a:cs typeface="Calibri" panose="020F0502020204030204" pitchFamily="34" charset="0"/>
              </a:rPr>
              <a:t>National Science Day</a:t>
            </a:r>
          </a:p>
          <a:p>
            <a:pPr eaLnBrk="1" hangingPunct="1">
              <a:lnSpc>
                <a:spcPct val="90000"/>
              </a:lnSpc>
            </a:pPr>
            <a:r>
              <a:rPr lang="en-US" altLang="en-US" sz="2800" dirty="0">
                <a:solidFill>
                  <a:schemeClr val="accent2">
                    <a:lumMod val="75000"/>
                  </a:schemeClr>
                </a:solidFill>
                <a:latin typeface="Calibri" panose="020F0502020204030204" pitchFamily="34" charset="0"/>
                <a:cs typeface="Calibri" panose="020F0502020204030204" pitchFamily="34" charset="0"/>
              </a:rPr>
              <a:t>Booked tickets to Europe</a:t>
            </a:r>
          </a:p>
          <a:p>
            <a:pPr eaLnBrk="1" hangingPunct="1">
              <a:lnSpc>
                <a:spcPct val="90000"/>
              </a:lnSpc>
            </a:pPr>
            <a:r>
              <a:rPr lang="en-US" altLang="en-US" sz="2800" dirty="0">
                <a:solidFill>
                  <a:schemeClr val="accent2">
                    <a:lumMod val="75000"/>
                  </a:schemeClr>
                </a:solidFill>
                <a:latin typeface="Calibri" panose="020F0502020204030204" pitchFamily="34" charset="0"/>
                <a:cs typeface="Calibri" panose="020F0502020204030204" pitchFamily="34" charset="0"/>
              </a:rPr>
              <a:t>He had to wait 2 years</a:t>
            </a:r>
          </a:p>
          <a:p>
            <a:pPr eaLnBrk="1" hangingPunct="1">
              <a:lnSpc>
                <a:spcPct val="90000"/>
              </a:lnSpc>
            </a:pPr>
            <a:r>
              <a:rPr lang="en-US" altLang="en-US" sz="2800" dirty="0">
                <a:solidFill>
                  <a:schemeClr val="accent2">
                    <a:lumMod val="75000"/>
                  </a:schemeClr>
                </a:solidFill>
                <a:latin typeface="Calibri" panose="020F0502020204030204" pitchFamily="34" charset="0"/>
                <a:cs typeface="Calibri" panose="020F0502020204030204" pitchFamily="34" charset="0"/>
              </a:rPr>
              <a:t>Received </a:t>
            </a:r>
            <a:r>
              <a:rPr lang="en-US" altLang="en-US" sz="2800" b="1" dirty="0">
                <a:solidFill>
                  <a:schemeClr val="accent2">
                    <a:lumMod val="75000"/>
                  </a:schemeClr>
                </a:solidFill>
                <a:latin typeface="Calibri" panose="020F0502020204030204" pitchFamily="34" charset="0"/>
                <a:cs typeface="Calibri" panose="020F0502020204030204" pitchFamily="34" charset="0"/>
              </a:rPr>
              <a:t>Nobel Prize for Physics </a:t>
            </a:r>
            <a:r>
              <a:rPr lang="en-US" altLang="en-US" sz="2800" b="1">
                <a:solidFill>
                  <a:schemeClr val="accent2">
                    <a:lumMod val="75000"/>
                  </a:schemeClr>
                </a:solidFill>
                <a:latin typeface="Calibri" panose="020F0502020204030204" pitchFamily="34" charset="0"/>
                <a:cs typeface="Calibri" panose="020F0502020204030204" pitchFamily="34" charset="0"/>
              </a:rPr>
              <a:t>in 1930</a:t>
            </a:r>
            <a:endParaRPr lang="en-US" altLang="en-US" sz="2800" b="1" dirty="0">
              <a:solidFill>
                <a:schemeClr val="accent2">
                  <a:lumMod val="75000"/>
                </a:schemeClr>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FB0A0BB5-1FE1-446E-B3F4-59BB2B2DCDE4}"/>
              </a:ext>
            </a:extLst>
          </p:cNvPr>
          <p:cNvPicPr>
            <a:picLocks noChangeAspect="1"/>
          </p:cNvPicPr>
          <p:nvPr/>
        </p:nvPicPr>
        <p:blipFill>
          <a:blip r:embed="rId2"/>
          <a:stretch>
            <a:fillRect/>
          </a:stretch>
        </p:blipFill>
        <p:spPr>
          <a:xfrm>
            <a:off x="6685750" y="338933"/>
            <a:ext cx="5128962" cy="2632867"/>
          </a:xfrm>
          <a:prstGeom prst="rect">
            <a:avLst/>
          </a:prstGeom>
        </p:spPr>
      </p:pic>
    </p:spTree>
    <p:extLst>
      <p:ext uri="{BB962C8B-B14F-4D97-AF65-F5344CB8AC3E}">
        <p14:creationId xmlns:p14="http://schemas.microsoft.com/office/powerpoint/2010/main" val="3311871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21C30-412A-4E10-843C-B1787EF6CC0B}"/>
              </a:ext>
            </a:extLst>
          </p:cNvPr>
          <p:cNvSpPr>
            <a:spLocks noGrp="1"/>
          </p:cNvSpPr>
          <p:nvPr>
            <p:ph type="title"/>
          </p:nvPr>
        </p:nvSpPr>
        <p:spPr>
          <a:xfrm>
            <a:off x="270028" y="675844"/>
            <a:ext cx="5926586" cy="815606"/>
          </a:xfrm>
        </p:spPr>
        <p:txBody>
          <a:bodyPr/>
          <a:lstStyle/>
          <a:p>
            <a:pPr algn="l"/>
            <a:r>
              <a:rPr lang="en-US" sz="3600" dirty="0">
                <a:solidFill>
                  <a:schemeClr val="bg2">
                    <a:lumMod val="50000"/>
                  </a:schemeClr>
                </a:solidFill>
                <a:latin typeface="Calibri" panose="020F0502020204030204" pitchFamily="34" charset="0"/>
                <a:cs typeface="Calibri" panose="020F0502020204030204" pitchFamily="34" charset="0"/>
              </a:rPr>
              <a:t>Important Contributions of Raman</a:t>
            </a:r>
            <a:endParaRPr lang="en-IN" sz="3600" dirty="0">
              <a:solidFill>
                <a:schemeClr val="bg2">
                  <a:lumMod val="50000"/>
                </a:schemeClr>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46DFFC4-0547-4993-86DA-2D3E8FC58DB3}"/>
              </a:ext>
            </a:extLst>
          </p:cNvPr>
          <p:cNvSpPr>
            <a:spLocks noGrp="1"/>
          </p:cNvSpPr>
          <p:nvPr>
            <p:ph idx="1"/>
          </p:nvPr>
        </p:nvSpPr>
        <p:spPr>
          <a:xfrm>
            <a:off x="0" y="1631748"/>
            <a:ext cx="10515600" cy="4873209"/>
          </a:xfrm>
        </p:spPr>
        <p:txBody>
          <a:bodyPr>
            <a:normAutofit/>
          </a:bodyPr>
          <a:lstStyle/>
          <a:p>
            <a:r>
              <a:rPr lang="en-US" dirty="0">
                <a:solidFill>
                  <a:schemeClr val="accent2">
                    <a:lumMod val="75000"/>
                  </a:schemeClr>
                </a:solidFill>
              </a:rPr>
              <a:t>Blue </a:t>
            </a:r>
            <a:r>
              <a:rPr lang="en-US" dirty="0" err="1">
                <a:solidFill>
                  <a:schemeClr val="accent2">
                    <a:lumMod val="75000"/>
                  </a:schemeClr>
                </a:solidFill>
              </a:rPr>
              <a:t>Colour</a:t>
            </a:r>
            <a:r>
              <a:rPr lang="en-US" dirty="0">
                <a:solidFill>
                  <a:schemeClr val="accent2">
                    <a:lumMod val="75000"/>
                  </a:schemeClr>
                </a:solidFill>
              </a:rPr>
              <a:t> of Sea Water(1921)</a:t>
            </a:r>
          </a:p>
          <a:p>
            <a:r>
              <a:rPr lang="en-US" dirty="0">
                <a:solidFill>
                  <a:schemeClr val="accent2">
                    <a:lumMod val="75000"/>
                  </a:schemeClr>
                </a:solidFill>
              </a:rPr>
              <a:t>Discovery of Raman Effect(1928)</a:t>
            </a:r>
          </a:p>
          <a:p>
            <a:r>
              <a:rPr lang="en-US" dirty="0">
                <a:solidFill>
                  <a:schemeClr val="accent2">
                    <a:lumMod val="75000"/>
                  </a:schemeClr>
                </a:solidFill>
              </a:rPr>
              <a:t>Raman Nath Theory (1934-1936)</a:t>
            </a:r>
          </a:p>
          <a:p>
            <a:r>
              <a:rPr lang="en-US" dirty="0">
                <a:solidFill>
                  <a:schemeClr val="accent2">
                    <a:lumMod val="75000"/>
                  </a:schemeClr>
                </a:solidFill>
              </a:rPr>
              <a:t>Studies on Brillouin Scattering(1933-1940)</a:t>
            </a:r>
          </a:p>
          <a:p>
            <a:r>
              <a:rPr lang="en-US" dirty="0">
                <a:solidFill>
                  <a:schemeClr val="accent2">
                    <a:lumMod val="75000"/>
                  </a:schemeClr>
                </a:solidFill>
              </a:rPr>
              <a:t>Discovery of the Soft Mode(1938-1940)</a:t>
            </a:r>
          </a:p>
          <a:p>
            <a:r>
              <a:rPr lang="en-US" dirty="0">
                <a:solidFill>
                  <a:schemeClr val="accent2">
                    <a:lumMod val="75000"/>
                  </a:schemeClr>
                </a:solidFill>
              </a:rPr>
              <a:t>Other contributions: Optical and Magnetic anisotropy,</a:t>
            </a:r>
          </a:p>
          <a:p>
            <a:pPr marL="0" indent="0">
              <a:buNone/>
            </a:pPr>
            <a:r>
              <a:rPr lang="en-US" dirty="0">
                <a:solidFill>
                  <a:schemeClr val="accent2">
                    <a:lumMod val="75000"/>
                  </a:schemeClr>
                </a:solidFill>
              </a:rPr>
              <a:t>      Acoustics and Indian Classical Music, Crystal Dynamics, Philosophy </a:t>
            </a:r>
          </a:p>
          <a:p>
            <a:pPr marL="0" indent="0">
              <a:buNone/>
            </a:pPr>
            <a:r>
              <a:rPr lang="en-US" dirty="0">
                <a:solidFill>
                  <a:schemeClr val="accent2">
                    <a:lumMod val="75000"/>
                  </a:schemeClr>
                </a:solidFill>
              </a:rPr>
              <a:t>      of </a:t>
            </a:r>
            <a:r>
              <a:rPr lang="en-US" dirty="0" err="1">
                <a:solidFill>
                  <a:schemeClr val="accent2">
                    <a:lumMod val="75000"/>
                  </a:schemeClr>
                </a:solidFill>
              </a:rPr>
              <a:t>Cpolar</a:t>
            </a:r>
            <a:r>
              <a:rPr lang="en-US" dirty="0">
                <a:solidFill>
                  <a:schemeClr val="accent2">
                    <a:lumMod val="75000"/>
                  </a:schemeClr>
                </a:solidFill>
              </a:rPr>
              <a:t> and Vision</a:t>
            </a:r>
          </a:p>
          <a:p>
            <a:pPr marL="0" indent="0">
              <a:buNone/>
            </a:pPr>
            <a:endParaRPr lang="en-US" dirty="0">
              <a:solidFill>
                <a:schemeClr val="accent2">
                  <a:lumMod val="75000"/>
                </a:schemeClr>
              </a:solidFill>
            </a:endParaRPr>
          </a:p>
          <a:p>
            <a:pPr marL="0" indent="0">
              <a:buNone/>
            </a:pPr>
            <a:endParaRPr lang="en-US" dirty="0">
              <a:solidFill>
                <a:schemeClr val="accent2">
                  <a:lumMod val="75000"/>
                </a:schemeClr>
              </a:solidFill>
            </a:endParaRPr>
          </a:p>
          <a:p>
            <a:endParaRPr lang="en-IN" dirty="0">
              <a:solidFill>
                <a:schemeClr val="accent2">
                  <a:lumMod val="75000"/>
                </a:schemeClr>
              </a:solidFill>
            </a:endParaRPr>
          </a:p>
        </p:txBody>
      </p:sp>
      <p:pic>
        <p:nvPicPr>
          <p:cNvPr id="4" name="Picture 3">
            <a:extLst>
              <a:ext uri="{FF2B5EF4-FFF2-40B4-BE49-F238E27FC236}">
                <a16:creationId xmlns:a16="http://schemas.microsoft.com/office/drawing/2014/main" id="{719EDE1B-753D-4AD4-8786-BE2C3AD42A62}"/>
              </a:ext>
            </a:extLst>
          </p:cNvPr>
          <p:cNvPicPr>
            <a:picLocks noChangeAspect="1"/>
          </p:cNvPicPr>
          <p:nvPr/>
        </p:nvPicPr>
        <p:blipFill>
          <a:blip r:embed="rId2"/>
          <a:stretch>
            <a:fillRect/>
          </a:stretch>
        </p:blipFill>
        <p:spPr>
          <a:xfrm>
            <a:off x="6096000" y="353043"/>
            <a:ext cx="5494500" cy="3387338"/>
          </a:xfrm>
          <a:prstGeom prst="rect">
            <a:avLst/>
          </a:prstGeom>
        </p:spPr>
      </p:pic>
    </p:spTree>
    <p:extLst>
      <p:ext uri="{BB962C8B-B14F-4D97-AF65-F5344CB8AC3E}">
        <p14:creationId xmlns:p14="http://schemas.microsoft.com/office/powerpoint/2010/main" val="812392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2852C-A9F2-44C4-AFAA-271ADD5C2D8D}"/>
              </a:ext>
            </a:extLst>
          </p:cNvPr>
          <p:cNvSpPr>
            <a:spLocks noGrp="1"/>
          </p:cNvSpPr>
          <p:nvPr>
            <p:ph type="title"/>
          </p:nvPr>
        </p:nvSpPr>
        <p:spPr>
          <a:xfrm>
            <a:off x="358806" y="488772"/>
            <a:ext cx="7702118" cy="662782"/>
          </a:xfrm>
        </p:spPr>
        <p:txBody>
          <a:bodyPr/>
          <a:lstStyle/>
          <a:p>
            <a:pPr algn="l"/>
            <a:r>
              <a:rPr lang="en-US" sz="3600" dirty="0">
                <a:solidFill>
                  <a:schemeClr val="bg2">
                    <a:lumMod val="50000"/>
                  </a:schemeClr>
                </a:solidFill>
                <a:latin typeface="Calibri" panose="020F0502020204030204" pitchFamily="34" charset="0"/>
                <a:cs typeface="Calibri" panose="020F0502020204030204" pitchFamily="34" charset="0"/>
              </a:rPr>
              <a:t>Awards </a:t>
            </a:r>
            <a:endParaRPr lang="en-IN" sz="3600" dirty="0">
              <a:solidFill>
                <a:schemeClr val="bg2">
                  <a:lumMod val="50000"/>
                </a:schemeClr>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908A0C7-81D9-4E24-861A-CD3D1A23B5DD}"/>
              </a:ext>
            </a:extLst>
          </p:cNvPr>
          <p:cNvSpPr>
            <a:spLocks noGrp="1"/>
          </p:cNvSpPr>
          <p:nvPr>
            <p:ph idx="1"/>
          </p:nvPr>
        </p:nvSpPr>
        <p:spPr>
          <a:xfrm>
            <a:off x="65842" y="1319598"/>
            <a:ext cx="10515600" cy="4351338"/>
          </a:xfrm>
        </p:spPr>
        <p:txBody>
          <a:bodyPr>
            <a:noAutofit/>
          </a:bodyPr>
          <a:lstStyle/>
          <a:p>
            <a:r>
              <a:rPr lang="en-US" b="0" i="0" dirty="0">
                <a:solidFill>
                  <a:schemeClr val="accent2">
                    <a:lumMod val="75000"/>
                  </a:schemeClr>
                </a:solidFill>
                <a:effectLst/>
                <a:latin typeface="Arial" panose="020B0604020202020204" pitchFamily="34" charset="0"/>
                <a:cs typeface="Arial" panose="020B0604020202020204" pitchFamily="34" charset="0"/>
              </a:rPr>
              <a:t>In 1912, Raman received the Curzon Research Award</a:t>
            </a:r>
          </a:p>
          <a:p>
            <a:r>
              <a:rPr lang="en-US" b="0" i="0" dirty="0">
                <a:solidFill>
                  <a:schemeClr val="accent2">
                    <a:lumMod val="75000"/>
                  </a:schemeClr>
                </a:solidFill>
                <a:effectLst/>
                <a:latin typeface="Arial" panose="020B0604020202020204" pitchFamily="34" charset="0"/>
                <a:cs typeface="Arial" panose="020B0604020202020204" pitchFamily="34" charset="0"/>
              </a:rPr>
              <a:t>In 1913, he received the Woodburn Research Medal</a:t>
            </a:r>
            <a:endParaRPr lang="en-US" dirty="0">
              <a:solidFill>
                <a:schemeClr val="accent2">
                  <a:lumMod val="75000"/>
                </a:schemeClr>
              </a:solidFill>
              <a:latin typeface="Arial" panose="020B0604020202020204" pitchFamily="34" charset="0"/>
              <a:cs typeface="Arial" panose="020B0604020202020204" pitchFamily="34" charset="0"/>
            </a:endParaRPr>
          </a:p>
          <a:p>
            <a:r>
              <a:rPr lang="en-IN" b="0" i="0" dirty="0">
                <a:solidFill>
                  <a:schemeClr val="accent2">
                    <a:lumMod val="75000"/>
                  </a:schemeClr>
                </a:solidFill>
                <a:effectLst/>
                <a:latin typeface="Arial" panose="020B0604020202020204" pitchFamily="34" charset="0"/>
                <a:cs typeface="Arial" panose="020B0604020202020204" pitchFamily="34" charset="0"/>
              </a:rPr>
              <a:t>In 1928, he received the </a:t>
            </a:r>
            <a:r>
              <a:rPr lang="en-IN" b="0" i="0" dirty="0" err="1">
                <a:solidFill>
                  <a:schemeClr val="accent2">
                    <a:lumMod val="75000"/>
                  </a:schemeClr>
                </a:solidFill>
                <a:effectLst/>
                <a:latin typeface="Arial" panose="020B0604020202020204" pitchFamily="34" charset="0"/>
                <a:cs typeface="Arial" panose="020B0604020202020204" pitchFamily="34" charset="0"/>
              </a:rPr>
              <a:t>Matteucci</a:t>
            </a:r>
            <a:r>
              <a:rPr lang="en-IN" b="0" i="0" dirty="0">
                <a:solidFill>
                  <a:schemeClr val="accent2">
                    <a:lumMod val="75000"/>
                  </a:schemeClr>
                </a:solidFill>
                <a:effectLst/>
                <a:latin typeface="Arial" panose="020B0604020202020204" pitchFamily="34" charset="0"/>
                <a:cs typeface="Arial" panose="020B0604020202020204" pitchFamily="34" charset="0"/>
              </a:rPr>
              <a:t> Medal from the Accademia Nazionale </a:t>
            </a:r>
            <a:r>
              <a:rPr lang="en-IN" b="0" i="0" dirty="0" err="1">
                <a:solidFill>
                  <a:schemeClr val="accent2">
                    <a:lumMod val="75000"/>
                  </a:schemeClr>
                </a:solidFill>
                <a:effectLst/>
                <a:latin typeface="Arial" panose="020B0604020202020204" pitchFamily="34" charset="0"/>
                <a:cs typeface="Arial" panose="020B0604020202020204" pitchFamily="34" charset="0"/>
              </a:rPr>
              <a:t>delle</a:t>
            </a:r>
            <a:r>
              <a:rPr lang="en-IN" b="0" i="0" dirty="0">
                <a:solidFill>
                  <a:schemeClr val="accent2">
                    <a:lumMod val="75000"/>
                  </a:schemeClr>
                </a:solidFill>
                <a:effectLst/>
                <a:latin typeface="Arial" panose="020B0604020202020204" pitchFamily="34" charset="0"/>
                <a:cs typeface="Arial" panose="020B0604020202020204" pitchFamily="34" charset="0"/>
              </a:rPr>
              <a:t> </a:t>
            </a:r>
            <a:r>
              <a:rPr lang="en-IN" b="0" i="0" dirty="0" err="1">
                <a:solidFill>
                  <a:schemeClr val="accent2">
                    <a:lumMod val="75000"/>
                  </a:schemeClr>
                </a:solidFill>
                <a:effectLst/>
                <a:latin typeface="Arial" panose="020B0604020202020204" pitchFamily="34" charset="0"/>
                <a:cs typeface="Arial" panose="020B0604020202020204" pitchFamily="34" charset="0"/>
              </a:rPr>
              <a:t>Scienze</a:t>
            </a:r>
            <a:r>
              <a:rPr lang="en-IN" b="0" i="0" dirty="0">
                <a:solidFill>
                  <a:schemeClr val="accent2">
                    <a:lumMod val="75000"/>
                  </a:schemeClr>
                </a:solidFill>
                <a:effectLst/>
                <a:latin typeface="Arial" panose="020B0604020202020204" pitchFamily="34" charset="0"/>
                <a:cs typeface="Arial" panose="020B0604020202020204" pitchFamily="34" charset="0"/>
              </a:rPr>
              <a:t> in Rome.</a:t>
            </a:r>
          </a:p>
          <a:p>
            <a:r>
              <a:rPr lang="en-US" b="0" i="0" dirty="0">
                <a:solidFill>
                  <a:schemeClr val="accent2">
                    <a:lumMod val="75000"/>
                  </a:schemeClr>
                </a:solidFill>
                <a:effectLst/>
                <a:latin typeface="Arial" panose="020B0604020202020204" pitchFamily="34" charset="0"/>
                <a:cs typeface="Arial" panose="020B0604020202020204" pitchFamily="34" charset="0"/>
              </a:rPr>
              <a:t>In 1930, he won the Nobel Prize In Physics "for his work on the scattering of light and for the discovery of the effect named after him.“</a:t>
            </a:r>
          </a:p>
          <a:p>
            <a:r>
              <a:rPr lang="en-US" b="0" i="0" dirty="0">
                <a:solidFill>
                  <a:schemeClr val="accent2">
                    <a:lumMod val="75000"/>
                  </a:schemeClr>
                </a:solidFill>
                <a:effectLst/>
                <a:latin typeface="Arial" panose="020B0604020202020204" pitchFamily="34" charset="0"/>
                <a:cs typeface="Arial" panose="020B0604020202020204" pitchFamily="34" charset="0"/>
              </a:rPr>
              <a:t>In 1930, he received the Hughes Medal of the Royal Society.</a:t>
            </a:r>
            <a:endParaRPr lang="en-US" dirty="0">
              <a:solidFill>
                <a:schemeClr val="accent2">
                  <a:lumMod val="75000"/>
                </a:schemeClr>
              </a:solidFill>
              <a:latin typeface="Arial" panose="020B0604020202020204" pitchFamily="34" charset="0"/>
              <a:cs typeface="Arial" panose="020B0604020202020204" pitchFamily="34" charset="0"/>
            </a:endParaRPr>
          </a:p>
          <a:p>
            <a:r>
              <a:rPr lang="en-US" b="0" i="0" dirty="0">
                <a:solidFill>
                  <a:schemeClr val="accent2">
                    <a:lumMod val="75000"/>
                  </a:schemeClr>
                </a:solidFill>
                <a:effectLst/>
                <a:latin typeface="Arial" panose="020B0604020202020204" pitchFamily="34" charset="0"/>
                <a:cs typeface="Arial" panose="020B0604020202020204" pitchFamily="34" charset="0"/>
              </a:rPr>
              <a:t>In 1941, he was awarded the Franklin Medal by the Franklin Institute in Philadelphia.</a:t>
            </a:r>
          </a:p>
          <a:p>
            <a:r>
              <a:rPr lang="en-US" b="0" i="0" dirty="0">
                <a:solidFill>
                  <a:schemeClr val="accent2">
                    <a:lumMod val="75000"/>
                  </a:schemeClr>
                </a:solidFill>
                <a:effectLst/>
                <a:latin typeface="Arial" panose="020B0604020202020204" pitchFamily="34" charset="0"/>
                <a:cs typeface="Arial" panose="020B0604020202020204" pitchFamily="34" charset="0"/>
              </a:rPr>
              <a:t>In 1954, he was awarded the Bharat </a:t>
            </a:r>
            <a:r>
              <a:rPr lang="en-US" b="0" i="0" dirty="0" err="1">
                <a:solidFill>
                  <a:schemeClr val="accent2">
                    <a:lumMod val="75000"/>
                  </a:schemeClr>
                </a:solidFill>
                <a:effectLst/>
                <a:latin typeface="Arial" panose="020B0604020202020204" pitchFamily="34" charset="0"/>
                <a:cs typeface="Arial" panose="020B0604020202020204" pitchFamily="34" charset="0"/>
              </a:rPr>
              <a:t>Ratna</a:t>
            </a:r>
            <a:endParaRPr lang="en-US" u="none" strike="noStrike" dirty="0">
              <a:solidFill>
                <a:schemeClr val="accent2">
                  <a:lumMod val="75000"/>
                </a:schemeClr>
              </a:solidFill>
              <a:latin typeface="Arial" panose="020B0604020202020204" pitchFamily="34" charset="0"/>
              <a:cs typeface="Arial" panose="020B0604020202020204" pitchFamily="34" charset="0"/>
            </a:endParaRPr>
          </a:p>
          <a:p>
            <a:r>
              <a:rPr lang="en-US" b="0" i="0" dirty="0">
                <a:solidFill>
                  <a:schemeClr val="accent2">
                    <a:lumMod val="75000"/>
                  </a:schemeClr>
                </a:solidFill>
                <a:effectLst/>
                <a:latin typeface="Arial" panose="020B0604020202020204" pitchFamily="34" charset="0"/>
                <a:cs typeface="Arial" panose="020B0604020202020204" pitchFamily="34" charset="0"/>
              </a:rPr>
              <a:t>In 1957, he was awarded the Lenin Peace Prize.</a:t>
            </a:r>
            <a:endParaRPr lang="en-IN" dirty="0">
              <a:solidFill>
                <a:schemeClr val="accent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3225740"/>
      </p:ext>
    </p:extLst>
  </p:cSld>
  <p:clrMapOvr>
    <a:masterClrMapping/>
  </p:clrMapOvr>
</p:sld>
</file>

<file path=ppt/theme/theme1.xml><?xml version="1.0" encoding="utf-8"?>
<a:theme xmlns:a="http://schemas.openxmlformats.org/drawingml/2006/main" name="Writing History Thesis by Slidesgo">
  <a:themeElements>
    <a:clrScheme name="Simple Light">
      <a:dk1>
        <a:srgbClr val="3F3742"/>
      </a:dk1>
      <a:lt1>
        <a:srgbClr val="FFFFFF"/>
      </a:lt1>
      <a:dk2>
        <a:srgbClr val="E26F0D"/>
      </a:dk2>
      <a:lt2>
        <a:srgbClr val="3F3742"/>
      </a:lt2>
      <a:accent1>
        <a:srgbClr val="FFF6E0"/>
      </a:accent1>
      <a:accent2>
        <a:srgbClr val="2CB960"/>
      </a:accent2>
      <a:accent3>
        <a:srgbClr val="E26F0D"/>
      </a:accent3>
      <a:accent4>
        <a:srgbClr val="37313A"/>
      </a:accent4>
      <a:accent5>
        <a:srgbClr val="FFF6E0"/>
      </a:accent5>
      <a:accent6>
        <a:srgbClr val="FFFFFF"/>
      </a:accent6>
      <a:hlink>
        <a:srgbClr val="37313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olabella template">
  <a:themeElements>
    <a:clrScheme name="Custom 347">
      <a:dk1>
        <a:srgbClr val="403228"/>
      </a:dk1>
      <a:lt1>
        <a:srgbClr val="FFFFFF"/>
      </a:lt1>
      <a:dk2>
        <a:srgbClr val="926940"/>
      </a:dk2>
      <a:lt2>
        <a:srgbClr val="F3EFEA"/>
      </a:lt2>
      <a:accent1>
        <a:srgbClr val="261408"/>
      </a:accent1>
      <a:accent2>
        <a:srgbClr val="8E5025"/>
      </a:accent2>
      <a:accent3>
        <a:srgbClr val="B68C68"/>
      </a:accent3>
      <a:accent4>
        <a:srgbClr val="E8DAC2"/>
      </a:accent4>
      <a:accent5>
        <a:srgbClr val="8E2525"/>
      </a:accent5>
      <a:accent6>
        <a:srgbClr val="B67068"/>
      </a:accent6>
      <a:hlink>
        <a:srgbClr val="40322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Writing History Thesis Orange variant by Slidesgo</Template>
  <TotalTime>145</TotalTime>
  <Words>900</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16</vt:i4>
      </vt:variant>
      <vt:variant>
        <vt:lpstr>Theme</vt:lpstr>
      </vt:variant>
      <vt:variant>
        <vt:i4>3</vt:i4>
      </vt:variant>
      <vt:variant>
        <vt:lpstr>Slide Titles</vt:lpstr>
      </vt:variant>
      <vt:variant>
        <vt:i4>12</vt:i4>
      </vt:variant>
    </vt:vector>
  </HeadingPairs>
  <TitlesOfParts>
    <vt:vector size="31" baseType="lpstr">
      <vt:lpstr>Arial</vt:lpstr>
      <vt:lpstr>Berkshire Swash</vt:lpstr>
      <vt:lpstr>Blackadder ITC</vt:lpstr>
      <vt:lpstr>Calibri</vt:lpstr>
      <vt:lpstr>Cinzel</vt:lpstr>
      <vt:lpstr>Edwardian Script ITC</vt:lpstr>
      <vt:lpstr>Georgia</vt:lpstr>
      <vt:lpstr>Libre Baskerville</vt:lpstr>
      <vt:lpstr>Livvic</vt:lpstr>
      <vt:lpstr>Merriweather</vt:lpstr>
      <vt:lpstr>Muli</vt:lpstr>
      <vt:lpstr>Nunito Light</vt:lpstr>
      <vt:lpstr>Proxima Nova</vt:lpstr>
      <vt:lpstr>Proxima Nova Semibold</vt:lpstr>
      <vt:lpstr>Roboto</vt:lpstr>
      <vt:lpstr>Rubik</vt:lpstr>
      <vt:lpstr>Writing History Thesis by Slidesgo</vt:lpstr>
      <vt:lpstr>Slidesgo Final Pages</vt:lpstr>
      <vt:lpstr>Dolabella template</vt:lpstr>
      <vt:lpstr>C.V.Raman The Nobel laureate in  physics</vt:lpstr>
      <vt:lpstr>PowerPoint Presentation</vt:lpstr>
      <vt:lpstr>Childhood &amp; Family details….</vt:lpstr>
      <vt:lpstr>Education:</vt:lpstr>
      <vt:lpstr>Raman’s Research with waves, sound and acoustics</vt:lpstr>
      <vt:lpstr>  </vt:lpstr>
      <vt:lpstr>Raman @ Nobel </vt:lpstr>
      <vt:lpstr>Important Contributions of Raman</vt:lpstr>
      <vt:lpstr>Awards </vt:lpstr>
      <vt:lpstr>Conclusion and Learnings:</vt:lpstr>
      <vt:lpstr>PowerPoint Presentation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HDPC Biography Presentation</dc:title>
  <dc:creator>Shreerang Mhatre</dc:creator>
  <cp:lastModifiedBy>Shreerang Mhatre</cp:lastModifiedBy>
  <cp:revision>18</cp:revision>
  <dcterms:created xsi:type="dcterms:W3CDTF">2022-05-26T14:32:46Z</dcterms:created>
  <dcterms:modified xsi:type="dcterms:W3CDTF">2022-06-02T03:54:46Z</dcterms:modified>
</cp:coreProperties>
</file>