
<file path=[Content_Types].xml><?xml version="1.0" encoding="utf-8"?>
<Types xmlns="http://schemas.openxmlformats.org/package/2006/content-types">
  <Default Extension="fntdata" ContentType="application/x-fontdata"/>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4"/>
  </p:notesMasterIdLst>
  <p:sldIdLst>
    <p:sldId id="256" r:id="rId2"/>
    <p:sldId id="257" r:id="rId3"/>
    <p:sldId id="258" r:id="rId4"/>
    <p:sldId id="259" r:id="rId5"/>
    <p:sldId id="260" r:id="rId6"/>
    <p:sldId id="263" r:id="rId7"/>
    <p:sldId id="261" r:id="rId8"/>
    <p:sldId id="275" r:id="rId9"/>
    <p:sldId id="262" r:id="rId10"/>
    <p:sldId id="284" r:id="rId11"/>
    <p:sldId id="274" r:id="rId12"/>
    <p:sldId id="278" r:id="rId13"/>
  </p:sldIdLst>
  <p:sldSz cx="9144000" cy="5143500" type="screen16x9"/>
  <p:notesSz cx="6858000" cy="9144000"/>
  <p:embeddedFontLst>
    <p:embeddedFont>
      <p:font typeface="Bebas Neue" panose="020B0604020202020204" charset="0"/>
      <p:regular r:id="rId15"/>
    </p:embeddedFont>
    <p:embeddedFont>
      <p:font typeface="Calibri" panose="020F0502020204030204" pitchFamily="34" charset="0"/>
      <p:regular r:id="rId16"/>
      <p:bold r:id="rId17"/>
      <p:italic r:id="rId18"/>
      <p:boldItalic r:id="rId19"/>
    </p:embeddedFont>
    <p:embeddedFont>
      <p:font typeface="Corbel Light" panose="020B0303020204020204" pitchFamily="34" charset="0"/>
      <p:regular r:id="rId20"/>
      <p:italic r:id="rId21"/>
    </p:embeddedFont>
    <p:embeddedFont>
      <p:font typeface="Josefin Slab SemiBold" pitchFamily="2" charset="0"/>
      <p:regular r:id="rId22"/>
      <p:bold r:id="rId23"/>
      <p:italic r:id="rId24"/>
      <p:boldItalic r:id="rId25"/>
    </p:embeddedFont>
    <p:embeddedFont>
      <p:font typeface="Lato" panose="020F0502020204030203" pitchFamily="34" charset="0"/>
      <p:regular r:id="rId26"/>
      <p:bold r:id="rId27"/>
      <p:italic r:id="rId28"/>
      <p:boldItalic r:id="rId29"/>
    </p:embeddedFont>
    <p:embeddedFont>
      <p:font typeface="Montserrat" panose="00000500000000000000" pitchFamily="2" charset="0"/>
      <p:regular r:id="rId30"/>
      <p:bold r:id="rId31"/>
      <p:italic r:id="rId32"/>
      <p:boldItalic r:id="rId33"/>
    </p:embeddedFont>
    <p:embeddedFont>
      <p:font typeface="Raleway" pitchFamily="2" charset="0"/>
      <p:regular r:id="rId34"/>
      <p:bold r:id="rId35"/>
      <p:italic r:id="rId36"/>
      <p:boldItalic r:id="rId37"/>
    </p:embeddedFont>
    <p:embeddedFont>
      <p:font typeface="Source Sans Pro" panose="020B0503030403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DA321A-582E-4A17-AEF0-AF71C0C2CC97}">
  <a:tblStyle styleId="{A0DA321A-582E-4A17-AEF0-AF71C0C2CC9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font" Target="fonts/font25.fntdata"/><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2.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font" Target="fonts/font2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 Id="rId20" Type="http://schemas.openxmlformats.org/officeDocument/2006/relationships/font" Target="fonts/font6.fntdata"/><Relationship Id="rId41" Type="http://schemas.openxmlformats.org/officeDocument/2006/relationships/font" Target="fonts/font2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e38dc7bb6a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e38dc7bb6a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4"/>
        <p:cNvGrpSpPr/>
        <p:nvPr/>
      </p:nvGrpSpPr>
      <p:grpSpPr>
        <a:xfrm>
          <a:off x="0" y="0"/>
          <a:ext cx="0" cy="0"/>
          <a:chOff x="0" y="0"/>
          <a:chExt cx="0" cy="0"/>
        </a:xfrm>
      </p:grpSpPr>
      <p:sp>
        <p:nvSpPr>
          <p:cNvPr id="3045" name="Google Shape;3045;ge29f085d7a_1_30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6" name="Google Shape;3046;ge29f085d7a_1_30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0"/>
        <p:cNvGrpSpPr/>
        <p:nvPr/>
      </p:nvGrpSpPr>
      <p:grpSpPr>
        <a:xfrm>
          <a:off x="0" y="0"/>
          <a:ext cx="0" cy="0"/>
          <a:chOff x="0" y="0"/>
          <a:chExt cx="0" cy="0"/>
        </a:xfrm>
      </p:grpSpPr>
      <p:sp>
        <p:nvSpPr>
          <p:cNvPr id="1451" name="Google Shape;1451;ge39e3565a8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2" name="Google Shape;1452;ge39e3565a8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0"/>
        <p:cNvGrpSpPr/>
        <p:nvPr/>
      </p:nvGrpSpPr>
      <p:grpSpPr>
        <a:xfrm>
          <a:off x="0" y="0"/>
          <a:ext cx="0" cy="0"/>
          <a:chOff x="0" y="0"/>
          <a:chExt cx="0" cy="0"/>
        </a:xfrm>
      </p:grpSpPr>
      <p:sp>
        <p:nvSpPr>
          <p:cNvPr id="2431" name="Google Shape;2431;ge29f085d7a_1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2" name="Google Shape;2432;ge29f085d7a_1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e1886a29ab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e1886a29ab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e1886a29ab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e1886a29ab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e1886a29ab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e1886a29ab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e38dc7bb6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e38dc7bb6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5"/>
        <p:cNvGrpSpPr/>
        <p:nvPr/>
      </p:nvGrpSpPr>
      <p:grpSpPr>
        <a:xfrm>
          <a:off x="0" y="0"/>
          <a:ext cx="0" cy="0"/>
          <a:chOff x="0" y="0"/>
          <a:chExt cx="0" cy="0"/>
        </a:xfrm>
      </p:grpSpPr>
      <p:sp>
        <p:nvSpPr>
          <p:cNvPr id="2286" name="Google Shape;2286;ge39e3565a8_0_6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7" name="Google Shape;2287;ge39e3565a8_0_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rot="10800000" flipH="1">
            <a:off x="7154325" y="3924763"/>
            <a:ext cx="474200" cy="1505350"/>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Google Shape;68;p2"/>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9" name="Google Shape;69;p2"/>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2601150" y="3162600"/>
            <a:ext cx="3941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38" name="Google Shape;338;p14"/>
          <p:cNvSpPr txBox="1">
            <a:spLocks noGrp="1"/>
          </p:cNvSpPr>
          <p:nvPr>
            <p:ph type="subTitle" idx="1"/>
          </p:nvPr>
        </p:nvSpPr>
        <p:spPr>
          <a:xfrm>
            <a:off x="1776005" y="1484125"/>
            <a:ext cx="5592000" cy="171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7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339" name="Google Shape;339;p14"/>
          <p:cNvGrpSpPr/>
          <p:nvPr/>
        </p:nvGrpSpPr>
        <p:grpSpPr>
          <a:xfrm flipH="1">
            <a:off x="7586434" y="1581995"/>
            <a:ext cx="2290315" cy="1518337"/>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55" name="Google Shape;355;p14"/>
          <p:cNvGrpSpPr/>
          <p:nvPr/>
        </p:nvGrpSpPr>
        <p:grpSpPr>
          <a:xfrm>
            <a:off x="-736445" y="1581995"/>
            <a:ext cx="2290315" cy="1518337"/>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71" name="Google Shape;371;p14"/>
          <p:cNvGrpSpPr/>
          <p:nvPr/>
        </p:nvGrpSpPr>
        <p:grpSpPr>
          <a:xfrm rot="10800000" flipH="1">
            <a:off x="3897588" y="4408140"/>
            <a:ext cx="482550" cy="1505350"/>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rot="10800000" flipH="1">
            <a:off x="2766863" y="4835190"/>
            <a:ext cx="929375" cy="1078300"/>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4"/>
          <p:cNvGrpSpPr/>
          <p:nvPr/>
        </p:nvGrpSpPr>
        <p:grpSpPr>
          <a:xfrm rot="10800000" flipH="1">
            <a:off x="2063963" y="4474240"/>
            <a:ext cx="1138350" cy="143925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14"/>
          <p:cNvGrpSpPr/>
          <p:nvPr/>
        </p:nvGrpSpPr>
        <p:grpSpPr>
          <a:xfrm rot="10800000" flipH="1">
            <a:off x="4772213" y="4408140"/>
            <a:ext cx="474200" cy="1505350"/>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14"/>
          <p:cNvGrpSpPr/>
          <p:nvPr/>
        </p:nvGrpSpPr>
        <p:grpSpPr>
          <a:xfrm rot="10800000" flipH="1">
            <a:off x="5456113" y="4835190"/>
            <a:ext cx="920275" cy="1078300"/>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14"/>
          <p:cNvGrpSpPr/>
          <p:nvPr/>
        </p:nvGrpSpPr>
        <p:grpSpPr>
          <a:xfrm rot="10800000" flipH="1">
            <a:off x="5950063" y="4474240"/>
            <a:ext cx="1129225" cy="143925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4">
  <p:cSld name="CUSTOM_1_1_1">
    <p:spTree>
      <p:nvGrpSpPr>
        <p:cNvPr id="1" name="Shape 537"/>
        <p:cNvGrpSpPr/>
        <p:nvPr/>
      </p:nvGrpSpPr>
      <p:grpSpPr>
        <a:xfrm>
          <a:off x="0" y="0"/>
          <a:ext cx="0" cy="0"/>
          <a:chOff x="0" y="0"/>
          <a:chExt cx="0" cy="0"/>
        </a:xfrm>
      </p:grpSpPr>
      <p:grpSp>
        <p:nvGrpSpPr>
          <p:cNvPr id="538" name="Google Shape;538;p21"/>
          <p:cNvGrpSpPr/>
          <p:nvPr/>
        </p:nvGrpSpPr>
        <p:grpSpPr>
          <a:xfrm rot="10800000" flipH="1">
            <a:off x="7503134" y="4535967"/>
            <a:ext cx="920275" cy="1078300"/>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21"/>
          <p:cNvGrpSpPr/>
          <p:nvPr/>
        </p:nvGrpSpPr>
        <p:grpSpPr>
          <a:xfrm rot="10800000" flipH="1">
            <a:off x="7997084" y="4251217"/>
            <a:ext cx="1129225" cy="143925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21"/>
          <p:cNvGrpSpPr/>
          <p:nvPr/>
        </p:nvGrpSpPr>
        <p:grpSpPr>
          <a:xfrm rot="10800000" flipH="1">
            <a:off x="8527088" y="4255494"/>
            <a:ext cx="2240950" cy="1657325"/>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1"/>
          <p:cNvGrpSpPr/>
          <p:nvPr/>
        </p:nvGrpSpPr>
        <p:grpSpPr>
          <a:xfrm rot="10800000">
            <a:off x="7021" y="-639006"/>
            <a:ext cx="1623175" cy="197265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4" name="Google Shape;554;p21"/>
          <p:cNvGrpSpPr/>
          <p:nvPr/>
        </p:nvGrpSpPr>
        <p:grpSpPr>
          <a:xfrm>
            <a:off x="-1256133" y="715243"/>
            <a:ext cx="2014791" cy="473128"/>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21"/>
          <p:cNvGrpSpPr/>
          <p:nvPr/>
        </p:nvGrpSpPr>
        <p:grpSpPr>
          <a:xfrm>
            <a:off x="-1179939" y="967068"/>
            <a:ext cx="2014791" cy="473128"/>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21"/>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803750" y="1813650"/>
            <a:ext cx="3372600" cy="696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atin typeface="Source Sans Pro"/>
                <a:ea typeface="Source Sans Pro"/>
                <a:cs typeface="Source Sans Pro"/>
                <a:sym typeface="Source Sans Pro"/>
              </a:defRPr>
            </a:lvl1pPr>
            <a:lvl2pPr lvl="1" rtl="0">
              <a:spcBef>
                <a:spcPts val="0"/>
              </a:spcBef>
              <a:spcAft>
                <a:spcPts val="0"/>
              </a:spcAft>
              <a:buSzPts val="3000"/>
              <a:buNone/>
              <a:defRPr sz="3000">
                <a:latin typeface="Source Sans Pro"/>
                <a:ea typeface="Source Sans Pro"/>
                <a:cs typeface="Source Sans Pro"/>
                <a:sym typeface="Source Sans Pro"/>
              </a:defRPr>
            </a:lvl2pPr>
            <a:lvl3pPr lvl="2" rtl="0">
              <a:spcBef>
                <a:spcPts val="0"/>
              </a:spcBef>
              <a:spcAft>
                <a:spcPts val="0"/>
              </a:spcAft>
              <a:buSzPts val="3000"/>
              <a:buNone/>
              <a:defRPr sz="3000">
                <a:latin typeface="Source Sans Pro"/>
                <a:ea typeface="Source Sans Pro"/>
                <a:cs typeface="Source Sans Pro"/>
                <a:sym typeface="Source Sans Pro"/>
              </a:defRPr>
            </a:lvl3pPr>
            <a:lvl4pPr lvl="3" rtl="0">
              <a:spcBef>
                <a:spcPts val="0"/>
              </a:spcBef>
              <a:spcAft>
                <a:spcPts val="0"/>
              </a:spcAft>
              <a:buSzPts val="3000"/>
              <a:buNone/>
              <a:defRPr sz="3000">
                <a:latin typeface="Source Sans Pro"/>
                <a:ea typeface="Source Sans Pro"/>
                <a:cs typeface="Source Sans Pro"/>
                <a:sym typeface="Source Sans Pro"/>
              </a:defRPr>
            </a:lvl4pPr>
            <a:lvl5pPr lvl="4" rtl="0">
              <a:spcBef>
                <a:spcPts val="0"/>
              </a:spcBef>
              <a:spcAft>
                <a:spcPts val="0"/>
              </a:spcAft>
              <a:buSzPts val="3000"/>
              <a:buNone/>
              <a:defRPr sz="3000">
                <a:latin typeface="Source Sans Pro"/>
                <a:ea typeface="Source Sans Pro"/>
                <a:cs typeface="Source Sans Pro"/>
                <a:sym typeface="Source Sans Pro"/>
              </a:defRPr>
            </a:lvl5pPr>
            <a:lvl6pPr lvl="5" rtl="0">
              <a:spcBef>
                <a:spcPts val="0"/>
              </a:spcBef>
              <a:spcAft>
                <a:spcPts val="0"/>
              </a:spcAft>
              <a:buSzPts val="3000"/>
              <a:buNone/>
              <a:defRPr sz="3000">
                <a:latin typeface="Source Sans Pro"/>
                <a:ea typeface="Source Sans Pro"/>
                <a:cs typeface="Source Sans Pro"/>
                <a:sym typeface="Source Sans Pro"/>
              </a:defRPr>
            </a:lvl6pPr>
            <a:lvl7pPr lvl="6" rtl="0">
              <a:spcBef>
                <a:spcPts val="0"/>
              </a:spcBef>
              <a:spcAft>
                <a:spcPts val="0"/>
              </a:spcAft>
              <a:buSzPts val="3000"/>
              <a:buNone/>
              <a:defRPr sz="3000">
                <a:latin typeface="Source Sans Pro"/>
                <a:ea typeface="Source Sans Pro"/>
                <a:cs typeface="Source Sans Pro"/>
                <a:sym typeface="Source Sans Pro"/>
              </a:defRPr>
            </a:lvl7pPr>
            <a:lvl8pPr lvl="7" rtl="0">
              <a:spcBef>
                <a:spcPts val="0"/>
              </a:spcBef>
              <a:spcAft>
                <a:spcPts val="0"/>
              </a:spcAft>
              <a:buSzPts val="3000"/>
              <a:buNone/>
              <a:defRPr sz="3000">
                <a:latin typeface="Source Sans Pro"/>
                <a:ea typeface="Source Sans Pro"/>
                <a:cs typeface="Source Sans Pro"/>
                <a:sym typeface="Source Sans Pro"/>
              </a:defRPr>
            </a:lvl8pPr>
            <a:lvl9pPr lvl="8" rtl="0">
              <a:spcBef>
                <a:spcPts val="0"/>
              </a:spcBef>
              <a:spcAft>
                <a:spcPts val="0"/>
              </a:spcAft>
              <a:buSzPts val="3000"/>
              <a:buNone/>
              <a:defRPr sz="3000">
                <a:latin typeface="Source Sans Pro"/>
                <a:ea typeface="Source Sans Pro"/>
                <a:cs typeface="Source Sans Pro"/>
                <a:sym typeface="Source Sans Pro"/>
              </a:defRPr>
            </a:lvl9pPr>
          </a:lstStyle>
          <a:p>
            <a:endParaRPr/>
          </a:p>
        </p:txBody>
      </p:sp>
      <p:sp>
        <p:nvSpPr>
          <p:cNvPr id="606" name="Google Shape;606;p23"/>
          <p:cNvSpPr txBox="1">
            <a:spLocks noGrp="1"/>
          </p:cNvSpPr>
          <p:nvPr>
            <p:ph type="subTitle" idx="1"/>
          </p:nvPr>
        </p:nvSpPr>
        <p:spPr>
          <a:xfrm>
            <a:off x="803738" y="2546138"/>
            <a:ext cx="3453900" cy="95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07" name="Google Shape;607;p23"/>
          <p:cNvGrpSpPr/>
          <p:nvPr/>
        </p:nvGrpSpPr>
        <p:grpSpPr>
          <a:xfrm>
            <a:off x="8429813" y="-482281"/>
            <a:ext cx="474200" cy="1505350"/>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23"/>
          <p:cNvGrpSpPr/>
          <p:nvPr/>
        </p:nvGrpSpPr>
        <p:grpSpPr>
          <a:xfrm>
            <a:off x="7118075" y="-467301"/>
            <a:ext cx="920275" cy="1078300"/>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3"/>
          <p:cNvGrpSpPr/>
          <p:nvPr/>
        </p:nvGrpSpPr>
        <p:grpSpPr>
          <a:xfrm>
            <a:off x="7612025" y="-1076901"/>
            <a:ext cx="1129225" cy="143925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23"/>
          <p:cNvGrpSpPr/>
          <p:nvPr/>
        </p:nvGrpSpPr>
        <p:grpSpPr>
          <a:xfrm>
            <a:off x="7970938" y="-761576"/>
            <a:ext cx="2240950" cy="1657325"/>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3"/>
          <p:cNvGrpSpPr/>
          <p:nvPr/>
        </p:nvGrpSpPr>
        <p:grpSpPr>
          <a:xfrm rot="10800000" flipH="1">
            <a:off x="-483489" y="4432692"/>
            <a:ext cx="2014791" cy="473128"/>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23"/>
          <p:cNvGrpSpPr/>
          <p:nvPr/>
        </p:nvGrpSpPr>
        <p:grpSpPr>
          <a:xfrm>
            <a:off x="-483497" y="4392827"/>
            <a:ext cx="2014791" cy="473128"/>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23"/>
          <p:cNvGrpSpPr/>
          <p:nvPr/>
        </p:nvGrpSpPr>
        <p:grpSpPr>
          <a:xfrm>
            <a:off x="239988" y="-482281"/>
            <a:ext cx="482550" cy="1505350"/>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3"/>
          <p:cNvGrpSpPr/>
          <p:nvPr/>
        </p:nvGrpSpPr>
        <p:grpSpPr>
          <a:xfrm>
            <a:off x="444769" y="-913981"/>
            <a:ext cx="482550" cy="1505350"/>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23"/>
          <p:cNvGrpSpPr/>
          <p:nvPr/>
        </p:nvGrpSpPr>
        <p:grpSpPr>
          <a:xfrm rot="5400000">
            <a:off x="965855" y="-856180"/>
            <a:ext cx="2290315" cy="1518337"/>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647"/>
        <p:cNvGrpSpPr/>
        <p:nvPr/>
      </p:nvGrpSpPr>
      <p:grpSpPr>
        <a:xfrm>
          <a:off x="0" y="0"/>
          <a:ext cx="0" cy="0"/>
          <a:chOff x="0" y="0"/>
          <a:chExt cx="0" cy="0"/>
        </a:xfrm>
      </p:grpSpPr>
      <p:grpSp>
        <p:nvGrpSpPr>
          <p:cNvPr id="648" name="Google Shape;648;p24"/>
          <p:cNvGrpSpPr/>
          <p:nvPr/>
        </p:nvGrpSpPr>
        <p:grpSpPr>
          <a:xfrm>
            <a:off x="1050348" y="-469529"/>
            <a:ext cx="1195349" cy="1078296"/>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24"/>
          <p:cNvGrpSpPr/>
          <p:nvPr/>
        </p:nvGrpSpPr>
        <p:grpSpPr>
          <a:xfrm rot="-5400000">
            <a:off x="-393663" y="-505555"/>
            <a:ext cx="2181860" cy="892524"/>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24"/>
          <p:cNvGrpSpPr/>
          <p:nvPr/>
        </p:nvGrpSpPr>
        <p:grpSpPr>
          <a:xfrm rot="-5400000">
            <a:off x="38041" y="-247490"/>
            <a:ext cx="2181860" cy="892524"/>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24"/>
          <p:cNvGrpSpPr/>
          <p:nvPr/>
        </p:nvGrpSpPr>
        <p:grpSpPr>
          <a:xfrm flipH="1">
            <a:off x="6888680" y="-997823"/>
            <a:ext cx="1994692" cy="2439924"/>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7" name="Google Shape;667;p24"/>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68" name="Google Shape;668;p24"/>
          <p:cNvSpPr txBox="1">
            <a:spLocks noGrp="1"/>
          </p:cNvSpPr>
          <p:nvPr>
            <p:ph type="body" idx="1"/>
          </p:nvPr>
        </p:nvSpPr>
        <p:spPr>
          <a:xfrm>
            <a:off x="713250" y="1342250"/>
            <a:ext cx="7717500" cy="32616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Clr>
                <a:schemeClr val="accent1"/>
              </a:buClr>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669" name="Google Shape;669;p24"/>
          <p:cNvGrpSpPr/>
          <p:nvPr/>
        </p:nvGrpSpPr>
        <p:grpSpPr>
          <a:xfrm>
            <a:off x="-272766" y="4539543"/>
            <a:ext cx="2014791" cy="473128"/>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24"/>
          <p:cNvGrpSpPr/>
          <p:nvPr/>
        </p:nvGrpSpPr>
        <p:grpSpPr>
          <a:xfrm>
            <a:off x="-217866" y="4785686"/>
            <a:ext cx="2014791" cy="473128"/>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24"/>
          <p:cNvGrpSpPr/>
          <p:nvPr/>
        </p:nvGrpSpPr>
        <p:grpSpPr>
          <a:xfrm rot="10800000">
            <a:off x="7239830" y="4310943"/>
            <a:ext cx="2014791" cy="473128"/>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8"/>
          <p:cNvGrpSpPr/>
          <p:nvPr/>
        </p:nvGrpSpPr>
        <p:grpSpPr>
          <a:xfrm rot="10800000" flipH="1">
            <a:off x="39853" y="-260807"/>
            <a:ext cx="2014791" cy="473128"/>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8"/>
          <p:cNvGrpSpPr/>
          <p:nvPr/>
        </p:nvGrpSpPr>
        <p:grpSpPr>
          <a:xfrm rot="10800000" flipH="1">
            <a:off x="7506654" y="4534879"/>
            <a:ext cx="920275" cy="1078300"/>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9"/>
          <p:cNvGrpSpPr/>
          <p:nvPr/>
        </p:nvGrpSpPr>
        <p:grpSpPr>
          <a:xfrm rot="10800000" flipH="1">
            <a:off x="-351289" y="128490"/>
            <a:ext cx="2014791" cy="473128"/>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9"/>
          <p:cNvGrpSpPr/>
          <p:nvPr/>
        </p:nvGrpSpPr>
        <p:grpSpPr>
          <a:xfrm rot="10800000" flipH="1">
            <a:off x="-407289" y="4585092"/>
            <a:ext cx="2014791" cy="473128"/>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9"/>
          <p:cNvGrpSpPr/>
          <p:nvPr/>
        </p:nvGrpSpPr>
        <p:grpSpPr>
          <a:xfrm rot="10800000" flipH="1">
            <a:off x="-198889" y="-100110"/>
            <a:ext cx="2014791" cy="473128"/>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BLANK_1_1_1_1_1_1_1_1_1">
    <p:spTree>
      <p:nvGrpSpPr>
        <p:cNvPr id="1"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0"/>
          <p:cNvGrpSpPr/>
          <p:nvPr/>
        </p:nvGrpSpPr>
        <p:grpSpPr>
          <a:xfrm rot="10800000" flipH="1">
            <a:off x="3706041" y="4534879"/>
            <a:ext cx="920275" cy="1078300"/>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0"/>
          <p:cNvGrpSpPr/>
          <p:nvPr/>
        </p:nvGrpSpPr>
        <p:grpSpPr>
          <a:xfrm rot="10800000" flipH="1">
            <a:off x="4199991" y="4173929"/>
            <a:ext cx="1129225" cy="143925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0"/>
          <p:cNvGrpSpPr/>
          <p:nvPr/>
        </p:nvGrpSpPr>
        <p:grpSpPr>
          <a:xfrm rot="5400000" flipH="1">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2450700" y="3072854"/>
            <a:ext cx="4242600" cy="61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2" name="Google Shape;72;p3"/>
          <p:cNvSpPr txBox="1">
            <a:spLocks noGrp="1"/>
          </p:cNvSpPr>
          <p:nvPr>
            <p:ph type="title" idx="2" hasCustomPrompt="1"/>
          </p:nvPr>
        </p:nvSpPr>
        <p:spPr>
          <a:xfrm>
            <a:off x="3995121" y="1227576"/>
            <a:ext cx="1157400" cy="11574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3"/>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4" name="Google Shape;74;p3"/>
          <p:cNvGrpSpPr/>
          <p:nvPr/>
        </p:nvGrpSpPr>
        <p:grpSpPr>
          <a:xfrm flipH="1">
            <a:off x="7153751" y="4056822"/>
            <a:ext cx="2074949" cy="962378"/>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 name="Google Shape;84;p3"/>
          <p:cNvGrpSpPr/>
          <p:nvPr/>
        </p:nvGrpSpPr>
        <p:grpSpPr>
          <a:xfrm flipH="1">
            <a:off x="323625" y="3807546"/>
            <a:ext cx="1138350" cy="1418750"/>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flipH="1">
            <a:off x="210775" y="4159825"/>
            <a:ext cx="929375" cy="10578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6993948" y="5750"/>
            <a:ext cx="1195349" cy="1078296"/>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3"/>
          <p:cNvGrpSpPr/>
          <p:nvPr/>
        </p:nvGrpSpPr>
        <p:grpSpPr>
          <a:xfrm>
            <a:off x="7810151" y="-104276"/>
            <a:ext cx="1129225" cy="143925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3"/>
          <p:cNvGrpSpPr/>
          <p:nvPr/>
        </p:nvGrpSpPr>
        <p:grpSpPr>
          <a:xfrm rot="10800000" flipH="1">
            <a:off x="-784112" y="147249"/>
            <a:ext cx="1138350" cy="1418750"/>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rot="10800000" flipH="1">
            <a:off x="-370081" y="-96211"/>
            <a:ext cx="1138350" cy="1418750"/>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rot="10800000" flipH="1">
            <a:off x="70117" y="-395120"/>
            <a:ext cx="1138350" cy="1418750"/>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07" name="Google Shape;107;p4"/>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200"/>
            </a:lvl1pPr>
            <a:lvl2pPr marL="914400" lvl="1" indent="-317500" rtl="0">
              <a:lnSpc>
                <a:spcPct val="100000"/>
              </a:lnSpc>
              <a:spcBef>
                <a:spcPts val="1600"/>
              </a:spcBef>
              <a:spcAft>
                <a:spcPts val="0"/>
              </a:spcAft>
              <a:buSzPts val="1400"/>
              <a:buFont typeface="Raleway"/>
              <a:buChar char="○"/>
              <a:defRPr/>
            </a:lvl2pPr>
            <a:lvl3pPr marL="1371600" lvl="2" indent="-317500" rtl="0">
              <a:lnSpc>
                <a:spcPct val="100000"/>
              </a:lnSpc>
              <a:spcBef>
                <a:spcPts val="1600"/>
              </a:spcBef>
              <a:spcAft>
                <a:spcPts val="0"/>
              </a:spcAft>
              <a:buSzPts val="1400"/>
              <a:buFont typeface="Raleway"/>
              <a:buChar char="■"/>
              <a:defRPr/>
            </a:lvl3pPr>
            <a:lvl4pPr marL="1828800" lvl="3" indent="-317500" rtl="0">
              <a:lnSpc>
                <a:spcPct val="100000"/>
              </a:lnSpc>
              <a:spcBef>
                <a:spcPts val="1600"/>
              </a:spcBef>
              <a:spcAft>
                <a:spcPts val="0"/>
              </a:spcAft>
              <a:buSzPts val="1400"/>
              <a:buFont typeface="Raleway"/>
              <a:buChar char="●"/>
              <a:defRPr/>
            </a:lvl4pPr>
            <a:lvl5pPr marL="2286000" lvl="4" indent="-317500" rtl="0">
              <a:lnSpc>
                <a:spcPct val="100000"/>
              </a:lnSpc>
              <a:spcBef>
                <a:spcPts val="1600"/>
              </a:spcBef>
              <a:spcAft>
                <a:spcPts val="0"/>
              </a:spcAft>
              <a:buSzPts val="1400"/>
              <a:buFont typeface="Raleway"/>
              <a:buChar char="○"/>
              <a:defRPr/>
            </a:lvl5pPr>
            <a:lvl6pPr marL="2743200" lvl="5" indent="-317500" rtl="0">
              <a:lnSpc>
                <a:spcPct val="100000"/>
              </a:lnSpc>
              <a:spcBef>
                <a:spcPts val="1600"/>
              </a:spcBef>
              <a:spcAft>
                <a:spcPts val="0"/>
              </a:spcAft>
              <a:buSzPts val="1400"/>
              <a:buFont typeface="Raleway"/>
              <a:buChar char="■"/>
              <a:defRPr/>
            </a:lvl6pPr>
            <a:lvl7pPr marL="3200400" lvl="6" indent="-317500" rtl="0">
              <a:lnSpc>
                <a:spcPct val="100000"/>
              </a:lnSpc>
              <a:spcBef>
                <a:spcPts val="1600"/>
              </a:spcBef>
              <a:spcAft>
                <a:spcPts val="0"/>
              </a:spcAft>
              <a:buSzPts val="1400"/>
              <a:buFont typeface="Raleway"/>
              <a:buChar char="●"/>
              <a:defRPr/>
            </a:lvl7pPr>
            <a:lvl8pPr marL="3657600" lvl="7" indent="-317500" rtl="0">
              <a:lnSpc>
                <a:spcPct val="100000"/>
              </a:lnSpc>
              <a:spcBef>
                <a:spcPts val="1600"/>
              </a:spcBef>
              <a:spcAft>
                <a:spcPts val="0"/>
              </a:spcAft>
              <a:buSzPts val="1400"/>
              <a:buFont typeface="Raleway"/>
              <a:buChar char="○"/>
              <a:defRPr/>
            </a:lvl8pPr>
            <a:lvl9pPr marL="4114800" lvl="8" indent="-317500" rtl="0">
              <a:lnSpc>
                <a:spcPct val="100000"/>
              </a:lnSpc>
              <a:spcBef>
                <a:spcPts val="1600"/>
              </a:spcBef>
              <a:spcAft>
                <a:spcPts val="1600"/>
              </a:spcAft>
              <a:buSzPts val="1400"/>
              <a:buFont typeface="Raleway"/>
              <a:buChar char="■"/>
              <a:defRPr/>
            </a:lvl9pPr>
          </a:lstStyle>
          <a:p>
            <a:endParaRPr/>
          </a:p>
        </p:txBody>
      </p:sp>
      <p:sp>
        <p:nvSpPr>
          <p:cNvPr id="108" name="Google Shape;108;p4"/>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SemiBold"/>
                <a:ea typeface="Josefin Slab SemiBold"/>
                <a:cs typeface="Josefin Slab SemiBold"/>
                <a:sym typeface="Josefin Slab SemiBold"/>
              </a:defRPr>
            </a:lvl1pPr>
            <a:lvl2pPr lvl="1">
              <a:buNone/>
              <a:defRPr>
                <a:solidFill>
                  <a:srgbClr val="434343"/>
                </a:solidFill>
                <a:latin typeface="Josefin Slab SemiBold"/>
                <a:ea typeface="Josefin Slab SemiBold"/>
                <a:cs typeface="Josefin Slab SemiBold"/>
                <a:sym typeface="Josefin Slab SemiBold"/>
              </a:defRPr>
            </a:lvl2pPr>
            <a:lvl3pPr lvl="2">
              <a:buNone/>
              <a:defRPr>
                <a:solidFill>
                  <a:srgbClr val="434343"/>
                </a:solidFill>
                <a:latin typeface="Josefin Slab SemiBold"/>
                <a:ea typeface="Josefin Slab SemiBold"/>
                <a:cs typeface="Josefin Slab SemiBold"/>
                <a:sym typeface="Josefin Slab SemiBold"/>
              </a:defRPr>
            </a:lvl3pPr>
            <a:lvl4pPr lvl="3">
              <a:buNone/>
              <a:defRPr>
                <a:solidFill>
                  <a:srgbClr val="434343"/>
                </a:solidFill>
                <a:latin typeface="Josefin Slab SemiBold"/>
                <a:ea typeface="Josefin Slab SemiBold"/>
                <a:cs typeface="Josefin Slab SemiBold"/>
                <a:sym typeface="Josefin Slab SemiBold"/>
              </a:defRPr>
            </a:lvl4pPr>
            <a:lvl5pPr lvl="4">
              <a:buNone/>
              <a:defRPr>
                <a:solidFill>
                  <a:srgbClr val="434343"/>
                </a:solidFill>
                <a:latin typeface="Josefin Slab SemiBold"/>
                <a:ea typeface="Josefin Slab SemiBold"/>
                <a:cs typeface="Josefin Slab SemiBold"/>
                <a:sym typeface="Josefin Slab SemiBold"/>
              </a:defRPr>
            </a:lvl5pPr>
            <a:lvl6pPr lvl="5">
              <a:buNone/>
              <a:defRPr>
                <a:solidFill>
                  <a:srgbClr val="434343"/>
                </a:solidFill>
                <a:latin typeface="Josefin Slab SemiBold"/>
                <a:ea typeface="Josefin Slab SemiBold"/>
                <a:cs typeface="Josefin Slab SemiBold"/>
                <a:sym typeface="Josefin Slab SemiBold"/>
              </a:defRPr>
            </a:lvl6pPr>
            <a:lvl7pPr lvl="6">
              <a:buNone/>
              <a:defRPr>
                <a:solidFill>
                  <a:srgbClr val="434343"/>
                </a:solidFill>
                <a:latin typeface="Josefin Slab SemiBold"/>
                <a:ea typeface="Josefin Slab SemiBold"/>
                <a:cs typeface="Josefin Slab SemiBold"/>
                <a:sym typeface="Josefin Slab SemiBold"/>
              </a:defRPr>
            </a:lvl7pPr>
            <a:lvl8pPr lvl="7">
              <a:buNone/>
              <a:defRPr>
                <a:solidFill>
                  <a:srgbClr val="434343"/>
                </a:solidFill>
                <a:latin typeface="Josefin Slab SemiBold"/>
                <a:ea typeface="Josefin Slab SemiBold"/>
                <a:cs typeface="Josefin Slab SemiBold"/>
                <a:sym typeface="Josefin Slab SemiBold"/>
              </a:defRPr>
            </a:lvl8pPr>
            <a:lvl9pPr lvl="8">
              <a:buNone/>
              <a:defRPr>
                <a:solidFill>
                  <a:srgbClr val="434343"/>
                </a:solidFill>
                <a:latin typeface="Josefin Slab SemiBold"/>
                <a:ea typeface="Josefin Slab SemiBold"/>
                <a:cs typeface="Josefin Slab SemiBold"/>
                <a:sym typeface="Josefin Slab SemiBold"/>
              </a:defRPr>
            </a:lvl9pPr>
          </a:lstStyle>
          <a:p>
            <a:pPr marL="0" lvl="0" indent="0" algn="l" rtl="0">
              <a:spcBef>
                <a:spcPts val="0"/>
              </a:spcBef>
              <a:spcAft>
                <a:spcPts val="0"/>
              </a:spcAft>
              <a:buNone/>
            </a:pPr>
            <a:fld id="{00000000-1234-1234-1234-123412341234}" type="slidenum">
              <a:rPr lang="en"/>
              <a:t>‹#›</a:t>
            </a:fld>
            <a:endParaRPr/>
          </a:p>
        </p:txBody>
      </p:sp>
      <p:grpSp>
        <p:nvGrpSpPr>
          <p:cNvPr id="109" name="Google Shape;109;p4"/>
          <p:cNvGrpSpPr/>
          <p:nvPr/>
        </p:nvGrpSpPr>
        <p:grpSpPr>
          <a:xfrm>
            <a:off x="7754575" y="3807546"/>
            <a:ext cx="1138350" cy="1418750"/>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4"/>
          <p:cNvGrpSpPr/>
          <p:nvPr/>
        </p:nvGrpSpPr>
        <p:grpSpPr>
          <a:xfrm>
            <a:off x="7619075" y="-472615"/>
            <a:ext cx="1623175" cy="143925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 name="Google Shape;119;p4"/>
          <p:cNvGrpSpPr/>
          <p:nvPr/>
        </p:nvGrpSpPr>
        <p:grpSpPr>
          <a:xfrm>
            <a:off x="8076400" y="4159825"/>
            <a:ext cx="929375" cy="10578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4"/>
          <p:cNvGrpSpPr/>
          <p:nvPr/>
        </p:nvGrpSpPr>
        <p:grpSpPr>
          <a:xfrm>
            <a:off x="-784112" y="3808068"/>
            <a:ext cx="1138350" cy="1418750"/>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571562" y="4051528"/>
            <a:ext cx="1138350" cy="1418750"/>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8"/>
        <p:cNvGrpSpPr/>
        <p:nvPr/>
      </p:nvGrpSpPr>
      <p:grpSpPr>
        <a:xfrm>
          <a:off x="0" y="0"/>
          <a:ext cx="0" cy="0"/>
          <a:chOff x="0" y="0"/>
          <a:chExt cx="0" cy="0"/>
        </a:xfrm>
      </p:grpSpPr>
      <p:grpSp>
        <p:nvGrpSpPr>
          <p:cNvPr id="129" name="Google Shape;129;p5"/>
          <p:cNvGrpSpPr/>
          <p:nvPr/>
        </p:nvGrpSpPr>
        <p:grpSpPr>
          <a:xfrm>
            <a:off x="288363" y="-791171"/>
            <a:ext cx="1368260" cy="1078296"/>
            <a:chOff x="4231725" y="-443721"/>
            <a:chExt cx="1368260" cy="1078296"/>
          </a:xfrm>
        </p:grpSpPr>
        <p:sp>
          <p:nvSpPr>
            <p:cNvPr id="130" name="Google Shape;130;p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5"/>
          <p:cNvGrpSpPr/>
          <p:nvPr/>
        </p:nvGrpSpPr>
        <p:grpSpPr>
          <a:xfrm>
            <a:off x="163463" y="-105375"/>
            <a:ext cx="1129225" cy="1439250"/>
            <a:chOff x="5173625" y="-443725"/>
            <a:chExt cx="1129225" cy="1439250"/>
          </a:xfrm>
        </p:grpSpPr>
        <p:sp>
          <p:nvSpPr>
            <p:cNvPr id="133" name="Google Shape;133;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5"/>
          <p:cNvGrpSpPr/>
          <p:nvPr/>
        </p:nvGrpSpPr>
        <p:grpSpPr>
          <a:xfrm flipH="1">
            <a:off x="7898942" y="-257775"/>
            <a:ext cx="920275" cy="1078300"/>
            <a:chOff x="4679675" y="-443725"/>
            <a:chExt cx="920275" cy="1078300"/>
          </a:xfrm>
        </p:grpSpPr>
        <p:sp>
          <p:nvSpPr>
            <p:cNvPr id="136" name="Google Shape;136;p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5"/>
          <p:cNvGrpSpPr/>
          <p:nvPr/>
        </p:nvGrpSpPr>
        <p:grpSpPr>
          <a:xfrm flipH="1">
            <a:off x="7348442" y="-105375"/>
            <a:ext cx="1129225" cy="1439250"/>
            <a:chOff x="5173625" y="-443725"/>
            <a:chExt cx="1129225" cy="1439250"/>
          </a:xfrm>
        </p:grpSpPr>
        <p:sp>
          <p:nvSpPr>
            <p:cNvPr id="139" name="Google Shape;139;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5"/>
          <p:cNvSpPr txBox="1">
            <a:spLocks noGrp="1"/>
          </p:cNvSpPr>
          <p:nvPr>
            <p:ph type="subTitle" idx="1"/>
          </p:nvPr>
        </p:nvSpPr>
        <p:spPr>
          <a:xfrm>
            <a:off x="1290763" y="3086429"/>
            <a:ext cx="2425500" cy="576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42" name="Google Shape;142;p5"/>
          <p:cNvSpPr txBox="1">
            <a:spLocks noGrp="1"/>
          </p:cNvSpPr>
          <p:nvPr>
            <p:ph type="subTitle" idx="2"/>
          </p:nvPr>
        </p:nvSpPr>
        <p:spPr>
          <a:xfrm>
            <a:off x="5427738" y="3086429"/>
            <a:ext cx="2425500" cy="5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43" name="Google Shape;143;p5"/>
          <p:cNvSpPr txBox="1">
            <a:spLocks noGrp="1"/>
          </p:cNvSpPr>
          <p:nvPr>
            <p:ph type="subTitle" idx="3"/>
          </p:nvPr>
        </p:nvSpPr>
        <p:spPr>
          <a:xfrm>
            <a:off x="1290775" y="3562899"/>
            <a:ext cx="2425500" cy="80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4" name="Google Shape;144;p5"/>
          <p:cNvSpPr txBox="1">
            <a:spLocks noGrp="1"/>
          </p:cNvSpPr>
          <p:nvPr>
            <p:ph type="subTitle" idx="4"/>
          </p:nvPr>
        </p:nvSpPr>
        <p:spPr>
          <a:xfrm>
            <a:off x="5427750" y="3562899"/>
            <a:ext cx="2425500" cy="80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5" name="Google Shape;145;p5"/>
          <p:cNvSpPr txBox="1">
            <a:spLocks noGrp="1"/>
          </p:cNvSpPr>
          <p:nvPr>
            <p:ph type="title"/>
          </p:nvPr>
        </p:nvSpPr>
        <p:spPr>
          <a:xfrm>
            <a:off x="1704750" y="539700"/>
            <a:ext cx="5734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grpSp>
        <p:nvGrpSpPr>
          <p:cNvPr id="147" name="Google Shape;147;p6"/>
          <p:cNvGrpSpPr/>
          <p:nvPr/>
        </p:nvGrpSpPr>
        <p:grpSpPr>
          <a:xfrm>
            <a:off x="-331199" y="-1100503"/>
            <a:ext cx="2948397" cy="2299878"/>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 name="Google Shape;161;p6"/>
          <p:cNvGrpSpPr/>
          <p:nvPr/>
        </p:nvGrpSpPr>
        <p:grpSpPr>
          <a:xfrm flipH="1">
            <a:off x="6526801" y="-1100503"/>
            <a:ext cx="2948397" cy="2299878"/>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5" name="Google Shape;175;p6"/>
          <p:cNvSpPr txBox="1">
            <a:spLocks noGrp="1"/>
          </p:cNvSpPr>
          <p:nvPr>
            <p:ph type="title"/>
          </p:nvPr>
        </p:nvSpPr>
        <p:spPr>
          <a:xfrm>
            <a:off x="2060700" y="539700"/>
            <a:ext cx="50226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6"/>
        <p:cNvGrpSpPr/>
        <p:nvPr/>
      </p:nvGrpSpPr>
      <p:grpSpPr>
        <a:xfrm>
          <a:off x="0" y="0"/>
          <a:ext cx="0" cy="0"/>
          <a:chOff x="0" y="0"/>
          <a:chExt cx="0" cy="0"/>
        </a:xfrm>
      </p:grpSpPr>
      <p:grpSp>
        <p:nvGrpSpPr>
          <p:cNvPr id="177" name="Google Shape;177;p7"/>
          <p:cNvGrpSpPr/>
          <p:nvPr/>
        </p:nvGrpSpPr>
        <p:grpSpPr>
          <a:xfrm>
            <a:off x="-240841" y="4543828"/>
            <a:ext cx="2014791" cy="473128"/>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7"/>
          <p:cNvGrpSpPr/>
          <p:nvPr/>
        </p:nvGrpSpPr>
        <p:grpSpPr>
          <a:xfrm>
            <a:off x="-185941" y="4793793"/>
            <a:ext cx="2014791" cy="473128"/>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7"/>
          <p:cNvGrpSpPr/>
          <p:nvPr/>
        </p:nvGrpSpPr>
        <p:grpSpPr>
          <a:xfrm>
            <a:off x="-27101" y="9826"/>
            <a:ext cx="1697125" cy="576045"/>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 name="Google Shape;192;p7"/>
          <p:cNvGrpSpPr/>
          <p:nvPr/>
        </p:nvGrpSpPr>
        <p:grpSpPr>
          <a:xfrm flipH="1">
            <a:off x="7374534" y="76783"/>
            <a:ext cx="2014791" cy="473128"/>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7"/>
          <p:cNvGrpSpPr/>
          <p:nvPr/>
        </p:nvGrpSpPr>
        <p:grpSpPr>
          <a:xfrm flipH="1">
            <a:off x="7472034" y="479147"/>
            <a:ext cx="2014791" cy="473128"/>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7"/>
          <p:cNvGrpSpPr/>
          <p:nvPr/>
        </p:nvGrpSpPr>
        <p:grpSpPr>
          <a:xfrm rot="10800000" flipH="1">
            <a:off x="6230050" y="4537371"/>
            <a:ext cx="920275" cy="1078300"/>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7"/>
          <p:cNvGrpSpPr/>
          <p:nvPr/>
        </p:nvGrpSpPr>
        <p:grpSpPr>
          <a:xfrm rot="10800000" flipH="1">
            <a:off x="6724000" y="4140263"/>
            <a:ext cx="1129225" cy="143925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7"/>
          <p:cNvSpPr txBox="1">
            <a:spLocks noGrp="1"/>
          </p:cNvSpPr>
          <p:nvPr>
            <p:ph type="title"/>
          </p:nvPr>
        </p:nvSpPr>
        <p:spPr>
          <a:xfrm>
            <a:off x="706725" y="980400"/>
            <a:ext cx="4254600" cy="8664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05" name="Google Shape;205;p7"/>
          <p:cNvSpPr txBox="1">
            <a:spLocks noGrp="1"/>
          </p:cNvSpPr>
          <p:nvPr>
            <p:ph type="body" idx="1"/>
          </p:nvPr>
        </p:nvSpPr>
        <p:spPr>
          <a:xfrm>
            <a:off x="713325" y="1770600"/>
            <a:ext cx="4254600" cy="24687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8142388" y="3383598"/>
            <a:ext cx="1138350" cy="1418750"/>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9"/>
          <p:cNvGrpSpPr/>
          <p:nvPr/>
        </p:nvGrpSpPr>
        <p:grpSpPr>
          <a:xfrm rot="-5400000" flipH="1">
            <a:off x="8374988" y="3596148"/>
            <a:ext cx="1138350" cy="1418750"/>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272766" y="74745"/>
            <a:ext cx="2014791" cy="473128"/>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9"/>
          <p:cNvGrpSpPr/>
          <p:nvPr/>
        </p:nvGrpSpPr>
        <p:grpSpPr>
          <a:xfrm>
            <a:off x="7413751" y="76596"/>
            <a:ext cx="2033837" cy="1117221"/>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 name="Google Shape;257;p9"/>
          <p:cNvGrpSpPr/>
          <p:nvPr/>
        </p:nvGrpSpPr>
        <p:grpSpPr>
          <a:xfrm>
            <a:off x="-370266" y="473288"/>
            <a:ext cx="2014791" cy="473128"/>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9"/>
          <p:cNvSpPr txBox="1">
            <a:spLocks noGrp="1"/>
          </p:cNvSpPr>
          <p:nvPr>
            <p:ph type="title"/>
          </p:nvPr>
        </p:nvSpPr>
        <p:spPr>
          <a:xfrm>
            <a:off x="4691075" y="1303150"/>
            <a:ext cx="3663300" cy="71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1" name="Google Shape;261;p9"/>
          <p:cNvSpPr txBox="1">
            <a:spLocks noGrp="1"/>
          </p:cNvSpPr>
          <p:nvPr>
            <p:ph type="subTitle" idx="1"/>
          </p:nvPr>
        </p:nvSpPr>
        <p:spPr>
          <a:xfrm>
            <a:off x="4691175" y="2143100"/>
            <a:ext cx="3663300" cy="1679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713325"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0" name="Google Shape;300;p13"/>
          <p:cNvSpPr txBox="1">
            <a:spLocks noGrp="1"/>
          </p:cNvSpPr>
          <p:nvPr>
            <p:ph type="title" idx="2" hasCustomPrompt="1"/>
          </p:nvPr>
        </p:nvSpPr>
        <p:spPr>
          <a:xfrm>
            <a:off x="713325"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2" name="Google Shape;302;p13"/>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3" name="Google Shape;303;p13"/>
          <p:cNvSpPr txBox="1">
            <a:spLocks noGrp="1"/>
          </p:cNvSpPr>
          <p:nvPr>
            <p:ph type="title" idx="4" hasCustomPrompt="1"/>
          </p:nvPr>
        </p:nvSpPr>
        <p:spPr>
          <a:xfrm>
            <a:off x="3878250"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5" name="Google Shape;305;p13"/>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306" name="Google Shape;306;p13"/>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7" name="Google Shape;307;p13"/>
          <p:cNvSpPr txBox="1">
            <a:spLocks noGrp="1"/>
          </p:cNvSpPr>
          <p:nvPr>
            <p:ph type="title" idx="8" hasCustomPrompt="1"/>
          </p:nvPr>
        </p:nvSpPr>
        <p:spPr>
          <a:xfrm>
            <a:off x="720000"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subTitle" idx="9"/>
          </p:nvPr>
        </p:nvSpPr>
        <p:spPr>
          <a:xfrm>
            <a:off x="719988"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9" name="Google Shape;309;p13"/>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10" name="Google Shape;310;p13"/>
          <p:cNvSpPr txBox="1">
            <a:spLocks noGrp="1"/>
          </p:cNvSpPr>
          <p:nvPr>
            <p:ph type="title" idx="14" hasCustomPrompt="1"/>
          </p:nvPr>
        </p:nvSpPr>
        <p:spPr>
          <a:xfrm>
            <a:off x="3884925"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a:spLocks noGrp="1"/>
          </p:cNvSpPr>
          <p:nvPr>
            <p:ph type="subTitle" idx="15"/>
          </p:nvPr>
        </p:nvSpPr>
        <p:spPr>
          <a:xfrm>
            <a:off x="3884913"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312" name="Google Shape;312;p13"/>
          <p:cNvGrpSpPr/>
          <p:nvPr/>
        </p:nvGrpSpPr>
        <p:grpSpPr>
          <a:xfrm>
            <a:off x="7730824" y="2876232"/>
            <a:ext cx="1697125" cy="138273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3"/>
          <p:cNvGrpSpPr/>
          <p:nvPr/>
        </p:nvGrpSpPr>
        <p:grpSpPr>
          <a:xfrm>
            <a:off x="8620769" y="604477"/>
            <a:ext cx="640686" cy="543853"/>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8" r:id="rId8"/>
    <p:sldLayoutId id="2147483659" r:id="rId9"/>
    <p:sldLayoutId id="2147483660" r:id="rId10"/>
    <p:sldLayoutId id="2147483667" r:id="rId11"/>
    <p:sldLayoutId id="2147483669" r:id="rId12"/>
    <p:sldLayoutId id="2147483670" r:id="rId13"/>
    <p:sldLayoutId id="2147483674" r:id="rId14"/>
    <p:sldLayoutId id="2147483675" r:id="rId15"/>
    <p:sldLayoutId id="2147483676"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www.tinkercad.com/things/bDWDQw6qgFC-111056-shreerang-mhatre-basic-arduino-calculator/editel" TargetMode="External"/><Relationship Id="rId7"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hyperlink" Target="https://www.engineersgarage.com/calculator-using-arduino/" TargetMode="External"/><Relationship Id="rId5" Type="http://schemas.openxmlformats.org/officeDocument/2006/relationships/hyperlink" Target="https://www.learnelectronicsindia.com/post/arduino-diy-calculator-using-a-4-4-keypad-and-16-2-lcd-display" TargetMode="External"/><Relationship Id="rId4" Type="http://schemas.openxmlformats.org/officeDocument/2006/relationships/hyperlink" Target="https://learn.sparkfun.com/tutorials/what-is-an-arduino/al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33"/>
          <p:cNvSpPr txBox="1">
            <a:spLocks noGrp="1"/>
          </p:cNvSpPr>
          <p:nvPr>
            <p:ph type="ctrTitle"/>
          </p:nvPr>
        </p:nvSpPr>
        <p:spPr>
          <a:xfrm>
            <a:off x="914785" y="853162"/>
            <a:ext cx="5800766" cy="10882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latin typeface="Corbel Light" panose="020B0303020204020204" pitchFamily="34" charset="0"/>
              </a:rPr>
              <a:t>FY </a:t>
            </a:r>
            <a:r>
              <a:rPr lang="en-IN" sz="2400" dirty="0" err="1">
                <a:latin typeface="Corbel Light" panose="020B0303020204020204" pitchFamily="34" charset="0"/>
              </a:rPr>
              <a:t>B.Tech</a:t>
            </a:r>
            <a:br>
              <a:rPr lang="en-IN" sz="2400" dirty="0">
                <a:latin typeface="Corbel Light" panose="020B0303020204020204" pitchFamily="34" charset="0"/>
              </a:rPr>
            </a:br>
            <a:r>
              <a:rPr lang="en-IN" sz="2400" dirty="0">
                <a:latin typeface="Corbel Light" panose="020B0303020204020204" pitchFamily="34" charset="0"/>
              </a:rPr>
              <a:t>Trimester-2   2021-22</a:t>
            </a:r>
            <a:endParaRPr sz="2400" dirty="0">
              <a:latin typeface="Corbel Light" panose="020B0303020204020204" pitchFamily="34" charset="0"/>
            </a:endParaRPr>
          </a:p>
        </p:txBody>
      </p:sp>
      <p:sp>
        <p:nvSpPr>
          <p:cNvPr id="865" name="Google Shape;865;p33"/>
          <p:cNvSpPr txBox="1">
            <a:spLocks noGrp="1"/>
          </p:cNvSpPr>
          <p:nvPr>
            <p:ph type="subTitle" idx="1"/>
          </p:nvPr>
        </p:nvSpPr>
        <p:spPr>
          <a:xfrm>
            <a:off x="897218" y="2002745"/>
            <a:ext cx="6007640" cy="187129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latin typeface="Calibri" panose="020F0502020204030204" pitchFamily="34" charset="0"/>
                <a:cs typeface="Calibri" panose="020F0502020204030204" pitchFamily="34" charset="0"/>
              </a:rPr>
              <a:t>Basic Arduino Calculator</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BY</a:t>
            </a:r>
          </a:p>
          <a:p>
            <a:pPr marL="0" lvl="0" indent="0" algn="ctr" rtl="0">
              <a:spcBef>
                <a:spcPts val="0"/>
              </a:spcBef>
              <a:spcAft>
                <a:spcPts val="0"/>
              </a:spcAft>
              <a:buNone/>
            </a:pPr>
            <a:r>
              <a:rPr lang="en-US" dirty="0"/>
              <a:t>Shreerang Mhatre                            </a:t>
            </a:r>
          </a:p>
          <a:p>
            <a:pPr marL="0" lvl="0" indent="0" algn="ctr" rtl="0">
              <a:spcBef>
                <a:spcPts val="0"/>
              </a:spcBef>
              <a:spcAft>
                <a:spcPts val="0"/>
              </a:spcAft>
              <a:buNone/>
            </a:pPr>
            <a:r>
              <a:rPr lang="en-US" dirty="0"/>
              <a:t> FY Division: 11, Batch: K3</a:t>
            </a:r>
          </a:p>
          <a:p>
            <a:pPr marL="0" lvl="0" indent="0" algn="ctr" rtl="0">
              <a:spcBef>
                <a:spcPts val="0"/>
              </a:spcBef>
              <a:spcAft>
                <a:spcPts val="0"/>
              </a:spcAft>
              <a:buNone/>
            </a:pPr>
            <a:r>
              <a:rPr lang="en-US" dirty="0"/>
              <a:t> (1032211745)</a:t>
            </a:r>
          </a:p>
          <a:p>
            <a:pPr marL="0" lvl="0" indent="0" algn="ctr" rtl="0">
              <a:spcBef>
                <a:spcPts val="0"/>
              </a:spcBef>
              <a:spcAft>
                <a:spcPts val="0"/>
              </a:spcAft>
              <a:buNone/>
            </a:pPr>
            <a:r>
              <a:rPr lang="en-US" dirty="0"/>
              <a:t>(111056)</a:t>
            </a:r>
          </a:p>
        </p:txBody>
      </p:sp>
      <p:grpSp>
        <p:nvGrpSpPr>
          <p:cNvPr id="866" name="Google Shape;866;p33"/>
          <p:cNvGrpSpPr/>
          <p:nvPr/>
        </p:nvGrpSpPr>
        <p:grpSpPr>
          <a:xfrm>
            <a:off x="-85249" y="4056822"/>
            <a:ext cx="2074949" cy="962378"/>
            <a:chOff x="-85249" y="3960975"/>
            <a:chExt cx="2074949" cy="962378"/>
          </a:xfrm>
        </p:grpSpPr>
        <p:grpSp>
          <p:nvGrpSpPr>
            <p:cNvPr id="867" name="Google Shape;867;p33"/>
            <p:cNvGrpSpPr/>
            <p:nvPr/>
          </p:nvGrpSpPr>
          <p:grpSpPr>
            <a:xfrm>
              <a:off x="-44137" y="3960975"/>
              <a:ext cx="2033837" cy="459179"/>
              <a:chOff x="-101291" y="3971002"/>
              <a:chExt cx="2033837" cy="459179"/>
            </a:xfrm>
          </p:grpSpPr>
          <p:sp>
            <p:nvSpPr>
              <p:cNvPr id="868" name="Google Shape;868;p3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33"/>
            <p:cNvGrpSpPr/>
            <p:nvPr/>
          </p:nvGrpSpPr>
          <p:grpSpPr>
            <a:xfrm>
              <a:off x="-85249" y="4203623"/>
              <a:ext cx="2014791" cy="469195"/>
              <a:chOff x="-35118" y="4163517"/>
              <a:chExt cx="2014791" cy="469195"/>
            </a:xfrm>
          </p:grpSpPr>
          <p:sp>
            <p:nvSpPr>
              <p:cNvPr id="871" name="Google Shape;871;p3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33"/>
            <p:cNvGrpSpPr/>
            <p:nvPr/>
          </p:nvGrpSpPr>
          <p:grpSpPr>
            <a:xfrm>
              <a:off x="-85249" y="4454155"/>
              <a:ext cx="2014791" cy="469199"/>
              <a:chOff x="-35118" y="4345992"/>
              <a:chExt cx="2014791" cy="469199"/>
            </a:xfrm>
          </p:grpSpPr>
          <p:sp>
            <p:nvSpPr>
              <p:cNvPr id="874" name="Google Shape;874;p3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6" name="Google Shape;876;p33"/>
          <p:cNvGrpSpPr/>
          <p:nvPr/>
        </p:nvGrpSpPr>
        <p:grpSpPr>
          <a:xfrm>
            <a:off x="746475" y="-467301"/>
            <a:ext cx="2249325" cy="1657325"/>
            <a:chOff x="746475" y="-443725"/>
            <a:chExt cx="2249325" cy="1657325"/>
          </a:xfrm>
        </p:grpSpPr>
        <p:sp>
          <p:nvSpPr>
            <p:cNvPr id="877" name="Google Shape;877;p33"/>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33"/>
          <p:cNvGrpSpPr/>
          <p:nvPr/>
        </p:nvGrpSpPr>
        <p:grpSpPr>
          <a:xfrm>
            <a:off x="4603700" y="-467301"/>
            <a:ext cx="2240950" cy="1657325"/>
            <a:chOff x="4603700" y="-443725"/>
            <a:chExt cx="2240950" cy="1657325"/>
          </a:xfrm>
        </p:grpSpPr>
        <p:sp>
          <p:nvSpPr>
            <p:cNvPr id="880" name="Google Shape;880;p3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33"/>
          <p:cNvGrpSpPr/>
          <p:nvPr/>
        </p:nvGrpSpPr>
        <p:grpSpPr>
          <a:xfrm rot="-2700000">
            <a:off x="6490736" y="438502"/>
            <a:ext cx="3288742" cy="3288676"/>
            <a:chOff x="7037775" y="2589850"/>
            <a:chExt cx="2493825" cy="2493775"/>
          </a:xfrm>
        </p:grpSpPr>
        <p:grpSp>
          <p:nvGrpSpPr>
            <p:cNvPr id="883" name="Google Shape;883;p33"/>
            <p:cNvGrpSpPr/>
            <p:nvPr/>
          </p:nvGrpSpPr>
          <p:grpSpPr>
            <a:xfrm>
              <a:off x="7037775" y="3117000"/>
              <a:ext cx="1966625" cy="1966625"/>
              <a:chOff x="7037775" y="3117000"/>
              <a:chExt cx="1966625" cy="1966625"/>
            </a:xfrm>
          </p:grpSpPr>
          <p:sp>
            <p:nvSpPr>
              <p:cNvPr id="884" name="Google Shape;884;p33"/>
              <p:cNvSpPr/>
              <p:nvPr/>
            </p:nvSpPr>
            <p:spPr>
              <a:xfrm>
                <a:off x="7268000" y="3348775"/>
                <a:ext cx="1504625" cy="752300"/>
              </a:xfrm>
              <a:custGeom>
                <a:avLst/>
                <a:gdLst/>
                <a:ahLst/>
                <a:cxnLst/>
                <a:rect l="l" t="t" r="r" b="b"/>
                <a:pathLst>
                  <a:path w="60185" h="30092" fill="none" extrusionOk="0">
                    <a:moveTo>
                      <a:pt x="1" y="9727"/>
                    </a:moveTo>
                    <a:lnTo>
                      <a:pt x="11673" y="21368"/>
                    </a:lnTo>
                    <a:lnTo>
                      <a:pt x="22159" y="21368"/>
                    </a:lnTo>
                    <a:lnTo>
                      <a:pt x="30093" y="13435"/>
                    </a:lnTo>
                    <a:lnTo>
                      <a:pt x="30093" y="30092"/>
                    </a:lnTo>
                    <a:lnTo>
                      <a:pt x="6018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3"/>
              <p:cNvSpPr/>
              <p:nvPr/>
            </p:nvSpPr>
            <p:spPr>
              <a:xfrm>
                <a:off x="7883525" y="3511375"/>
                <a:ext cx="299425" cy="284225"/>
              </a:xfrm>
              <a:custGeom>
                <a:avLst/>
                <a:gdLst/>
                <a:ahLst/>
                <a:cxnLst/>
                <a:rect l="l" t="t" r="r" b="b"/>
                <a:pathLst>
                  <a:path w="11977" h="11369" fill="none" extrusionOk="0">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3"/>
              <p:cNvSpPr/>
              <p:nvPr/>
            </p:nvSpPr>
            <p:spPr>
              <a:xfrm>
                <a:off x="7529425" y="3857575"/>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3"/>
              <p:cNvSpPr/>
              <p:nvPr/>
            </p:nvSpPr>
            <p:spPr>
              <a:xfrm>
                <a:off x="7791575" y="3857575"/>
                <a:ext cx="60525" cy="49600"/>
              </a:xfrm>
              <a:custGeom>
                <a:avLst/>
                <a:gdLst/>
                <a:ahLst/>
                <a:cxnLst/>
                <a:rect l="l" t="t" r="r" b="b"/>
                <a:pathLst>
                  <a:path w="2421" h="1984" extrusionOk="0">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3"/>
              <p:cNvSpPr/>
              <p:nvPr/>
            </p:nvSpPr>
            <p:spPr>
              <a:xfrm>
                <a:off x="7989150" y="4074925"/>
                <a:ext cx="59750" cy="50075"/>
              </a:xfrm>
              <a:custGeom>
                <a:avLst/>
                <a:gdLst/>
                <a:ahLst/>
                <a:cxnLst/>
                <a:rect l="l" t="t" r="r" b="b"/>
                <a:pathLst>
                  <a:path w="2390" h="2003" extrusionOk="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7037775" y="3117000"/>
                <a:ext cx="1966625" cy="1966625"/>
              </a:xfrm>
              <a:custGeom>
                <a:avLst/>
                <a:gdLst/>
                <a:ahLst/>
                <a:cxnLst/>
                <a:rect l="l" t="t" r="r" b="b"/>
                <a:pathLst>
                  <a:path w="78665" h="78665" fill="none" extrusionOk="0">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7333350" y="3412600"/>
                <a:ext cx="1375450" cy="1375425"/>
              </a:xfrm>
              <a:custGeom>
                <a:avLst/>
                <a:gdLst/>
                <a:ahLst/>
                <a:cxnLst/>
                <a:rect l="l" t="t" r="r" b="b"/>
                <a:pathLst>
                  <a:path w="55018" h="55017" fill="none" extrusionOk="0">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7240650" y="3319900"/>
                <a:ext cx="1560850" cy="1560825"/>
              </a:xfrm>
              <a:custGeom>
                <a:avLst/>
                <a:gdLst/>
                <a:ahLst/>
                <a:cxnLst/>
                <a:rect l="l" t="t" r="r" b="b"/>
                <a:pathLst>
                  <a:path w="62434" h="62433" fill="none" extrusionOk="0">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7898725" y="4005675"/>
                <a:ext cx="227200" cy="189100"/>
              </a:xfrm>
              <a:custGeom>
                <a:avLst/>
                <a:gdLst/>
                <a:ahLst/>
                <a:cxnLst/>
                <a:rect l="l" t="t" r="r" b="b"/>
                <a:pathLst>
                  <a:path w="9088" h="7564" extrusionOk="0">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7869075" y="3947550"/>
                <a:ext cx="304000" cy="304750"/>
              </a:xfrm>
              <a:custGeom>
                <a:avLst/>
                <a:gdLst/>
                <a:ahLst/>
                <a:cxnLst/>
                <a:rect l="l" t="t" r="r" b="b"/>
                <a:pathLst>
                  <a:path w="12160" h="12190" fill="none" extrusionOk="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7992200" y="4076575"/>
                <a:ext cx="53200" cy="49750"/>
              </a:xfrm>
              <a:custGeom>
                <a:avLst/>
                <a:gdLst/>
                <a:ahLst/>
                <a:cxnLst/>
                <a:rect l="l" t="t" r="r" b="b"/>
                <a:pathLst>
                  <a:path w="2128" h="1990" extrusionOk="0">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7991200" y="3641863"/>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96" name="Google Shape;896;p33"/>
            <p:cNvCxnSpPr/>
            <p:nvPr/>
          </p:nvCxnSpPr>
          <p:spPr>
            <a:xfrm rot="10800000" flipH="1">
              <a:off x="8619300" y="2589850"/>
              <a:ext cx="912300" cy="912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47"/>
        <p:cNvGrpSpPr/>
        <p:nvPr/>
      </p:nvGrpSpPr>
      <p:grpSpPr>
        <a:xfrm>
          <a:off x="0" y="0"/>
          <a:ext cx="0" cy="0"/>
          <a:chOff x="0" y="0"/>
          <a:chExt cx="0" cy="0"/>
        </a:xfrm>
      </p:grpSpPr>
      <p:sp>
        <p:nvSpPr>
          <p:cNvPr id="3048" name="Google Shape;3048;p61"/>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p>
            <a:pPr algn="ctr"/>
            <a:r>
              <a:rPr lang="en-IN" sz="2800" b="1" dirty="0">
                <a:solidFill>
                  <a:schemeClr val="tx1"/>
                </a:solidFill>
                <a:latin typeface="Montserrat" panose="00000500000000000000" pitchFamily="2" charset="0"/>
              </a:rPr>
              <a:t>Conclusion</a:t>
            </a:r>
          </a:p>
        </p:txBody>
      </p:sp>
      <p:sp>
        <p:nvSpPr>
          <p:cNvPr id="3049" name="Google Shape;3049;p61"/>
          <p:cNvSpPr txBox="1">
            <a:spLocks noGrp="1"/>
          </p:cNvSpPr>
          <p:nvPr>
            <p:ph type="body" idx="1"/>
          </p:nvPr>
        </p:nvSpPr>
        <p:spPr>
          <a:xfrm>
            <a:off x="713250" y="940950"/>
            <a:ext cx="7717500" cy="3261600"/>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FFFFFF"/>
                </a:solidFill>
                <a:effectLst/>
                <a:uLnTx/>
                <a:uFillTx/>
                <a:latin typeface="Source Sans Pro" panose="020B0503030403020204" pitchFamily="34" charset="0"/>
                <a:ea typeface="Source Sans Pro" panose="020B0503030403020204" pitchFamily="34" charset="0"/>
                <a:cs typeface="Arial"/>
                <a:sym typeface="Arial"/>
              </a:rPr>
              <a:t>               Although this project is a simple calculator made with an Arduino, it mainly explains how to use a keypad to acquire characters and form a whole number out of individually entered characters. It also explains how to control an LCD connected to an Arduino and combine the two into a functional calculator.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FFFFFF"/>
                </a:solidFill>
                <a:effectLst/>
                <a:uLnTx/>
                <a:uFillTx/>
                <a:latin typeface="Source Sans Pro" panose="020B0503030403020204" pitchFamily="34" charset="0"/>
                <a:ea typeface="Source Sans Pro" panose="020B0503030403020204" pitchFamily="34" charset="0"/>
                <a:cs typeface="Arial"/>
                <a:sym typeface="Arial"/>
              </a:rPr>
              <a:t>               This program is limited by the Arduino's platform variables and math, Arduino has limitations when it comes to big numbers and floating point. For example, when it comes to floating point numbers, you have float and double. Double should have bigger precision than float, but on Arduino that is not the case. So using double instead of float will not give higher precision unless you are using an Arduino Due.</a:t>
            </a:r>
            <a:endParaRPr kumimoji="0" lang="en-IN" sz="1600" b="0" i="0" u="none" strike="noStrike" kern="0" cap="none" spc="0" normalizeH="0" baseline="0" noProof="0" dirty="0">
              <a:ln>
                <a:noFill/>
              </a:ln>
              <a:solidFill>
                <a:srgbClr val="FFFFFF"/>
              </a:solidFill>
              <a:effectLst/>
              <a:uLnTx/>
              <a:uFillTx/>
              <a:latin typeface="Source Sans Pro" panose="020B0503030403020204" pitchFamily="34" charset="0"/>
              <a:ea typeface="Source Sans Pro" panose="020B0503030403020204" pitchFamily="34" charset="0"/>
              <a:cs typeface="Arial"/>
              <a:sym typeface="Arial"/>
            </a:endParaRPr>
          </a:p>
        </p:txBody>
      </p:sp>
      <p:pic>
        <p:nvPicPr>
          <p:cNvPr id="2" name="Picture 1">
            <a:extLst>
              <a:ext uri="{FF2B5EF4-FFF2-40B4-BE49-F238E27FC236}">
                <a16:creationId xmlns:a16="http://schemas.microsoft.com/office/drawing/2014/main" id="{8E9F465D-0087-450E-B859-E46095A2160C}"/>
              </a:ext>
            </a:extLst>
          </p:cNvPr>
          <p:cNvPicPr>
            <a:picLocks noChangeAspect="1"/>
          </p:cNvPicPr>
          <p:nvPr/>
        </p:nvPicPr>
        <p:blipFill>
          <a:blip r:embed="rId3"/>
          <a:stretch>
            <a:fillRect/>
          </a:stretch>
        </p:blipFill>
        <p:spPr>
          <a:xfrm>
            <a:off x="2922875" y="607947"/>
            <a:ext cx="335309" cy="341406"/>
          </a:xfrm>
          <a:prstGeom prst="rect">
            <a:avLst/>
          </a:prstGeom>
        </p:spPr>
      </p:pic>
      <p:pic>
        <p:nvPicPr>
          <p:cNvPr id="3" name="Picture 2">
            <a:extLst>
              <a:ext uri="{FF2B5EF4-FFF2-40B4-BE49-F238E27FC236}">
                <a16:creationId xmlns:a16="http://schemas.microsoft.com/office/drawing/2014/main" id="{33A7B3BF-ED7D-44ED-A9EA-89CF9ED7DB6F}"/>
              </a:ext>
            </a:extLst>
          </p:cNvPr>
          <p:cNvPicPr>
            <a:picLocks noChangeAspect="1"/>
          </p:cNvPicPr>
          <p:nvPr/>
        </p:nvPicPr>
        <p:blipFill>
          <a:blip r:embed="rId3"/>
          <a:stretch>
            <a:fillRect/>
          </a:stretch>
        </p:blipFill>
        <p:spPr>
          <a:xfrm>
            <a:off x="5885818" y="607947"/>
            <a:ext cx="335309" cy="34140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3"/>
        <p:cNvGrpSpPr/>
        <p:nvPr/>
      </p:nvGrpSpPr>
      <p:grpSpPr>
        <a:xfrm>
          <a:off x="0" y="0"/>
          <a:ext cx="0" cy="0"/>
          <a:chOff x="0" y="0"/>
          <a:chExt cx="0" cy="0"/>
        </a:xfrm>
      </p:grpSpPr>
      <p:grpSp>
        <p:nvGrpSpPr>
          <p:cNvPr id="1454" name="Google Shape;1454;p51"/>
          <p:cNvGrpSpPr/>
          <p:nvPr/>
        </p:nvGrpSpPr>
        <p:grpSpPr>
          <a:xfrm>
            <a:off x="6088742" y="268515"/>
            <a:ext cx="2873829" cy="1920131"/>
            <a:chOff x="3597785" y="3065882"/>
            <a:chExt cx="2241344" cy="1330656"/>
          </a:xfrm>
        </p:grpSpPr>
        <p:grpSp>
          <p:nvGrpSpPr>
            <p:cNvPr id="1455" name="Google Shape;1455;p51"/>
            <p:cNvGrpSpPr/>
            <p:nvPr/>
          </p:nvGrpSpPr>
          <p:grpSpPr>
            <a:xfrm>
              <a:off x="5296908" y="3937355"/>
              <a:ext cx="143198" cy="32380"/>
              <a:chOff x="5296908" y="3937355"/>
              <a:chExt cx="143198" cy="32380"/>
            </a:xfrm>
          </p:grpSpPr>
          <p:sp>
            <p:nvSpPr>
              <p:cNvPr id="1456" name="Google Shape;1456;p51"/>
              <p:cNvSpPr/>
              <p:nvPr/>
            </p:nvSpPr>
            <p:spPr>
              <a:xfrm>
                <a:off x="5319457" y="3952794"/>
                <a:ext cx="111895" cy="8"/>
              </a:xfrm>
              <a:custGeom>
                <a:avLst/>
                <a:gdLst/>
                <a:ahLst/>
                <a:cxnLst/>
                <a:rect l="l" t="t" r="r" b="b"/>
                <a:pathLst>
                  <a:path w="14227" h="1" fill="none" extrusionOk="0">
                    <a:moveTo>
                      <a:pt x="1" y="0"/>
                    </a:moveTo>
                    <a:lnTo>
                      <a:pt x="14227"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7" name="Google Shape;1457;p51"/>
              <p:cNvGrpSpPr/>
              <p:nvPr/>
            </p:nvGrpSpPr>
            <p:grpSpPr>
              <a:xfrm>
                <a:off x="5402331" y="3937355"/>
                <a:ext cx="37776" cy="32380"/>
                <a:chOff x="5402331" y="3937355"/>
                <a:chExt cx="37776" cy="32380"/>
              </a:xfrm>
            </p:grpSpPr>
            <p:sp>
              <p:nvSpPr>
                <p:cNvPr id="1458" name="Google Shape;1458;p51"/>
                <p:cNvSpPr/>
                <p:nvPr/>
              </p:nvSpPr>
              <p:spPr>
                <a:xfrm>
                  <a:off x="5402331" y="3937355"/>
                  <a:ext cx="37776" cy="32380"/>
                </a:xfrm>
                <a:custGeom>
                  <a:avLst/>
                  <a:gdLst/>
                  <a:ahLst/>
                  <a:cxnLst/>
                  <a:rect l="l" t="t" r="r" b="b"/>
                  <a:pathLst>
                    <a:path w="4803" h="4117" extrusionOk="0">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1"/>
                <p:cNvSpPr/>
                <p:nvPr/>
              </p:nvSpPr>
              <p:spPr>
                <a:xfrm>
                  <a:off x="5415174" y="3946990"/>
                  <a:ext cx="15321" cy="13064"/>
                </a:xfrm>
                <a:custGeom>
                  <a:avLst/>
                  <a:gdLst/>
                  <a:ahLst/>
                  <a:cxnLst/>
                  <a:rect l="l" t="t" r="r" b="b"/>
                  <a:pathLst>
                    <a:path w="1948" h="1661" extrusionOk="0">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51"/>
              <p:cNvGrpSpPr/>
              <p:nvPr/>
            </p:nvGrpSpPr>
            <p:grpSpPr>
              <a:xfrm>
                <a:off x="5296908" y="3937355"/>
                <a:ext cx="37783" cy="32380"/>
                <a:chOff x="5296908" y="3937355"/>
                <a:chExt cx="37783" cy="32380"/>
              </a:xfrm>
            </p:grpSpPr>
            <p:sp>
              <p:nvSpPr>
                <p:cNvPr id="1461" name="Google Shape;1461;p51"/>
                <p:cNvSpPr/>
                <p:nvPr/>
              </p:nvSpPr>
              <p:spPr>
                <a:xfrm>
                  <a:off x="5296908" y="3937355"/>
                  <a:ext cx="37783" cy="32380"/>
                </a:xfrm>
                <a:custGeom>
                  <a:avLst/>
                  <a:gdLst/>
                  <a:ahLst/>
                  <a:cxnLst/>
                  <a:rect l="l" t="t" r="r" b="b"/>
                  <a:pathLst>
                    <a:path w="4804" h="4117" extrusionOk="0">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1"/>
                <p:cNvSpPr/>
                <p:nvPr/>
              </p:nvSpPr>
              <p:spPr>
                <a:xfrm>
                  <a:off x="5309846" y="3946990"/>
                  <a:ext cx="15235" cy="13064"/>
                </a:xfrm>
                <a:custGeom>
                  <a:avLst/>
                  <a:gdLst/>
                  <a:ahLst/>
                  <a:cxnLst/>
                  <a:rect l="l" t="t" r="r" b="b"/>
                  <a:pathLst>
                    <a:path w="1937" h="1661" extrusionOk="0">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63" name="Google Shape;1463;p51"/>
            <p:cNvGrpSpPr/>
            <p:nvPr/>
          </p:nvGrpSpPr>
          <p:grpSpPr>
            <a:xfrm>
              <a:off x="4724163" y="3119631"/>
              <a:ext cx="120838" cy="84218"/>
              <a:chOff x="4724163" y="3119631"/>
              <a:chExt cx="120838" cy="84218"/>
            </a:xfrm>
          </p:grpSpPr>
          <p:grpSp>
            <p:nvGrpSpPr>
              <p:cNvPr id="1464" name="Google Shape;1464;p51"/>
              <p:cNvGrpSpPr/>
              <p:nvPr/>
            </p:nvGrpSpPr>
            <p:grpSpPr>
              <a:xfrm>
                <a:off x="4746712" y="3132773"/>
                <a:ext cx="86869" cy="56424"/>
                <a:chOff x="4746712" y="3132773"/>
                <a:chExt cx="86869" cy="56424"/>
              </a:xfrm>
            </p:grpSpPr>
            <p:sp>
              <p:nvSpPr>
                <p:cNvPr id="1465" name="Google Shape;1465;p51"/>
                <p:cNvSpPr/>
                <p:nvPr/>
              </p:nvSpPr>
              <p:spPr>
                <a:xfrm>
                  <a:off x="4746712" y="3132773"/>
                  <a:ext cx="86869" cy="56424"/>
                </a:xfrm>
                <a:custGeom>
                  <a:avLst/>
                  <a:gdLst/>
                  <a:ahLst/>
                  <a:cxnLst/>
                  <a:rect l="l" t="t" r="r" b="b"/>
                  <a:pathLst>
                    <a:path w="11045" h="7174" fill="none" extrusionOk="0">
                      <a:moveTo>
                        <a:pt x="0" y="1597"/>
                      </a:moveTo>
                      <a:cubicBezTo>
                        <a:pt x="242" y="1743"/>
                        <a:pt x="3532" y="7174"/>
                        <a:pt x="3532" y="7174"/>
                      </a:cubicBezTo>
                      <a:lnTo>
                        <a:pt x="6290" y="3315"/>
                      </a:lnTo>
                      <a:lnTo>
                        <a:pt x="11044" y="1"/>
                      </a:lnTo>
                      <a:close/>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1"/>
                <p:cNvSpPr/>
                <p:nvPr/>
              </p:nvSpPr>
              <p:spPr>
                <a:xfrm>
                  <a:off x="4746712" y="3145334"/>
                  <a:ext cx="49479" cy="13520"/>
                </a:xfrm>
                <a:custGeom>
                  <a:avLst/>
                  <a:gdLst/>
                  <a:ahLst/>
                  <a:cxnLst/>
                  <a:rect l="l" t="t" r="r" b="b"/>
                  <a:pathLst>
                    <a:path w="6291" h="1719" fill="none" extrusionOk="0">
                      <a:moveTo>
                        <a:pt x="0" y="0"/>
                      </a:moveTo>
                      <a:lnTo>
                        <a:pt x="6290" y="1718"/>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51"/>
              <p:cNvGrpSpPr/>
              <p:nvPr/>
            </p:nvGrpSpPr>
            <p:grpSpPr>
              <a:xfrm>
                <a:off x="4773634" y="3143336"/>
                <a:ext cx="37776" cy="32451"/>
                <a:chOff x="4773634" y="3143336"/>
                <a:chExt cx="37776" cy="32451"/>
              </a:xfrm>
            </p:grpSpPr>
            <p:sp>
              <p:nvSpPr>
                <p:cNvPr id="1468" name="Google Shape;1468;p51"/>
                <p:cNvSpPr/>
                <p:nvPr/>
              </p:nvSpPr>
              <p:spPr>
                <a:xfrm>
                  <a:off x="4773634" y="3143336"/>
                  <a:ext cx="37776" cy="32451"/>
                </a:xfrm>
                <a:custGeom>
                  <a:avLst/>
                  <a:gdLst/>
                  <a:ahLst/>
                  <a:cxnLst/>
                  <a:rect l="l" t="t" r="r" b="b"/>
                  <a:pathLst>
                    <a:path w="4803" h="4126" extrusionOk="0">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1"/>
                <p:cNvSpPr/>
                <p:nvPr/>
              </p:nvSpPr>
              <p:spPr>
                <a:xfrm>
                  <a:off x="4788664" y="3153041"/>
                  <a:ext cx="13048" cy="13040"/>
                </a:xfrm>
                <a:custGeom>
                  <a:avLst/>
                  <a:gdLst/>
                  <a:ahLst/>
                  <a:cxnLst/>
                  <a:rect l="l" t="t" r="r" b="b"/>
                  <a:pathLst>
                    <a:path w="1659" h="1658" extrusionOk="0">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0" name="Google Shape;1470;p51"/>
              <p:cNvGrpSpPr/>
              <p:nvPr/>
            </p:nvGrpSpPr>
            <p:grpSpPr>
              <a:xfrm>
                <a:off x="4724163" y="3131248"/>
                <a:ext cx="37776" cy="32459"/>
                <a:chOff x="4724163" y="3131248"/>
                <a:chExt cx="37776" cy="32459"/>
              </a:xfrm>
            </p:grpSpPr>
            <p:sp>
              <p:nvSpPr>
                <p:cNvPr id="1471" name="Google Shape;1471;p51"/>
                <p:cNvSpPr/>
                <p:nvPr/>
              </p:nvSpPr>
              <p:spPr>
                <a:xfrm>
                  <a:off x="4724163" y="3131248"/>
                  <a:ext cx="37776" cy="32459"/>
                </a:xfrm>
                <a:custGeom>
                  <a:avLst/>
                  <a:gdLst/>
                  <a:ahLst/>
                  <a:cxnLst/>
                  <a:rect l="l" t="t" r="r" b="b"/>
                  <a:pathLst>
                    <a:path w="4803" h="4127" extrusionOk="0">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1"/>
                <p:cNvSpPr/>
                <p:nvPr/>
              </p:nvSpPr>
              <p:spPr>
                <a:xfrm>
                  <a:off x="4739288" y="3140953"/>
                  <a:ext cx="13040" cy="13048"/>
                </a:xfrm>
                <a:custGeom>
                  <a:avLst/>
                  <a:gdLst/>
                  <a:ahLst/>
                  <a:cxnLst/>
                  <a:rect l="l" t="t" r="r" b="b"/>
                  <a:pathLst>
                    <a:path w="1658" h="1659" extrusionOk="0">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3" name="Google Shape;1473;p51"/>
              <p:cNvGrpSpPr/>
              <p:nvPr/>
            </p:nvGrpSpPr>
            <p:grpSpPr>
              <a:xfrm>
                <a:off x="4755081" y="3176054"/>
                <a:ext cx="32357" cy="27795"/>
                <a:chOff x="4755081" y="3176054"/>
                <a:chExt cx="32357" cy="27795"/>
              </a:xfrm>
            </p:grpSpPr>
            <p:sp>
              <p:nvSpPr>
                <p:cNvPr id="1474" name="Google Shape;1474;p51"/>
                <p:cNvSpPr/>
                <p:nvPr/>
              </p:nvSpPr>
              <p:spPr>
                <a:xfrm>
                  <a:off x="4755081" y="3176054"/>
                  <a:ext cx="32357" cy="27795"/>
                </a:xfrm>
                <a:custGeom>
                  <a:avLst/>
                  <a:gdLst/>
                  <a:ahLst/>
                  <a:cxnLst/>
                  <a:rect l="l" t="t" r="r" b="b"/>
                  <a:pathLst>
                    <a:path w="4114" h="3534" extrusionOk="0">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1"/>
                <p:cNvSpPr/>
                <p:nvPr/>
              </p:nvSpPr>
              <p:spPr>
                <a:xfrm>
                  <a:off x="4767924" y="3185768"/>
                  <a:ext cx="9902" cy="8392"/>
                </a:xfrm>
                <a:custGeom>
                  <a:avLst/>
                  <a:gdLst/>
                  <a:ahLst/>
                  <a:cxnLst/>
                  <a:rect l="l" t="t" r="r" b="b"/>
                  <a:pathLst>
                    <a:path w="1259" h="1067" extrusionOk="0">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6" name="Google Shape;1476;p51"/>
              <p:cNvGrpSpPr/>
              <p:nvPr/>
            </p:nvGrpSpPr>
            <p:grpSpPr>
              <a:xfrm>
                <a:off x="4812550" y="3119631"/>
                <a:ext cx="32451" cy="27803"/>
                <a:chOff x="4812550" y="3119631"/>
                <a:chExt cx="32451" cy="27803"/>
              </a:xfrm>
            </p:grpSpPr>
            <p:sp>
              <p:nvSpPr>
                <p:cNvPr id="1477" name="Google Shape;1477;p51"/>
                <p:cNvSpPr/>
                <p:nvPr/>
              </p:nvSpPr>
              <p:spPr>
                <a:xfrm>
                  <a:off x="4812550" y="3119631"/>
                  <a:ext cx="32451" cy="27803"/>
                </a:xfrm>
                <a:custGeom>
                  <a:avLst/>
                  <a:gdLst/>
                  <a:ahLst/>
                  <a:cxnLst/>
                  <a:rect l="l" t="t" r="r" b="b"/>
                  <a:pathLst>
                    <a:path w="4126" h="3535" extrusionOk="0">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1"/>
                <p:cNvSpPr/>
                <p:nvPr/>
              </p:nvSpPr>
              <p:spPr>
                <a:xfrm>
                  <a:off x="4826912" y="3129352"/>
                  <a:ext cx="8478" cy="8376"/>
                </a:xfrm>
                <a:custGeom>
                  <a:avLst/>
                  <a:gdLst/>
                  <a:ahLst/>
                  <a:cxnLst/>
                  <a:rect l="l" t="t" r="r" b="b"/>
                  <a:pathLst>
                    <a:path w="1078" h="1065" extrusionOk="0">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79" name="Google Shape;1479;p51"/>
            <p:cNvGrpSpPr/>
            <p:nvPr/>
          </p:nvGrpSpPr>
          <p:grpSpPr>
            <a:xfrm>
              <a:off x="5382826" y="4027197"/>
              <a:ext cx="268967" cy="250422"/>
              <a:chOff x="5382826" y="4027197"/>
              <a:chExt cx="268967" cy="250422"/>
            </a:xfrm>
          </p:grpSpPr>
          <p:grpSp>
            <p:nvGrpSpPr>
              <p:cNvPr id="1480" name="Google Shape;1480;p51"/>
              <p:cNvGrpSpPr/>
              <p:nvPr/>
            </p:nvGrpSpPr>
            <p:grpSpPr>
              <a:xfrm>
                <a:off x="5405280" y="4042510"/>
                <a:ext cx="237570" cy="218647"/>
                <a:chOff x="5405280" y="4042510"/>
                <a:chExt cx="237570" cy="218647"/>
              </a:xfrm>
            </p:grpSpPr>
            <p:sp>
              <p:nvSpPr>
                <p:cNvPr id="1481" name="Google Shape;1481;p51"/>
                <p:cNvSpPr/>
                <p:nvPr/>
              </p:nvSpPr>
              <p:spPr>
                <a:xfrm>
                  <a:off x="5405280" y="4042510"/>
                  <a:ext cx="144999" cy="173832"/>
                </a:xfrm>
                <a:custGeom>
                  <a:avLst/>
                  <a:gdLst/>
                  <a:ahLst/>
                  <a:cxnLst/>
                  <a:rect l="l" t="t" r="r" b="b"/>
                  <a:pathLst>
                    <a:path w="18436" h="22102" fill="none" extrusionOk="0">
                      <a:moveTo>
                        <a:pt x="0" y="12037"/>
                      </a:moveTo>
                      <a:cubicBezTo>
                        <a:pt x="702" y="12073"/>
                        <a:pt x="12302" y="22101"/>
                        <a:pt x="12302" y="22101"/>
                      </a:cubicBezTo>
                      <a:lnTo>
                        <a:pt x="11819" y="13005"/>
                      </a:lnTo>
                      <a:lnTo>
                        <a:pt x="18435" y="1"/>
                      </a:lnTo>
                      <a:lnTo>
                        <a:pt x="0" y="1252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1"/>
                <p:cNvSpPr/>
                <p:nvPr/>
              </p:nvSpPr>
              <p:spPr>
                <a:xfrm>
                  <a:off x="5502036" y="4125093"/>
                  <a:ext cx="134350" cy="135585"/>
                </a:xfrm>
                <a:custGeom>
                  <a:avLst/>
                  <a:gdLst/>
                  <a:ahLst/>
                  <a:cxnLst/>
                  <a:rect l="l" t="t" r="r" b="b"/>
                  <a:pathLst>
                    <a:path w="17082" h="17239" fill="none" extrusionOk="0">
                      <a:moveTo>
                        <a:pt x="13513" y="17239"/>
                      </a:moveTo>
                      <a:lnTo>
                        <a:pt x="12690" y="8614"/>
                      </a:lnTo>
                      <a:lnTo>
                        <a:pt x="17081" y="1"/>
                      </a:lnTo>
                      <a:lnTo>
                        <a:pt x="0" y="2021"/>
                      </a:lnTo>
                      <a:close/>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1"/>
                <p:cNvSpPr/>
                <p:nvPr/>
              </p:nvSpPr>
              <p:spPr>
                <a:xfrm>
                  <a:off x="5543704" y="4042990"/>
                  <a:ext cx="99146" cy="81639"/>
                </a:xfrm>
                <a:custGeom>
                  <a:avLst/>
                  <a:gdLst/>
                  <a:ahLst/>
                  <a:cxnLst/>
                  <a:rect l="l" t="t" r="r" b="b"/>
                  <a:pathLst>
                    <a:path w="12606" h="10380" fill="none" extrusionOk="0">
                      <a:moveTo>
                        <a:pt x="1" y="0"/>
                      </a:moveTo>
                      <a:lnTo>
                        <a:pt x="12606" y="10379"/>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1"/>
                <p:cNvSpPr/>
                <p:nvPr/>
              </p:nvSpPr>
              <p:spPr>
                <a:xfrm>
                  <a:off x="5501941" y="4140980"/>
                  <a:ext cx="103708" cy="51862"/>
                </a:xfrm>
                <a:custGeom>
                  <a:avLst/>
                  <a:gdLst/>
                  <a:ahLst/>
                  <a:cxnLst/>
                  <a:rect l="l" t="t" r="r" b="b"/>
                  <a:pathLst>
                    <a:path w="13186" h="6594" fill="none" extrusionOk="0">
                      <a:moveTo>
                        <a:pt x="13186" y="6594"/>
                      </a:moveTo>
                      <a:lnTo>
                        <a:pt x="0"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1"/>
                <p:cNvSpPr/>
                <p:nvPr/>
              </p:nvSpPr>
              <p:spPr>
                <a:xfrm>
                  <a:off x="5495854" y="4211010"/>
                  <a:ext cx="105989" cy="50147"/>
                </a:xfrm>
                <a:custGeom>
                  <a:avLst/>
                  <a:gdLst/>
                  <a:ahLst/>
                  <a:cxnLst/>
                  <a:rect l="l" t="t" r="r" b="b"/>
                  <a:pathLst>
                    <a:path w="13476" h="6376" fill="none" extrusionOk="0">
                      <a:moveTo>
                        <a:pt x="0" y="0"/>
                      </a:moveTo>
                      <a:lnTo>
                        <a:pt x="13476" y="6375"/>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1"/>
                <p:cNvSpPr/>
                <p:nvPr/>
              </p:nvSpPr>
              <p:spPr>
                <a:xfrm>
                  <a:off x="5405280" y="4134420"/>
                  <a:ext cx="96669" cy="6567"/>
                </a:xfrm>
                <a:custGeom>
                  <a:avLst/>
                  <a:gdLst/>
                  <a:ahLst/>
                  <a:cxnLst/>
                  <a:rect l="l" t="t" r="r" b="b"/>
                  <a:pathLst>
                    <a:path w="12291" h="835" fill="none" extrusionOk="0">
                      <a:moveTo>
                        <a:pt x="12290" y="835"/>
                      </a:moveTo>
                      <a:lnTo>
                        <a:pt x="0"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7" name="Google Shape;1487;p51"/>
              <p:cNvGrpSpPr/>
              <p:nvPr/>
            </p:nvGrpSpPr>
            <p:grpSpPr>
              <a:xfrm>
                <a:off x="5382826" y="4125549"/>
                <a:ext cx="37776" cy="32380"/>
                <a:chOff x="5382826" y="4125549"/>
                <a:chExt cx="37776" cy="32380"/>
              </a:xfrm>
            </p:grpSpPr>
            <p:sp>
              <p:nvSpPr>
                <p:cNvPr id="1488" name="Google Shape;1488;p51"/>
                <p:cNvSpPr/>
                <p:nvPr/>
              </p:nvSpPr>
              <p:spPr>
                <a:xfrm>
                  <a:off x="5382826" y="4125549"/>
                  <a:ext cx="37776" cy="32380"/>
                </a:xfrm>
                <a:custGeom>
                  <a:avLst/>
                  <a:gdLst/>
                  <a:ahLst/>
                  <a:cxnLst/>
                  <a:rect l="l" t="t" r="r" b="b"/>
                  <a:pathLst>
                    <a:path w="4803" h="4117" extrusionOk="0">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1"/>
                <p:cNvSpPr/>
                <p:nvPr/>
              </p:nvSpPr>
              <p:spPr>
                <a:xfrm>
                  <a:off x="5395669" y="4135176"/>
                  <a:ext cx="15227" cy="13072"/>
                </a:xfrm>
                <a:custGeom>
                  <a:avLst/>
                  <a:gdLst/>
                  <a:ahLst/>
                  <a:cxnLst/>
                  <a:rect l="l" t="t" r="r" b="b"/>
                  <a:pathLst>
                    <a:path w="1936" h="1662" extrusionOk="0">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0" name="Google Shape;1490;p51"/>
              <p:cNvGrpSpPr/>
              <p:nvPr/>
            </p:nvGrpSpPr>
            <p:grpSpPr>
              <a:xfrm>
                <a:off x="5475680" y="4195587"/>
                <a:ext cx="37783" cy="32364"/>
                <a:chOff x="5475680" y="4195587"/>
                <a:chExt cx="37783" cy="32364"/>
              </a:xfrm>
            </p:grpSpPr>
            <p:sp>
              <p:nvSpPr>
                <p:cNvPr id="1491" name="Google Shape;1491;p51"/>
                <p:cNvSpPr/>
                <p:nvPr/>
              </p:nvSpPr>
              <p:spPr>
                <a:xfrm>
                  <a:off x="5475680" y="4195587"/>
                  <a:ext cx="37783" cy="32364"/>
                </a:xfrm>
                <a:custGeom>
                  <a:avLst/>
                  <a:gdLst/>
                  <a:ahLst/>
                  <a:cxnLst/>
                  <a:rect l="l" t="t" r="r" b="b"/>
                  <a:pathLst>
                    <a:path w="4804" h="4115" extrusionOk="0">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1"/>
                <p:cNvSpPr/>
                <p:nvPr/>
              </p:nvSpPr>
              <p:spPr>
                <a:xfrm>
                  <a:off x="5488523" y="4205300"/>
                  <a:ext cx="15329" cy="13040"/>
                </a:xfrm>
                <a:custGeom>
                  <a:avLst/>
                  <a:gdLst/>
                  <a:ahLst/>
                  <a:cxnLst/>
                  <a:rect l="l" t="t" r="r" b="b"/>
                  <a:pathLst>
                    <a:path w="1949" h="1658" extrusionOk="0">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3" name="Google Shape;1493;p51"/>
              <p:cNvGrpSpPr/>
              <p:nvPr/>
            </p:nvGrpSpPr>
            <p:grpSpPr>
              <a:xfrm>
                <a:off x="5532575" y="4027197"/>
                <a:ext cx="33308" cy="32262"/>
                <a:chOff x="5532575" y="4027197"/>
                <a:chExt cx="33308" cy="32262"/>
              </a:xfrm>
            </p:grpSpPr>
            <p:sp>
              <p:nvSpPr>
                <p:cNvPr id="1494" name="Google Shape;1494;p51"/>
                <p:cNvSpPr/>
                <p:nvPr/>
              </p:nvSpPr>
              <p:spPr>
                <a:xfrm>
                  <a:off x="5532575" y="4027197"/>
                  <a:ext cx="33308" cy="32262"/>
                </a:xfrm>
                <a:custGeom>
                  <a:avLst/>
                  <a:gdLst/>
                  <a:ahLst/>
                  <a:cxnLst/>
                  <a:rect l="l" t="t" r="r" b="b"/>
                  <a:pathLst>
                    <a:path w="4235" h="4102" extrusionOk="0">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1"/>
                <p:cNvSpPr/>
                <p:nvPr/>
              </p:nvSpPr>
              <p:spPr>
                <a:xfrm>
                  <a:off x="5540661" y="4036792"/>
                  <a:ext cx="15502" cy="13064"/>
                </a:xfrm>
                <a:custGeom>
                  <a:avLst/>
                  <a:gdLst/>
                  <a:ahLst/>
                  <a:cxnLst/>
                  <a:rect l="l" t="t" r="r" b="b"/>
                  <a:pathLst>
                    <a:path w="1971" h="1661" extrusionOk="0">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51"/>
              <p:cNvGrpSpPr/>
              <p:nvPr/>
            </p:nvGrpSpPr>
            <p:grpSpPr>
              <a:xfrm>
                <a:off x="5590706" y="4245348"/>
                <a:ext cx="33497" cy="32270"/>
                <a:chOff x="5590706" y="4245348"/>
                <a:chExt cx="33497" cy="32270"/>
              </a:xfrm>
            </p:grpSpPr>
            <p:sp>
              <p:nvSpPr>
                <p:cNvPr id="1497" name="Google Shape;1497;p51"/>
                <p:cNvSpPr/>
                <p:nvPr/>
              </p:nvSpPr>
              <p:spPr>
                <a:xfrm>
                  <a:off x="5590706" y="4245348"/>
                  <a:ext cx="33497" cy="32270"/>
                </a:xfrm>
                <a:custGeom>
                  <a:avLst/>
                  <a:gdLst/>
                  <a:ahLst/>
                  <a:cxnLst/>
                  <a:rect l="l" t="t" r="r" b="b"/>
                  <a:pathLst>
                    <a:path w="4259" h="4103" extrusionOk="0">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1"/>
                <p:cNvSpPr/>
                <p:nvPr/>
              </p:nvSpPr>
              <p:spPr>
                <a:xfrm>
                  <a:off x="5598791" y="4254944"/>
                  <a:ext cx="15408" cy="13048"/>
                </a:xfrm>
                <a:custGeom>
                  <a:avLst/>
                  <a:gdLst/>
                  <a:ahLst/>
                  <a:cxnLst/>
                  <a:rect l="l" t="t" r="r" b="b"/>
                  <a:pathLst>
                    <a:path w="1959" h="1659" extrusionOk="0">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9" name="Google Shape;1499;p51"/>
              <p:cNvGrpSpPr/>
              <p:nvPr/>
            </p:nvGrpSpPr>
            <p:grpSpPr>
              <a:xfrm>
                <a:off x="5618681" y="4109677"/>
                <a:ext cx="33112" cy="32357"/>
                <a:chOff x="5618681" y="4109677"/>
                <a:chExt cx="33112" cy="32357"/>
              </a:xfrm>
            </p:grpSpPr>
            <p:sp>
              <p:nvSpPr>
                <p:cNvPr id="1500" name="Google Shape;1500;p51"/>
                <p:cNvSpPr/>
                <p:nvPr/>
              </p:nvSpPr>
              <p:spPr>
                <a:xfrm>
                  <a:off x="5618681" y="4109677"/>
                  <a:ext cx="33112" cy="32357"/>
                </a:xfrm>
                <a:custGeom>
                  <a:avLst/>
                  <a:gdLst/>
                  <a:ahLst/>
                  <a:cxnLst/>
                  <a:rect l="l" t="t" r="r" b="b"/>
                  <a:pathLst>
                    <a:path w="4210" h="4114" extrusionOk="0">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1"/>
                <p:cNvSpPr/>
                <p:nvPr/>
              </p:nvSpPr>
              <p:spPr>
                <a:xfrm>
                  <a:off x="5626767" y="4119280"/>
                  <a:ext cx="15494" cy="13056"/>
                </a:xfrm>
                <a:custGeom>
                  <a:avLst/>
                  <a:gdLst/>
                  <a:ahLst/>
                  <a:cxnLst/>
                  <a:rect l="l" t="t" r="r" b="b"/>
                  <a:pathLst>
                    <a:path w="1970" h="1660" extrusionOk="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2" name="Google Shape;1502;p51"/>
              <p:cNvGrpSpPr/>
              <p:nvPr/>
            </p:nvGrpSpPr>
            <p:grpSpPr>
              <a:xfrm>
                <a:off x="5479298" y="4128262"/>
                <a:ext cx="31405" cy="26906"/>
                <a:chOff x="5479298" y="4128262"/>
                <a:chExt cx="31405" cy="26906"/>
              </a:xfrm>
            </p:grpSpPr>
            <p:sp>
              <p:nvSpPr>
                <p:cNvPr id="1503" name="Google Shape;1503;p51"/>
                <p:cNvSpPr/>
                <p:nvPr/>
              </p:nvSpPr>
              <p:spPr>
                <a:xfrm>
                  <a:off x="5479298" y="4128262"/>
                  <a:ext cx="31405" cy="26906"/>
                </a:xfrm>
                <a:custGeom>
                  <a:avLst/>
                  <a:gdLst/>
                  <a:ahLst/>
                  <a:cxnLst/>
                  <a:rect l="l" t="t" r="r" b="b"/>
                  <a:pathLst>
                    <a:path w="3993" h="3421" extrusionOk="0">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1"/>
                <p:cNvSpPr/>
                <p:nvPr/>
              </p:nvSpPr>
              <p:spPr>
                <a:xfrm>
                  <a:off x="5493471" y="4137936"/>
                  <a:ext cx="7621" cy="7621"/>
                </a:xfrm>
                <a:custGeom>
                  <a:avLst/>
                  <a:gdLst/>
                  <a:ahLst/>
                  <a:cxnLst/>
                  <a:rect l="l" t="t" r="r" b="b"/>
                  <a:pathLst>
                    <a:path w="969" h="969" extrusionOk="0">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1"/>
              <p:cNvGrpSpPr/>
              <p:nvPr/>
            </p:nvGrpSpPr>
            <p:grpSpPr>
              <a:xfrm>
                <a:off x="5582903" y="4180116"/>
                <a:ext cx="31499" cy="26898"/>
                <a:chOff x="5582903" y="4180116"/>
                <a:chExt cx="31499" cy="26898"/>
              </a:xfrm>
            </p:grpSpPr>
            <p:sp>
              <p:nvSpPr>
                <p:cNvPr id="1506" name="Google Shape;1506;p51"/>
                <p:cNvSpPr/>
                <p:nvPr/>
              </p:nvSpPr>
              <p:spPr>
                <a:xfrm>
                  <a:off x="5582903" y="4180116"/>
                  <a:ext cx="31499" cy="26898"/>
                </a:xfrm>
                <a:custGeom>
                  <a:avLst/>
                  <a:gdLst/>
                  <a:ahLst/>
                  <a:cxnLst/>
                  <a:rect l="l" t="t" r="r" b="b"/>
                  <a:pathLst>
                    <a:path w="4005" h="3420" extrusionOk="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1"/>
                <p:cNvSpPr/>
                <p:nvPr/>
              </p:nvSpPr>
              <p:spPr>
                <a:xfrm>
                  <a:off x="5597084" y="4189790"/>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08" name="Google Shape;1508;p51"/>
            <p:cNvGrpSpPr/>
            <p:nvPr/>
          </p:nvGrpSpPr>
          <p:grpSpPr>
            <a:xfrm>
              <a:off x="3977681" y="3230323"/>
              <a:ext cx="94584" cy="84085"/>
              <a:chOff x="3977681" y="3230323"/>
              <a:chExt cx="94584" cy="84085"/>
            </a:xfrm>
          </p:grpSpPr>
          <p:grpSp>
            <p:nvGrpSpPr>
              <p:cNvPr id="1509" name="Google Shape;1509;p51"/>
              <p:cNvGrpSpPr/>
              <p:nvPr/>
            </p:nvGrpSpPr>
            <p:grpSpPr>
              <a:xfrm>
                <a:off x="4000135" y="3243041"/>
                <a:ext cx="59570" cy="57186"/>
                <a:chOff x="4000135" y="3243041"/>
                <a:chExt cx="59570" cy="57186"/>
              </a:xfrm>
            </p:grpSpPr>
            <p:sp>
              <p:nvSpPr>
                <p:cNvPr id="1510" name="Google Shape;1510;p51"/>
                <p:cNvSpPr/>
                <p:nvPr/>
              </p:nvSpPr>
              <p:spPr>
                <a:xfrm>
                  <a:off x="4000135" y="3243041"/>
                  <a:ext cx="59570" cy="57092"/>
                </a:xfrm>
                <a:custGeom>
                  <a:avLst/>
                  <a:gdLst/>
                  <a:ahLst/>
                  <a:cxnLst/>
                  <a:rect l="l" t="t" r="r" b="b"/>
                  <a:pathLst>
                    <a:path w="7574" h="7259" fill="none" extrusionOk="0">
                      <a:moveTo>
                        <a:pt x="1" y="2323"/>
                      </a:moveTo>
                      <a:lnTo>
                        <a:pt x="2577" y="7259"/>
                      </a:lnTo>
                      <a:lnTo>
                        <a:pt x="7573" y="4114"/>
                      </a:lnTo>
                      <a:lnTo>
                        <a:pt x="5541" y="1"/>
                      </a:lnTo>
                      <a:lnTo>
                        <a:pt x="352" y="2323"/>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1"/>
                <p:cNvSpPr/>
                <p:nvPr/>
              </p:nvSpPr>
              <p:spPr>
                <a:xfrm>
                  <a:off x="4024210" y="3246847"/>
                  <a:ext cx="15706" cy="53380"/>
                </a:xfrm>
                <a:custGeom>
                  <a:avLst/>
                  <a:gdLst/>
                  <a:ahLst/>
                  <a:cxnLst/>
                  <a:rect l="l" t="t" r="r" b="b"/>
                  <a:pathLst>
                    <a:path w="1997" h="6787" fill="none" extrusionOk="0">
                      <a:moveTo>
                        <a:pt x="0" y="6787"/>
                      </a:moveTo>
                      <a:lnTo>
                        <a:pt x="1996"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1"/>
                <p:cNvSpPr/>
                <p:nvPr/>
              </p:nvSpPr>
              <p:spPr>
                <a:xfrm>
                  <a:off x="4002896" y="3261311"/>
                  <a:ext cx="56809" cy="14086"/>
                </a:xfrm>
                <a:custGeom>
                  <a:avLst/>
                  <a:gdLst/>
                  <a:ahLst/>
                  <a:cxnLst/>
                  <a:rect l="l" t="t" r="r" b="b"/>
                  <a:pathLst>
                    <a:path w="7223" h="1791" fill="none" extrusionOk="0">
                      <a:moveTo>
                        <a:pt x="7222" y="1791"/>
                      </a:moveTo>
                      <a:lnTo>
                        <a:pt x="1"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3" name="Google Shape;1513;p51"/>
              <p:cNvGrpSpPr/>
              <p:nvPr/>
            </p:nvGrpSpPr>
            <p:grpSpPr>
              <a:xfrm>
                <a:off x="3977681" y="3245872"/>
                <a:ext cx="37783" cy="32380"/>
                <a:chOff x="3977681" y="3245872"/>
                <a:chExt cx="37783" cy="32380"/>
              </a:xfrm>
            </p:grpSpPr>
            <p:sp>
              <p:nvSpPr>
                <p:cNvPr id="1514" name="Google Shape;1514;p51"/>
                <p:cNvSpPr/>
                <p:nvPr/>
              </p:nvSpPr>
              <p:spPr>
                <a:xfrm>
                  <a:off x="3977681" y="3245872"/>
                  <a:ext cx="37783" cy="32380"/>
                </a:xfrm>
                <a:custGeom>
                  <a:avLst/>
                  <a:gdLst/>
                  <a:ahLst/>
                  <a:cxnLst/>
                  <a:rect l="l" t="t" r="r" b="b"/>
                  <a:pathLst>
                    <a:path w="4804" h="4117" extrusionOk="0">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1"/>
                <p:cNvSpPr/>
                <p:nvPr/>
              </p:nvSpPr>
              <p:spPr>
                <a:xfrm>
                  <a:off x="3992718" y="3255507"/>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51"/>
              <p:cNvGrpSpPr/>
              <p:nvPr/>
            </p:nvGrpSpPr>
            <p:grpSpPr>
              <a:xfrm>
                <a:off x="4040860" y="3262672"/>
                <a:ext cx="31405" cy="27001"/>
                <a:chOff x="4040860" y="3262672"/>
                <a:chExt cx="31405" cy="27001"/>
              </a:xfrm>
            </p:grpSpPr>
            <p:sp>
              <p:nvSpPr>
                <p:cNvPr id="1517" name="Google Shape;1517;p51"/>
                <p:cNvSpPr/>
                <p:nvPr/>
              </p:nvSpPr>
              <p:spPr>
                <a:xfrm>
                  <a:off x="4040860" y="3262672"/>
                  <a:ext cx="31405" cy="27001"/>
                </a:xfrm>
                <a:custGeom>
                  <a:avLst/>
                  <a:gdLst/>
                  <a:ahLst/>
                  <a:cxnLst/>
                  <a:rect l="l" t="t" r="r" b="b"/>
                  <a:pathLst>
                    <a:path w="3993" h="3433" extrusionOk="0">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1"/>
                <p:cNvSpPr/>
                <p:nvPr/>
              </p:nvSpPr>
              <p:spPr>
                <a:xfrm>
                  <a:off x="4054938" y="3272346"/>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51"/>
              <p:cNvGrpSpPr/>
              <p:nvPr/>
            </p:nvGrpSpPr>
            <p:grpSpPr>
              <a:xfrm>
                <a:off x="4021072" y="3230323"/>
                <a:ext cx="31397" cy="26906"/>
                <a:chOff x="4021072" y="3230323"/>
                <a:chExt cx="31397" cy="26906"/>
              </a:xfrm>
            </p:grpSpPr>
            <p:sp>
              <p:nvSpPr>
                <p:cNvPr id="1520" name="Google Shape;1520;p51"/>
                <p:cNvSpPr/>
                <p:nvPr/>
              </p:nvSpPr>
              <p:spPr>
                <a:xfrm>
                  <a:off x="4021072" y="3230323"/>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1"/>
                <p:cNvSpPr/>
                <p:nvPr/>
              </p:nvSpPr>
              <p:spPr>
                <a:xfrm>
                  <a:off x="403524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51"/>
              <p:cNvGrpSpPr/>
              <p:nvPr/>
            </p:nvGrpSpPr>
            <p:grpSpPr>
              <a:xfrm>
                <a:off x="4001472" y="3287462"/>
                <a:ext cx="31499" cy="26945"/>
                <a:chOff x="4001472" y="3287462"/>
                <a:chExt cx="31499" cy="26945"/>
              </a:xfrm>
            </p:grpSpPr>
            <p:sp>
              <p:nvSpPr>
                <p:cNvPr id="1523" name="Google Shape;1523;p51"/>
                <p:cNvSpPr/>
                <p:nvPr/>
              </p:nvSpPr>
              <p:spPr>
                <a:xfrm>
                  <a:off x="4001472" y="3287462"/>
                  <a:ext cx="31499" cy="26945"/>
                </a:xfrm>
                <a:custGeom>
                  <a:avLst/>
                  <a:gdLst/>
                  <a:ahLst/>
                  <a:cxnLst/>
                  <a:rect l="l" t="t" r="r" b="b"/>
                  <a:pathLst>
                    <a:path w="4005" h="3426" extrusionOk="0">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1"/>
                <p:cNvSpPr/>
                <p:nvPr/>
              </p:nvSpPr>
              <p:spPr>
                <a:xfrm>
                  <a:off x="4014410" y="3297175"/>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5" name="Google Shape;1525;p51"/>
            <p:cNvGrpSpPr/>
            <p:nvPr/>
          </p:nvGrpSpPr>
          <p:grpSpPr>
            <a:xfrm>
              <a:off x="4084715" y="3258865"/>
              <a:ext cx="184961" cy="137268"/>
              <a:chOff x="4084715" y="3258865"/>
              <a:chExt cx="184961" cy="137268"/>
            </a:xfrm>
          </p:grpSpPr>
          <p:grpSp>
            <p:nvGrpSpPr>
              <p:cNvPr id="1526" name="Google Shape;1526;p51"/>
              <p:cNvGrpSpPr/>
              <p:nvPr/>
            </p:nvGrpSpPr>
            <p:grpSpPr>
              <a:xfrm>
                <a:off x="4107453" y="3271583"/>
                <a:ext cx="153470" cy="110275"/>
                <a:chOff x="4107453" y="3271583"/>
                <a:chExt cx="153470" cy="110275"/>
              </a:xfrm>
            </p:grpSpPr>
            <p:sp>
              <p:nvSpPr>
                <p:cNvPr id="1527" name="Google Shape;1527;p51"/>
                <p:cNvSpPr/>
                <p:nvPr/>
              </p:nvSpPr>
              <p:spPr>
                <a:xfrm>
                  <a:off x="4107453" y="3271583"/>
                  <a:ext cx="153470" cy="110275"/>
                </a:xfrm>
                <a:custGeom>
                  <a:avLst/>
                  <a:gdLst/>
                  <a:ahLst/>
                  <a:cxnLst/>
                  <a:rect l="l" t="t" r="r" b="b"/>
                  <a:pathLst>
                    <a:path w="19513" h="14021" fill="none" extrusionOk="0">
                      <a:moveTo>
                        <a:pt x="19513" y="14021"/>
                      </a:moveTo>
                      <a:lnTo>
                        <a:pt x="14844" y="968"/>
                      </a:lnTo>
                      <a:lnTo>
                        <a:pt x="5674" y="1"/>
                      </a:lnTo>
                      <a:lnTo>
                        <a:pt x="1" y="968"/>
                      </a:lnTo>
                      <a:lnTo>
                        <a:pt x="8977" y="2674"/>
                      </a:lnTo>
                      <a:lnTo>
                        <a:pt x="14360" y="10102"/>
                      </a:lnTo>
                      <a:lnTo>
                        <a:pt x="19029" y="1402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1"/>
                <p:cNvSpPr/>
                <p:nvPr/>
              </p:nvSpPr>
              <p:spPr>
                <a:xfrm>
                  <a:off x="4155886" y="3271968"/>
                  <a:ext cx="22171" cy="20559"/>
                </a:xfrm>
                <a:custGeom>
                  <a:avLst/>
                  <a:gdLst/>
                  <a:ahLst/>
                  <a:cxnLst/>
                  <a:rect l="l" t="t" r="r" b="b"/>
                  <a:pathLst>
                    <a:path w="2819" h="2614" fill="none" extrusionOk="0">
                      <a:moveTo>
                        <a:pt x="2819" y="2613"/>
                      </a:moveTo>
                      <a:lnTo>
                        <a:pt x="0"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1"/>
                <p:cNvSpPr/>
                <p:nvPr/>
              </p:nvSpPr>
              <p:spPr>
                <a:xfrm>
                  <a:off x="4178049" y="3279196"/>
                  <a:ext cx="42345" cy="13331"/>
                </a:xfrm>
                <a:custGeom>
                  <a:avLst/>
                  <a:gdLst/>
                  <a:ahLst/>
                  <a:cxnLst/>
                  <a:rect l="l" t="t" r="r" b="b"/>
                  <a:pathLst>
                    <a:path w="5384" h="1695" fill="none" extrusionOk="0">
                      <a:moveTo>
                        <a:pt x="1" y="1694"/>
                      </a:moveTo>
                      <a:lnTo>
                        <a:pt x="5384"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1"/>
                <p:cNvSpPr/>
                <p:nvPr/>
              </p:nvSpPr>
              <p:spPr>
                <a:xfrm>
                  <a:off x="4220387" y="3279196"/>
                  <a:ext cx="8" cy="71745"/>
                </a:xfrm>
                <a:custGeom>
                  <a:avLst/>
                  <a:gdLst/>
                  <a:ahLst/>
                  <a:cxnLst/>
                  <a:rect l="l" t="t" r="r" b="b"/>
                  <a:pathLst>
                    <a:path w="1" h="9122" fill="none" extrusionOk="0">
                      <a:moveTo>
                        <a:pt x="1" y="0"/>
                      </a:moveTo>
                      <a:lnTo>
                        <a:pt x="1" y="912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1" name="Google Shape;1531;p51"/>
              <p:cNvGrpSpPr/>
              <p:nvPr/>
            </p:nvGrpSpPr>
            <p:grpSpPr>
              <a:xfrm>
                <a:off x="4136947" y="3258865"/>
                <a:ext cx="31499" cy="27001"/>
                <a:chOff x="4136947" y="3258865"/>
                <a:chExt cx="31499" cy="27001"/>
              </a:xfrm>
            </p:grpSpPr>
            <p:sp>
              <p:nvSpPr>
                <p:cNvPr id="1532" name="Google Shape;1532;p51"/>
                <p:cNvSpPr/>
                <p:nvPr/>
              </p:nvSpPr>
              <p:spPr>
                <a:xfrm>
                  <a:off x="4136947" y="3258865"/>
                  <a:ext cx="31499" cy="27001"/>
                </a:xfrm>
                <a:custGeom>
                  <a:avLst/>
                  <a:gdLst/>
                  <a:ahLst/>
                  <a:cxnLst/>
                  <a:rect l="l" t="t" r="r" b="b"/>
                  <a:pathLst>
                    <a:path w="4005" h="3433" extrusionOk="0">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1"/>
                <p:cNvSpPr/>
                <p:nvPr/>
              </p:nvSpPr>
              <p:spPr>
                <a:xfrm>
                  <a:off x="4151222" y="3268539"/>
                  <a:ext cx="7621" cy="7621"/>
                </a:xfrm>
                <a:custGeom>
                  <a:avLst/>
                  <a:gdLst/>
                  <a:ahLst/>
                  <a:cxnLst/>
                  <a:rect l="l" t="t" r="r" b="b"/>
                  <a:pathLst>
                    <a:path w="969" h="969" extrusionOk="0">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4" name="Google Shape;1534;p51"/>
              <p:cNvGrpSpPr/>
              <p:nvPr/>
            </p:nvGrpSpPr>
            <p:grpSpPr>
              <a:xfrm>
                <a:off x="4084715" y="3266478"/>
                <a:ext cx="31468" cy="26898"/>
                <a:chOff x="4084715" y="3266478"/>
                <a:chExt cx="31468" cy="26898"/>
              </a:xfrm>
            </p:grpSpPr>
            <p:sp>
              <p:nvSpPr>
                <p:cNvPr id="1535" name="Google Shape;1535;p51"/>
                <p:cNvSpPr/>
                <p:nvPr/>
              </p:nvSpPr>
              <p:spPr>
                <a:xfrm>
                  <a:off x="4084715" y="3266478"/>
                  <a:ext cx="31468" cy="26898"/>
                </a:xfrm>
                <a:custGeom>
                  <a:avLst/>
                  <a:gdLst/>
                  <a:ahLst/>
                  <a:cxnLst/>
                  <a:rect l="l" t="t" r="r" b="b"/>
                  <a:pathLst>
                    <a:path w="4001" h="3420" extrusionOk="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1"/>
                <p:cNvSpPr/>
                <p:nvPr/>
              </p:nvSpPr>
              <p:spPr>
                <a:xfrm>
                  <a:off x="4098896" y="3276152"/>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51"/>
              <p:cNvGrpSpPr/>
              <p:nvPr/>
            </p:nvGrpSpPr>
            <p:grpSpPr>
              <a:xfrm>
                <a:off x="4159213" y="3279849"/>
                <a:ext cx="31405" cy="26945"/>
                <a:chOff x="4159213" y="3279849"/>
                <a:chExt cx="31405" cy="26945"/>
              </a:xfrm>
            </p:grpSpPr>
            <p:sp>
              <p:nvSpPr>
                <p:cNvPr id="1538" name="Google Shape;1538;p51"/>
                <p:cNvSpPr/>
                <p:nvPr/>
              </p:nvSpPr>
              <p:spPr>
                <a:xfrm>
                  <a:off x="4159213" y="3279849"/>
                  <a:ext cx="31405" cy="26945"/>
                </a:xfrm>
                <a:custGeom>
                  <a:avLst/>
                  <a:gdLst/>
                  <a:ahLst/>
                  <a:cxnLst/>
                  <a:rect l="l" t="t" r="r" b="b"/>
                  <a:pathLst>
                    <a:path w="3993" h="3426" extrusionOk="0">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1"/>
                <p:cNvSpPr/>
                <p:nvPr/>
              </p:nvSpPr>
              <p:spPr>
                <a:xfrm>
                  <a:off x="4173385" y="3289570"/>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0" name="Google Shape;1540;p51"/>
              <p:cNvGrpSpPr/>
              <p:nvPr/>
            </p:nvGrpSpPr>
            <p:grpSpPr>
              <a:xfrm>
                <a:off x="4201550" y="3266502"/>
                <a:ext cx="31405" cy="26883"/>
                <a:chOff x="4201550" y="3266502"/>
                <a:chExt cx="31405" cy="26883"/>
              </a:xfrm>
            </p:grpSpPr>
            <p:sp>
              <p:nvSpPr>
                <p:cNvPr id="1541" name="Google Shape;1541;p51"/>
                <p:cNvSpPr/>
                <p:nvPr/>
              </p:nvSpPr>
              <p:spPr>
                <a:xfrm>
                  <a:off x="4201550" y="3266502"/>
                  <a:ext cx="31405" cy="26883"/>
                </a:xfrm>
                <a:custGeom>
                  <a:avLst/>
                  <a:gdLst/>
                  <a:ahLst/>
                  <a:cxnLst/>
                  <a:rect l="l" t="t" r="r" b="b"/>
                  <a:pathLst>
                    <a:path w="3993" h="3418" extrusionOk="0">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1"/>
                <p:cNvSpPr/>
                <p:nvPr/>
              </p:nvSpPr>
              <p:spPr>
                <a:xfrm>
                  <a:off x="4214331" y="3276247"/>
                  <a:ext cx="8919" cy="7582"/>
                </a:xfrm>
                <a:custGeom>
                  <a:avLst/>
                  <a:gdLst/>
                  <a:ahLst/>
                  <a:cxnLst/>
                  <a:rect l="l" t="t" r="r" b="b"/>
                  <a:pathLst>
                    <a:path w="1134" h="964" extrusionOk="0">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3" name="Google Shape;1543;p51"/>
              <p:cNvGrpSpPr/>
              <p:nvPr/>
            </p:nvGrpSpPr>
            <p:grpSpPr>
              <a:xfrm>
                <a:off x="4201550" y="3338278"/>
                <a:ext cx="31405" cy="26930"/>
                <a:chOff x="4201550" y="3338278"/>
                <a:chExt cx="31405" cy="26930"/>
              </a:xfrm>
            </p:grpSpPr>
            <p:sp>
              <p:nvSpPr>
                <p:cNvPr id="1544" name="Google Shape;1544;p51"/>
                <p:cNvSpPr/>
                <p:nvPr/>
              </p:nvSpPr>
              <p:spPr>
                <a:xfrm>
                  <a:off x="4201550" y="3338278"/>
                  <a:ext cx="31405" cy="26930"/>
                </a:xfrm>
                <a:custGeom>
                  <a:avLst/>
                  <a:gdLst/>
                  <a:ahLst/>
                  <a:cxnLst/>
                  <a:rect l="l" t="t" r="r" b="b"/>
                  <a:pathLst>
                    <a:path w="3993" h="3424" extrusionOk="0">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1"/>
                <p:cNvSpPr/>
                <p:nvPr/>
              </p:nvSpPr>
              <p:spPr>
                <a:xfrm>
                  <a:off x="4214331" y="3347976"/>
                  <a:ext cx="8919" cy="7590"/>
                </a:xfrm>
                <a:custGeom>
                  <a:avLst/>
                  <a:gdLst/>
                  <a:ahLst/>
                  <a:cxnLst/>
                  <a:rect l="l" t="t" r="r" b="b"/>
                  <a:pathLst>
                    <a:path w="1134" h="965" extrusionOk="0">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6" name="Google Shape;1546;p51"/>
              <p:cNvGrpSpPr/>
              <p:nvPr/>
            </p:nvGrpSpPr>
            <p:grpSpPr>
              <a:xfrm>
                <a:off x="4238272" y="3369132"/>
                <a:ext cx="31405" cy="27001"/>
                <a:chOff x="4238272" y="3369132"/>
                <a:chExt cx="31405" cy="27001"/>
              </a:xfrm>
            </p:grpSpPr>
            <p:sp>
              <p:nvSpPr>
                <p:cNvPr id="1547" name="Google Shape;1547;p51"/>
                <p:cNvSpPr/>
                <p:nvPr/>
              </p:nvSpPr>
              <p:spPr>
                <a:xfrm>
                  <a:off x="4238272" y="3369132"/>
                  <a:ext cx="31405" cy="27001"/>
                </a:xfrm>
                <a:custGeom>
                  <a:avLst/>
                  <a:gdLst/>
                  <a:ahLst/>
                  <a:cxnLst/>
                  <a:rect l="l" t="t" r="r" b="b"/>
                  <a:pathLst>
                    <a:path w="3993" h="3433" extrusionOk="0">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1"/>
                <p:cNvSpPr/>
                <p:nvPr/>
              </p:nvSpPr>
              <p:spPr>
                <a:xfrm>
                  <a:off x="4251217" y="3378806"/>
                  <a:ext cx="8856" cy="7605"/>
                </a:xfrm>
                <a:custGeom>
                  <a:avLst/>
                  <a:gdLst/>
                  <a:ahLst/>
                  <a:cxnLst/>
                  <a:rect l="l" t="t" r="r" b="b"/>
                  <a:pathLst>
                    <a:path w="1126" h="967" extrusionOk="0">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9" name="Google Shape;1549;p51"/>
            <p:cNvGrpSpPr/>
            <p:nvPr/>
          </p:nvGrpSpPr>
          <p:grpSpPr>
            <a:xfrm>
              <a:off x="4068639" y="3200169"/>
              <a:ext cx="77643" cy="37272"/>
              <a:chOff x="4068639" y="3200169"/>
              <a:chExt cx="77643" cy="37272"/>
            </a:xfrm>
          </p:grpSpPr>
          <p:sp>
            <p:nvSpPr>
              <p:cNvPr id="1550" name="Google Shape;1550;p51"/>
              <p:cNvSpPr/>
              <p:nvPr/>
            </p:nvSpPr>
            <p:spPr>
              <a:xfrm>
                <a:off x="4087570" y="3212886"/>
                <a:ext cx="49958" cy="10374"/>
              </a:xfrm>
              <a:custGeom>
                <a:avLst/>
                <a:gdLst/>
                <a:ahLst/>
                <a:cxnLst/>
                <a:rect l="l" t="t" r="r" b="b"/>
                <a:pathLst>
                  <a:path w="6352" h="1319" fill="none" extrusionOk="0">
                    <a:moveTo>
                      <a:pt x="1" y="1319"/>
                    </a:moveTo>
                    <a:lnTo>
                      <a:pt x="6351"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1" name="Google Shape;1551;p51"/>
              <p:cNvGrpSpPr/>
              <p:nvPr/>
            </p:nvGrpSpPr>
            <p:grpSpPr>
              <a:xfrm>
                <a:off x="4114878" y="3200169"/>
                <a:ext cx="31405" cy="26993"/>
                <a:chOff x="4114878" y="3200169"/>
                <a:chExt cx="31405" cy="26993"/>
              </a:xfrm>
            </p:grpSpPr>
            <p:sp>
              <p:nvSpPr>
                <p:cNvPr id="1552" name="Google Shape;1552;p51"/>
                <p:cNvSpPr/>
                <p:nvPr/>
              </p:nvSpPr>
              <p:spPr>
                <a:xfrm>
                  <a:off x="4114878" y="3200169"/>
                  <a:ext cx="31405" cy="26993"/>
                </a:xfrm>
                <a:custGeom>
                  <a:avLst/>
                  <a:gdLst/>
                  <a:ahLst/>
                  <a:cxnLst/>
                  <a:rect l="l" t="t" r="r" b="b"/>
                  <a:pathLst>
                    <a:path w="3993" h="3432" extrusionOk="0">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1"/>
                <p:cNvSpPr/>
                <p:nvPr/>
              </p:nvSpPr>
              <p:spPr>
                <a:xfrm>
                  <a:off x="4127721" y="3209835"/>
                  <a:ext cx="8950" cy="7684"/>
                </a:xfrm>
                <a:custGeom>
                  <a:avLst/>
                  <a:gdLst/>
                  <a:ahLst/>
                  <a:cxnLst/>
                  <a:rect l="l" t="t" r="r" b="b"/>
                  <a:pathLst>
                    <a:path w="1138" h="977" extrusionOk="0">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1554;p51"/>
              <p:cNvGrpSpPr/>
              <p:nvPr/>
            </p:nvGrpSpPr>
            <p:grpSpPr>
              <a:xfrm>
                <a:off x="4068639" y="3210535"/>
                <a:ext cx="31499" cy="26906"/>
                <a:chOff x="4068639" y="3210535"/>
                <a:chExt cx="31499" cy="26906"/>
              </a:xfrm>
            </p:grpSpPr>
            <p:sp>
              <p:nvSpPr>
                <p:cNvPr id="1555" name="Google Shape;1555;p51"/>
                <p:cNvSpPr/>
                <p:nvPr/>
              </p:nvSpPr>
              <p:spPr>
                <a:xfrm>
                  <a:off x="4068639" y="3210535"/>
                  <a:ext cx="31499" cy="26906"/>
                </a:xfrm>
                <a:custGeom>
                  <a:avLst/>
                  <a:gdLst/>
                  <a:ahLst/>
                  <a:cxnLst/>
                  <a:rect l="l" t="t" r="r" b="b"/>
                  <a:pathLst>
                    <a:path w="4005" h="3421" extrusionOk="0">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1"/>
                <p:cNvSpPr/>
                <p:nvPr/>
              </p:nvSpPr>
              <p:spPr>
                <a:xfrm>
                  <a:off x="4081577" y="3220209"/>
                  <a:ext cx="8856" cy="7582"/>
                </a:xfrm>
                <a:custGeom>
                  <a:avLst/>
                  <a:gdLst/>
                  <a:ahLst/>
                  <a:cxnLst/>
                  <a:rect l="l" t="t" r="r" b="b"/>
                  <a:pathLst>
                    <a:path w="1126" h="964" extrusionOk="0">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57" name="Google Shape;1557;p51"/>
            <p:cNvGrpSpPr/>
            <p:nvPr/>
          </p:nvGrpSpPr>
          <p:grpSpPr>
            <a:xfrm>
              <a:off x="3869702" y="3066935"/>
              <a:ext cx="382664" cy="190294"/>
              <a:chOff x="3869702" y="3066935"/>
              <a:chExt cx="382664" cy="190294"/>
            </a:xfrm>
          </p:grpSpPr>
          <p:grpSp>
            <p:nvGrpSpPr>
              <p:cNvPr id="1558" name="Google Shape;1558;p51"/>
              <p:cNvGrpSpPr/>
              <p:nvPr/>
            </p:nvGrpSpPr>
            <p:grpSpPr>
              <a:xfrm>
                <a:off x="3888633" y="3082351"/>
                <a:ext cx="351172" cy="160698"/>
                <a:chOff x="3888633" y="3082351"/>
                <a:chExt cx="351172" cy="160698"/>
              </a:xfrm>
            </p:grpSpPr>
            <p:sp>
              <p:nvSpPr>
                <p:cNvPr id="1559" name="Google Shape;1559;p51"/>
                <p:cNvSpPr/>
                <p:nvPr/>
              </p:nvSpPr>
              <p:spPr>
                <a:xfrm>
                  <a:off x="3892440" y="3082351"/>
                  <a:ext cx="347366" cy="160698"/>
                </a:xfrm>
                <a:custGeom>
                  <a:avLst/>
                  <a:gdLst/>
                  <a:ahLst/>
                  <a:cxnLst/>
                  <a:rect l="l" t="t" r="r" b="b"/>
                  <a:pathLst>
                    <a:path w="44166" h="20432" fill="none" extrusionOk="0">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1"/>
                <p:cNvSpPr/>
                <p:nvPr/>
              </p:nvSpPr>
              <p:spPr>
                <a:xfrm>
                  <a:off x="3888633" y="3172924"/>
                  <a:ext cx="72979" cy="70124"/>
                </a:xfrm>
                <a:custGeom>
                  <a:avLst/>
                  <a:gdLst/>
                  <a:ahLst/>
                  <a:cxnLst/>
                  <a:rect l="l" t="t" r="r" b="b"/>
                  <a:pathLst>
                    <a:path w="9279" h="8916" fill="none" extrusionOk="0">
                      <a:moveTo>
                        <a:pt x="0" y="8916"/>
                      </a:moveTo>
                      <a:lnTo>
                        <a:pt x="9279" y="6883"/>
                      </a:lnTo>
                      <a:lnTo>
                        <a:pt x="7041"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1"/>
                <p:cNvSpPr/>
                <p:nvPr/>
              </p:nvSpPr>
              <p:spPr>
                <a:xfrm>
                  <a:off x="3960370" y="3203653"/>
                  <a:ext cx="79547" cy="19607"/>
                </a:xfrm>
                <a:custGeom>
                  <a:avLst/>
                  <a:gdLst/>
                  <a:ahLst/>
                  <a:cxnLst/>
                  <a:rect l="l" t="t" r="r" b="b"/>
                  <a:pathLst>
                    <a:path w="10114" h="2493" fill="none" extrusionOk="0">
                      <a:moveTo>
                        <a:pt x="0" y="2493"/>
                      </a:moveTo>
                      <a:lnTo>
                        <a:pt x="10113"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1"/>
                <p:cNvSpPr/>
                <p:nvPr/>
              </p:nvSpPr>
              <p:spPr>
                <a:xfrm>
                  <a:off x="4043613" y="3161504"/>
                  <a:ext cx="108474" cy="42156"/>
                </a:xfrm>
                <a:custGeom>
                  <a:avLst/>
                  <a:gdLst/>
                  <a:ahLst/>
                  <a:cxnLst/>
                  <a:rect l="l" t="t" r="r" b="b"/>
                  <a:pathLst>
                    <a:path w="13792" h="5360" fill="none" extrusionOk="0">
                      <a:moveTo>
                        <a:pt x="1" y="5360"/>
                      </a:moveTo>
                      <a:lnTo>
                        <a:pt x="13791"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1"/>
                <p:cNvSpPr/>
                <p:nvPr/>
              </p:nvSpPr>
              <p:spPr>
                <a:xfrm>
                  <a:off x="4152079" y="3082351"/>
                  <a:ext cx="17224" cy="82968"/>
                </a:xfrm>
                <a:custGeom>
                  <a:avLst/>
                  <a:gdLst/>
                  <a:ahLst/>
                  <a:cxnLst/>
                  <a:rect l="l" t="t" r="r" b="b"/>
                  <a:pathLst>
                    <a:path w="2190" h="10549" fill="none" extrusionOk="0">
                      <a:moveTo>
                        <a:pt x="0" y="10549"/>
                      </a:moveTo>
                      <a:lnTo>
                        <a:pt x="2190"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1"/>
                <p:cNvSpPr/>
                <p:nvPr/>
              </p:nvSpPr>
              <p:spPr>
                <a:xfrm>
                  <a:off x="4169296" y="3082351"/>
                  <a:ext cx="25797" cy="63557"/>
                </a:xfrm>
                <a:custGeom>
                  <a:avLst/>
                  <a:gdLst/>
                  <a:ahLst/>
                  <a:cxnLst/>
                  <a:rect l="l" t="t" r="r" b="b"/>
                  <a:pathLst>
                    <a:path w="3280" h="8081" fill="none" extrusionOk="0">
                      <a:moveTo>
                        <a:pt x="1" y="0"/>
                      </a:moveTo>
                      <a:lnTo>
                        <a:pt x="3279" y="808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51"/>
              <p:cNvGrpSpPr/>
              <p:nvPr/>
            </p:nvGrpSpPr>
            <p:grpSpPr>
              <a:xfrm>
                <a:off x="4143703" y="3066935"/>
                <a:ext cx="37783" cy="32357"/>
                <a:chOff x="4143703" y="3066935"/>
                <a:chExt cx="37783" cy="32357"/>
              </a:xfrm>
            </p:grpSpPr>
            <p:sp>
              <p:nvSpPr>
                <p:cNvPr id="1566" name="Google Shape;1566;p51"/>
                <p:cNvSpPr/>
                <p:nvPr/>
              </p:nvSpPr>
              <p:spPr>
                <a:xfrm>
                  <a:off x="4143703" y="3066935"/>
                  <a:ext cx="37783" cy="32357"/>
                </a:xfrm>
                <a:custGeom>
                  <a:avLst/>
                  <a:gdLst/>
                  <a:ahLst/>
                  <a:cxnLst/>
                  <a:rect l="l" t="t" r="r" b="b"/>
                  <a:pathLst>
                    <a:path w="4804" h="4114" extrusionOk="0">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1"/>
                <p:cNvSpPr/>
                <p:nvPr/>
              </p:nvSpPr>
              <p:spPr>
                <a:xfrm>
                  <a:off x="4158741" y="3076641"/>
                  <a:ext cx="13040" cy="13040"/>
                </a:xfrm>
                <a:custGeom>
                  <a:avLst/>
                  <a:gdLst/>
                  <a:ahLst/>
                  <a:cxnLst/>
                  <a:rect l="l" t="t" r="r" b="b"/>
                  <a:pathLst>
                    <a:path w="1658" h="1658" extrusionOk="0">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51"/>
              <p:cNvGrpSpPr/>
              <p:nvPr/>
            </p:nvGrpSpPr>
            <p:grpSpPr>
              <a:xfrm>
                <a:off x="4044565" y="3103563"/>
                <a:ext cx="37783" cy="32451"/>
                <a:chOff x="4044565" y="3103563"/>
                <a:chExt cx="37783" cy="32451"/>
              </a:xfrm>
            </p:grpSpPr>
            <p:sp>
              <p:nvSpPr>
                <p:cNvPr id="1569" name="Google Shape;1569;p51"/>
                <p:cNvSpPr/>
                <p:nvPr/>
              </p:nvSpPr>
              <p:spPr>
                <a:xfrm>
                  <a:off x="4044565" y="3103563"/>
                  <a:ext cx="37783" cy="32451"/>
                </a:xfrm>
                <a:custGeom>
                  <a:avLst/>
                  <a:gdLst/>
                  <a:ahLst/>
                  <a:cxnLst/>
                  <a:rect l="l" t="t" r="r" b="b"/>
                  <a:pathLst>
                    <a:path w="4804" h="4126" extrusionOk="0">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1"/>
                <p:cNvSpPr/>
                <p:nvPr/>
              </p:nvSpPr>
              <p:spPr>
                <a:xfrm>
                  <a:off x="4059602" y="3113268"/>
                  <a:ext cx="13040" cy="13048"/>
                </a:xfrm>
                <a:custGeom>
                  <a:avLst/>
                  <a:gdLst/>
                  <a:ahLst/>
                  <a:cxnLst/>
                  <a:rect l="l" t="t" r="r" b="b"/>
                  <a:pathLst>
                    <a:path w="1658" h="1659" extrusionOk="0">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1" name="Google Shape;1571;p51"/>
              <p:cNvGrpSpPr/>
              <p:nvPr/>
            </p:nvGrpSpPr>
            <p:grpSpPr>
              <a:xfrm>
                <a:off x="4017454" y="3188237"/>
                <a:ext cx="37776" cy="32357"/>
                <a:chOff x="4017454" y="3188237"/>
                <a:chExt cx="37776" cy="32357"/>
              </a:xfrm>
            </p:grpSpPr>
            <p:sp>
              <p:nvSpPr>
                <p:cNvPr id="1572" name="Google Shape;1572;p51"/>
                <p:cNvSpPr/>
                <p:nvPr/>
              </p:nvSpPr>
              <p:spPr>
                <a:xfrm>
                  <a:off x="4017454" y="3188237"/>
                  <a:ext cx="37776" cy="32357"/>
                </a:xfrm>
                <a:custGeom>
                  <a:avLst/>
                  <a:gdLst/>
                  <a:ahLst/>
                  <a:cxnLst/>
                  <a:rect l="l" t="t" r="r" b="b"/>
                  <a:pathLst>
                    <a:path w="4803" h="4114" extrusionOk="0">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1"/>
                <p:cNvSpPr/>
                <p:nvPr/>
              </p:nvSpPr>
              <p:spPr>
                <a:xfrm>
                  <a:off x="4032484" y="3197943"/>
                  <a:ext cx="13040" cy="13048"/>
                </a:xfrm>
                <a:custGeom>
                  <a:avLst/>
                  <a:gdLst/>
                  <a:ahLst/>
                  <a:cxnLst/>
                  <a:rect l="l" t="t" r="r" b="b"/>
                  <a:pathLst>
                    <a:path w="1658" h="1659" extrusionOk="0">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4" name="Google Shape;1574;p51"/>
              <p:cNvGrpSpPr/>
              <p:nvPr/>
            </p:nvGrpSpPr>
            <p:grpSpPr>
              <a:xfrm>
                <a:off x="3921548" y="3157509"/>
                <a:ext cx="37783" cy="32357"/>
                <a:chOff x="3921548" y="3157509"/>
                <a:chExt cx="37783" cy="32357"/>
              </a:xfrm>
            </p:grpSpPr>
            <p:sp>
              <p:nvSpPr>
                <p:cNvPr id="1575" name="Google Shape;1575;p51"/>
                <p:cNvSpPr/>
                <p:nvPr/>
              </p:nvSpPr>
              <p:spPr>
                <a:xfrm>
                  <a:off x="3921548" y="3157509"/>
                  <a:ext cx="37783" cy="32357"/>
                </a:xfrm>
                <a:custGeom>
                  <a:avLst/>
                  <a:gdLst/>
                  <a:ahLst/>
                  <a:cxnLst/>
                  <a:rect l="l" t="t" r="r" b="b"/>
                  <a:pathLst>
                    <a:path w="4804" h="4114" extrusionOk="0">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1"/>
                <p:cNvSpPr/>
                <p:nvPr/>
              </p:nvSpPr>
              <p:spPr>
                <a:xfrm>
                  <a:off x="3936586" y="3167214"/>
                  <a:ext cx="13040" cy="13040"/>
                </a:xfrm>
                <a:custGeom>
                  <a:avLst/>
                  <a:gdLst/>
                  <a:ahLst/>
                  <a:cxnLst/>
                  <a:rect l="l" t="t" r="r" b="b"/>
                  <a:pathLst>
                    <a:path w="1658" h="1658" extrusionOk="0">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7" name="Google Shape;1577;p51"/>
              <p:cNvGrpSpPr/>
              <p:nvPr/>
            </p:nvGrpSpPr>
            <p:grpSpPr>
              <a:xfrm>
                <a:off x="3939056" y="3211620"/>
                <a:ext cx="37783" cy="32380"/>
                <a:chOff x="3939056" y="3211620"/>
                <a:chExt cx="37783" cy="32380"/>
              </a:xfrm>
            </p:grpSpPr>
            <p:sp>
              <p:nvSpPr>
                <p:cNvPr id="1578" name="Google Shape;1578;p51"/>
                <p:cNvSpPr/>
                <p:nvPr/>
              </p:nvSpPr>
              <p:spPr>
                <a:xfrm>
                  <a:off x="3939056" y="3211620"/>
                  <a:ext cx="37783" cy="32380"/>
                </a:xfrm>
                <a:custGeom>
                  <a:avLst/>
                  <a:gdLst/>
                  <a:ahLst/>
                  <a:cxnLst/>
                  <a:rect l="l" t="t" r="r" b="b"/>
                  <a:pathLst>
                    <a:path w="4804" h="4117" extrusionOk="0">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1"/>
                <p:cNvSpPr/>
                <p:nvPr/>
              </p:nvSpPr>
              <p:spPr>
                <a:xfrm>
                  <a:off x="3954188" y="3221255"/>
                  <a:ext cx="13040" cy="13040"/>
                </a:xfrm>
                <a:custGeom>
                  <a:avLst/>
                  <a:gdLst/>
                  <a:ahLst/>
                  <a:cxnLst/>
                  <a:rect l="l" t="t" r="r" b="b"/>
                  <a:pathLst>
                    <a:path w="1658" h="1658" extrusionOk="0">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51"/>
              <p:cNvGrpSpPr/>
              <p:nvPr/>
            </p:nvGrpSpPr>
            <p:grpSpPr>
              <a:xfrm>
                <a:off x="4176240" y="3136965"/>
                <a:ext cx="31405" cy="26930"/>
                <a:chOff x="4176240" y="3136965"/>
                <a:chExt cx="31405" cy="26930"/>
              </a:xfrm>
            </p:grpSpPr>
            <p:sp>
              <p:nvSpPr>
                <p:cNvPr id="1581" name="Google Shape;1581;p51"/>
                <p:cNvSpPr/>
                <p:nvPr/>
              </p:nvSpPr>
              <p:spPr>
                <a:xfrm>
                  <a:off x="4176240" y="3136965"/>
                  <a:ext cx="31405" cy="26930"/>
                </a:xfrm>
                <a:custGeom>
                  <a:avLst/>
                  <a:gdLst/>
                  <a:ahLst/>
                  <a:cxnLst/>
                  <a:rect l="l" t="t" r="r" b="b"/>
                  <a:pathLst>
                    <a:path w="3993" h="3424" extrusionOk="0">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1"/>
                <p:cNvSpPr/>
                <p:nvPr/>
              </p:nvSpPr>
              <p:spPr>
                <a:xfrm>
                  <a:off x="4190327" y="3146663"/>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3" name="Google Shape;1583;p51"/>
              <p:cNvGrpSpPr/>
              <p:nvPr/>
            </p:nvGrpSpPr>
            <p:grpSpPr>
              <a:xfrm>
                <a:off x="4133148" y="3152593"/>
                <a:ext cx="31499" cy="27001"/>
                <a:chOff x="4133148" y="3152593"/>
                <a:chExt cx="31499" cy="27001"/>
              </a:xfrm>
            </p:grpSpPr>
            <p:sp>
              <p:nvSpPr>
                <p:cNvPr id="1584" name="Google Shape;1584;p51"/>
                <p:cNvSpPr/>
                <p:nvPr/>
              </p:nvSpPr>
              <p:spPr>
                <a:xfrm>
                  <a:off x="4133148" y="3152593"/>
                  <a:ext cx="31499" cy="27001"/>
                </a:xfrm>
                <a:custGeom>
                  <a:avLst/>
                  <a:gdLst/>
                  <a:ahLst/>
                  <a:cxnLst/>
                  <a:rect l="l" t="t" r="r" b="b"/>
                  <a:pathLst>
                    <a:path w="4005" h="3433" extrusionOk="0">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1"/>
                <p:cNvSpPr/>
                <p:nvPr/>
              </p:nvSpPr>
              <p:spPr>
                <a:xfrm>
                  <a:off x="4147321" y="316226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6" name="Google Shape;1586;p51"/>
              <p:cNvGrpSpPr/>
              <p:nvPr/>
            </p:nvGrpSpPr>
            <p:grpSpPr>
              <a:xfrm>
                <a:off x="4220866" y="3073534"/>
                <a:ext cx="31499" cy="26898"/>
                <a:chOff x="4220866" y="3073534"/>
                <a:chExt cx="31499" cy="26898"/>
              </a:xfrm>
            </p:grpSpPr>
            <p:sp>
              <p:nvSpPr>
                <p:cNvPr id="1587" name="Google Shape;1587;p51"/>
                <p:cNvSpPr/>
                <p:nvPr/>
              </p:nvSpPr>
              <p:spPr>
                <a:xfrm>
                  <a:off x="4220866" y="307353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1"/>
                <p:cNvSpPr/>
                <p:nvPr/>
              </p:nvSpPr>
              <p:spPr>
                <a:xfrm>
                  <a:off x="4235039" y="3083114"/>
                  <a:ext cx="7621" cy="7613"/>
                </a:xfrm>
                <a:custGeom>
                  <a:avLst/>
                  <a:gdLst/>
                  <a:ahLst/>
                  <a:cxnLst/>
                  <a:rect l="l" t="t" r="r" b="b"/>
                  <a:pathLst>
                    <a:path w="969" h="968" extrusionOk="0">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9" name="Google Shape;1589;p51"/>
              <p:cNvGrpSpPr/>
              <p:nvPr/>
            </p:nvGrpSpPr>
            <p:grpSpPr>
              <a:xfrm>
                <a:off x="3869702" y="3230323"/>
                <a:ext cx="31499" cy="26906"/>
                <a:chOff x="3869702" y="3230323"/>
                <a:chExt cx="31499" cy="26906"/>
              </a:xfrm>
            </p:grpSpPr>
            <p:sp>
              <p:nvSpPr>
                <p:cNvPr id="1590" name="Google Shape;1590;p51"/>
                <p:cNvSpPr/>
                <p:nvPr/>
              </p:nvSpPr>
              <p:spPr>
                <a:xfrm>
                  <a:off x="3869702" y="3230323"/>
                  <a:ext cx="31499" cy="26906"/>
                </a:xfrm>
                <a:custGeom>
                  <a:avLst/>
                  <a:gdLst/>
                  <a:ahLst/>
                  <a:cxnLst/>
                  <a:rect l="l" t="t" r="r" b="b"/>
                  <a:pathLst>
                    <a:path w="4005" h="3421" extrusionOk="0">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1"/>
                <p:cNvSpPr/>
                <p:nvPr/>
              </p:nvSpPr>
              <p:spPr>
                <a:xfrm>
                  <a:off x="388387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2" name="Google Shape;1592;p51"/>
            <p:cNvGrpSpPr/>
            <p:nvPr/>
          </p:nvGrpSpPr>
          <p:grpSpPr>
            <a:xfrm>
              <a:off x="4271383" y="3065882"/>
              <a:ext cx="304556" cy="341663"/>
              <a:chOff x="4271383" y="3065882"/>
              <a:chExt cx="304556" cy="341663"/>
            </a:xfrm>
          </p:grpSpPr>
          <p:grpSp>
            <p:nvGrpSpPr>
              <p:cNvPr id="1593" name="Google Shape;1593;p51"/>
              <p:cNvGrpSpPr/>
              <p:nvPr/>
            </p:nvGrpSpPr>
            <p:grpSpPr>
              <a:xfrm>
                <a:off x="4293838" y="3078639"/>
                <a:ext cx="269353" cy="311973"/>
                <a:chOff x="4293838" y="3078639"/>
                <a:chExt cx="269353" cy="311973"/>
              </a:xfrm>
            </p:grpSpPr>
            <p:sp>
              <p:nvSpPr>
                <p:cNvPr id="1594" name="Google Shape;1594;p51"/>
                <p:cNvSpPr/>
                <p:nvPr/>
              </p:nvSpPr>
              <p:spPr>
                <a:xfrm>
                  <a:off x="4293838" y="3078639"/>
                  <a:ext cx="269353" cy="311973"/>
                </a:xfrm>
                <a:custGeom>
                  <a:avLst/>
                  <a:gdLst/>
                  <a:ahLst/>
                  <a:cxnLst/>
                  <a:rect l="l" t="t" r="r" b="b"/>
                  <a:pathLst>
                    <a:path w="34247" h="39666" fill="none" extrusionOk="0">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1"/>
                <p:cNvSpPr/>
                <p:nvPr/>
              </p:nvSpPr>
              <p:spPr>
                <a:xfrm>
                  <a:off x="4306965" y="3099473"/>
                  <a:ext cx="62519" cy="69652"/>
                </a:xfrm>
                <a:custGeom>
                  <a:avLst/>
                  <a:gdLst/>
                  <a:ahLst/>
                  <a:cxnLst/>
                  <a:rect l="l" t="t" r="r" b="b"/>
                  <a:pathLst>
                    <a:path w="7949" h="8856" fill="none" extrusionOk="0">
                      <a:moveTo>
                        <a:pt x="1" y="1"/>
                      </a:moveTo>
                      <a:lnTo>
                        <a:pt x="7948" y="8856"/>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1"/>
                <p:cNvSpPr/>
                <p:nvPr/>
              </p:nvSpPr>
              <p:spPr>
                <a:xfrm>
                  <a:off x="4369476" y="3169118"/>
                  <a:ext cx="26072" cy="98666"/>
                </a:xfrm>
                <a:custGeom>
                  <a:avLst/>
                  <a:gdLst/>
                  <a:ahLst/>
                  <a:cxnLst/>
                  <a:rect l="l" t="t" r="r" b="b"/>
                  <a:pathLst>
                    <a:path w="3315" h="12545" fill="none" extrusionOk="0">
                      <a:moveTo>
                        <a:pt x="0" y="1"/>
                      </a:moveTo>
                      <a:lnTo>
                        <a:pt x="3315" y="12545"/>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1"/>
                <p:cNvSpPr/>
                <p:nvPr/>
              </p:nvSpPr>
              <p:spPr>
                <a:xfrm>
                  <a:off x="4399347" y="3078639"/>
                  <a:ext cx="60041" cy="110558"/>
                </a:xfrm>
                <a:custGeom>
                  <a:avLst/>
                  <a:gdLst/>
                  <a:ahLst/>
                  <a:cxnLst/>
                  <a:rect l="l" t="t" r="r" b="b"/>
                  <a:pathLst>
                    <a:path w="7634" h="14057" fill="none" extrusionOk="0">
                      <a:moveTo>
                        <a:pt x="7634" y="14057"/>
                      </a:moveTo>
                      <a:lnTo>
                        <a:pt x="1"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1"/>
                <p:cNvSpPr/>
                <p:nvPr/>
              </p:nvSpPr>
              <p:spPr>
                <a:xfrm>
                  <a:off x="4373282" y="3169118"/>
                  <a:ext cx="82299" cy="20079"/>
                </a:xfrm>
                <a:custGeom>
                  <a:avLst/>
                  <a:gdLst/>
                  <a:ahLst/>
                  <a:cxnLst/>
                  <a:rect l="l" t="t" r="r" b="b"/>
                  <a:pathLst>
                    <a:path w="10464" h="2553" fill="none" extrusionOk="0">
                      <a:moveTo>
                        <a:pt x="0" y="1"/>
                      </a:moveTo>
                      <a:lnTo>
                        <a:pt x="10464" y="2553"/>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1"/>
                <p:cNvSpPr/>
                <p:nvPr/>
              </p:nvSpPr>
              <p:spPr>
                <a:xfrm>
                  <a:off x="4369476" y="3078639"/>
                  <a:ext cx="29879" cy="90487"/>
                </a:xfrm>
                <a:custGeom>
                  <a:avLst/>
                  <a:gdLst/>
                  <a:ahLst/>
                  <a:cxnLst/>
                  <a:rect l="l" t="t" r="r" b="b"/>
                  <a:pathLst>
                    <a:path w="3799" h="11505" fill="none" extrusionOk="0">
                      <a:moveTo>
                        <a:pt x="0" y="11505"/>
                      </a:moveTo>
                      <a:lnTo>
                        <a:pt x="3799"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1"/>
                <p:cNvSpPr/>
                <p:nvPr/>
              </p:nvSpPr>
              <p:spPr>
                <a:xfrm>
                  <a:off x="4293932" y="3169118"/>
                  <a:ext cx="75551" cy="41110"/>
                </a:xfrm>
                <a:custGeom>
                  <a:avLst/>
                  <a:gdLst/>
                  <a:ahLst/>
                  <a:cxnLst/>
                  <a:rect l="l" t="t" r="r" b="b"/>
                  <a:pathLst>
                    <a:path w="9606" h="5227" fill="none" extrusionOk="0">
                      <a:moveTo>
                        <a:pt x="1" y="5226"/>
                      </a:moveTo>
                      <a:lnTo>
                        <a:pt x="9605"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1"/>
                <p:cNvSpPr/>
                <p:nvPr/>
              </p:nvSpPr>
              <p:spPr>
                <a:xfrm>
                  <a:off x="4350159" y="3267776"/>
                  <a:ext cx="45389" cy="27032"/>
                </a:xfrm>
                <a:custGeom>
                  <a:avLst/>
                  <a:gdLst/>
                  <a:ahLst/>
                  <a:cxnLst/>
                  <a:rect l="l" t="t" r="r" b="b"/>
                  <a:pathLst>
                    <a:path w="5771" h="3437" fill="none" extrusionOk="0">
                      <a:moveTo>
                        <a:pt x="1" y="3436"/>
                      </a:moveTo>
                      <a:lnTo>
                        <a:pt x="5771"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1"/>
                <p:cNvSpPr/>
                <p:nvPr/>
              </p:nvSpPr>
              <p:spPr>
                <a:xfrm>
                  <a:off x="4395540" y="3267776"/>
                  <a:ext cx="38830" cy="76031"/>
                </a:xfrm>
                <a:custGeom>
                  <a:avLst/>
                  <a:gdLst/>
                  <a:ahLst/>
                  <a:cxnLst/>
                  <a:rect l="l" t="t" r="r" b="b"/>
                  <a:pathLst>
                    <a:path w="4937" h="9667" fill="none" extrusionOk="0">
                      <a:moveTo>
                        <a:pt x="1" y="1"/>
                      </a:moveTo>
                      <a:lnTo>
                        <a:pt x="4936" y="9666"/>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1"/>
                <p:cNvSpPr/>
                <p:nvPr/>
              </p:nvSpPr>
              <p:spPr>
                <a:xfrm>
                  <a:off x="4360439" y="3267776"/>
                  <a:ext cx="35109" cy="121978"/>
                </a:xfrm>
                <a:custGeom>
                  <a:avLst/>
                  <a:gdLst/>
                  <a:ahLst/>
                  <a:cxnLst/>
                  <a:rect l="l" t="t" r="r" b="b"/>
                  <a:pathLst>
                    <a:path w="4464" h="15509" fill="none" extrusionOk="0">
                      <a:moveTo>
                        <a:pt x="0" y="15509"/>
                      </a:moveTo>
                      <a:lnTo>
                        <a:pt x="4464"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1"/>
                <p:cNvSpPr/>
                <p:nvPr/>
              </p:nvSpPr>
              <p:spPr>
                <a:xfrm>
                  <a:off x="4293932" y="3210220"/>
                  <a:ext cx="101616" cy="57564"/>
                </a:xfrm>
                <a:custGeom>
                  <a:avLst/>
                  <a:gdLst/>
                  <a:ahLst/>
                  <a:cxnLst/>
                  <a:rect l="l" t="t" r="r" b="b"/>
                  <a:pathLst>
                    <a:path w="12920" h="7319" fill="none" extrusionOk="0">
                      <a:moveTo>
                        <a:pt x="1" y="0"/>
                      </a:moveTo>
                      <a:lnTo>
                        <a:pt x="12920" y="7319"/>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1"/>
                <p:cNvSpPr/>
                <p:nvPr/>
              </p:nvSpPr>
              <p:spPr>
                <a:xfrm>
                  <a:off x="4395540" y="3186436"/>
                  <a:ext cx="66420" cy="79735"/>
                </a:xfrm>
                <a:custGeom>
                  <a:avLst/>
                  <a:gdLst/>
                  <a:ahLst/>
                  <a:cxnLst/>
                  <a:rect l="l" t="t" r="r" b="b"/>
                  <a:pathLst>
                    <a:path w="8445" h="10138" fill="none" extrusionOk="0">
                      <a:moveTo>
                        <a:pt x="8444" y="0"/>
                      </a:moveTo>
                      <a:lnTo>
                        <a:pt x="1" y="10137"/>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1"/>
                <p:cNvSpPr/>
                <p:nvPr/>
              </p:nvSpPr>
              <p:spPr>
                <a:xfrm>
                  <a:off x="4459380" y="3189669"/>
                  <a:ext cx="41873" cy="123402"/>
                </a:xfrm>
                <a:custGeom>
                  <a:avLst/>
                  <a:gdLst/>
                  <a:ahLst/>
                  <a:cxnLst/>
                  <a:rect l="l" t="t" r="r" b="b"/>
                  <a:pathLst>
                    <a:path w="5324" h="15690" fill="none" extrusionOk="0">
                      <a:moveTo>
                        <a:pt x="1" y="0"/>
                      </a:moveTo>
                      <a:lnTo>
                        <a:pt x="5323" y="1569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1"/>
                <p:cNvSpPr/>
                <p:nvPr/>
              </p:nvSpPr>
              <p:spPr>
                <a:xfrm>
                  <a:off x="4395540" y="3267776"/>
                  <a:ext cx="105713" cy="45295"/>
                </a:xfrm>
                <a:custGeom>
                  <a:avLst/>
                  <a:gdLst/>
                  <a:ahLst/>
                  <a:cxnLst/>
                  <a:rect l="l" t="t" r="r" b="b"/>
                  <a:pathLst>
                    <a:path w="13441" h="5759" fill="none" extrusionOk="0">
                      <a:moveTo>
                        <a:pt x="1" y="1"/>
                      </a:moveTo>
                      <a:lnTo>
                        <a:pt x="13440" y="5759"/>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1"/>
                <p:cNvSpPr/>
                <p:nvPr/>
              </p:nvSpPr>
              <p:spPr>
                <a:xfrm>
                  <a:off x="4501246" y="3223252"/>
                  <a:ext cx="46435" cy="89818"/>
                </a:xfrm>
                <a:custGeom>
                  <a:avLst/>
                  <a:gdLst/>
                  <a:ahLst/>
                  <a:cxnLst/>
                  <a:rect l="l" t="t" r="r" b="b"/>
                  <a:pathLst>
                    <a:path w="5904" h="11420" fill="none" extrusionOk="0">
                      <a:moveTo>
                        <a:pt x="0" y="11420"/>
                      </a:moveTo>
                      <a:lnTo>
                        <a:pt x="5904"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1"/>
                <p:cNvSpPr/>
                <p:nvPr/>
              </p:nvSpPr>
              <p:spPr>
                <a:xfrm>
                  <a:off x="4459671" y="3104231"/>
                  <a:ext cx="58421" cy="84966"/>
                </a:xfrm>
                <a:custGeom>
                  <a:avLst/>
                  <a:gdLst/>
                  <a:ahLst/>
                  <a:cxnLst/>
                  <a:rect l="l" t="t" r="r" b="b"/>
                  <a:pathLst>
                    <a:path w="7428" h="10803" fill="none" extrusionOk="0">
                      <a:moveTo>
                        <a:pt x="0" y="10803"/>
                      </a:moveTo>
                      <a:lnTo>
                        <a:pt x="7428"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1"/>
                <p:cNvSpPr/>
                <p:nvPr/>
              </p:nvSpPr>
              <p:spPr>
                <a:xfrm>
                  <a:off x="4459671" y="3189189"/>
                  <a:ext cx="86586" cy="36737"/>
                </a:xfrm>
                <a:custGeom>
                  <a:avLst/>
                  <a:gdLst/>
                  <a:ahLst/>
                  <a:cxnLst/>
                  <a:rect l="l" t="t" r="r" b="b"/>
                  <a:pathLst>
                    <a:path w="11009" h="4671" fill="none" extrusionOk="0">
                      <a:moveTo>
                        <a:pt x="0" y="1"/>
                      </a:moveTo>
                      <a:lnTo>
                        <a:pt x="11008" y="467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1" name="Google Shape;1611;p51"/>
              <p:cNvGrpSpPr/>
              <p:nvPr/>
            </p:nvGrpSpPr>
            <p:grpSpPr>
              <a:xfrm>
                <a:off x="4538164" y="3342061"/>
                <a:ext cx="37776" cy="32380"/>
                <a:chOff x="4538164" y="3342061"/>
                <a:chExt cx="37776" cy="32380"/>
              </a:xfrm>
            </p:grpSpPr>
            <p:sp>
              <p:nvSpPr>
                <p:cNvPr id="1612" name="Google Shape;1612;p51"/>
                <p:cNvSpPr/>
                <p:nvPr/>
              </p:nvSpPr>
              <p:spPr>
                <a:xfrm>
                  <a:off x="4538164" y="3342061"/>
                  <a:ext cx="37776" cy="32380"/>
                </a:xfrm>
                <a:custGeom>
                  <a:avLst/>
                  <a:gdLst/>
                  <a:ahLst/>
                  <a:cxnLst/>
                  <a:rect l="l" t="t" r="r" b="b"/>
                  <a:pathLst>
                    <a:path w="4803" h="4117" extrusionOk="0">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1"/>
                <p:cNvSpPr/>
                <p:nvPr/>
              </p:nvSpPr>
              <p:spPr>
                <a:xfrm>
                  <a:off x="4553194" y="3351790"/>
                  <a:ext cx="13040" cy="13040"/>
                </a:xfrm>
                <a:custGeom>
                  <a:avLst/>
                  <a:gdLst/>
                  <a:ahLst/>
                  <a:cxnLst/>
                  <a:rect l="l" t="t" r="r" b="b"/>
                  <a:pathLst>
                    <a:path w="1658" h="1658" extrusionOk="0">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51"/>
              <p:cNvGrpSpPr/>
              <p:nvPr/>
            </p:nvGrpSpPr>
            <p:grpSpPr>
              <a:xfrm>
                <a:off x="4271383" y="3194742"/>
                <a:ext cx="37783" cy="32420"/>
                <a:chOff x="4271383" y="3194742"/>
                <a:chExt cx="37783" cy="32420"/>
              </a:xfrm>
            </p:grpSpPr>
            <p:sp>
              <p:nvSpPr>
                <p:cNvPr id="1615" name="Google Shape;1615;p51"/>
                <p:cNvSpPr/>
                <p:nvPr/>
              </p:nvSpPr>
              <p:spPr>
                <a:xfrm>
                  <a:off x="4271383" y="3194742"/>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1"/>
                <p:cNvSpPr/>
                <p:nvPr/>
              </p:nvSpPr>
              <p:spPr>
                <a:xfrm>
                  <a:off x="4286516" y="3204416"/>
                  <a:ext cx="13040" cy="13040"/>
                </a:xfrm>
                <a:custGeom>
                  <a:avLst/>
                  <a:gdLst/>
                  <a:ahLst/>
                  <a:cxnLst/>
                  <a:rect l="l" t="t" r="r" b="b"/>
                  <a:pathLst>
                    <a:path w="1658" h="1658" extrusionOk="0">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7" name="Google Shape;1617;p51"/>
              <p:cNvGrpSpPr/>
              <p:nvPr/>
            </p:nvGrpSpPr>
            <p:grpSpPr>
              <a:xfrm>
                <a:off x="4284416" y="3084058"/>
                <a:ext cx="37783" cy="32357"/>
                <a:chOff x="4284416" y="3084058"/>
                <a:chExt cx="37783" cy="32357"/>
              </a:xfrm>
            </p:grpSpPr>
            <p:sp>
              <p:nvSpPr>
                <p:cNvPr id="1618" name="Google Shape;1618;p51"/>
                <p:cNvSpPr/>
                <p:nvPr/>
              </p:nvSpPr>
              <p:spPr>
                <a:xfrm>
                  <a:off x="4284416" y="3084058"/>
                  <a:ext cx="37783" cy="32357"/>
                </a:xfrm>
                <a:custGeom>
                  <a:avLst/>
                  <a:gdLst/>
                  <a:ahLst/>
                  <a:cxnLst/>
                  <a:rect l="l" t="t" r="r" b="b"/>
                  <a:pathLst>
                    <a:path w="4804" h="4114"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1"/>
                <p:cNvSpPr/>
                <p:nvPr/>
              </p:nvSpPr>
              <p:spPr>
                <a:xfrm>
                  <a:off x="4299548" y="3093763"/>
                  <a:ext cx="13040" cy="13048"/>
                </a:xfrm>
                <a:custGeom>
                  <a:avLst/>
                  <a:gdLst/>
                  <a:ahLst/>
                  <a:cxnLst/>
                  <a:rect l="l" t="t" r="r" b="b"/>
                  <a:pathLst>
                    <a:path w="1658" h="1659" extrusionOk="0">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0" name="Google Shape;1620;p51"/>
              <p:cNvGrpSpPr/>
              <p:nvPr/>
            </p:nvGrpSpPr>
            <p:grpSpPr>
              <a:xfrm>
                <a:off x="4478697" y="3297561"/>
                <a:ext cx="37776" cy="32451"/>
                <a:chOff x="4478697" y="3297561"/>
                <a:chExt cx="37776" cy="32451"/>
              </a:xfrm>
            </p:grpSpPr>
            <p:sp>
              <p:nvSpPr>
                <p:cNvPr id="1621" name="Google Shape;1621;p51"/>
                <p:cNvSpPr/>
                <p:nvPr/>
              </p:nvSpPr>
              <p:spPr>
                <a:xfrm>
                  <a:off x="4478697" y="3297561"/>
                  <a:ext cx="37776" cy="32451"/>
                </a:xfrm>
                <a:custGeom>
                  <a:avLst/>
                  <a:gdLst/>
                  <a:ahLst/>
                  <a:cxnLst/>
                  <a:rect l="l" t="t" r="r" b="b"/>
                  <a:pathLst>
                    <a:path w="4803" h="4126" extrusionOk="0">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1"/>
                <p:cNvSpPr/>
                <p:nvPr/>
              </p:nvSpPr>
              <p:spPr>
                <a:xfrm>
                  <a:off x="4493727" y="3307361"/>
                  <a:ext cx="13048" cy="13040"/>
                </a:xfrm>
                <a:custGeom>
                  <a:avLst/>
                  <a:gdLst/>
                  <a:ahLst/>
                  <a:cxnLst/>
                  <a:rect l="l" t="t" r="r" b="b"/>
                  <a:pathLst>
                    <a:path w="1659" h="1658" extrusionOk="0">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3" name="Google Shape;1623;p51"/>
              <p:cNvGrpSpPr/>
              <p:nvPr/>
            </p:nvGrpSpPr>
            <p:grpSpPr>
              <a:xfrm>
                <a:off x="4411813" y="3331711"/>
                <a:ext cx="37776" cy="32451"/>
                <a:chOff x="4411813" y="3331711"/>
                <a:chExt cx="37776" cy="32451"/>
              </a:xfrm>
            </p:grpSpPr>
            <p:sp>
              <p:nvSpPr>
                <p:cNvPr id="1624" name="Google Shape;1624;p51"/>
                <p:cNvSpPr/>
                <p:nvPr/>
              </p:nvSpPr>
              <p:spPr>
                <a:xfrm>
                  <a:off x="4411813" y="3331711"/>
                  <a:ext cx="37776" cy="32451"/>
                </a:xfrm>
                <a:custGeom>
                  <a:avLst/>
                  <a:gdLst/>
                  <a:ahLst/>
                  <a:cxnLst/>
                  <a:rect l="l" t="t" r="r" b="b"/>
                  <a:pathLst>
                    <a:path w="4803" h="4126" extrusionOk="0">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1"/>
                <p:cNvSpPr/>
                <p:nvPr/>
              </p:nvSpPr>
              <p:spPr>
                <a:xfrm>
                  <a:off x="4426937" y="3341416"/>
                  <a:ext cx="13048" cy="13048"/>
                </a:xfrm>
                <a:custGeom>
                  <a:avLst/>
                  <a:gdLst/>
                  <a:ahLst/>
                  <a:cxnLst/>
                  <a:rect l="l" t="t" r="r" b="b"/>
                  <a:pathLst>
                    <a:path w="1659" h="1659" extrusionOk="0">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6" name="Google Shape;1626;p51"/>
              <p:cNvGrpSpPr/>
              <p:nvPr/>
            </p:nvGrpSpPr>
            <p:grpSpPr>
              <a:xfrm>
                <a:off x="4337984" y="3375188"/>
                <a:ext cx="37776" cy="32357"/>
                <a:chOff x="4337984" y="3375188"/>
                <a:chExt cx="37776" cy="32357"/>
              </a:xfrm>
            </p:grpSpPr>
            <p:sp>
              <p:nvSpPr>
                <p:cNvPr id="1627" name="Google Shape;1627;p51"/>
                <p:cNvSpPr/>
                <p:nvPr/>
              </p:nvSpPr>
              <p:spPr>
                <a:xfrm>
                  <a:off x="4337984" y="3375188"/>
                  <a:ext cx="37776" cy="32357"/>
                </a:xfrm>
                <a:custGeom>
                  <a:avLst/>
                  <a:gdLst/>
                  <a:ahLst/>
                  <a:cxnLst/>
                  <a:rect l="l" t="t" r="r" b="b"/>
                  <a:pathLst>
                    <a:path w="4803" h="4114" extrusionOk="0">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1"/>
                <p:cNvSpPr/>
                <p:nvPr/>
              </p:nvSpPr>
              <p:spPr>
                <a:xfrm>
                  <a:off x="4353108" y="3384894"/>
                  <a:ext cx="13048" cy="13048"/>
                </a:xfrm>
                <a:custGeom>
                  <a:avLst/>
                  <a:gdLst/>
                  <a:ahLst/>
                  <a:cxnLst/>
                  <a:rect l="l" t="t" r="r" b="b"/>
                  <a:pathLst>
                    <a:path w="1659" h="1659" extrusionOk="0">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51"/>
              <p:cNvGrpSpPr/>
              <p:nvPr/>
            </p:nvGrpSpPr>
            <p:grpSpPr>
              <a:xfrm>
                <a:off x="4494867" y="3090530"/>
                <a:ext cx="37878" cy="32451"/>
                <a:chOff x="4494867" y="3090530"/>
                <a:chExt cx="37878" cy="32451"/>
              </a:xfrm>
            </p:grpSpPr>
            <p:sp>
              <p:nvSpPr>
                <p:cNvPr id="1630" name="Google Shape;1630;p51"/>
                <p:cNvSpPr/>
                <p:nvPr/>
              </p:nvSpPr>
              <p:spPr>
                <a:xfrm>
                  <a:off x="4494867" y="3090530"/>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1"/>
                <p:cNvSpPr/>
                <p:nvPr/>
              </p:nvSpPr>
              <p:spPr>
                <a:xfrm>
                  <a:off x="4510000" y="3100236"/>
                  <a:ext cx="13040" cy="13040"/>
                </a:xfrm>
                <a:custGeom>
                  <a:avLst/>
                  <a:gdLst/>
                  <a:ahLst/>
                  <a:cxnLst/>
                  <a:rect l="l" t="t" r="r" b="b"/>
                  <a:pathLst>
                    <a:path w="1658" h="1658" extrusionOk="0">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51"/>
              <p:cNvGrpSpPr/>
              <p:nvPr/>
            </p:nvGrpSpPr>
            <p:grpSpPr>
              <a:xfrm>
                <a:off x="4525124" y="3207774"/>
                <a:ext cx="37783" cy="32420"/>
                <a:chOff x="4525124" y="3207774"/>
                <a:chExt cx="37783" cy="32420"/>
              </a:xfrm>
            </p:grpSpPr>
            <p:sp>
              <p:nvSpPr>
                <p:cNvPr id="1633" name="Google Shape;1633;p51"/>
                <p:cNvSpPr/>
                <p:nvPr/>
              </p:nvSpPr>
              <p:spPr>
                <a:xfrm>
                  <a:off x="4525124" y="3207774"/>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1"/>
                <p:cNvSpPr/>
                <p:nvPr/>
              </p:nvSpPr>
              <p:spPr>
                <a:xfrm>
                  <a:off x="4540256" y="3217448"/>
                  <a:ext cx="13040" cy="13040"/>
                </a:xfrm>
                <a:custGeom>
                  <a:avLst/>
                  <a:gdLst/>
                  <a:ahLst/>
                  <a:cxnLst/>
                  <a:rect l="l" t="t" r="r" b="b"/>
                  <a:pathLst>
                    <a:path w="1658" h="1658" extrusionOk="0">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5" name="Google Shape;1635;p51"/>
              <p:cNvGrpSpPr/>
              <p:nvPr/>
            </p:nvGrpSpPr>
            <p:grpSpPr>
              <a:xfrm>
                <a:off x="4440544" y="3176479"/>
                <a:ext cx="31499" cy="26898"/>
                <a:chOff x="4440544" y="3176479"/>
                <a:chExt cx="31499" cy="26898"/>
              </a:xfrm>
            </p:grpSpPr>
            <p:sp>
              <p:nvSpPr>
                <p:cNvPr id="1636" name="Google Shape;1636;p51"/>
                <p:cNvSpPr/>
                <p:nvPr/>
              </p:nvSpPr>
              <p:spPr>
                <a:xfrm>
                  <a:off x="4440544" y="3176479"/>
                  <a:ext cx="31499" cy="26898"/>
                </a:xfrm>
                <a:custGeom>
                  <a:avLst/>
                  <a:gdLst/>
                  <a:ahLst/>
                  <a:cxnLst/>
                  <a:rect l="l" t="t" r="r" b="b"/>
                  <a:pathLst>
                    <a:path w="4005" h="3420" extrusionOk="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1"/>
                <p:cNvSpPr/>
                <p:nvPr/>
              </p:nvSpPr>
              <p:spPr>
                <a:xfrm>
                  <a:off x="4454724" y="3186145"/>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8" name="Google Shape;1638;p51"/>
              <p:cNvGrpSpPr/>
              <p:nvPr/>
            </p:nvGrpSpPr>
            <p:grpSpPr>
              <a:xfrm>
                <a:off x="4350545" y="3156400"/>
                <a:ext cx="31405" cy="27001"/>
                <a:chOff x="4350545" y="3156400"/>
                <a:chExt cx="31405" cy="27001"/>
              </a:xfrm>
            </p:grpSpPr>
            <p:sp>
              <p:nvSpPr>
                <p:cNvPr id="1639" name="Google Shape;1639;p51"/>
                <p:cNvSpPr/>
                <p:nvPr/>
              </p:nvSpPr>
              <p:spPr>
                <a:xfrm>
                  <a:off x="4350545" y="3156400"/>
                  <a:ext cx="31405" cy="27001"/>
                </a:xfrm>
                <a:custGeom>
                  <a:avLst/>
                  <a:gdLst/>
                  <a:ahLst/>
                  <a:cxnLst/>
                  <a:rect l="l" t="t" r="r" b="b"/>
                  <a:pathLst>
                    <a:path w="3993" h="3433" extrusionOk="0">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1"/>
                <p:cNvSpPr/>
                <p:nvPr/>
              </p:nvSpPr>
              <p:spPr>
                <a:xfrm>
                  <a:off x="4364717" y="3166074"/>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1" name="Google Shape;1641;p51"/>
              <p:cNvGrpSpPr/>
              <p:nvPr/>
            </p:nvGrpSpPr>
            <p:grpSpPr>
              <a:xfrm>
                <a:off x="4376703" y="3255058"/>
                <a:ext cx="31405" cy="27001"/>
                <a:chOff x="4376703" y="3255058"/>
                <a:chExt cx="31405" cy="27001"/>
              </a:xfrm>
            </p:grpSpPr>
            <p:sp>
              <p:nvSpPr>
                <p:cNvPr id="1642" name="Google Shape;1642;p51"/>
                <p:cNvSpPr/>
                <p:nvPr/>
              </p:nvSpPr>
              <p:spPr>
                <a:xfrm>
                  <a:off x="4376703" y="3255058"/>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1"/>
                <p:cNvSpPr/>
                <p:nvPr/>
              </p:nvSpPr>
              <p:spPr>
                <a:xfrm>
                  <a:off x="4390884" y="3264732"/>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4" name="Google Shape;1644;p51"/>
              <p:cNvGrpSpPr/>
              <p:nvPr/>
            </p:nvGrpSpPr>
            <p:grpSpPr>
              <a:xfrm>
                <a:off x="4331322" y="3283656"/>
                <a:ext cx="31405" cy="26945"/>
                <a:chOff x="4331322" y="3283656"/>
                <a:chExt cx="31405" cy="26945"/>
              </a:xfrm>
            </p:grpSpPr>
            <p:sp>
              <p:nvSpPr>
                <p:cNvPr id="1645" name="Google Shape;1645;p51"/>
                <p:cNvSpPr/>
                <p:nvPr/>
              </p:nvSpPr>
              <p:spPr>
                <a:xfrm>
                  <a:off x="4331322" y="3283656"/>
                  <a:ext cx="31405" cy="26945"/>
                </a:xfrm>
                <a:custGeom>
                  <a:avLst/>
                  <a:gdLst/>
                  <a:ahLst/>
                  <a:cxnLst/>
                  <a:rect l="l" t="t" r="r" b="b"/>
                  <a:pathLst>
                    <a:path w="3993" h="3426" extrusionOk="0">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1"/>
                <p:cNvSpPr/>
                <p:nvPr/>
              </p:nvSpPr>
              <p:spPr>
                <a:xfrm>
                  <a:off x="4345503" y="3293274"/>
                  <a:ext cx="7613" cy="7621"/>
                </a:xfrm>
                <a:custGeom>
                  <a:avLst/>
                  <a:gdLst/>
                  <a:ahLst/>
                  <a:cxnLst/>
                  <a:rect l="l" t="t" r="r" b="b"/>
                  <a:pathLst>
                    <a:path w="968" h="969" extrusionOk="0">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7" name="Google Shape;1647;p51"/>
              <p:cNvGrpSpPr/>
              <p:nvPr/>
            </p:nvGrpSpPr>
            <p:grpSpPr>
              <a:xfrm>
                <a:off x="4380510" y="3065882"/>
                <a:ext cx="31405" cy="26938"/>
                <a:chOff x="4380510" y="3065882"/>
                <a:chExt cx="31405" cy="26938"/>
              </a:xfrm>
            </p:grpSpPr>
            <p:sp>
              <p:nvSpPr>
                <p:cNvPr id="1648" name="Google Shape;1648;p51"/>
                <p:cNvSpPr/>
                <p:nvPr/>
              </p:nvSpPr>
              <p:spPr>
                <a:xfrm>
                  <a:off x="4380510" y="3065882"/>
                  <a:ext cx="31405" cy="26938"/>
                </a:xfrm>
                <a:custGeom>
                  <a:avLst/>
                  <a:gdLst/>
                  <a:ahLst/>
                  <a:cxnLst/>
                  <a:rect l="l" t="t" r="r" b="b"/>
                  <a:pathLst>
                    <a:path w="3993" h="3425" extrusionOk="0">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1"/>
                <p:cNvSpPr/>
                <p:nvPr/>
              </p:nvSpPr>
              <p:spPr>
                <a:xfrm>
                  <a:off x="4393354" y="3075500"/>
                  <a:ext cx="8950" cy="7676"/>
                </a:xfrm>
                <a:custGeom>
                  <a:avLst/>
                  <a:gdLst/>
                  <a:ahLst/>
                  <a:cxnLst/>
                  <a:rect l="l" t="t" r="r" b="b"/>
                  <a:pathLst>
                    <a:path w="1138" h="976" extrusionOk="0">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50" name="Google Shape;1650;p51"/>
            <p:cNvGrpSpPr/>
            <p:nvPr/>
          </p:nvGrpSpPr>
          <p:grpSpPr>
            <a:xfrm>
              <a:off x="4558998" y="3188237"/>
              <a:ext cx="1280131" cy="1052746"/>
              <a:chOff x="4558998" y="3188237"/>
              <a:chExt cx="1280131" cy="1052746"/>
            </a:xfrm>
          </p:grpSpPr>
          <p:sp>
            <p:nvSpPr>
              <p:cNvPr id="1651" name="Google Shape;1651;p51"/>
              <p:cNvSpPr/>
              <p:nvPr/>
            </p:nvSpPr>
            <p:spPr>
              <a:xfrm>
                <a:off x="4916156" y="3750813"/>
                <a:ext cx="8" cy="8"/>
              </a:xfrm>
              <a:custGeom>
                <a:avLst/>
                <a:gdLst/>
                <a:ahLst/>
                <a:cxnLst/>
                <a:rect l="l" t="t" r="r" b="b"/>
                <a:pathLst>
                  <a:path w="1" h="1" fill="none" extrusionOk="0">
                    <a:moveTo>
                      <a:pt x="0" y="0"/>
                    </a:moveTo>
                    <a:close/>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2" name="Google Shape;1652;p51"/>
              <p:cNvGrpSpPr/>
              <p:nvPr/>
            </p:nvGrpSpPr>
            <p:grpSpPr>
              <a:xfrm>
                <a:off x="4579164" y="3203653"/>
                <a:ext cx="1244833" cy="1020397"/>
                <a:chOff x="4579164" y="3203653"/>
                <a:chExt cx="1244833" cy="1020397"/>
              </a:xfrm>
            </p:grpSpPr>
            <p:sp>
              <p:nvSpPr>
                <p:cNvPr id="1653" name="Google Shape;1653;p51"/>
                <p:cNvSpPr/>
                <p:nvPr/>
              </p:nvSpPr>
              <p:spPr>
                <a:xfrm>
                  <a:off x="5490144" y="3482892"/>
                  <a:ext cx="58995" cy="4955"/>
                </a:xfrm>
                <a:custGeom>
                  <a:avLst/>
                  <a:gdLst/>
                  <a:ahLst/>
                  <a:cxnLst/>
                  <a:rect l="l" t="t" r="r" b="b"/>
                  <a:pathLst>
                    <a:path w="7501" h="630" fill="none" extrusionOk="0">
                      <a:moveTo>
                        <a:pt x="0" y="630"/>
                      </a:moveTo>
                      <a:lnTo>
                        <a:pt x="7500"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1"/>
                <p:cNvSpPr/>
                <p:nvPr/>
              </p:nvSpPr>
              <p:spPr>
                <a:xfrm>
                  <a:off x="5490616" y="3482892"/>
                  <a:ext cx="66137" cy="77360"/>
                </a:xfrm>
                <a:custGeom>
                  <a:avLst/>
                  <a:gdLst/>
                  <a:ahLst/>
                  <a:cxnLst/>
                  <a:rect l="l" t="t" r="r" b="b"/>
                  <a:pathLst>
                    <a:path w="8409" h="9836" fill="none" extrusionOk="0">
                      <a:moveTo>
                        <a:pt x="1" y="1"/>
                      </a:moveTo>
                      <a:lnTo>
                        <a:pt x="8408" y="9835"/>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5" name="Google Shape;1655;p51"/>
                <p:cNvGrpSpPr/>
                <p:nvPr/>
              </p:nvGrpSpPr>
              <p:grpSpPr>
                <a:xfrm>
                  <a:off x="4579164" y="3203653"/>
                  <a:ext cx="1244833" cy="1020397"/>
                  <a:chOff x="4579164" y="3203653"/>
                  <a:chExt cx="1244833" cy="1020397"/>
                </a:xfrm>
              </p:grpSpPr>
              <p:sp>
                <p:nvSpPr>
                  <p:cNvPr id="1656" name="Google Shape;1656;p51"/>
                  <p:cNvSpPr/>
                  <p:nvPr/>
                </p:nvSpPr>
                <p:spPr>
                  <a:xfrm>
                    <a:off x="4787909" y="3833395"/>
                    <a:ext cx="69267" cy="22266"/>
                  </a:xfrm>
                  <a:custGeom>
                    <a:avLst/>
                    <a:gdLst/>
                    <a:ahLst/>
                    <a:cxnLst/>
                    <a:rect l="l" t="t" r="r" b="b"/>
                    <a:pathLst>
                      <a:path w="8807" h="2831" fill="none" extrusionOk="0">
                        <a:moveTo>
                          <a:pt x="8806" y="0"/>
                        </a:moveTo>
                        <a:lnTo>
                          <a:pt x="0" y="283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1"/>
                  <p:cNvSpPr/>
                  <p:nvPr/>
                </p:nvSpPr>
                <p:spPr>
                  <a:xfrm>
                    <a:off x="4857263" y="3819695"/>
                    <a:ext cx="69936" cy="14181"/>
                  </a:xfrm>
                  <a:custGeom>
                    <a:avLst/>
                    <a:gdLst/>
                    <a:ahLst/>
                    <a:cxnLst/>
                    <a:rect l="l" t="t" r="r" b="b"/>
                    <a:pathLst>
                      <a:path w="8892" h="1803" fill="none" extrusionOk="0">
                        <a:moveTo>
                          <a:pt x="1" y="1803"/>
                        </a:moveTo>
                        <a:lnTo>
                          <a:pt x="8892"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8" name="Google Shape;1658;p51"/>
                  <p:cNvGrpSpPr/>
                  <p:nvPr/>
                </p:nvGrpSpPr>
                <p:grpSpPr>
                  <a:xfrm>
                    <a:off x="4579164" y="3203653"/>
                    <a:ext cx="1244833" cy="1020397"/>
                    <a:chOff x="4579164" y="3203653"/>
                    <a:chExt cx="1244833" cy="1020397"/>
                  </a:xfrm>
                </p:grpSpPr>
                <p:sp>
                  <p:nvSpPr>
                    <p:cNvPr id="1659" name="Google Shape;1659;p51"/>
                    <p:cNvSpPr/>
                    <p:nvPr/>
                  </p:nvSpPr>
                  <p:spPr>
                    <a:xfrm>
                      <a:off x="4930329" y="3363965"/>
                      <a:ext cx="23894" cy="102764"/>
                    </a:xfrm>
                    <a:custGeom>
                      <a:avLst/>
                      <a:gdLst/>
                      <a:ahLst/>
                      <a:cxnLst/>
                      <a:rect l="l" t="t" r="r" b="b"/>
                      <a:pathLst>
                        <a:path w="3038" h="13066" fill="none" extrusionOk="0">
                          <a:moveTo>
                            <a:pt x="3037" y="13065"/>
                          </a:moveTo>
                          <a:lnTo>
                            <a:pt x="1"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1"/>
                    <p:cNvSpPr/>
                    <p:nvPr/>
                  </p:nvSpPr>
                  <p:spPr>
                    <a:xfrm>
                      <a:off x="4849846" y="3385948"/>
                      <a:ext cx="104085" cy="79256"/>
                    </a:xfrm>
                    <a:custGeom>
                      <a:avLst/>
                      <a:gdLst/>
                      <a:ahLst/>
                      <a:cxnLst/>
                      <a:rect l="l" t="t" r="r" b="b"/>
                      <a:pathLst>
                        <a:path w="13234" h="10077" fill="none" extrusionOk="0">
                          <a:moveTo>
                            <a:pt x="0" y="0"/>
                          </a:moveTo>
                          <a:lnTo>
                            <a:pt x="13234" y="10077"/>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1"/>
                    <p:cNvSpPr/>
                    <p:nvPr/>
                  </p:nvSpPr>
                  <p:spPr>
                    <a:xfrm>
                      <a:off x="4849650" y="3306598"/>
                      <a:ext cx="45869" cy="79358"/>
                    </a:xfrm>
                    <a:custGeom>
                      <a:avLst/>
                      <a:gdLst/>
                      <a:ahLst/>
                      <a:cxnLst/>
                      <a:rect l="l" t="t" r="r" b="b"/>
                      <a:pathLst>
                        <a:path w="5832" h="10090" fill="none" extrusionOk="0">
                          <a:moveTo>
                            <a:pt x="5831" y="0"/>
                          </a:moveTo>
                          <a:lnTo>
                            <a:pt x="1" y="10089"/>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1"/>
                    <p:cNvSpPr/>
                    <p:nvPr/>
                  </p:nvSpPr>
                  <p:spPr>
                    <a:xfrm>
                      <a:off x="4849650" y="3361299"/>
                      <a:ext cx="84305" cy="24657"/>
                    </a:xfrm>
                    <a:custGeom>
                      <a:avLst/>
                      <a:gdLst/>
                      <a:ahLst/>
                      <a:cxnLst/>
                      <a:rect l="l" t="t" r="r" b="b"/>
                      <a:pathLst>
                        <a:path w="10719" h="3135" fill="none" extrusionOk="0">
                          <a:moveTo>
                            <a:pt x="1" y="3134"/>
                          </a:moveTo>
                          <a:lnTo>
                            <a:pt x="10719"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1"/>
                    <p:cNvSpPr/>
                    <p:nvPr/>
                  </p:nvSpPr>
                  <p:spPr>
                    <a:xfrm>
                      <a:off x="4789616" y="3306598"/>
                      <a:ext cx="19702" cy="54709"/>
                    </a:xfrm>
                    <a:custGeom>
                      <a:avLst/>
                      <a:gdLst/>
                      <a:ahLst/>
                      <a:cxnLst/>
                      <a:rect l="l" t="t" r="r" b="b"/>
                      <a:pathLst>
                        <a:path w="2505" h="6956" fill="none" extrusionOk="0">
                          <a:moveTo>
                            <a:pt x="2505" y="6956"/>
                          </a:moveTo>
                          <a:lnTo>
                            <a:pt x="1"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1"/>
                    <p:cNvSpPr/>
                    <p:nvPr/>
                  </p:nvSpPr>
                  <p:spPr>
                    <a:xfrm>
                      <a:off x="4738242" y="3357500"/>
                      <a:ext cx="74883" cy="10280"/>
                    </a:xfrm>
                    <a:custGeom>
                      <a:avLst/>
                      <a:gdLst/>
                      <a:ahLst/>
                      <a:cxnLst/>
                      <a:rect l="l" t="t" r="r" b="b"/>
                      <a:pathLst>
                        <a:path w="9521" h="1307" fill="none" extrusionOk="0">
                          <a:moveTo>
                            <a:pt x="1" y="1307"/>
                          </a:moveTo>
                          <a:lnTo>
                            <a:pt x="9521"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1"/>
                    <p:cNvSpPr/>
                    <p:nvPr/>
                  </p:nvSpPr>
                  <p:spPr>
                    <a:xfrm>
                      <a:off x="4710274" y="3357500"/>
                      <a:ext cx="99044" cy="63557"/>
                    </a:xfrm>
                    <a:custGeom>
                      <a:avLst/>
                      <a:gdLst/>
                      <a:ahLst/>
                      <a:cxnLst/>
                      <a:rect l="l" t="t" r="r" b="b"/>
                      <a:pathLst>
                        <a:path w="12593" h="8081" fill="none" extrusionOk="0">
                          <a:moveTo>
                            <a:pt x="0" y="8081"/>
                          </a:moveTo>
                          <a:lnTo>
                            <a:pt x="12593"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1"/>
                    <p:cNvSpPr/>
                    <p:nvPr/>
                  </p:nvSpPr>
                  <p:spPr>
                    <a:xfrm>
                      <a:off x="4809310" y="3306598"/>
                      <a:ext cx="87443" cy="50910"/>
                    </a:xfrm>
                    <a:custGeom>
                      <a:avLst/>
                      <a:gdLst/>
                      <a:ahLst/>
                      <a:cxnLst/>
                      <a:rect l="l" t="t" r="r" b="b"/>
                      <a:pathLst>
                        <a:path w="11118" h="6473" fill="none" extrusionOk="0">
                          <a:moveTo>
                            <a:pt x="1" y="6472"/>
                          </a:moveTo>
                          <a:lnTo>
                            <a:pt x="11118"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7" name="Google Shape;1667;p51"/>
                    <p:cNvGrpSpPr/>
                    <p:nvPr/>
                  </p:nvGrpSpPr>
                  <p:grpSpPr>
                    <a:xfrm>
                      <a:off x="4579164" y="3203653"/>
                      <a:ext cx="1244833" cy="1020397"/>
                      <a:chOff x="4579164" y="3203653"/>
                      <a:chExt cx="1244833" cy="1020397"/>
                    </a:xfrm>
                  </p:grpSpPr>
                  <p:sp>
                    <p:nvSpPr>
                      <p:cNvPr id="1668" name="Google Shape;1668;p51"/>
                      <p:cNvSpPr/>
                      <p:nvPr/>
                    </p:nvSpPr>
                    <p:spPr>
                      <a:xfrm>
                        <a:off x="4617986" y="3614284"/>
                        <a:ext cx="53002" cy="21031"/>
                      </a:xfrm>
                      <a:custGeom>
                        <a:avLst/>
                        <a:gdLst/>
                        <a:ahLst/>
                        <a:cxnLst/>
                        <a:rect l="l" t="t" r="r" b="b"/>
                        <a:pathLst>
                          <a:path w="6739" h="2674" fill="none" extrusionOk="0">
                            <a:moveTo>
                              <a:pt x="0" y="0"/>
                            </a:moveTo>
                            <a:lnTo>
                              <a:pt x="6738" y="2674"/>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1"/>
                      <p:cNvSpPr/>
                      <p:nvPr/>
                    </p:nvSpPr>
                    <p:spPr>
                      <a:xfrm>
                        <a:off x="4624545" y="3589069"/>
                        <a:ext cx="43682" cy="63180"/>
                      </a:xfrm>
                      <a:custGeom>
                        <a:avLst/>
                        <a:gdLst/>
                        <a:ahLst/>
                        <a:cxnLst/>
                        <a:rect l="l" t="t" r="r" b="b"/>
                        <a:pathLst>
                          <a:path w="5554" h="8033" fill="none" extrusionOk="0">
                            <a:moveTo>
                              <a:pt x="1" y="8033"/>
                            </a:moveTo>
                            <a:lnTo>
                              <a:pt x="5553"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1"/>
                      <p:cNvSpPr/>
                      <p:nvPr/>
                    </p:nvSpPr>
                    <p:spPr>
                      <a:xfrm>
                        <a:off x="4668220" y="3517907"/>
                        <a:ext cx="112178" cy="71170"/>
                      </a:xfrm>
                      <a:custGeom>
                        <a:avLst/>
                        <a:gdLst/>
                        <a:ahLst/>
                        <a:cxnLst/>
                        <a:rect l="l" t="t" r="r" b="b"/>
                        <a:pathLst>
                          <a:path w="14263" h="9049" fill="none" extrusionOk="0">
                            <a:moveTo>
                              <a:pt x="0" y="9049"/>
                            </a:moveTo>
                            <a:lnTo>
                              <a:pt x="14262"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1"/>
                      <p:cNvSpPr/>
                      <p:nvPr/>
                    </p:nvSpPr>
                    <p:spPr>
                      <a:xfrm>
                        <a:off x="4706562" y="3516766"/>
                        <a:ext cx="77455" cy="79924"/>
                      </a:xfrm>
                      <a:custGeom>
                        <a:avLst/>
                        <a:gdLst/>
                        <a:ahLst/>
                        <a:cxnLst/>
                        <a:rect l="l" t="t" r="r" b="b"/>
                        <a:pathLst>
                          <a:path w="9848" h="10162" fill="none" extrusionOk="0">
                            <a:moveTo>
                              <a:pt x="0" y="10161"/>
                            </a:moveTo>
                            <a:lnTo>
                              <a:pt x="9847"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1"/>
                      <p:cNvSpPr/>
                      <p:nvPr/>
                    </p:nvSpPr>
                    <p:spPr>
                      <a:xfrm>
                        <a:off x="4763646" y="3516766"/>
                        <a:ext cx="20370" cy="52806"/>
                      </a:xfrm>
                      <a:custGeom>
                        <a:avLst/>
                        <a:gdLst/>
                        <a:ahLst/>
                        <a:cxnLst/>
                        <a:rect l="l" t="t" r="r" b="b"/>
                        <a:pathLst>
                          <a:path w="2590" h="6714" fill="none" extrusionOk="0">
                            <a:moveTo>
                              <a:pt x="0" y="6714"/>
                            </a:moveTo>
                            <a:lnTo>
                              <a:pt x="2589"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1"/>
                      <p:cNvSpPr/>
                      <p:nvPr/>
                    </p:nvSpPr>
                    <p:spPr>
                      <a:xfrm>
                        <a:off x="4783151" y="3520565"/>
                        <a:ext cx="45861" cy="97432"/>
                      </a:xfrm>
                      <a:custGeom>
                        <a:avLst/>
                        <a:gdLst/>
                        <a:ahLst/>
                        <a:cxnLst/>
                        <a:rect l="l" t="t" r="r" b="b"/>
                        <a:pathLst>
                          <a:path w="5831" h="12388" fill="none" extrusionOk="0">
                            <a:moveTo>
                              <a:pt x="5831" y="12388"/>
                            </a:moveTo>
                            <a:lnTo>
                              <a:pt x="0"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1"/>
                      <p:cNvSpPr/>
                      <p:nvPr/>
                    </p:nvSpPr>
                    <p:spPr>
                      <a:xfrm>
                        <a:off x="4738242" y="3483175"/>
                        <a:ext cx="44917" cy="37398"/>
                      </a:xfrm>
                      <a:custGeom>
                        <a:avLst/>
                        <a:gdLst/>
                        <a:ahLst/>
                        <a:cxnLst/>
                        <a:rect l="l" t="t" r="r" b="b"/>
                        <a:pathLst>
                          <a:path w="5711" h="4755" fill="none" extrusionOk="0">
                            <a:moveTo>
                              <a:pt x="1" y="1"/>
                            </a:moveTo>
                            <a:lnTo>
                              <a:pt x="5710" y="4755"/>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1"/>
                      <p:cNvSpPr/>
                      <p:nvPr/>
                    </p:nvSpPr>
                    <p:spPr>
                      <a:xfrm>
                        <a:off x="4704941" y="3501823"/>
                        <a:ext cx="78217" cy="18750"/>
                      </a:xfrm>
                      <a:custGeom>
                        <a:avLst/>
                        <a:gdLst/>
                        <a:ahLst/>
                        <a:cxnLst/>
                        <a:rect l="l" t="t" r="r" b="b"/>
                        <a:pathLst>
                          <a:path w="9945" h="2384" fill="none" extrusionOk="0">
                            <a:moveTo>
                              <a:pt x="1" y="1"/>
                            </a:moveTo>
                            <a:lnTo>
                              <a:pt x="9944" y="2384"/>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1"/>
                      <p:cNvSpPr/>
                      <p:nvPr/>
                    </p:nvSpPr>
                    <p:spPr>
                      <a:xfrm>
                        <a:off x="4668220" y="3520565"/>
                        <a:ext cx="115796" cy="19324"/>
                      </a:xfrm>
                      <a:custGeom>
                        <a:avLst/>
                        <a:gdLst/>
                        <a:ahLst/>
                        <a:cxnLst/>
                        <a:rect l="l" t="t" r="r" b="b"/>
                        <a:pathLst>
                          <a:path w="14723" h="2457" fill="none" extrusionOk="0">
                            <a:moveTo>
                              <a:pt x="0" y="2457"/>
                            </a:moveTo>
                            <a:lnTo>
                              <a:pt x="14722"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1"/>
                      <p:cNvSpPr/>
                      <p:nvPr/>
                    </p:nvSpPr>
                    <p:spPr>
                      <a:xfrm>
                        <a:off x="4813117" y="3462915"/>
                        <a:ext cx="40347" cy="51193"/>
                      </a:xfrm>
                      <a:custGeom>
                        <a:avLst/>
                        <a:gdLst/>
                        <a:ahLst/>
                        <a:cxnLst/>
                        <a:rect l="l" t="t" r="r" b="b"/>
                        <a:pathLst>
                          <a:path w="5130" h="6509" fill="none" extrusionOk="0">
                            <a:moveTo>
                              <a:pt x="5130" y="6508"/>
                            </a:moveTo>
                            <a:lnTo>
                              <a:pt x="1"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1"/>
                      <p:cNvSpPr/>
                      <p:nvPr/>
                    </p:nvSpPr>
                    <p:spPr>
                      <a:xfrm>
                        <a:off x="4787807" y="3462915"/>
                        <a:ext cx="25317" cy="55000"/>
                      </a:xfrm>
                      <a:custGeom>
                        <a:avLst/>
                        <a:gdLst/>
                        <a:ahLst/>
                        <a:cxnLst/>
                        <a:rect l="l" t="t" r="r" b="b"/>
                        <a:pathLst>
                          <a:path w="3219" h="6993" fill="none" extrusionOk="0">
                            <a:moveTo>
                              <a:pt x="1" y="6992"/>
                            </a:moveTo>
                            <a:lnTo>
                              <a:pt x="3219"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1"/>
                      <p:cNvSpPr/>
                      <p:nvPr/>
                    </p:nvSpPr>
                    <p:spPr>
                      <a:xfrm>
                        <a:off x="4781342" y="3514100"/>
                        <a:ext cx="72311" cy="6953"/>
                      </a:xfrm>
                      <a:custGeom>
                        <a:avLst/>
                        <a:gdLst/>
                        <a:ahLst/>
                        <a:cxnLst/>
                        <a:rect l="l" t="t" r="r" b="b"/>
                        <a:pathLst>
                          <a:path w="9194" h="884" fill="none" extrusionOk="0">
                            <a:moveTo>
                              <a:pt x="0" y="883"/>
                            </a:moveTo>
                            <a:lnTo>
                              <a:pt x="9194"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1"/>
                      <p:cNvSpPr/>
                      <p:nvPr/>
                    </p:nvSpPr>
                    <p:spPr>
                      <a:xfrm>
                        <a:off x="4853645" y="3514100"/>
                        <a:ext cx="26175" cy="59184"/>
                      </a:xfrm>
                      <a:custGeom>
                        <a:avLst/>
                        <a:gdLst/>
                        <a:ahLst/>
                        <a:cxnLst/>
                        <a:rect l="l" t="t" r="r" b="b"/>
                        <a:pathLst>
                          <a:path w="3328" h="7525" fill="none" extrusionOk="0">
                            <a:moveTo>
                              <a:pt x="1" y="0"/>
                            </a:moveTo>
                            <a:lnTo>
                              <a:pt x="3328" y="7525"/>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1"/>
                      <p:cNvSpPr/>
                      <p:nvPr/>
                    </p:nvSpPr>
                    <p:spPr>
                      <a:xfrm>
                        <a:off x="4827392" y="3514100"/>
                        <a:ext cx="26261" cy="100381"/>
                      </a:xfrm>
                      <a:custGeom>
                        <a:avLst/>
                        <a:gdLst/>
                        <a:ahLst/>
                        <a:cxnLst/>
                        <a:rect l="l" t="t" r="r" b="b"/>
                        <a:pathLst>
                          <a:path w="3339" h="12763" fill="none" extrusionOk="0">
                            <a:moveTo>
                              <a:pt x="3339" y="0"/>
                            </a:moveTo>
                            <a:lnTo>
                              <a:pt x="0" y="12762"/>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2" name="Google Shape;1682;p51"/>
                      <p:cNvGrpSpPr/>
                      <p:nvPr/>
                    </p:nvGrpSpPr>
                    <p:grpSpPr>
                      <a:xfrm>
                        <a:off x="4579164" y="3203653"/>
                        <a:ext cx="1244833" cy="1020397"/>
                        <a:chOff x="4579164" y="3203653"/>
                        <a:chExt cx="1244833" cy="1020397"/>
                      </a:xfrm>
                    </p:grpSpPr>
                    <p:sp>
                      <p:nvSpPr>
                        <p:cNvPr id="1683" name="Google Shape;1683;p51"/>
                        <p:cNvSpPr/>
                        <p:nvPr/>
                      </p:nvSpPr>
                      <p:spPr>
                        <a:xfrm>
                          <a:off x="4879812" y="3466721"/>
                          <a:ext cx="74411" cy="106563"/>
                        </a:xfrm>
                        <a:custGeom>
                          <a:avLst/>
                          <a:gdLst/>
                          <a:ahLst/>
                          <a:cxnLst/>
                          <a:rect l="l" t="t" r="r" b="b"/>
                          <a:pathLst>
                            <a:path w="9461" h="13549" fill="none" extrusionOk="0">
                              <a:moveTo>
                                <a:pt x="1" y="13549"/>
                              </a:moveTo>
                              <a:lnTo>
                                <a:pt x="9460"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1"/>
                        <p:cNvSpPr/>
                        <p:nvPr/>
                      </p:nvSpPr>
                      <p:spPr>
                        <a:xfrm>
                          <a:off x="4954215" y="3408017"/>
                          <a:ext cx="105989" cy="58712"/>
                        </a:xfrm>
                        <a:custGeom>
                          <a:avLst/>
                          <a:gdLst/>
                          <a:ahLst/>
                          <a:cxnLst/>
                          <a:rect l="l" t="t" r="r" b="b"/>
                          <a:pathLst>
                            <a:path w="13476" h="7465" fill="none" extrusionOk="0">
                              <a:moveTo>
                                <a:pt x="0" y="7464"/>
                              </a:moveTo>
                              <a:lnTo>
                                <a:pt x="13476"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1"/>
                        <p:cNvSpPr/>
                        <p:nvPr/>
                      </p:nvSpPr>
                      <p:spPr>
                        <a:xfrm>
                          <a:off x="4953924" y="3465195"/>
                          <a:ext cx="119792" cy="54811"/>
                        </a:xfrm>
                        <a:custGeom>
                          <a:avLst/>
                          <a:gdLst/>
                          <a:ahLst/>
                          <a:cxnLst/>
                          <a:rect l="l" t="t" r="r" b="b"/>
                          <a:pathLst>
                            <a:path w="15231" h="6969" fill="none" extrusionOk="0">
                              <a:moveTo>
                                <a:pt x="1" y="1"/>
                              </a:moveTo>
                              <a:lnTo>
                                <a:pt x="15231" y="6968"/>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1"/>
                        <p:cNvSpPr/>
                        <p:nvPr/>
                      </p:nvSpPr>
                      <p:spPr>
                        <a:xfrm>
                          <a:off x="5073708" y="3521045"/>
                          <a:ext cx="26938" cy="71839"/>
                        </a:xfrm>
                        <a:custGeom>
                          <a:avLst/>
                          <a:gdLst/>
                          <a:ahLst/>
                          <a:cxnLst/>
                          <a:rect l="l" t="t" r="r" b="b"/>
                          <a:pathLst>
                            <a:path w="3425" h="9134" fill="none" extrusionOk="0">
                              <a:moveTo>
                                <a:pt x="1" y="0"/>
                              </a:moveTo>
                              <a:lnTo>
                                <a:pt x="3424" y="9133"/>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1"/>
                        <p:cNvSpPr/>
                        <p:nvPr/>
                      </p:nvSpPr>
                      <p:spPr>
                        <a:xfrm>
                          <a:off x="5100637" y="3586309"/>
                          <a:ext cx="26741" cy="81167"/>
                        </a:xfrm>
                        <a:custGeom>
                          <a:avLst/>
                          <a:gdLst/>
                          <a:ahLst/>
                          <a:cxnLst/>
                          <a:rect l="l" t="t" r="r" b="b"/>
                          <a:pathLst>
                            <a:path w="3400" h="10320" fill="none" extrusionOk="0">
                              <a:moveTo>
                                <a:pt x="3399" y="10319"/>
                              </a:moveTo>
                              <a:lnTo>
                                <a:pt x="0"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1"/>
                        <p:cNvSpPr/>
                        <p:nvPr/>
                      </p:nvSpPr>
                      <p:spPr>
                        <a:xfrm>
                          <a:off x="5088549" y="3252840"/>
                          <a:ext cx="693968" cy="520624"/>
                        </a:xfrm>
                        <a:custGeom>
                          <a:avLst/>
                          <a:gdLst/>
                          <a:ahLst/>
                          <a:cxnLst/>
                          <a:rect l="l" t="t" r="r" b="b"/>
                          <a:pathLst>
                            <a:path w="88235" h="66195" fill="none" extrusionOk="0">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1"/>
                        <p:cNvSpPr/>
                        <p:nvPr/>
                      </p:nvSpPr>
                      <p:spPr>
                        <a:xfrm>
                          <a:off x="5060203" y="3203653"/>
                          <a:ext cx="544588" cy="316354"/>
                        </a:xfrm>
                        <a:custGeom>
                          <a:avLst/>
                          <a:gdLst/>
                          <a:ahLst/>
                          <a:cxnLst/>
                          <a:rect l="l" t="t" r="r" b="b"/>
                          <a:pathLst>
                            <a:path w="69242" h="40223" fill="none" extrusionOk="0">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1"/>
                        <p:cNvSpPr/>
                        <p:nvPr/>
                      </p:nvSpPr>
                      <p:spPr>
                        <a:xfrm>
                          <a:off x="5127371" y="3507533"/>
                          <a:ext cx="124739" cy="267835"/>
                        </a:xfrm>
                        <a:custGeom>
                          <a:avLst/>
                          <a:gdLst/>
                          <a:ahLst/>
                          <a:cxnLst/>
                          <a:rect l="l" t="t" r="r" b="b"/>
                          <a:pathLst>
                            <a:path w="15860" h="34054" fill="none" extrusionOk="0">
                              <a:moveTo>
                                <a:pt x="9266" y="1"/>
                              </a:moveTo>
                              <a:lnTo>
                                <a:pt x="10101" y="14396"/>
                              </a:lnTo>
                              <a:lnTo>
                                <a:pt x="15859" y="34053"/>
                              </a:lnTo>
                              <a:lnTo>
                                <a:pt x="0" y="19851"/>
                              </a:lnTo>
                              <a:lnTo>
                                <a:pt x="1234" y="33642"/>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1"/>
                        <p:cNvSpPr/>
                        <p:nvPr/>
                      </p:nvSpPr>
                      <p:spPr>
                        <a:xfrm>
                          <a:off x="5100637" y="3507533"/>
                          <a:ext cx="99618" cy="78784"/>
                        </a:xfrm>
                        <a:custGeom>
                          <a:avLst/>
                          <a:gdLst/>
                          <a:ahLst/>
                          <a:cxnLst/>
                          <a:rect l="l" t="t" r="r" b="b"/>
                          <a:pathLst>
                            <a:path w="12666" h="10017" fill="none" extrusionOk="0">
                              <a:moveTo>
                                <a:pt x="0" y="10017"/>
                              </a:moveTo>
                              <a:lnTo>
                                <a:pt x="12665"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1"/>
                        <p:cNvSpPr/>
                        <p:nvPr/>
                      </p:nvSpPr>
                      <p:spPr>
                        <a:xfrm>
                          <a:off x="5200248" y="3501068"/>
                          <a:ext cx="156514" cy="6473"/>
                        </a:xfrm>
                        <a:custGeom>
                          <a:avLst/>
                          <a:gdLst/>
                          <a:ahLst/>
                          <a:cxnLst/>
                          <a:rect l="l" t="t" r="r" b="b"/>
                          <a:pathLst>
                            <a:path w="19900" h="823" fill="none" extrusionOk="0">
                              <a:moveTo>
                                <a:pt x="0" y="823"/>
                              </a:moveTo>
                              <a:lnTo>
                                <a:pt x="19900"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1"/>
                        <p:cNvSpPr/>
                        <p:nvPr/>
                      </p:nvSpPr>
                      <p:spPr>
                        <a:xfrm>
                          <a:off x="5127371" y="3507533"/>
                          <a:ext cx="72885" cy="155853"/>
                        </a:xfrm>
                        <a:custGeom>
                          <a:avLst/>
                          <a:gdLst/>
                          <a:ahLst/>
                          <a:cxnLst/>
                          <a:rect l="l" t="t" r="r" b="b"/>
                          <a:pathLst>
                            <a:path w="9267" h="19816" fill="none" extrusionOk="0">
                              <a:moveTo>
                                <a:pt x="9266" y="1"/>
                              </a:moveTo>
                              <a:lnTo>
                                <a:pt x="0" y="19815"/>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1"/>
                        <p:cNvSpPr/>
                        <p:nvPr/>
                      </p:nvSpPr>
                      <p:spPr>
                        <a:xfrm>
                          <a:off x="5352947" y="3384139"/>
                          <a:ext cx="126265" cy="117692"/>
                        </a:xfrm>
                        <a:custGeom>
                          <a:avLst/>
                          <a:gdLst/>
                          <a:ahLst/>
                          <a:cxnLst/>
                          <a:rect l="l" t="t" r="r" b="b"/>
                          <a:pathLst>
                            <a:path w="16054" h="14964" fill="none" extrusionOk="0">
                              <a:moveTo>
                                <a:pt x="1" y="14964"/>
                              </a:moveTo>
                              <a:lnTo>
                                <a:pt x="16053"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1"/>
                        <p:cNvSpPr/>
                        <p:nvPr/>
                      </p:nvSpPr>
                      <p:spPr>
                        <a:xfrm>
                          <a:off x="5356753" y="3246375"/>
                          <a:ext cx="61567" cy="254700"/>
                        </a:xfrm>
                        <a:custGeom>
                          <a:avLst/>
                          <a:gdLst/>
                          <a:ahLst/>
                          <a:cxnLst/>
                          <a:rect l="l" t="t" r="r" b="b"/>
                          <a:pathLst>
                            <a:path w="7828" h="32384" fill="none" extrusionOk="0">
                              <a:moveTo>
                                <a:pt x="1" y="32383"/>
                              </a:moveTo>
                              <a:lnTo>
                                <a:pt x="7827"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1"/>
                        <p:cNvSpPr/>
                        <p:nvPr/>
                      </p:nvSpPr>
                      <p:spPr>
                        <a:xfrm>
                          <a:off x="5352947" y="3486698"/>
                          <a:ext cx="141483" cy="10571"/>
                        </a:xfrm>
                        <a:custGeom>
                          <a:avLst/>
                          <a:gdLst/>
                          <a:ahLst/>
                          <a:cxnLst/>
                          <a:rect l="l" t="t" r="r" b="b"/>
                          <a:pathLst>
                            <a:path w="17989" h="1344" fill="none" extrusionOk="0">
                              <a:moveTo>
                                <a:pt x="1" y="1343"/>
                              </a:moveTo>
                              <a:lnTo>
                                <a:pt x="17989"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1"/>
                        <p:cNvSpPr/>
                        <p:nvPr/>
                      </p:nvSpPr>
                      <p:spPr>
                        <a:xfrm>
                          <a:off x="5353898" y="3501068"/>
                          <a:ext cx="18089" cy="136725"/>
                        </a:xfrm>
                        <a:custGeom>
                          <a:avLst/>
                          <a:gdLst/>
                          <a:ahLst/>
                          <a:cxnLst/>
                          <a:rect l="l" t="t" r="r" b="b"/>
                          <a:pathLst>
                            <a:path w="2300" h="17384" fill="none" extrusionOk="0">
                              <a:moveTo>
                                <a:pt x="1" y="0"/>
                              </a:moveTo>
                              <a:lnTo>
                                <a:pt x="2299" y="17383"/>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1"/>
                        <p:cNvSpPr/>
                        <p:nvPr/>
                      </p:nvSpPr>
                      <p:spPr>
                        <a:xfrm>
                          <a:off x="5206721" y="3620749"/>
                          <a:ext cx="102379" cy="98863"/>
                        </a:xfrm>
                        <a:custGeom>
                          <a:avLst/>
                          <a:gdLst/>
                          <a:ahLst/>
                          <a:cxnLst/>
                          <a:rect l="l" t="t" r="r" b="b"/>
                          <a:pathLst>
                            <a:path w="13017" h="12570" fill="none" extrusionOk="0">
                              <a:moveTo>
                                <a:pt x="0" y="1"/>
                              </a:moveTo>
                              <a:lnTo>
                                <a:pt x="13016" y="12569"/>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1"/>
                        <p:cNvSpPr/>
                        <p:nvPr/>
                      </p:nvSpPr>
                      <p:spPr>
                        <a:xfrm>
                          <a:off x="5293102" y="3715798"/>
                          <a:ext cx="15997" cy="101238"/>
                        </a:xfrm>
                        <a:custGeom>
                          <a:avLst/>
                          <a:gdLst/>
                          <a:ahLst/>
                          <a:cxnLst/>
                          <a:rect l="l" t="t" r="r" b="b"/>
                          <a:pathLst>
                            <a:path w="2034" h="12872" fill="none" extrusionOk="0">
                              <a:moveTo>
                                <a:pt x="2033" y="0"/>
                              </a:moveTo>
                              <a:lnTo>
                                <a:pt x="1" y="1287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1"/>
                        <p:cNvSpPr/>
                        <p:nvPr/>
                      </p:nvSpPr>
                      <p:spPr>
                        <a:xfrm>
                          <a:off x="5127371" y="3659854"/>
                          <a:ext cx="92862" cy="134539"/>
                        </a:xfrm>
                        <a:custGeom>
                          <a:avLst/>
                          <a:gdLst/>
                          <a:ahLst/>
                          <a:cxnLst/>
                          <a:rect l="l" t="t" r="r" b="b"/>
                          <a:pathLst>
                            <a:path w="11807" h="17106" fill="none" extrusionOk="0">
                              <a:moveTo>
                                <a:pt x="11807" y="17105"/>
                              </a:moveTo>
                              <a:lnTo>
                                <a:pt x="0"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1"/>
                        <p:cNvSpPr/>
                        <p:nvPr/>
                      </p:nvSpPr>
                      <p:spPr>
                        <a:xfrm>
                          <a:off x="5479203" y="3327149"/>
                          <a:ext cx="150615" cy="56998"/>
                        </a:xfrm>
                        <a:custGeom>
                          <a:avLst/>
                          <a:gdLst/>
                          <a:ahLst/>
                          <a:cxnLst/>
                          <a:rect l="l" t="t" r="r" b="b"/>
                          <a:pathLst>
                            <a:path w="19150" h="7247" fill="none" extrusionOk="0">
                              <a:moveTo>
                                <a:pt x="19149" y="0"/>
                              </a:moveTo>
                              <a:lnTo>
                                <a:pt x="0" y="7246"/>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1"/>
                        <p:cNvSpPr/>
                        <p:nvPr/>
                      </p:nvSpPr>
                      <p:spPr>
                        <a:xfrm>
                          <a:off x="5371980" y="3633790"/>
                          <a:ext cx="59373" cy="4003"/>
                        </a:xfrm>
                        <a:custGeom>
                          <a:avLst/>
                          <a:gdLst/>
                          <a:ahLst/>
                          <a:cxnLst/>
                          <a:rect l="l" t="t" r="r" b="b"/>
                          <a:pathLst>
                            <a:path w="7549" h="509" fill="none" extrusionOk="0">
                              <a:moveTo>
                                <a:pt x="0" y="508"/>
                              </a:moveTo>
                              <a:lnTo>
                                <a:pt x="7549"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1"/>
                        <p:cNvSpPr/>
                        <p:nvPr/>
                      </p:nvSpPr>
                      <p:spPr>
                        <a:xfrm>
                          <a:off x="5352947" y="3497261"/>
                          <a:ext cx="78406" cy="136536"/>
                        </a:xfrm>
                        <a:custGeom>
                          <a:avLst/>
                          <a:gdLst/>
                          <a:ahLst/>
                          <a:cxnLst/>
                          <a:rect l="l" t="t" r="r" b="b"/>
                          <a:pathLst>
                            <a:path w="9969" h="17360" fill="none" extrusionOk="0">
                              <a:moveTo>
                                <a:pt x="9969" y="17359"/>
                              </a:moveTo>
                              <a:lnTo>
                                <a:pt x="1"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1"/>
                        <p:cNvSpPr/>
                        <p:nvPr/>
                      </p:nvSpPr>
                      <p:spPr>
                        <a:xfrm>
                          <a:off x="4917296" y="3466721"/>
                          <a:ext cx="40733" cy="122356"/>
                        </a:xfrm>
                        <a:custGeom>
                          <a:avLst/>
                          <a:gdLst/>
                          <a:ahLst/>
                          <a:cxnLst/>
                          <a:rect l="l" t="t" r="r" b="b"/>
                          <a:pathLst>
                            <a:path w="5179" h="15557" fill="none" extrusionOk="0">
                              <a:moveTo>
                                <a:pt x="1" y="15557"/>
                              </a:moveTo>
                              <a:lnTo>
                                <a:pt x="5178"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1"/>
                        <p:cNvSpPr/>
                        <p:nvPr/>
                      </p:nvSpPr>
                      <p:spPr>
                        <a:xfrm>
                          <a:off x="5060203" y="3408017"/>
                          <a:ext cx="111416" cy="19513"/>
                        </a:xfrm>
                        <a:custGeom>
                          <a:avLst/>
                          <a:gdLst/>
                          <a:ahLst/>
                          <a:cxnLst/>
                          <a:rect l="l" t="t" r="r" b="b"/>
                          <a:pathLst>
                            <a:path w="14166" h="2481" fill="none" extrusionOk="0">
                              <a:moveTo>
                                <a:pt x="0" y="0"/>
                              </a:moveTo>
                              <a:lnTo>
                                <a:pt x="14165" y="248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1"/>
                        <p:cNvSpPr/>
                        <p:nvPr/>
                      </p:nvSpPr>
                      <p:spPr>
                        <a:xfrm>
                          <a:off x="5127371" y="3620749"/>
                          <a:ext cx="79358" cy="42636"/>
                        </a:xfrm>
                        <a:custGeom>
                          <a:avLst/>
                          <a:gdLst/>
                          <a:ahLst/>
                          <a:cxnLst/>
                          <a:rect l="l" t="t" r="r" b="b"/>
                          <a:pathLst>
                            <a:path w="10090" h="5421" fill="none" extrusionOk="0">
                              <a:moveTo>
                                <a:pt x="0" y="5420"/>
                              </a:moveTo>
                              <a:lnTo>
                                <a:pt x="10089"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7" name="Google Shape;1707;p51"/>
                        <p:cNvGrpSpPr/>
                        <p:nvPr/>
                      </p:nvGrpSpPr>
                      <p:grpSpPr>
                        <a:xfrm>
                          <a:off x="4579164" y="3203653"/>
                          <a:ext cx="1244833" cy="1020397"/>
                          <a:chOff x="4579164" y="3203653"/>
                          <a:chExt cx="1244833" cy="1020397"/>
                        </a:xfrm>
                      </p:grpSpPr>
                      <p:sp>
                        <p:nvSpPr>
                          <p:cNvPr id="1708" name="Google Shape;1708;p51"/>
                          <p:cNvSpPr/>
                          <p:nvPr/>
                        </p:nvSpPr>
                        <p:spPr>
                          <a:xfrm>
                            <a:off x="4949551" y="3708185"/>
                            <a:ext cx="37972" cy="3815"/>
                          </a:xfrm>
                          <a:custGeom>
                            <a:avLst/>
                            <a:gdLst/>
                            <a:ahLst/>
                            <a:cxnLst/>
                            <a:rect l="l" t="t" r="r" b="b"/>
                            <a:pathLst>
                              <a:path w="4828" h="485" fill="none" extrusionOk="0">
                                <a:moveTo>
                                  <a:pt x="0" y="1"/>
                                </a:moveTo>
                                <a:lnTo>
                                  <a:pt x="4827" y="485"/>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9" name="Google Shape;1709;p51"/>
                          <p:cNvGrpSpPr/>
                          <p:nvPr/>
                        </p:nvGrpSpPr>
                        <p:grpSpPr>
                          <a:xfrm>
                            <a:off x="4579164" y="3203653"/>
                            <a:ext cx="1244833" cy="1020397"/>
                            <a:chOff x="4579164" y="3203653"/>
                            <a:chExt cx="1244833" cy="1020397"/>
                          </a:xfrm>
                        </p:grpSpPr>
                        <p:sp>
                          <p:nvSpPr>
                            <p:cNvPr id="1710" name="Google Shape;1710;p51"/>
                            <p:cNvSpPr/>
                            <p:nvPr/>
                          </p:nvSpPr>
                          <p:spPr>
                            <a:xfrm>
                              <a:off x="4953357" y="3586309"/>
                              <a:ext cx="147288" cy="121884"/>
                            </a:xfrm>
                            <a:custGeom>
                              <a:avLst/>
                              <a:gdLst/>
                              <a:ahLst/>
                              <a:cxnLst/>
                              <a:rect l="l" t="t" r="r" b="b"/>
                              <a:pathLst>
                                <a:path w="18727" h="15497" fill="none" extrusionOk="0">
                                  <a:moveTo>
                                    <a:pt x="18726" y="1"/>
                                  </a:moveTo>
                                  <a:lnTo>
                                    <a:pt x="0" y="15497"/>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1"/>
                            <p:cNvSpPr/>
                            <p:nvPr/>
                          </p:nvSpPr>
                          <p:spPr>
                            <a:xfrm>
                              <a:off x="4987515" y="3592876"/>
                              <a:ext cx="113130" cy="119123"/>
                            </a:xfrm>
                            <a:custGeom>
                              <a:avLst/>
                              <a:gdLst/>
                              <a:ahLst/>
                              <a:cxnLst/>
                              <a:rect l="l" t="t" r="r" b="b"/>
                              <a:pathLst>
                                <a:path w="14384" h="15146" fill="none" extrusionOk="0">
                                  <a:moveTo>
                                    <a:pt x="0" y="15146"/>
                                  </a:moveTo>
                                  <a:lnTo>
                                    <a:pt x="14383"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1"/>
                            <p:cNvSpPr/>
                            <p:nvPr/>
                          </p:nvSpPr>
                          <p:spPr>
                            <a:xfrm>
                              <a:off x="4913395" y="3708185"/>
                              <a:ext cx="39970" cy="45389"/>
                            </a:xfrm>
                            <a:custGeom>
                              <a:avLst/>
                              <a:gdLst/>
                              <a:ahLst/>
                              <a:cxnLst/>
                              <a:rect l="l" t="t" r="r" b="b"/>
                              <a:pathLst>
                                <a:path w="5082" h="5771" fill="none" extrusionOk="0">
                                  <a:moveTo>
                                    <a:pt x="1" y="5771"/>
                                  </a:moveTo>
                                  <a:lnTo>
                                    <a:pt x="5081"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1"/>
                            <p:cNvSpPr/>
                            <p:nvPr/>
                          </p:nvSpPr>
                          <p:spPr>
                            <a:xfrm>
                              <a:off x="4888943" y="3704378"/>
                              <a:ext cx="60616" cy="26080"/>
                            </a:xfrm>
                            <a:custGeom>
                              <a:avLst/>
                              <a:gdLst/>
                              <a:ahLst/>
                              <a:cxnLst/>
                              <a:rect l="l" t="t" r="r" b="b"/>
                              <a:pathLst>
                                <a:path w="7707" h="3316" fill="none" extrusionOk="0">
                                  <a:moveTo>
                                    <a:pt x="1" y="3315"/>
                                  </a:moveTo>
                                  <a:lnTo>
                                    <a:pt x="7706"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1"/>
                            <p:cNvSpPr/>
                            <p:nvPr/>
                          </p:nvSpPr>
                          <p:spPr>
                            <a:xfrm>
                              <a:off x="4917296" y="3589069"/>
                              <a:ext cx="32262" cy="119123"/>
                            </a:xfrm>
                            <a:custGeom>
                              <a:avLst/>
                              <a:gdLst/>
                              <a:ahLst/>
                              <a:cxnLst/>
                              <a:rect l="l" t="t" r="r" b="b"/>
                              <a:pathLst>
                                <a:path w="4102" h="15146" fill="none" extrusionOk="0">
                                  <a:moveTo>
                                    <a:pt x="1" y="1"/>
                                  </a:moveTo>
                                  <a:lnTo>
                                    <a:pt x="4101" y="15146"/>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1"/>
                            <p:cNvSpPr/>
                            <p:nvPr/>
                          </p:nvSpPr>
                          <p:spPr>
                            <a:xfrm>
                              <a:off x="4949551" y="3708185"/>
                              <a:ext cx="22840" cy="72885"/>
                            </a:xfrm>
                            <a:custGeom>
                              <a:avLst/>
                              <a:gdLst/>
                              <a:ahLst/>
                              <a:cxnLst/>
                              <a:rect l="l" t="t" r="r" b="b"/>
                              <a:pathLst>
                                <a:path w="2904" h="9267" fill="none" extrusionOk="0">
                                  <a:moveTo>
                                    <a:pt x="0" y="1"/>
                                  </a:moveTo>
                                  <a:lnTo>
                                    <a:pt x="2904" y="9267"/>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1"/>
                            <p:cNvSpPr/>
                            <p:nvPr/>
                          </p:nvSpPr>
                          <p:spPr>
                            <a:xfrm>
                              <a:off x="4912066" y="3752237"/>
                              <a:ext cx="60325" cy="28833"/>
                            </a:xfrm>
                            <a:custGeom>
                              <a:avLst/>
                              <a:gdLst/>
                              <a:ahLst/>
                              <a:cxnLst/>
                              <a:rect l="l" t="t" r="r" b="b"/>
                              <a:pathLst>
                                <a:path w="7670" h="3666" fill="none" extrusionOk="0">
                                  <a:moveTo>
                                    <a:pt x="0" y="1"/>
                                  </a:moveTo>
                                  <a:lnTo>
                                    <a:pt x="7670" y="3666"/>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7" name="Google Shape;1717;p51"/>
                            <p:cNvGrpSpPr/>
                            <p:nvPr/>
                          </p:nvGrpSpPr>
                          <p:grpSpPr>
                            <a:xfrm>
                              <a:off x="4579164" y="3203653"/>
                              <a:ext cx="1244833" cy="1020397"/>
                              <a:chOff x="4579164" y="3203653"/>
                              <a:chExt cx="1244833" cy="1020397"/>
                            </a:xfrm>
                          </p:grpSpPr>
                          <p:sp>
                            <p:nvSpPr>
                              <p:cNvPr id="1718" name="Google Shape;1718;p51"/>
                              <p:cNvSpPr/>
                              <p:nvPr/>
                            </p:nvSpPr>
                            <p:spPr>
                              <a:xfrm>
                                <a:off x="4590301" y="3738347"/>
                                <a:ext cx="92956" cy="91722"/>
                              </a:xfrm>
                              <a:custGeom>
                                <a:avLst/>
                                <a:gdLst/>
                                <a:ahLst/>
                                <a:cxnLst/>
                                <a:rect l="l" t="t" r="r" b="b"/>
                                <a:pathLst>
                                  <a:path w="11819" h="11662" fill="none" extrusionOk="0">
                                    <a:moveTo>
                                      <a:pt x="0" y="0"/>
                                    </a:moveTo>
                                    <a:lnTo>
                                      <a:pt x="11819" y="11662"/>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1"/>
                              <p:cNvSpPr/>
                              <p:nvPr/>
                            </p:nvSpPr>
                            <p:spPr>
                              <a:xfrm>
                                <a:off x="4683250" y="3652241"/>
                                <a:ext cx="33591" cy="177828"/>
                              </a:xfrm>
                              <a:custGeom>
                                <a:avLst/>
                                <a:gdLst/>
                                <a:ahLst/>
                                <a:cxnLst/>
                                <a:rect l="l" t="t" r="r" b="b"/>
                                <a:pathLst>
                                  <a:path w="4271" h="22610" fill="none" extrusionOk="0">
                                    <a:moveTo>
                                      <a:pt x="1" y="22610"/>
                                    </a:moveTo>
                                    <a:lnTo>
                                      <a:pt x="4271"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1"/>
                              <p:cNvSpPr/>
                              <p:nvPr/>
                            </p:nvSpPr>
                            <p:spPr>
                              <a:xfrm>
                                <a:off x="4716833" y="3652241"/>
                                <a:ext cx="70982" cy="207707"/>
                              </a:xfrm>
                              <a:custGeom>
                                <a:avLst/>
                                <a:gdLst/>
                                <a:ahLst/>
                                <a:cxnLst/>
                                <a:rect l="l" t="t" r="r" b="b"/>
                                <a:pathLst>
                                  <a:path w="9025" h="26409" fill="none" extrusionOk="0">
                                    <a:moveTo>
                                      <a:pt x="1" y="1"/>
                                    </a:moveTo>
                                    <a:lnTo>
                                      <a:pt x="9025" y="26408"/>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1"/>
                              <p:cNvSpPr/>
                              <p:nvPr/>
                            </p:nvSpPr>
                            <p:spPr>
                              <a:xfrm>
                                <a:off x="4813117" y="3694578"/>
                                <a:ext cx="44154" cy="139297"/>
                              </a:xfrm>
                              <a:custGeom>
                                <a:avLst/>
                                <a:gdLst/>
                                <a:ahLst/>
                                <a:cxnLst/>
                                <a:rect l="l" t="t" r="r" b="b"/>
                                <a:pathLst>
                                  <a:path w="5614" h="17711" fill="none" extrusionOk="0">
                                    <a:moveTo>
                                      <a:pt x="5614" y="17711"/>
                                    </a:moveTo>
                                    <a:lnTo>
                                      <a:pt x="1"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1"/>
                              <p:cNvSpPr/>
                              <p:nvPr/>
                            </p:nvSpPr>
                            <p:spPr>
                              <a:xfrm>
                                <a:off x="4787807" y="3694578"/>
                                <a:ext cx="25317" cy="165369"/>
                              </a:xfrm>
                              <a:custGeom>
                                <a:avLst/>
                                <a:gdLst/>
                                <a:ahLst/>
                                <a:cxnLst/>
                                <a:rect l="l" t="t" r="r" b="b"/>
                                <a:pathLst>
                                  <a:path w="3219" h="21026" fill="none" extrusionOk="0">
                                    <a:moveTo>
                                      <a:pt x="3219" y="1"/>
                                    </a:moveTo>
                                    <a:lnTo>
                                      <a:pt x="1" y="21025"/>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1"/>
                              <p:cNvSpPr/>
                              <p:nvPr/>
                            </p:nvSpPr>
                            <p:spPr>
                              <a:xfrm>
                                <a:off x="4683250" y="3830061"/>
                                <a:ext cx="106374" cy="25223"/>
                              </a:xfrm>
                              <a:custGeom>
                                <a:avLst/>
                                <a:gdLst/>
                                <a:ahLst/>
                                <a:cxnLst/>
                                <a:rect l="l" t="t" r="r" b="b"/>
                                <a:pathLst>
                                  <a:path w="13525" h="3207" fill="none" extrusionOk="0">
                                    <a:moveTo>
                                      <a:pt x="1" y="1"/>
                                    </a:moveTo>
                                    <a:lnTo>
                                      <a:pt x="13525" y="3206"/>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1"/>
                              <p:cNvSpPr/>
                              <p:nvPr/>
                            </p:nvSpPr>
                            <p:spPr>
                              <a:xfrm>
                                <a:off x="4670980" y="3830061"/>
                                <a:ext cx="12277" cy="79263"/>
                              </a:xfrm>
                              <a:custGeom>
                                <a:avLst/>
                                <a:gdLst/>
                                <a:ahLst/>
                                <a:cxnLst/>
                                <a:rect l="l" t="t" r="r" b="b"/>
                                <a:pathLst>
                                  <a:path w="1561" h="10078" fill="none" extrusionOk="0">
                                    <a:moveTo>
                                      <a:pt x="1561" y="1"/>
                                    </a:moveTo>
                                    <a:lnTo>
                                      <a:pt x="0" y="10077"/>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1"/>
                              <p:cNvSpPr/>
                              <p:nvPr/>
                            </p:nvSpPr>
                            <p:spPr>
                              <a:xfrm>
                                <a:off x="4583828" y="3830061"/>
                                <a:ext cx="99429" cy="34543"/>
                              </a:xfrm>
                              <a:custGeom>
                                <a:avLst/>
                                <a:gdLst/>
                                <a:ahLst/>
                                <a:cxnLst/>
                                <a:rect l="l" t="t" r="r" b="b"/>
                                <a:pathLst>
                                  <a:path w="12642" h="4392" fill="none" extrusionOk="0">
                                    <a:moveTo>
                                      <a:pt x="0" y="4392"/>
                                    </a:moveTo>
                                    <a:lnTo>
                                      <a:pt x="12642"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1"/>
                              <p:cNvSpPr/>
                              <p:nvPr/>
                            </p:nvSpPr>
                            <p:spPr>
                              <a:xfrm>
                                <a:off x="4683250" y="3830061"/>
                                <a:ext cx="50336" cy="117983"/>
                              </a:xfrm>
                              <a:custGeom>
                                <a:avLst/>
                                <a:gdLst/>
                                <a:ahLst/>
                                <a:cxnLst/>
                                <a:rect l="l" t="t" r="r" b="b"/>
                                <a:pathLst>
                                  <a:path w="6400" h="15001" fill="none" extrusionOk="0">
                                    <a:moveTo>
                                      <a:pt x="1" y="1"/>
                                    </a:moveTo>
                                    <a:lnTo>
                                      <a:pt x="6400" y="1500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1"/>
                              <p:cNvSpPr/>
                              <p:nvPr/>
                            </p:nvSpPr>
                            <p:spPr>
                              <a:xfrm>
                                <a:off x="4733578" y="3855276"/>
                                <a:ext cx="56046" cy="92768"/>
                              </a:xfrm>
                              <a:custGeom>
                                <a:avLst/>
                                <a:gdLst/>
                                <a:ahLst/>
                                <a:cxnLst/>
                                <a:rect l="l" t="t" r="r" b="b"/>
                                <a:pathLst>
                                  <a:path w="7126" h="11795" fill="none" extrusionOk="0">
                                    <a:moveTo>
                                      <a:pt x="1" y="11795"/>
                                    </a:moveTo>
                                    <a:lnTo>
                                      <a:pt x="7126"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1"/>
                              <p:cNvSpPr/>
                              <p:nvPr/>
                            </p:nvSpPr>
                            <p:spPr>
                              <a:xfrm>
                                <a:off x="4888943" y="3730450"/>
                                <a:ext cx="34928" cy="89252"/>
                              </a:xfrm>
                              <a:custGeom>
                                <a:avLst/>
                                <a:gdLst/>
                                <a:ahLst/>
                                <a:cxnLst/>
                                <a:rect l="l" t="t" r="r" b="b"/>
                                <a:pathLst>
                                  <a:path w="4441" h="11348" fill="none" extrusionOk="0">
                                    <a:moveTo>
                                      <a:pt x="4440" y="11347"/>
                                    </a:moveTo>
                                    <a:lnTo>
                                      <a:pt x="1"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1"/>
                              <p:cNvSpPr/>
                              <p:nvPr/>
                            </p:nvSpPr>
                            <p:spPr>
                              <a:xfrm>
                                <a:off x="4590301" y="3667468"/>
                                <a:ext cx="49762" cy="70887"/>
                              </a:xfrm>
                              <a:custGeom>
                                <a:avLst/>
                                <a:gdLst/>
                                <a:ahLst/>
                                <a:cxnLst/>
                                <a:rect l="l" t="t" r="r" b="b"/>
                                <a:pathLst>
                                  <a:path w="6327" h="9013" fill="none" extrusionOk="0">
                                    <a:moveTo>
                                      <a:pt x="0" y="9012"/>
                                    </a:moveTo>
                                    <a:lnTo>
                                      <a:pt x="6327"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1"/>
                              <p:cNvSpPr/>
                              <p:nvPr/>
                            </p:nvSpPr>
                            <p:spPr>
                              <a:xfrm>
                                <a:off x="4640338" y="3648536"/>
                                <a:ext cx="80593" cy="20268"/>
                              </a:xfrm>
                              <a:custGeom>
                                <a:avLst/>
                                <a:gdLst/>
                                <a:ahLst/>
                                <a:cxnLst/>
                                <a:rect l="l" t="t" r="r" b="b"/>
                                <a:pathLst>
                                  <a:path w="10247" h="2577" fill="none" extrusionOk="0">
                                    <a:moveTo>
                                      <a:pt x="1" y="2577"/>
                                    </a:moveTo>
                                    <a:lnTo>
                                      <a:pt x="10247"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1" name="Google Shape;1731;p51"/>
                              <p:cNvGrpSpPr/>
                              <p:nvPr/>
                            </p:nvGrpSpPr>
                            <p:grpSpPr>
                              <a:xfrm>
                                <a:off x="4579164" y="3203653"/>
                                <a:ext cx="1244833" cy="1020397"/>
                                <a:chOff x="4579164" y="3203653"/>
                                <a:chExt cx="1244833" cy="1020397"/>
                              </a:xfrm>
                            </p:grpSpPr>
                            <p:sp>
                              <p:nvSpPr>
                                <p:cNvPr id="1732" name="Google Shape;1732;p51"/>
                                <p:cNvSpPr/>
                                <p:nvPr/>
                              </p:nvSpPr>
                              <p:spPr>
                                <a:xfrm>
                                  <a:off x="4753083" y="3966015"/>
                                  <a:ext cx="92964" cy="53765"/>
                                </a:xfrm>
                                <a:custGeom>
                                  <a:avLst/>
                                  <a:gdLst/>
                                  <a:ahLst/>
                                  <a:cxnLst/>
                                  <a:rect l="l" t="t" r="r" b="b"/>
                                  <a:pathLst>
                                    <a:path w="11820" h="6836" fill="none" extrusionOk="0">
                                      <a:moveTo>
                                        <a:pt x="1" y="6836"/>
                                      </a:moveTo>
                                      <a:lnTo>
                                        <a:pt x="11819"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1"/>
                                <p:cNvSpPr/>
                                <p:nvPr/>
                              </p:nvSpPr>
                              <p:spPr>
                                <a:xfrm>
                                  <a:off x="4846040" y="3952794"/>
                                  <a:ext cx="103519" cy="13135"/>
                                </a:xfrm>
                                <a:custGeom>
                                  <a:avLst/>
                                  <a:gdLst/>
                                  <a:ahLst/>
                                  <a:cxnLst/>
                                  <a:rect l="l" t="t" r="r" b="b"/>
                                  <a:pathLst>
                                    <a:path w="13162" h="1670" fill="none" extrusionOk="0">
                                      <a:moveTo>
                                        <a:pt x="13161" y="0"/>
                                      </a:moveTo>
                                      <a:lnTo>
                                        <a:pt x="0" y="167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1"/>
                                <p:cNvSpPr/>
                                <p:nvPr/>
                              </p:nvSpPr>
                              <p:spPr>
                                <a:xfrm>
                                  <a:off x="4846040" y="3962216"/>
                                  <a:ext cx="64800" cy="128066"/>
                                </a:xfrm>
                                <a:custGeom>
                                  <a:avLst/>
                                  <a:gdLst/>
                                  <a:ahLst/>
                                  <a:cxnLst/>
                                  <a:rect l="l" t="t" r="r" b="b"/>
                                  <a:pathLst>
                                    <a:path w="8239" h="16283" fill="none" extrusionOk="0">
                                      <a:moveTo>
                                        <a:pt x="0" y="0"/>
                                      </a:moveTo>
                                      <a:lnTo>
                                        <a:pt x="8238" y="16282"/>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1"/>
                                <p:cNvSpPr/>
                                <p:nvPr/>
                              </p:nvSpPr>
                              <p:spPr>
                                <a:xfrm>
                                  <a:off x="4842233" y="3962216"/>
                                  <a:ext cx="3815" cy="164787"/>
                                </a:xfrm>
                                <a:custGeom>
                                  <a:avLst/>
                                  <a:gdLst/>
                                  <a:ahLst/>
                                  <a:cxnLst/>
                                  <a:rect l="l" t="t" r="r" b="b"/>
                                  <a:pathLst>
                                    <a:path w="485" h="20952" fill="none" extrusionOk="0">
                                      <a:moveTo>
                                        <a:pt x="0" y="20952"/>
                                      </a:moveTo>
                                      <a:lnTo>
                                        <a:pt x="484"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1"/>
                                <p:cNvSpPr/>
                                <p:nvPr/>
                              </p:nvSpPr>
                              <p:spPr>
                                <a:xfrm>
                                  <a:off x="4842233" y="4123189"/>
                                  <a:ext cx="37587" cy="53002"/>
                                </a:xfrm>
                                <a:custGeom>
                                  <a:avLst/>
                                  <a:gdLst/>
                                  <a:ahLst/>
                                  <a:cxnLst/>
                                  <a:rect l="l" t="t" r="r" b="b"/>
                                  <a:pathLst>
                                    <a:path w="4779" h="6739" fill="none" extrusionOk="0">
                                      <a:moveTo>
                                        <a:pt x="4779" y="6739"/>
                                      </a:moveTo>
                                      <a:lnTo>
                                        <a:pt x="0"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1"/>
                                <p:cNvSpPr/>
                                <p:nvPr/>
                              </p:nvSpPr>
                              <p:spPr>
                                <a:xfrm>
                                  <a:off x="4770779" y="4118525"/>
                                  <a:ext cx="71461" cy="4672"/>
                                </a:xfrm>
                                <a:custGeom>
                                  <a:avLst/>
                                  <a:gdLst/>
                                  <a:ahLst/>
                                  <a:cxnLst/>
                                  <a:rect l="l" t="t" r="r" b="b"/>
                                  <a:pathLst>
                                    <a:path w="9086" h="594" fill="none" extrusionOk="0">
                                      <a:moveTo>
                                        <a:pt x="9085" y="594"/>
                                      </a:moveTo>
                                      <a:lnTo>
                                        <a:pt x="1"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1"/>
                                <p:cNvSpPr/>
                                <p:nvPr/>
                              </p:nvSpPr>
                              <p:spPr>
                                <a:xfrm>
                                  <a:off x="4842233" y="4090274"/>
                                  <a:ext cx="68606" cy="32923"/>
                                </a:xfrm>
                                <a:custGeom>
                                  <a:avLst/>
                                  <a:gdLst/>
                                  <a:ahLst/>
                                  <a:cxnLst/>
                                  <a:rect l="l" t="t" r="r" b="b"/>
                                  <a:pathLst>
                                    <a:path w="8723" h="4186" fill="none" extrusionOk="0">
                                      <a:moveTo>
                                        <a:pt x="0" y="4186"/>
                                      </a:moveTo>
                                      <a:lnTo>
                                        <a:pt x="8722"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9" name="Google Shape;1739;p51"/>
                                <p:cNvGrpSpPr/>
                                <p:nvPr/>
                              </p:nvGrpSpPr>
                              <p:grpSpPr>
                                <a:xfrm>
                                  <a:off x="4579164" y="3203653"/>
                                  <a:ext cx="1244833" cy="1020397"/>
                                  <a:chOff x="4579164" y="3203653"/>
                                  <a:chExt cx="1244833" cy="1020397"/>
                                </a:xfrm>
                              </p:grpSpPr>
                              <p:sp>
                                <p:nvSpPr>
                                  <p:cNvPr id="1740" name="Google Shape;1740;p51"/>
                                  <p:cNvSpPr/>
                                  <p:nvPr/>
                                </p:nvSpPr>
                                <p:spPr>
                                  <a:xfrm>
                                    <a:off x="4788476" y="3855276"/>
                                    <a:ext cx="57572" cy="110747"/>
                                  </a:xfrm>
                                  <a:custGeom>
                                    <a:avLst/>
                                    <a:gdLst/>
                                    <a:ahLst/>
                                    <a:cxnLst/>
                                    <a:rect l="l" t="t" r="r" b="b"/>
                                    <a:pathLst>
                                      <a:path w="7320" h="14081" fill="none" extrusionOk="0">
                                        <a:moveTo>
                                          <a:pt x="7319" y="14081"/>
                                        </a:moveTo>
                                        <a:lnTo>
                                          <a:pt x="1"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1"/>
                                  <p:cNvSpPr/>
                                  <p:nvPr/>
                                </p:nvSpPr>
                                <p:spPr>
                                  <a:xfrm>
                                    <a:off x="4846040" y="3833867"/>
                                    <a:ext cx="11231" cy="132156"/>
                                  </a:xfrm>
                                  <a:custGeom>
                                    <a:avLst/>
                                    <a:gdLst/>
                                    <a:ahLst/>
                                    <a:cxnLst/>
                                    <a:rect l="l" t="t" r="r" b="b"/>
                                    <a:pathLst>
                                      <a:path w="1428" h="16803" fill="none" extrusionOk="0">
                                        <a:moveTo>
                                          <a:pt x="0" y="16803"/>
                                        </a:moveTo>
                                        <a:lnTo>
                                          <a:pt x="1428"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1"/>
                                  <p:cNvSpPr/>
                                  <p:nvPr/>
                                </p:nvSpPr>
                                <p:spPr>
                                  <a:xfrm>
                                    <a:off x="4761554" y="3854796"/>
                                    <a:ext cx="26261" cy="164984"/>
                                  </a:xfrm>
                                  <a:custGeom>
                                    <a:avLst/>
                                    <a:gdLst/>
                                    <a:ahLst/>
                                    <a:cxnLst/>
                                    <a:rect l="l" t="t" r="r" b="b"/>
                                    <a:pathLst>
                                      <a:path w="3339" h="20977" fill="none" extrusionOk="0">
                                        <a:moveTo>
                                          <a:pt x="0" y="20977"/>
                                        </a:moveTo>
                                        <a:lnTo>
                                          <a:pt x="3339"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1"/>
                                  <p:cNvSpPr/>
                                  <p:nvPr/>
                                </p:nvSpPr>
                                <p:spPr>
                                  <a:xfrm>
                                    <a:off x="4846991" y="3818263"/>
                                    <a:ext cx="74025" cy="146242"/>
                                  </a:xfrm>
                                  <a:custGeom>
                                    <a:avLst/>
                                    <a:gdLst/>
                                    <a:ahLst/>
                                    <a:cxnLst/>
                                    <a:rect l="l" t="t" r="r" b="b"/>
                                    <a:pathLst>
                                      <a:path w="9412" h="18594" fill="none" extrusionOk="0">
                                        <a:moveTo>
                                          <a:pt x="0" y="18593"/>
                                        </a:moveTo>
                                        <a:lnTo>
                                          <a:pt x="9411"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1"/>
                                  <p:cNvSpPr/>
                                  <p:nvPr/>
                                </p:nvSpPr>
                                <p:spPr>
                                  <a:xfrm>
                                    <a:off x="4927191" y="3823305"/>
                                    <a:ext cx="22368" cy="129497"/>
                                  </a:xfrm>
                                  <a:custGeom>
                                    <a:avLst/>
                                    <a:gdLst/>
                                    <a:ahLst/>
                                    <a:cxnLst/>
                                    <a:rect l="l" t="t" r="r" b="b"/>
                                    <a:pathLst>
                                      <a:path w="2844" h="16465" fill="none" extrusionOk="0">
                                        <a:moveTo>
                                          <a:pt x="1" y="1"/>
                                        </a:moveTo>
                                        <a:lnTo>
                                          <a:pt x="2843" y="16464"/>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5" name="Google Shape;1745;p51"/>
                                  <p:cNvGrpSpPr/>
                                  <p:nvPr/>
                                </p:nvGrpSpPr>
                                <p:grpSpPr>
                                  <a:xfrm>
                                    <a:off x="4579164" y="3203653"/>
                                    <a:ext cx="1244833" cy="1020397"/>
                                    <a:chOff x="4579164" y="3203653"/>
                                    <a:chExt cx="1244833" cy="1020397"/>
                                  </a:xfrm>
                                </p:grpSpPr>
                                <p:sp>
                                  <p:nvSpPr>
                                    <p:cNvPr id="1746" name="Google Shape;1746;p51"/>
                                    <p:cNvSpPr/>
                                    <p:nvPr/>
                                  </p:nvSpPr>
                                  <p:spPr>
                                    <a:xfrm>
                                      <a:off x="4579164" y="3652241"/>
                                      <a:ext cx="422626" cy="571809"/>
                                    </a:xfrm>
                                    <a:custGeom>
                                      <a:avLst/>
                                      <a:gdLst/>
                                      <a:ahLst/>
                                      <a:cxnLst/>
                                      <a:rect l="l" t="t" r="r" b="b"/>
                                      <a:pathLst>
                                        <a:path w="53735" h="72703" fill="none" extrusionOk="0">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1"/>
                                    <p:cNvSpPr/>
                                    <p:nvPr/>
                                  </p:nvSpPr>
                                  <p:spPr>
                                    <a:xfrm>
                                      <a:off x="4617986" y="3203653"/>
                                      <a:ext cx="1206011" cy="684357"/>
                                    </a:xfrm>
                                    <a:custGeom>
                                      <a:avLst/>
                                      <a:gdLst/>
                                      <a:ahLst/>
                                      <a:cxnLst/>
                                      <a:rect l="l" t="t" r="r" b="b"/>
                                      <a:pathLst>
                                        <a:path w="153339" h="87013" fill="none" extrusionOk="0">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1"/>
                                    <p:cNvSpPr/>
                                    <p:nvPr/>
                                  </p:nvSpPr>
                                  <p:spPr>
                                    <a:xfrm>
                                      <a:off x="4906356" y="3466721"/>
                                      <a:ext cx="194289" cy="358880"/>
                                    </a:xfrm>
                                    <a:custGeom>
                                      <a:avLst/>
                                      <a:gdLst/>
                                      <a:ahLst/>
                                      <a:cxnLst/>
                                      <a:rect l="l" t="t" r="r" b="b"/>
                                      <a:pathLst>
                                        <a:path w="24703" h="45630" fill="none" extrusionOk="0">
                                          <a:moveTo>
                                            <a:pt x="8396" y="39968"/>
                                          </a:moveTo>
                                          <a:lnTo>
                                            <a:pt x="9835" y="45629"/>
                                          </a:lnTo>
                                          <a:lnTo>
                                            <a:pt x="11626" y="36786"/>
                                          </a:lnTo>
                                          <a:lnTo>
                                            <a:pt x="5492" y="30218"/>
                                          </a:lnTo>
                                          <a:lnTo>
                                            <a:pt x="1" y="25016"/>
                                          </a:lnTo>
                                          <a:lnTo>
                                            <a:pt x="1392" y="16040"/>
                                          </a:lnTo>
                                          <a:lnTo>
                                            <a:pt x="24702" y="15206"/>
                                          </a:lnTo>
                                          <a:lnTo>
                                            <a:pt x="6472"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1"/>
                                    <p:cNvSpPr/>
                                    <p:nvPr/>
                                  </p:nvSpPr>
                                  <p:spPr>
                                    <a:xfrm>
                                      <a:off x="4972383" y="3756043"/>
                                      <a:ext cx="25412" cy="25026"/>
                                    </a:xfrm>
                                    <a:custGeom>
                                      <a:avLst/>
                                      <a:gdLst/>
                                      <a:ahLst/>
                                      <a:cxnLst/>
                                      <a:rect l="l" t="t" r="r" b="b"/>
                                      <a:pathLst>
                                        <a:path w="3231" h="3182" fill="none" extrusionOk="0">
                                          <a:moveTo>
                                            <a:pt x="1" y="3182"/>
                                          </a:moveTo>
                                          <a:lnTo>
                                            <a:pt x="3231"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1750" name="Google Shape;1750;p51"/>
                            <p:cNvSpPr/>
                            <p:nvPr/>
                          </p:nvSpPr>
                          <p:spPr>
                            <a:xfrm>
                              <a:off x="4890375" y="3688019"/>
                              <a:ext cx="5144" cy="43769"/>
                            </a:xfrm>
                            <a:custGeom>
                              <a:avLst/>
                              <a:gdLst/>
                              <a:ahLst/>
                              <a:cxnLst/>
                              <a:rect l="l" t="t" r="r" b="b"/>
                              <a:pathLst>
                                <a:path w="654" h="5565" fill="none" extrusionOk="0">
                                  <a:moveTo>
                                    <a:pt x="653" y="0"/>
                                  </a:moveTo>
                                  <a:lnTo>
                                    <a:pt x="0" y="5565"/>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1"/>
                            <p:cNvSpPr/>
                            <p:nvPr/>
                          </p:nvSpPr>
                          <p:spPr>
                            <a:xfrm>
                              <a:off x="4899317" y="3688019"/>
                              <a:ext cx="54048" cy="20174"/>
                            </a:xfrm>
                            <a:custGeom>
                              <a:avLst/>
                              <a:gdLst/>
                              <a:ahLst/>
                              <a:cxnLst/>
                              <a:rect l="l" t="t" r="r" b="b"/>
                              <a:pathLst>
                                <a:path w="6872" h="2565" fill="none" extrusionOk="0">
                                  <a:moveTo>
                                    <a:pt x="0" y="0"/>
                                  </a:moveTo>
                                  <a:lnTo>
                                    <a:pt x="6871" y="2565"/>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1"/>
                            <p:cNvSpPr/>
                            <p:nvPr/>
                          </p:nvSpPr>
                          <p:spPr>
                            <a:xfrm>
                              <a:off x="4862690" y="3700571"/>
                              <a:ext cx="27693" cy="31216"/>
                            </a:xfrm>
                            <a:custGeom>
                              <a:avLst/>
                              <a:gdLst/>
                              <a:ahLst/>
                              <a:cxnLst/>
                              <a:rect l="l" t="t" r="r" b="b"/>
                              <a:pathLst>
                                <a:path w="3521" h="3969" fill="none" extrusionOk="0">
                                  <a:moveTo>
                                    <a:pt x="0" y="1"/>
                                  </a:moveTo>
                                  <a:lnTo>
                                    <a:pt x="3520" y="3969"/>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53" name="Google Shape;1753;p51"/>
                        <p:cNvSpPr/>
                        <p:nvPr/>
                      </p:nvSpPr>
                      <p:spPr>
                        <a:xfrm>
                          <a:off x="4953924" y="3297081"/>
                          <a:ext cx="146053" cy="168122"/>
                        </a:xfrm>
                        <a:custGeom>
                          <a:avLst/>
                          <a:gdLst/>
                          <a:ahLst/>
                          <a:cxnLst/>
                          <a:rect l="l" t="t" r="r" b="b"/>
                          <a:pathLst>
                            <a:path w="18570" h="21376" fill="none" extrusionOk="0">
                              <a:moveTo>
                                <a:pt x="1" y="21376"/>
                              </a:moveTo>
                              <a:lnTo>
                                <a:pt x="18569"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grpSp>
            <p:nvGrpSpPr>
              <p:cNvPr id="1754" name="Google Shape;1754;p51"/>
              <p:cNvGrpSpPr/>
              <p:nvPr/>
            </p:nvGrpSpPr>
            <p:grpSpPr>
              <a:xfrm>
                <a:off x="4595437" y="3598775"/>
                <a:ext cx="37776" cy="32451"/>
                <a:chOff x="4595437" y="3598775"/>
                <a:chExt cx="37776" cy="32451"/>
              </a:xfrm>
            </p:grpSpPr>
            <p:sp>
              <p:nvSpPr>
                <p:cNvPr id="1755" name="Google Shape;1755;p51"/>
                <p:cNvSpPr/>
                <p:nvPr/>
              </p:nvSpPr>
              <p:spPr>
                <a:xfrm>
                  <a:off x="4595437" y="3598775"/>
                  <a:ext cx="37776" cy="32451"/>
                </a:xfrm>
                <a:custGeom>
                  <a:avLst/>
                  <a:gdLst/>
                  <a:ahLst/>
                  <a:cxnLst/>
                  <a:rect l="l" t="t" r="r" b="b"/>
                  <a:pathLst>
                    <a:path w="4803" h="4126" extrusionOk="0">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1"/>
                <p:cNvSpPr/>
                <p:nvPr/>
              </p:nvSpPr>
              <p:spPr>
                <a:xfrm>
                  <a:off x="4610561" y="3608480"/>
                  <a:ext cx="13040" cy="13040"/>
                </a:xfrm>
                <a:custGeom>
                  <a:avLst/>
                  <a:gdLst/>
                  <a:ahLst/>
                  <a:cxnLst/>
                  <a:rect l="l" t="t" r="r" b="b"/>
                  <a:pathLst>
                    <a:path w="1658" h="1658" extrusionOk="0">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7" name="Google Shape;1757;p51"/>
              <p:cNvGrpSpPr/>
              <p:nvPr/>
            </p:nvGrpSpPr>
            <p:grpSpPr>
              <a:xfrm>
                <a:off x="4641864" y="3524443"/>
                <a:ext cx="37776" cy="32380"/>
                <a:chOff x="4641864" y="3524443"/>
                <a:chExt cx="37776" cy="32380"/>
              </a:xfrm>
            </p:grpSpPr>
            <p:sp>
              <p:nvSpPr>
                <p:cNvPr id="1758" name="Google Shape;1758;p51"/>
                <p:cNvSpPr/>
                <p:nvPr/>
              </p:nvSpPr>
              <p:spPr>
                <a:xfrm>
                  <a:off x="4641864" y="3524443"/>
                  <a:ext cx="37776" cy="32380"/>
                </a:xfrm>
                <a:custGeom>
                  <a:avLst/>
                  <a:gdLst/>
                  <a:ahLst/>
                  <a:cxnLst/>
                  <a:rect l="l" t="t" r="r" b="b"/>
                  <a:pathLst>
                    <a:path w="4803" h="4117" extrusionOk="0">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1"/>
                <p:cNvSpPr/>
                <p:nvPr/>
              </p:nvSpPr>
              <p:spPr>
                <a:xfrm>
                  <a:off x="4656988" y="3534077"/>
                  <a:ext cx="13048" cy="13040"/>
                </a:xfrm>
                <a:custGeom>
                  <a:avLst/>
                  <a:gdLst/>
                  <a:ahLst/>
                  <a:cxnLst/>
                  <a:rect l="l" t="t" r="r" b="b"/>
                  <a:pathLst>
                    <a:path w="1659" h="1658" extrusionOk="0">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0" name="Google Shape;1760;p51"/>
              <p:cNvGrpSpPr/>
              <p:nvPr/>
            </p:nvGrpSpPr>
            <p:grpSpPr>
              <a:xfrm>
                <a:off x="4648431" y="3893901"/>
                <a:ext cx="37776" cy="32357"/>
                <a:chOff x="4648431" y="3893901"/>
                <a:chExt cx="37776" cy="32357"/>
              </a:xfrm>
            </p:grpSpPr>
            <p:sp>
              <p:nvSpPr>
                <p:cNvPr id="1761" name="Google Shape;1761;p51"/>
                <p:cNvSpPr/>
                <p:nvPr/>
              </p:nvSpPr>
              <p:spPr>
                <a:xfrm>
                  <a:off x="4648431" y="3893901"/>
                  <a:ext cx="37776" cy="32357"/>
                </a:xfrm>
                <a:custGeom>
                  <a:avLst/>
                  <a:gdLst/>
                  <a:ahLst/>
                  <a:cxnLst/>
                  <a:rect l="l" t="t" r="r" b="b"/>
                  <a:pathLst>
                    <a:path w="4803" h="4114" extrusionOk="0">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1"/>
                <p:cNvSpPr/>
                <p:nvPr/>
              </p:nvSpPr>
              <p:spPr>
                <a:xfrm>
                  <a:off x="4663556" y="3903606"/>
                  <a:ext cx="13040" cy="13040"/>
                </a:xfrm>
                <a:custGeom>
                  <a:avLst/>
                  <a:gdLst/>
                  <a:ahLst/>
                  <a:cxnLst/>
                  <a:rect l="l" t="t" r="r" b="b"/>
                  <a:pathLst>
                    <a:path w="1658" h="1658" extrusionOk="0">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3" name="Google Shape;1763;p51"/>
              <p:cNvGrpSpPr/>
              <p:nvPr/>
            </p:nvGrpSpPr>
            <p:grpSpPr>
              <a:xfrm>
                <a:off x="4567752" y="3722908"/>
                <a:ext cx="37870" cy="32380"/>
                <a:chOff x="4567752" y="3722908"/>
                <a:chExt cx="37870" cy="32380"/>
              </a:xfrm>
            </p:grpSpPr>
            <p:sp>
              <p:nvSpPr>
                <p:cNvPr id="1764" name="Google Shape;1764;p51"/>
                <p:cNvSpPr/>
                <p:nvPr/>
              </p:nvSpPr>
              <p:spPr>
                <a:xfrm>
                  <a:off x="4567752" y="3722908"/>
                  <a:ext cx="37870" cy="32380"/>
                </a:xfrm>
                <a:custGeom>
                  <a:avLst/>
                  <a:gdLst/>
                  <a:ahLst/>
                  <a:cxnLst/>
                  <a:rect l="l" t="t" r="r" b="b"/>
                  <a:pathLst>
                    <a:path w="4815" h="4117" extrusionOk="0">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1"/>
                <p:cNvSpPr/>
                <p:nvPr/>
              </p:nvSpPr>
              <p:spPr>
                <a:xfrm>
                  <a:off x="4580690" y="3732543"/>
                  <a:ext cx="15227" cy="13064"/>
                </a:xfrm>
                <a:custGeom>
                  <a:avLst/>
                  <a:gdLst/>
                  <a:ahLst/>
                  <a:cxnLst/>
                  <a:rect l="l" t="t" r="r" b="b"/>
                  <a:pathLst>
                    <a:path w="1936" h="1661" extrusionOk="0">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51"/>
              <p:cNvGrpSpPr/>
              <p:nvPr/>
            </p:nvGrpSpPr>
            <p:grpSpPr>
              <a:xfrm>
                <a:off x="4617506" y="3652052"/>
                <a:ext cx="37783" cy="32357"/>
                <a:chOff x="4617506" y="3652052"/>
                <a:chExt cx="37783" cy="32357"/>
              </a:xfrm>
            </p:grpSpPr>
            <p:sp>
              <p:nvSpPr>
                <p:cNvPr id="1767" name="Google Shape;1767;p51"/>
                <p:cNvSpPr/>
                <p:nvPr/>
              </p:nvSpPr>
              <p:spPr>
                <a:xfrm>
                  <a:off x="4617506" y="3652052"/>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1"/>
                <p:cNvSpPr/>
                <p:nvPr/>
              </p:nvSpPr>
              <p:spPr>
                <a:xfrm>
                  <a:off x="4632638" y="3661758"/>
                  <a:ext cx="13040" cy="13040"/>
                </a:xfrm>
                <a:custGeom>
                  <a:avLst/>
                  <a:gdLst/>
                  <a:ahLst/>
                  <a:cxnLst/>
                  <a:rect l="l" t="t" r="r" b="b"/>
                  <a:pathLst>
                    <a:path w="1658" h="1658" extrusionOk="0">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9" name="Google Shape;1769;p51"/>
              <p:cNvGrpSpPr/>
              <p:nvPr/>
            </p:nvGrpSpPr>
            <p:grpSpPr>
              <a:xfrm>
                <a:off x="4739005" y="3554149"/>
                <a:ext cx="37870" cy="32357"/>
                <a:chOff x="4739005" y="3554149"/>
                <a:chExt cx="37870" cy="32357"/>
              </a:xfrm>
            </p:grpSpPr>
            <p:sp>
              <p:nvSpPr>
                <p:cNvPr id="1770" name="Google Shape;1770;p51"/>
                <p:cNvSpPr/>
                <p:nvPr/>
              </p:nvSpPr>
              <p:spPr>
                <a:xfrm>
                  <a:off x="4739005" y="3554149"/>
                  <a:ext cx="37870" cy="32357"/>
                </a:xfrm>
                <a:custGeom>
                  <a:avLst/>
                  <a:gdLst/>
                  <a:ahLst/>
                  <a:cxnLst/>
                  <a:rect l="l" t="t" r="r" b="b"/>
                  <a:pathLst>
                    <a:path w="4815" h="4114" extrusionOk="0">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1"/>
                <p:cNvSpPr/>
                <p:nvPr/>
              </p:nvSpPr>
              <p:spPr>
                <a:xfrm>
                  <a:off x="4751943" y="3563854"/>
                  <a:ext cx="15227" cy="13048"/>
                </a:xfrm>
                <a:custGeom>
                  <a:avLst/>
                  <a:gdLst/>
                  <a:ahLst/>
                  <a:cxnLst/>
                  <a:rect l="l" t="t" r="r" b="b"/>
                  <a:pathLst>
                    <a:path w="1936" h="1659" extrusionOk="0">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2" name="Google Shape;1772;p51"/>
              <p:cNvGrpSpPr/>
              <p:nvPr/>
            </p:nvGrpSpPr>
            <p:grpSpPr>
              <a:xfrm>
                <a:off x="4806557" y="3630258"/>
                <a:ext cx="37776" cy="32364"/>
                <a:chOff x="4806557" y="3630258"/>
                <a:chExt cx="37776" cy="32364"/>
              </a:xfrm>
            </p:grpSpPr>
            <p:sp>
              <p:nvSpPr>
                <p:cNvPr id="1773" name="Google Shape;1773;p51"/>
                <p:cNvSpPr/>
                <p:nvPr/>
              </p:nvSpPr>
              <p:spPr>
                <a:xfrm>
                  <a:off x="4806557" y="3630258"/>
                  <a:ext cx="37776" cy="32364"/>
                </a:xfrm>
                <a:custGeom>
                  <a:avLst/>
                  <a:gdLst/>
                  <a:ahLst/>
                  <a:cxnLst/>
                  <a:rect l="l" t="t" r="r" b="b"/>
                  <a:pathLst>
                    <a:path w="4803" h="4115" extrusionOk="0">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1"/>
                <p:cNvSpPr/>
                <p:nvPr/>
              </p:nvSpPr>
              <p:spPr>
                <a:xfrm>
                  <a:off x="4819495" y="3639972"/>
                  <a:ext cx="15227" cy="13040"/>
                </a:xfrm>
                <a:custGeom>
                  <a:avLst/>
                  <a:gdLst/>
                  <a:ahLst/>
                  <a:cxnLst/>
                  <a:rect l="l" t="t" r="r" b="b"/>
                  <a:pathLst>
                    <a:path w="1936" h="1658" extrusionOk="0">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5" name="Google Shape;1775;p51"/>
              <p:cNvGrpSpPr/>
              <p:nvPr/>
            </p:nvGrpSpPr>
            <p:grpSpPr>
              <a:xfrm>
                <a:off x="4737007" y="4004357"/>
                <a:ext cx="37870" cy="32357"/>
                <a:chOff x="4737007" y="4004357"/>
                <a:chExt cx="37870" cy="32357"/>
              </a:xfrm>
            </p:grpSpPr>
            <p:sp>
              <p:nvSpPr>
                <p:cNvPr id="1776" name="Google Shape;1776;p51"/>
                <p:cNvSpPr/>
                <p:nvPr/>
              </p:nvSpPr>
              <p:spPr>
                <a:xfrm>
                  <a:off x="4737007" y="4004357"/>
                  <a:ext cx="37870" cy="32357"/>
                </a:xfrm>
                <a:custGeom>
                  <a:avLst/>
                  <a:gdLst/>
                  <a:ahLst/>
                  <a:cxnLst/>
                  <a:rect l="l" t="t" r="r" b="b"/>
                  <a:pathLst>
                    <a:path w="4815" h="4114" extrusionOk="0">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1"/>
                <p:cNvSpPr/>
                <p:nvPr/>
              </p:nvSpPr>
              <p:spPr>
                <a:xfrm>
                  <a:off x="4752131" y="4014062"/>
                  <a:ext cx="13040" cy="13048"/>
                </a:xfrm>
                <a:custGeom>
                  <a:avLst/>
                  <a:gdLst/>
                  <a:ahLst/>
                  <a:cxnLst/>
                  <a:rect l="l" t="t" r="r" b="b"/>
                  <a:pathLst>
                    <a:path w="1658" h="1659" extrusionOk="0">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8" name="Google Shape;1778;p51"/>
              <p:cNvGrpSpPr/>
              <p:nvPr/>
            </p:nvGrpSpPr>
            <p:grpSpPr>
              <a:xfrm>
                <a:off x="4773634" y="4208627"/>
                <a:ext cx="37776" cy="32357"/>
                <a:chOff x="4773634" y="4208627"/>
                <a:chExt cx="37776" cy="32357"/>
              </a:xfrm>
            </p:grpSpPr>
            <p:sp>
              <p:nvSpPr>
                <p:cNvPr id="1779" name="Google Shape;1779;p51"/>
                <p:cNvSpPr/>
                <p:nvPr/>
              </p:nvSpPr>
              <p:spPr>
                <a:xfrm>
                  <a:off x="4773634" y="4208627"/>
                  <a:ext cx="37776" cy="32357"/>
                </a:xfrm>
                <a:custGeom>
                  <a:avLst/>
                  <a:gdLst/>
                  <a:ahLst/>
                  <a:cxnLst/>
                  <a:rect l="l" t="t" r="r" b="b"/>
                  <a:pathLst>
                    <a:path w="4803" h="4114" extrusionOk="0">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1"/>
                <p:cNvSpPr/>
                <p:nvPr/>
              </p:nvSpPr>
              <p:spPr>
                <a:xfrm>
                  <a:off x="4788664" y="4218332"/>
                  <a:ext cx="13048" cy="13040"/>
                </a:xfrm>
                <a:custGeom>
                  <a:avLst/>
                  <a:gdLst/>
                  <a:ahLst/>
                  <a:cxnLst/>
                  <a:rect l="l" t="t" r="r" b="b"/>
                  <a:pathLst>
                    <a:path w="1659"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1" name="Google Shape;1781;p51"/>
              <p:cNvGrpSpPr/>
              <p:nvPr/>
            </p:nvGrpSpPr>
            <p:grpSpPr>
              <a:xfrm>
                <a:off x="4888282" y="4074764"/>
                <a:ext cx="37776" cy="32451"/>
                <a:chOff x="4888282" y="4074764"/>
                <a:chExt cx="37776" cy="32451"/>
              </a:xfrm>
            </p:grpSpPr>
            <p:sp>
              <p:nvSpPr>
                <p:cNvPr id="1782" name="Google Shape;1782;p51"/>
                <p:cNvSpPr/>
                <p:nvPr/>
              </p:nvSpPr>
              <p:spPr>
                <a:xfrm>
                  <a:off x="4888282" y="4074764"/>
                  <a:ext cx="37776" cy="32451"/>
                </a:xfrm>
                <a:custGeom>
                  <a:avLst/>
                  <a:gdLst/>
                  <a:ahLst/>
                  <a:cxnLst/>
                  <a:rect l="l" t="t" r="r" b="b"/>
                  <a:pathLst>
                    <a:path w="4803" h="4126" extrusionOk="0">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1"/>
                <p:cNvSpPr/>
                <p:nvPr/>
              </p:nvSpPr>
              <p:spPr>
                <a:xfrm>
                  <a:off x="4901220" y="4084470"/>
                  <a:ext cx="15227" cy="13064"/>
                </a:xfrm>
                <a:custGeom>
                  <a:avLst/>
                  <a:gdLst/>
                  <a:ahLst/>
                  <a:cxnLst/>
                  <a:rect l="l" t="t" r="r" b="b"/>
                  <a:pathLst>
                    <a:path w="1936" h="1661" extrusionOk="0">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4" name="Google Shape;1784;p51"/>
              <p:cNvGrpSpPr/>
              <p:nvPr/>
            </p:nvGrpSpPr>
            <p:grpSpPr>
              <a:xfrm>
                <a:off x="4901315" y="3804271"/>
                <a:ext cx="37776" cy="32364"/>
                <a:chOff x="4901315" y="3804271"/>
                <a:chExt cx="37776" cy="32364"/>
              </a:xfrm>
            </p:grpSpPr>
            <p:sp>
              <p:nvSpPr>
                <p:cNvPr id="1785" name="Google Shape;1785;p51"/>
                <p:cNvSpPr/>
                <p:nvPr/>
              </p:nvSpPr>
              <p:spPr>
                <a:xfrm>
                  <a:off x="4901315" y="3804271"/>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1"/>
                <p:cNvSpPr/>
                <p:nvPr/>
              </p:nvSpPr>
              <p:spPr>
                <a:xfrm>
                  <a:off x="4914253" y="3813985"/>
                  <a:ext cx="15235" cy="13040"/>
                </a:xfrm>
                <a:custGeom>
                  <a:avLst/>
                  <a:gdLst/>
                  <a:ahLst/>
                  <a:cxnLst/>
                  <a:rect l="l" t="t" r="r" b="b"/>
                  <a:pathLst>
                    <a:path w="1937" h="1658" extrusionOk="0">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7" name="Google Shape;1787;p51"/>
              <p:cNvGrpSpPr/>
              <p:nvPr/>
            </p:nvGrpSpPr>
            <p:grpSpPr>
              <a:xfrm>
                <a:off x="4866394" y="3715035"/>
                <a:ext cx="37846" cy="32357"/>
                <a:chOff x="4866394" y="3715035"/>
                <a:chExt cx="37846" cy="32357"/>
              </a:xfrm>
            </p:grpSpPr>
            <p:sp>
              <p:nvSpPr>
                <p:cNvPr id="1788" name="Google Shape;1788;p51"/>
                <p:cNvSpPr/>
                <p:nvPr/>
              </p:nvSpPr>
              <p:spPr>
                <a:xfrm>
                  <a:off x="4866394" y="3715035"/>
                  <a:ext cx="37846" cy="32357"/>
                </a:xfrm>
                <a:custGeom>
                  <a:avLst/>
                  <a:gdLst/>
                  <a:ahLst/>
                  <a:cxnLst/>
                  <a:rect l="l" t="t" r="r" b="b"/>
                  <a:pathLst>
                    <a:path w="4812" h="4114" extrusionOk="0">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1"/>
                <p:cNvSpPr/>
                <p:nvPr/>
              </p:nvSpPr>
              <p:spPr>
                <a:xfrm>
                  <a:off x="4879340" y="3724646"/>
                  <a:ext cx="15227" cy="13103"/>
                </a:xfrm>
                <a:custGeom>
                  <a:avLst/>
                  <a:gdLst/>
                  <a:ahLst/>
                  <a:cxnLst/>
                  <a:rect l="l" t="t" r="r" b="b"/>
                  <a:pathLst>
                    <a:path w="1936" h="1666" extrusionOk="0">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0" name="Google Shape;1790;p51"/>
              <p:cNvGrpSpPr/>
              <p:nvPr/>
            </p:nvGrpSpPr>
            <p:grpSpPr>
              <a:xfrm>
                <a:off x="4979233" y="3839798"/>
                <a:ext cx="37878" cy="32420"/>
                <a:chOff x="4979233" y="3839798"/>
                <a:chExt cx="37878" cy="32420"/>
              </a:xfrm>
            </p:grpSpPr>
            <p:sp>
              <p:nvSpPr>
                <p:cNvPr id="1791" name="Google Shape;1791;p51"/>
                <p:cNvSpPr/>
                <p:nvPr/>
              </p:nvSpPr>
              <p:spPr>
                <a:xfrm>
                  <a:off x="4979233" y="3839798"/>
                  <a:ext cx="37878" cy="32420"/>
                </a:xfrm>
                <a:custGeom>
                  <a:avLst/>
                  <a:gdLst/>
                  <a:ahLst/>
                  <a:cxnLst/>
                  <a:rect l="l" t="t" r="r" b="b"/>
                  <a:pathLst>
                    <a:path w="4816" h="4122" extrusionOk="0">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1"/>
                <p:cNvSpPr/>
                <p:nvPr/>
              </p:nvSpPr>
              <p:spPr>
                <a:xfrm>
                  <a:off x="4994366" y="384947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3" name="Google Shape;1793;p51"/>
              <p:cNvGrpSpPr/>
              <p:nvPr/>
            </p:nvGrpSpPr>
            <p:grpSpPr>
              <a:xfrm>
                <a:off x="4790662" y="3679147"/>
                <a:ext cx="37783" cy="32380"/>
                <a:chOff x="4790662" y="3679147"/>
                <a:chExt cx="37783" cy="32380"/>
              </a:xfrm>
            </p:grpSpPr>
            <p:sp>
              <p:nvSpPr>
                <p:cNvPr id="1794" name="Google Shape;1794;p51"/>
                <p:cNvSpPr/>
                <p:nvPr/>
              </p:nvSpPr>
              <p:spPr>
                <a:xfrm>
                  <a:off x="4790662" y="3679147"/>
                  <a:ext cx="37783" cy="32380"/>
                </a:xfrm>
                <a:custGeom>
                  <a:avLst/>
                  <a:gdLst/>
                  <a:ahLst/>
                  <a:cxnLst/>
                  <a:rect l="l" t="t" r="r" b="b"/>
                  <a:pathLst>
                    <a:path w="4804" h="4117" extrusionOk="0">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1"/>
                <p:cNvSpPr/>
                <p:nvPr/>
              </p:nvSpPr>
              <p:spPr>
                <a:xfrm>
                  <a:off x="4803506" y="3688774"/>
                  <a:ext cx="15235" cy="13072"/>
                </a:xfrm>
                <a:custGeom>
                  <a:avLst/>
                  <a:gdLst/>
                  <a:ahLst/>
                  <a:cxnLst/>
                  <a:rect l="l" t="t" r="r" b="b"/>
                  <a:pathLst>
                    <a:path w="1937" h="1662" extrusionOk="0">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6" name="Google Shape;1796;p51"/>
              <p:cNvGrpSpPr/>
              <p:nvPr/>
            </p:nvGrpSpPr>
            <p:grpSpPr>
              <a:xfrm>
                <a:off x="4857263" y="3557861"/>
                <a:ext cx="37776" cy="32357"/>
                <a:chOff x="4857263" y="3557861"/>
                <a:chExt cx="37776" cy="32357"/>
              </a:xfrm>
            </p:grpSpPr>
            <p:sp>
              <p:nvSpPr>
                <p:cNvPr id="1797" name="Google Shape;1797;p51"/>
                <p:cNvSpPr/>
                <p:nvPr/>
              </p:nvSpPr>
              <p:spPr>
                <a:xfrm>
                  <a:off x="4857263" y="3557861"/>
                  <a:ext cx="37776" cy="32357"/>
                </a:xfrm>
                <a:custGeom>
                  <a:avLst/>
                  <a:gdLst/>
                  <a:ahLst/>
                  <a:cxnLst/>
                  <a:rect l="l" t="t" r="r" b="b"/>
                  <a:pathLst>
                    <a:path w="4803" h="4114" extrusionOk="0">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1"/>
                <p:cNvSpPr/>
                <p:nvPr/>
              </p:nvSpPr>
              <p:spPr>
                <a:xfrm>
                  <a:off x="4870106" y="3567566"/>
                  <a:ext cx="15329" cy="13040"/>
                </a:xfrm>
                <a:custGeom>
                  <a:avLst/>
                  <a:gdLst/>
                  <a:ahLst/>
                  <a:cxnLst/>
                  <a:rect l="l" t="t" r="r" b="b"/>
                  <a:pathLst>
                    <a:path w="1949" h="1658" extrusionOk="0">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9" name="Google Shape;1799;p51"/>
              <p:cNvGrpSpPr/>
              <p:nvPr/>
            </p:nvGrpSpPr>
            <p:grpSpPr>
              <a:xfrm>
                <a:off x="4883902" y="3648033"/>
                <a:ext cx="37783" cy="32380"/>
                <a:chOff x="4883902" y="3648033"/>
                <a:chExt cx="37783" cy="32380"/>
              </a:xfrm>
            </p:grpSpPr>
            <p:sp>
              <p:nvSpPr>
                <p:cNvPr id="1800" name="Google Shape;1800;p51"/>
                <p:cNvSpPr/>
                <p:nvPr/>
              </p:nvSpPr>
              <p:spPr>
                <a:xfrm>
                  <a:off x="4883902" y="3648033"/>
                  <a:ext cx="37783" cy="32380"/>
                </a:xfrm>
                <a:custGeom>
                  <a:avLst/>
                  <a:gdLst/>
                  <a:ahLst/>
                  <a:cxnLst/>
                  <a:rect l="l" t="t" r="r" b="b"/>
                  <a:pathLst>
                    <a:path w="4804" h="4117" extrusionOk="0">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1"/>
                <p:cNvSpPr/>
                <p:nvPr/>
              </p:nvSpPr>
              <p:spPr>
                <a:xfrm>
                  <a:off x="4896745" y="3657668"/>
                  <a:ext cx="15329" cy="13009"/>
                </a:xfrm>
                <a:custGeom>
                  <a:avLst/>
                  <a:gdLst/>
                  <a:ahLst/>
                  <a:cxnLst/>
                  <a:rect l="l" t="t" r="r" b="b"/>
                  <a:pathLst>
                    <a:path w="1949" h="1654" extrusionOk="0">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2" name="Google Shape;1802;p51"/>
              <p:cNvGrpSpPr/>
              <p:nvPr/>
            </p:nvGrpSpPr>
            <p:grpSpPr>
              <a:xfrm>
                <a:off x="4907780" y="3347220"/>
                <a:ext cx="37878" cy="32357"/>
                <a:chOff x="4907780" y="3347220"/>
                <a:chExt cx="37878" cy="32357"/>
              </a:xfrm>
            </p:grpSpPr>
            <p:sp>
              <p:nvSpPr>
                <p:cNvPr id="1803" name="Google Shape;1803;p51"/>
                <p:cNvSpPr/>
                <p:nvPr/>
              </p:nvSpPr>
              <p:spPr>
                <a:xfrm>
                  <a:off x="4907780" y="3347220"/>
                  <a:ext cx="37878" cy="32357"/>
                </a:xfrm>
                <a:custGeom>
                  <a:avLst/>
                  <a:gdLst/>
                  <a:ahLst/>
                  <a:cxnLst/>
                  <a:rect l="l" t="t" r="r" b="b"/>
                  <a:pathLst>
                    <a:path w="4816" h="4114" extrusionOk="0">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1"/>
                <p:cNvSpPr/>
                <p:nvPr/>
              </p:nvSpPr>
              <p:spPr>
                <a:xfrm>
                  <a:off x="4922912" y="3356926"/>
                  <a:ext cx="13040" cy="13040"/>
                </a:xfrm>
                <a:custGeom>
                  <a:avLst/>
                  <a:gdLst/>
                  <a:ahLst/>
                  <a:cxnLst/>
                  <a:rect l="l" t="t" r="r" b="b"/>
                  <a:pathLst>
                    <a:path w="1658" h="1658" extrusionOk="0">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5" name="Google Shape;1805;p51"/>
              <p:cNvGrpSpPr/>
              <p:nvPr/>
            </p:nvGrpSpPr>
            <p:grpSpPr>
              <a:xfrm>
                <a:off x="5065048" y="3738150"/>
                <a:ext cx="37783" cy="32364"/>
                <a:chOff x="5065048" y="3738150"/>
                <a:chExt cx="37783" cy="32364"/>
              </a:xfrm>
            </p:grpSpPr>
            <p:sp>
              <p:nvSpPr>
                <p:cNvPr id="1806" name="Google Shape;1806;p51"/>
                <p:cNvSpPr/>
                <p:nvPr/>
              </p:nvSpPr>
              <p:spPr>
                <a:xfrm>
                  <a:off x="5065048" y="3738150"/>
                  <a:ext cx="37783" cy="32364"/>
                </a:xfrm>
                <a:custGeom>
                  <a:avLst/>
                  <a:gdLst/>
                  <a:ahLst/>
                  <a:cxnLst/>
                  <a:rect l="l" t="t" r="r" b="b"/>
                  <a:pathLst>
                    <a:path w="4804" h="4115"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1"/>
                <p:cNvSpPr/>
                <p:nvPr/>
              </p:nvSpPr>
              <p:spPr>
                <a:xfrm>
                  <a:off x="5077994" y="3747761"/>
                  <a:ext cx="15227" cy="13072"/>
                </a:xfrm>
                <a:custGeom>
                  <a:avLst/>
                  <a:gdLst/>
                  <a:ahLst/>
                  <a:cxnLst/>
                  <a:rect l="l" t="t" r="r" b="b"/>
                  <a:pathLst>
                    <a:path w="1936" h="1662" extrusionOk="0">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8" name="Google Shape;1808;p51"/>
              <p:cNvGrpSpPr/>
              <p:nvPr/>
            </p:nvGrpSpPr>
            <p:grpSpPr>
              <a:xfrm>
                <a:off x="5071616" y="3284615"/>
                <a:ext cx="37783" cy="32357"/>
                <a:chOff x="5071616" y="3284615"/>
                <a:chExt cx="37783" cy="32357"/>
              </a:xfrm>
            </p:grpSpPr>
            <p:sp>
              <p:nvSpPr>
                <p:cNvPr id="1809" name="Google Shape;1809;p51"/>
                <p:cNvSpPr/>
                <p:nvPr/>
              </p:nvSpPr>
              <p:spPr>
                <a:xfrm>
                  <a:off x="5071616" y="3284615"/>
                  <a:ext cx="37783" cy="32357"/>
                </a:xfrm>
                <a:custGeom>
                  <a:avLst/>
                  <a:gdLst/>
                  <a:ahLst/>
                  <a:cxnLst/>
                  <a:rect l="l" t="t" r="r" b="b"/>
                  <a:pathLst>
                    <a:path w="4804" h="4114" extrusionOk="0">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1"/>
                <p:cNvSpPr/>
                <p:nvPr/>
              </p:nvSpPr>
              <p:spPr>
                <a:xfrm>
                  <a:off x="5086646" y="3294320"/>
                  <a:ext cx="13048" cy="13048"/>
                </a:xfrm>
                <a:custGeom>
                  <a:avLst/>
                  <a:gdLst/>
                  <a:ahLst/>
                  <a:cxnLst/>
                  <a:rect l="l" t="t" r="r" b="b"/>
                  <a:pathLst>
                    <a:path w="1659" h="1659" extrusionOk="0">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1" name="Google Shape;1811;p51"/>
              <p:cNvGrpSpPr/>
              <p:nvPr/>
            </p:nvGrpSpPr>
            <p:grpSpPr>
              <a:xfrm>
                <a:off x="5389291" y="3759921"/>
                <a:ext cx="37783" cy="32380"/>
                <a:chOff x="5389291" y="3759921"/>
                <a:chExt cx="37783" cy="32380"/>
              </a:xfrm>
            </p:grpSpPr>
            <p:sp>
              <p:nvSpPr>
                <p:cNvPr id="1812" name="Google Shape;1812;p51"/>
                <p:cNvSpPr/>
                <p:nvPr/>
              </p:nvSpPr>
              <p:spPr>
                <a:xfrm>
                  <a:off x="5389291" y="3759921"/>
                  <a:ext cx="37783" cy="32380"/>
                </a:xfrm>
                <a:custGeom>
                  <a:avLst/>
                  <a:gdLst/>
                  <a:ahLst/>
                  <a:cxnLst/>
                  <a:rect l="l" t="t" r="r" b="b"/>
                  <a:pathLst>
                    <a:path w="4804" h="4117" extrusionOk="0">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1"/>
                <p:cNvSpPr/>
                <p:nvPr/>
              </p:nvSpPr>
              <p:spPr>
                <a:xfrm>
                  <a:off x="5402229" y="3769555"/>
                  <a:ext cx="15235" cy="13064"/>
                </a:xfrm>
                <a:custGeom>
                  <a:avLst/>
                  <a:gdLst/>
                  <a:ahLst/>
                  <a:cxnLst/>
                  <a:rect l="l" t="t" r="r" b="b"/>
                  <a:pathLst>
                    <a:path w="1937" h="1661" extrusionOk="0">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4" name="Google Shape;1814;p51"/>
              <p:cNvGrpSpPr/>
              <p:nvPr/>
            </p:nvGrpSpPr>
            <p:grpSpPr>
              <a:xfrm>
                <a:off x="5431534" y="3632932"/>
                <a:ext cx="37878" cy="32451"/>
                <a:chOff x="5431534" y="3632932"/>
                <a:chExt cx="37878" cy="32451"/>
              </a:xfrm>
            </p:grpSpPr>
            <p:sp>
              <p:nvSpPr>
                <p:cNvPr id="1815" name="Google Shape;1815;p51"/>
                <p:cNvSpPr/>
                <p:nvPr/>
              </p:nvSpPr>
              <p:spPr>
                <a:xfrm>
                  <a:off x="5431534" y="3632932"/>
                  <a:ext cx="37878" cy="32451"/>
                </a:xfrm>
                <a:custGeom>
                  <a:avLst/>
                  <a:gdLst/>
                  <a:ahLst/>
                  <a:cxnLst/>
                  <a:rect l="l" t="t" r="r" b="b"/>
                  <a:pathLst>
                    <a:path w="4816" h="4126" extrusionOk="0">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1"/>
                <p:cNvSpPr/>
                <p:nvPr/>
              </p:nvSpPr>
              <p:spPr>
                <a:xfrm>
                  <a:off x="5444472" y="3642638"/>
                  <a:ext cx="15235" cy="13064"/>
                </a:xfrm>
                <a:custGeom>
                  <a:avLst/>
                  <a:gdLst/>
                  <a:ahLst/>
                  <a:cxnLst/>
                  <a:rect l="l" t="t" r="r" b="b"/>
                  <a:pathLst>
                    <a:path w="1937" h="1661" extrusionOk="0">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7" name="Google Shape;1817;p51"/>
              <p:cNvGrpSpPr/>
              <p:nvPr/>
            </p:nvGrpSpPr>
            <p:grpSpPr>
              <a:xfrm>
                <a:off x="5540755" y="3544829"/>
                <a:ext cx="37783" cy="32357"/>
                <a:chOff x="5540755" y="3544829"/>
                <a:chExt cx="37783" cy="32357"/>
              </a:xfrm>
            </p:grpSpPr>
            <p:sp>
              <p:nvSpPr>
                <p:cNvPr id="1818" name="Google Shape;1818;p51"/>
                <p:cNvSpPr/>
                <p:nvPr/>
              </p:nvSpPr>
              <p:spPr>
                <a:xfrm>
                  <a:off x="5540755" y="3544829"/>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1"/>
                <p:cNvSpPr/>
                <p:nvPr/>
              </p:nvSpPr>
              <p:spPr>
                <a:xfrm>
                  <a:off x="5553693" y="3554534"/>
                  <a:ext cx="15235" cy="13040"/>
                </a:xfrm>
                <a:custGeom>
                  <a:avLst/>
                  <a:gdLst/>
                  <a:ahLst/>
                  <a:cxnLst/>
                  <a:rect l="l" t="t" r="r" b="b"/>
                  <a:pathLst>
                    <a:path w="1937" h="1658" extrusionOk="0">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0" name="Google Shape;1820;p51"/>
              <p:cNvGrpSpPr/>
              <p:nvPr/>
            </p:nvGrpSpPr>
            <p:grpSpPr>
              <a:xfrm>
                <a:off x="5579293" y="3412107"/>
                <a:ext cx="37776" cy="32357"/>
                <a:chOff x="5579293" y="3412107"/>
                <a:chExt cx="37776" cy="32357"/>
              </a:xfrm>
            </p:grpSpPr>
            <p:sp>
              <p:nvSpPr>
                <p:cNvPr id="1821" name="Google Shape;1821;p51"/>
                <p:cNvSpPr/>
                <p:nvPr/>
              </p:nvSpPr>
              <p:spPr>
                <a:xfrm>
                  <a:off x="5579293" y="3412107"/>
                  <a:ext cx="37776" cy="32357"/>
                </a:xfrm>
                <a:custGeom>
                  <a:avLst/>
                  <a:gdLst/>
                  <a:ahLst/>
                  <a:cxnLst/>
                  <a:rect l="l" t="t" r="r" b="b"/>
                  <a:pathLst>
                    <a:path w="4803" h="4114" extrusionOk="0">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1"/>
                <p:cNvSpPr/>
                <p:nvPr/>
              </p:nvSpPr>
              <p:spPr>
                <a:xfrm>
                  <a:off x="5594418" y="3421812"/>
                  <a:ext cx="13040" cy="13040"/>
                </a:xfrm>
                <a:custGeom>
                  <a:avLst/>
                  <a:gdLst/>
                  <a:ahLst/>
                  <a:cxnLst/>
                  <a:rect l="l" t="t" r="r" b="b"/>
                  <a:pathLst>
                    <a:path w="1658" h="1658" extrusionOk="0">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3" name="Google Shape;1823;p51"/>
              <p:cNvGrpSpPr/>
              <p:nvPr/>
            </p:nvGrpSpPr>
            <p:grpSpPr>
              <a:xfrm>
                <a:off x="5801346" y="3284615"/>
                <a:ext cx="37783" cy="32357"/>
                <a:chOff x="5801346" y="3284615"/>
                <a:chExt cx="37783" cy="32357"/>
              </a:xfrm>
            </p:grpSpPr>
            <p:sp>
              <p:nvSpPr>
                <p:cNvPr id="1824" name="Google Shape;1824;p51"/>
                <p:cNvSpPr/>
                <p:nvPr/>
              </p:nvSpPr>
              <p:spPr>
                <a:xfrm>
                  <a:off x="5801346" y="3284615"/>
                  <a:ext cx="37783" cy="32357"/>
                </a:xfrm>
                <a:custGeom>
                  <a:avLst/>
                  <a:gdLst/>
                  <a:ahLst/>
                  <a:cxnLst/>
                  <a:rect l="l" t="t" r="r" b="b"/>
                  <a:pathLst>
                    <a:path w="4804" h="4114" extrusionOk="0">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1"/>
                <p:cNvSpPr/>
                <p:nvPr/>
              </p:nvSpPr>
              <p:spPr>
                <a:xfrm>
                  <a:off x="5816478" y="3294320"/>
                  <a:ext cx="13040" cy="13048"/>
                </a:xfrm>
                <a:custGeom>
                  <a:avLst/>
                  <a:gdLst/>
                  <a:ahLst/>
                  <a:cxnLst/>
                  <a:rect l="l" t="t" r="r" b="b"/>
                  <a:pathLst>
                    <a:path w="1658" h="1659" extrusionOk="0">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6" name="Google Shape;1826;p51"/>
              <p:cNvGrpSpPr/>
              <p:nvPr/>
            </p:nvGrpSpPr>
            <p:grpSpPr>
              <a:xfrm>
                <a:off x="5763578" y="3399067"/>
                <a:ext cx="37776" cy="32364"/>
                <a:chOff x="5763578" y="3399067"/>
                <a:chExt cx="37776" cy="32364"/>
              </a:xfrm>
            </p:grpSpPr>
            <p:sp>
              <p:nvSpPr>
                <p:cNvPr id="1827" name="Google Shape;1827;p51"/>
                <p:cNvSpPr/>
                <p:nvPr/>
              </p:nvSpPr>
              <p:spPr>
                <a:xfrm>
                  <a:off x="5763578" y="3399067"/>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1"/>
                <p:cNvSpPr/>
                <p:nvPr/>
              </p:nvSpPr>
              <p:spPr>
                <a:xfrm>
                  <a:off x="5776516" y="3408780"/>
                  <a:ext cx="15235" cy="13040"/>
                </a:xfrm>
                <a:custGeom>
                  <a:avLst/>
                  <a:gdLst/>
                  <a:ahLst/>
                  <a:cxnLst/>
                  <a:rect l="l" t="t" r="r" b="b"/>
                  <a:pathLst>
                    <a:path w="1937" h="1658" extrusionOk="0">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9" name="Google Shape;1829;p51"/>
              <p:cNvGrpSpPr/>
              <p:nvPr/>
            </p:nvGrpSpPr>
            <p:grpSpPr>
              <a:xfrm>
                <a:off x="5395858" y="3230952"/>
                <a:ext cx="37776" cy="32364"/>
                <a:chOff x="5395858" y="3230952"/>
                <a:chExt cx="37776" cy="32364"/>
              </a:xfrm>
            </p:grpSpPr>
            <p:sp>
              <p:nvSpPr>
                <p:cNvPr id="1830" name="Google Shape;1830;p51"/>
                <p:cNvSpPr/>
                <p:nvPr/>
              </p:nvSpPr>
              <p:spPr>
                <a:xfrm>
                  <a:off x="5395858" y="3230952"/>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1"/>
                <p:cNvSpPr/>
                <p:nvPr/>
              </p:nvSpPr>
              <p:spPr>
                <a:xfrm>
                  <a:off x="5408702" y="3240571"/>
                  <a:ext cx="15227" cy="13064"/>
                </a:xfrm>
                <a:custGeom>
                  <a:avLst/>
                  <a:gdLst/>
                  <a:ahLst/>
                  <a:cxnLst/>
                  <a:rect l="l" t="t" r="r" b="b"/>
                  <a:pathLst>
                    <a:path w="1936" h="1661" extrusionOk="0">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2" name="Google Shape;1832;p51"/>
              <p:cNvGrpSpPr/>
              <p:nvPr/>
            </p:nvGrpSpPr>
            <p:grpSpPr>
              <a:xfrm>
                <a:off x="5264088" y="3188237"/>
                <a:ext cx="37776" cy="32357"/>
                <a:chOff x="5264088" y="3188237"/>
                <a:chExt cx="37776" cy="32357"/>
              </a:xfrm>
            </p:grpSpPr>
            <p:sp>
              <p:nvSpPr>
                <p:cNvPr id="1833" name="Google Shape;1833;p51"/>
                <p:cNvSpPr/>
                <p:nvPr/>
              </p:nvSpPr>
              <p:spPr>
                <a:xfrm>
                  <a:off x="5264088" y="3188237"/>
                  <a:ext cx="37776" cy="32357"/>
                </a:xfrm>
                <a:custGeom>
                  <a:avLst/>
                  <a:gdLst/>
                  <a:ahLst/>
                  <a:cxnLst/>
                  <a:rect l="l" t="t" r="r" b="b"/>
                  <a:pathLst>
                    <a:path w="4803" h="4114" extrusionOk="0">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1"/>
                <p:cNvSpPr/>
                <p:nvPr/>
              </p:nvSpPr>
              <p:spPr>
                <a:xfrm>
                  <a:off x="5279212" y="3197943"/>
                  <a:ext cx="13048" cy="13048"/>
                </a:xfrm>
                <a:custGeom>
                  <a:avLst/>
                  <a:gdLst/>
                  <a:ahLst/>
                  <a:cxnLst/>
                  <a:rect l="l" t="t" r="r" b="b"/>
                  <a:pathLst>
                    <a:path w="1659" h="1659" extrusionOk="0">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5" name="Google Shape;1835;p51"/>
              <p:cNvGrpSpPr/>
              <p:nvPr/>
            </p:nvGrpSpPr>
            <p:grpSpPr>
              <a:xfrm>
                <a:off x="5585758" y="3237425"/>
                <a:ext cx="37878" cy="32357"/>
                <a:chOff x="5585758" y="3237425"/>
                <a:chExt cx="37878" cy="32357"/>
              </a:xfrm>
            </p:grpSpPr>
            <p:sp>
              <p:nvSpPr>
                <p:cNvPr id="1836" name="Google Shape;1836;p51"/>
                <p:cNvSpPr/>
                <p:nvPr/>
              </p:nvSpPr>
              <p:spPr>
                <a:xfrm>
                  <a:off x="5585758" y="3237425"/>
                  <a:ext cx="37878" cy="32357"/>
                </a:xfrm>
                <a:custGeom>
                  <a:avLst/>
                  <a:gdLst/>
                  <a:ahLst/>
                  <a:cxnLst/>
                  <a:rect l="l" t="t" r="r" b="b"/>
                  <a:pathLst>
                    <a:path w="4816" h="4114" extrusionOk="0">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1"/>
                <p:cNvSpPr/>
                <p:nvPr/>
              </p:nvSpPr>
              <p:spPr>
                <a:xfrm>
                  <a:off x="5598696" y="3247130"/>
                  <a:ext cx="15235" cy="13048"/>
                </a:xfrm>
                <a:custGeom>
                  <a:avLst/>
                  <a:gdLst/>
                  <a:ahLst/>
                  <a:cxnLst/>
                  <a:rect l="l" t="t" r="r" b="b"/>
                  <a:pathLst>
                    <a:path w="1937" h="1659" extrusionOk="0">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8" name="Google Shape;1838;p51"/>
              <p:cNvGrpSpPr/>
              <p:nvPr/>
            </p:nvGrpSpPr>
            <p:grpSpPr>
              <a:xfrm>
                <a:off x="4874196" y="3291088"/>
                <a:ext cx="37878" cy="32451"/>
                <a:chOff x="4874196" y="3291088"/>
                <a:chExt cx="37878" cy="32451"/>
              </a:xfrm>
            </p:grpSpPr>
            <p:sp>
              <p:nvSpPr>
                <p:cNvPr id="1839" name="Google Shape;1839;p51"/>
                <p:cNvSpPr/>
                <p:nvPr/>
              </p:nvSpPr>
              <p:spPr>
                <a:xfrm>
                  <a:off x="4874196"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1"/>
                <p:cNvSpPr/>
                <p:nvPr/>
              </p:nvSpPr>
              <p:spPr>
                <a:xfrm>
                  <a:off x="4889328" y="3300793"/>
                  <a:ext cx="13040" cy="13040"/>
                </a:xfrm>
                <a:custGeom>
                  <a:avLst/>
                  <a:gdLst/>
                  <a:ahLst/>
                  <a:cxnLst/>
                  <a:rect l="l" t="t" r="r" b="b"/>
                  <a:pathLst>
                    <a:path w="1658" h="1658" extrusionOk="0">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1" name="Google Shape;1841;p51"/>
              <p:cNvGrpSpPr/>
              <p:nvPr/>
            </p:nvGrpSpPr>
            <p:grpSpPr>
              <a:xfrm>
                <a:off x="5197770" y="3785466"/>
                <a:ext cx="37783" cy="32427"/>
                <a:chOff x="5197770" y="3785466"/>
                <a:chExt cx="37783" cy="32427"/>
              </a:xfrm>
            </p:grpSpPr>
            <p:sp>
              <p:nvSpPr>
                <p:cNvPr id="1842" name="Google Shape;1842;p51"/>
                <p:cNvSpPr/>
                <p:nvPr/>
              </p:nvSpPr>
              <p:spPr>
                <a:xfrm>
                  <a:off x="5197770" y="3785466"/>
                  <a:ext cx="37783" cy="32427"/>
                </a:xfrm>
                <a:custGeom>
                  <a:avLst/>
                  <a:gdLst/>
                  <a:ahLst/>
                  <a:cxnLst/>
                  <a:rect l="l" t="t" r="r" b="b"/>
                  <a:pathLst>
                    <a:path w="4804" h="4123" extrusionOk="0">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1"/>
                <p:cNvSpPr/>
                <p:nvPr/>
              </p:nvSpPr>
              <p:spPr>
                <a:xfrm>
                  <a:off x="5212808" y="3795148"/>
                  <a:ext cx="13040" cy="13040"/>
                </a:xfrm>
                <a:custGeom>
                  <a:avLst/>
                  <a:gdLst/>
                  <a:ahLst/>
                  <a:cxnLst/>
                  <a:rect l="l" t="t" r="r" b="b"/>
                  <a:pathLst>
                    <a:path w="1658" h="1658" extrusionOk="0">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4" name="Google Shape;1844;p51"/>
              <p:cNvGrpSpPr/>
              <p:nvPr/>
            </p:nvGrpSpPr>
            <p:grpSpPr>
              <a:xfrm>
                <a:off x="5177699" y="3492117"/>
                <a:ext cx="37776" cy="32357"/>
                <a:chOff x="5177699" y="3492117"/>
                <a:chExt cx="37776" cy="32357"/>
              </a:xfrm>
            </p:grpSpPr>
            <p:sp>
              <p:nvSpPr>
                <p:cNvPr id="1845" name="Google Shape;1845;p51"/>
                <p:cNvSpPr/>
                <p:nvPr/>
              </p:nvSpPr>
              <p:spPr>
                <a:xfrm>
                  <a:off x="5177699" y="3492117"/>
                  <a:ext cx="37776" cy="32357"/>
                </a:xfrm>
                <a:custGeom>
                  <a:avLst/>
                  <a:gdLst/>
                  <a:ahLst/>
                  <a:cxnLst/>
                  <a:rect l="l" t="t" r="r" b="b"/>
                  <a:pathLst>
                    <a:path w="4803" h="4114" extrusionOk="0">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1"/>
                <p:cNvSpPr/>
                <p:nvPr/>
              </p:nvSpPr>
              <p:spPr>
                <a:xfrm>
                  <a:off x="5192823" y="3501823"/>
                  <a:ext cx="13048" cy="13048"/>
                </a:xfrm>
                <a:custGeom>
                  <a:avLst/>
                  <a:gdLst/>
                  <a:ahLst/>
                  <a:cxnLst/>
                  <a:rect l="l" t="t" r="r" b="b"/>
                  <a:pathLst>
                    <a:path w="1659" h="1659" extrusionOk="0">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7" name="Google Shape;1847;p51"/>
              <p:cNvGrpSpPr/>
              <p:nvPr/>
            </p:nvGrpSpPr>
            <p:grpSpPr>
              <a:xfrm>
                <a:off x="5349431" y="3622346"/>
                <a:ext cx="37870" cy="32380"/>
                <a:chOff x="5349431" y="3622346"/>
                <a:chExt cx="37870" cy="32380"/>
              </a:xfrm>
            </p:grpSpPr>
            <p:sp>
              <p:nvSpPr>
                <p:cNvPr id="1848" name="Google Shape;1848;p51"/>
                <p:cNvSpPr/>
                <p:nvPr/>
              </p:nvSpPr>
              <p:spPr>
                <a:xfrm>
                  <a:off x="5349431" y="3622346"/>
                  <a:ext cx="37870" cy="32380"/>
                </a:xfrm>
                <a:custGeom>
                  <a:avLst/>
                  <a:gdLst/>
                  <a:ahLst/>
                  <a:cxnLst/>
                  <a:rect l="l" t="t" r="r" b="b"/>
                  <a:pathLst>
                    <a:path w="4815" h="4117" extrusionOk="0">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1"/>
                <p:cNvSpPr/>
                <p:nvPr/>
              </p:nvSpPr>
              <p:spPr>
                <a:xfrm>
                  <a:off x="5362369" y="3632075"/>
                  <a:ext cx="15227" cy="13040"/>
                </a:xfrm>
                <a:custGeom>
                  <a:avLst/>
                  <a:gdLst/>
                  <a:ahLst/>
                  <a:cxnLst/>
                  <a:rect l="l" t="t" r="r" b="b"/>
                  <a:pathLst>
                    <a:path w="1936" h="1658" extrusionOk="0">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0" name="Google Shape;1850;p51"/>
              <p:cNvGrpSpPr/>
              <p:nvPr/>
            </p:nvGrpSpPr>
            <p:grpSpPr>
              <a:xfrm>
                <a:off x="5068855" y="3563980"/>
                <a:ext cx="53954" cy="46223"/>
                <a:chOff x="5068855" y="3563980"/>
                <a:chExt cx="53954" cy="46223"/>
              </a:xfrm>
            </p:grpSpPr>
            <p:sp>
              <p:nvSpPr>
                <p:cNvPr id="1851" name="Google Shape;1851;p51"/>
                <p:cNvSpPr/>
                <p:nvPr/>
              </p:nvSpPr>
              <p:spPr>
                <a:xfrm>
                  <a:off x="5068855" y="3563980"/>
                  <a:ext cx="53954" cy="46223"/>
                </a:xfrm>
                <a:custGeom>
                  <a:avLst/>
                  <a:gdLst/>
                  <a:ahLst/>
                  <a:cxnLst/>
                  <a:rect l="l" t="t" r="r" b="b"/>
                  <a:pathLst>
                    <a:path w="6860" h="5877" extrusionOk="0">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1"/>
                <p:cNvSpPr/>
                <p:nvPr/>
              </p:nvSpPr>
              <p:spPr>
                <a:xfrm>
                  <a:off x="5086268" y="3573654"/>
                  <a:ext cx="26835" cy="26843"/>
                </a:xfrm>
                <a:custGeom>
                  <a:avLst/>
                  <a:gdLst/>
                  <a:ahLst/>
                  <a:cxnLst/>
                  <a:rect l="l" t="t" r="r" b="b"/>
                  <a:pathLst>
                    <a:path w="3412" h="3413" extrusionOk="0">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3" name="Google Shape;1853;p51"/>
              <p:cNvGrpSpPr/>
              <p:nvPr/>
            </p:nvGrpSpPr>
            <p:grpSpPr>
              <a:xfrm>
                <a:off x="5037654" y="3392507"/>
                <a:ext cx="37870" cy="32451"/>
                <a:chOff x="5037654" y="3392507"/>
                <a:chExt cx="37870" cy="32451"/>
              </a:xfrm>
            </p:grpSpPr>
            <p:sp>
              <p:nvSpPr>
                <p:cNvPr id="1854" name="Google Shape;1854;p51"/>
                <p:cNvSpPr/>
                <p:nvPr/>
              </p:nvSpPr>
              <p:spPr>
                <a:xfrm>
                  <a:off x="5037654" y="3392507"/>
                  <a:ext cx="37870" cy="32451"/>
                </a:xfrm>
                <a:custGeom>
                  <a:avLst/>
                  <a:gdLst/>
                  <a:ahLst/>
                  <a:cxnLst/>
                  <a:rect l="l" t="t" r="r" b="b"/>
                  <a:pathLst>
                    <a:path w="4815" h="4126" extrusionOk="0">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1"/>
                <p:cNvSpPr/>
                <p:nvPr/>
              </p:nvSpPr>
              <p:spPr>
                <a:xfrm>
                  <a:off x="5050592" y="3402213"/>
                  <a:ext cx="15227" cy="13064"/>
                </a:xfrm>
                <a:custGeom>
                  <a:avLst/>
                  <a:gdLst/>
                  <a:ahLst/>
                  <a:cxnLst/>
                  <a:rect l="l" t="t" r="r" b="b"/>
                  <a:pathLst>
                    <a:path w="1936" h="1661" extrusionOk="0">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6" name="Google Shape;1856;p51"/>
              <p:cNvGrpSpPr/>
              <p:nvPr/>
            </p:nvGrpSpPr>
            <p:grpSpPr>
              <a:xfrm>
                <a:off x="5456560" y="3368629"/>
                <a:ext cx="37870" cy="32451"/>
                <a:chOff x="5456560" y="3368629"/>
                <a:chExt cx="37870" cy="32451"/>
              </a:xfrm>
            </p:grpSpPr>
            <p:sp>
              <p:nvSpPr>
                <p:cNvPr id="1857" name="Google Shape;1857;p51"/>
                <p:cNvSpPr/>
                <p:nvPr/>
              </p:nvSpPr>
              <p:spPr>
                <a:xfrm>
                  <a:off x="5456560" y="3368629"/>
                  <a:ext cx="37870" cy="32451"/>
                </a:xfrm>
                <a:custGeom>
                  <a:avLst/>
                  <a:gdLst/>
                  <a:ahLst/>
                  <a:cxnLst/>
                  <a:rect l="l" t="t" r="r" b="b"/>
                  <a:pathLst>
                    <a:path w="4815" h="4126" extrusionOk="0">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1"/>
                <p:cNvSpPr/>
                <p:nvPr/>
              </p:nvSpPr>
              <p:spPr>
                <a:xfrm>
                  <a:off x="5469498" y="3378334"/>
                  <a:ext cx="15227" cy="13064"/>
                </a:xfrm>
                <a:custGeom>
                  <a:avLst/>
                  <a:gdLst/>
                  <a:ahLst/>
                  <a:cxnLst/>
                  <a:rect l="l" t="t" r="r" b="b"/>
                  <a:pathLst>
                    <a:path w="1936" h="1661" extrusionOk="0">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9" name="Google Shape;1859;p51"/>
              <p:cNvGrpSpPr/>
              <p:nvPr/>
            </p:nvGrpSpPr>
            <p:grpSpPr>
              <a:xfrm>
                <a:off x="4755749" y="3501516"/>
                <a:ext cx="46246" cy="39608"/>
                <a:chOff x="4755749" y="3501516"/>
                <a:chExt cx="46246" cy="39608"/>
              </a:xfrm>
            </p:grpSpPr>
            <p:sp>
              <p:nvSpPr>
                <p:cNvPr id="1860" name="Google Shape;1860;p51"/>
                <p:cNvSpPr/>
                <p:nvPr/>
              </p:nvSpPr>
              <p:spPr>
                <a:xfrm>
                  <a:off x="4755749" y="3501516"/>
                  <a:ext cx="46246" cy="39608"/>
                </a:xfrm>
                <a:custGeom>
                  <a:avLst/>
                  <a:gdLst/>
                  <a:ahLst/>
                  <a:cxnLst/>
                  <a:rect l="l" t="t" r="r" b="b"/>
                  <a:pathLst>
                    <a:path w="5880" h="5036" extrusionOk="0">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1"/>
                <p:cNvSpPr/>
                <p:nvPr/>
              </p:nvSpPr>
              <p:spPr>
                <a:xfrm>
                  <a:off x="4768687" y="3511245"/>
                  <a:ext cx="23697" cy="20221"/>
                </a:xfrm>
                <a:custGeom>
                  <a:avLst/>
                  <a:gdLst/>
                  <a:ahLst/>
                  <a:cxnLst/>
                  <a:rect l="l" t="t" r="r" b="b"/>
                  <a:pathLst>
                    <a:path w="3013" h="2571" extrusionOk="0">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2" name="Google Shape;1862;p51"/>
              <p:cNvGrpSpPr/>
              <p:nvPr/>
            </p:nvGrpSpPr>
            <p:grpSpPr>
              <a:xfrm>
                <a:off x="4681346" y="3485582"/>
                <a:ext cx="37783" cy="32427"/>
                <a:chOff x="4681346" y="3485582"/>
                <a:chExt cx="37783" cy="32427"/>
              </a:xfrm>
            </p:grpSpPr>
            <p:sp>
              <p:nvSpPr>
                <p:cNvPr id="1863" name="Google Shape;1863;p51"/>
                <p:cNvSpPr/>
                <p:nvPr/>
              </p:nvSpPr>
              <p:spPr>
                <a:xfrm>
                  <a:off x="4681346" y="3485582"/>
                  <a:ext cx="37783" cy="32427"/>
                </a:xfrm>
                <a:custGeom>
                  <a:avLst/>
                  <a:gdLst/>
                  <a:ahLst/>
                  <a:cxnLst/>
                  <a:rect l="l" t="t" r="r" b="b"/>
                  <a:pathLst>
                    <a:path w="4804" h="4123" extrusionOk="0">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1"/>
                <p:cNvSpPr/>
                <p:nvPr/>
              </p:nvSpPr>
              <p:spPr>
                <a:xfrm>
                  <a:off x="4696479" y="3495263"/>
                  <a:ext cx="13040" cy="13040"/>
                </a:xfrm>
                <a:custGeom>
                  <a:avLst/>
                  <a:gdLst/>
                  <a:ahLst/>
                  <a:cxnLst/>
                  <a:rect l="l" t="t" r="r" b="b"/>
                  <a:pathLst>
                    <a:path w="1658" h="1658" extrusionOk="0">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5" name="Google Shape;1865;p51"/>
              <p:cNvGrpSpPr/>
              <p:nvPr/>
            </p:nvGrpSpPr>
            <p:grpSpPr>
              <a:xfrm>
                <a:off x="4767067" y="3291088"/>
                <a:ext cx="37878" cy="32451"/>
                <a:chOff x="4767067" y="3291088"/>
                <a:chExt cx="37878" cy="32451"/>
              </a:xfrm>
            </p:grpSpPr>
            <p:sp>
              <p:nvSpPr>
                <p:cNvPr id="1866" name="Google Shape;1866;p51"/>
                <p:cNvSpPr/>
                <p:nvPr/>
              </p:nvSpPr>
              <p:spPr>
                <a:xfrm>
                  <a:off x="4767067"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1"/>
                <p:cNvSpPr/>
                <p:nvPr/>
              </p:nvSpPr>
              <p:spPr>
                <a:xfrm>
                  <a:off x="4780036" y="3300888"/>
                  <a:ext cx="15203" cy="13009"/>
                </a:xfrm>
                <a:custGeom>
                  <a:avLst/>
                  <a:gdLst/>
                  <a:ahLst/>
                  <a:cxnLst/>
                  <a:rect l="l" t="t" r="r" b="b"/>
                  <a:pathLst>
                    <a:path w="1933" h="1654" extrusionOk="0">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8" name="Google Shape;1868;p51"/>
              <p:cNvGrpSpPr/>
              <p:nvPr/>
            </p:nvGrpSpPr>
            <p:grpSpPr>
              <a:xfrm>
                <a:off x="4687819" y="3405539"/>
                <a:ext cx="37776" cy="32451"/>
                <a:chOff x="4687819" y="3405539"/>
                <a:chExt cx="37776" cy="32451"/>
              </a:xfrm>
            </p:grpSpPr>
            <p:sp>
              <p:nvSpPr>
                <p:cNvPr id="1869" name="Google Shape;1869;p51"/>
                <p:cNvSpPr/>
                <p:nvPr/>
              </p:nvSpPr>
              <p:spPr>
                <a:xfrm>
                  <a:off x="4687819" y="3405539"/>
                  <a:ext cx="37776" cy="32451"/>
                </a:xfrm>
                <a:custGeom>
                  <a:avLst/>
                  <a:gdLst/>
                  <a:ahLst/>
                  <a:cxnLst/>
                  <a:rect l="l" t="t" r="r" b="b"/>
                  <a:pathLst>
                    <a:path w="4803" h="4126" extrusionOk="0">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1"/>
                <p:cNvSpPr/>
                <p:nvPr/>
              </p:nvSpPr>
              <p:spPr>
                <a:xfrm>
                  <a:off x="4702944" y="3415245"/>
                  <a:ext cx="13040" cy="13048"/>
                </a:xfrm>
                <a:custGeom>
                  <a:avLst/>
                  <a:gdLst/>
                  <a:ahLst/>
                  <a:cxnLst/>
                  <a:rect l="l" t="t" r="r" b="b"/>
                  <a:pathLst>
                    <a:path w="1658" h="1659" extrusionOk="0">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1" name="Google Shape;1871;p51"/>
              <p:cNvGrpSpPr/>
              <p:nvPr/>
            </p:nvGrpSpPr>
            <p:grpSpPr>
              <a:xfrm>
                <a:off x="4923101" y="3444809"/>
                <a:ext cx="52813" cy="45318"/>
                <a:chOff x="4923101" y="3444809"/>
                <a:chExt cx="52813" cy="45318"/>
              </a:xfrm>
            </p:grpSpPr>
            <p:sp>
              <p:nvSpPr>
                <p:cNvPr id="1872" name="Google Shape;1872;p51"/>
                <p:cNvSpPr/>
                <p:nvPr/>
              </p:nvSpPr>
              <p:spPr>
                <a:xfrm>
                  <a:off x="4923101" y="3444809"/>
                  <a:ext cx="52813" cy="45318"/>
                </a:xfrm>
                <a:custGeom>
                  <a:avLst/>
                  <a:gdLst/>
                  <a:ahLst/>
                  <a:cxnLst/>
                  <a:rect l="l" t="t" r="r" b="b"/>
                  <a:pathLst>
                    <a:path w="6715" h="5762" extrusionOk="0">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1"/>
                <p:cNvSpPr/>
                <p:nvPr/>
              </p:nvSpPr>
              <p:spPr>
                <a:xfrm>
                  <a:off x="4936039" y="3454538"/>
                  <a:ext cx="30265" cy="25915"/>
                </a:xfrm>
                <a:custGeom>
                  <a:avLst/>
                  <a:gdLst/>
                  <a:ahLst/>
                  <a:cxnLst/>
                  <a:rect l="l" t="t" r="r" b="b"/>
                  <a:pathLst>
                    <a:path w="3848" h="3295" extrusionOk="0">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4" name="Google Shape;1874;p51"/>
              <p:cNvGrpSpPr/>
              <p:nvPr/>
            </p:nvGrpSpPr>
            <p:grpSpPr>
              <a:xfrm>
                <a:off x="4846040" y="3654750"/>
                <a:ext cx="31405" cy="26993"/>
                <a:chOff x="4846040" y="3654750"/>
                <a:chExt cx="31405" cy="26993"/>
              </a:xfrm>
            </p:grpSpPr>
            <p:sp>
              <p:nvSpPr>
                <p:cNvPr id="1875" name="Google Shape;1875;p51"/>
                <p:cNvSpPr/>
                <p:nvPr/>
              </p:nvSpPr>
              <p:spPr>
                <a:xfrm>
                  <a:off x="4846040" y="3654750"/>
                  <a:ext cx="31405" cy="26993"/>
                </a:xfrm>
                <a:custGeom>
                  <a:avLst/>
                  <a:gdLst/>
                  <a:ahLst/>
                  <a:cxnLst/>
                  <a:rect l="l" t="t" r="r" b="b"/>
                  <a:pathLst>
                    <a:path w="3993" h="3432" extrusionOk="0">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1"/>
                <p:cNvSpPr/>
                <p:nvPr/>
              </p:nvSpPr>
              <p:spPr>
                <a:xfrm>
                  <a:off x="4858883" y="3664424"/>
                  <a:ext cx="8856" cy="7676"/>
                </a:xfrm>
                <a:custGeom>
                  <a:avLst/>
                  <a:gdLst/>
                  <a:ahLst/>
                  <a:cxnLst/>
                  <a:rect l="l" t="t" r="r" b="b"/>
                  <a:pathLst>
                    <a:path w="1126" h="976" extrusionOk="0">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7" name="Google Shape;1877;p51"/>
              <p:cNvGrpSpPr/>
              <p:nvPr/>
            </p:nvGrpSpPr>
            <p:grpSpPr>
              <a:xfrm>
                <a:off x="4925673" y="3691700"/>
                <a:ext cx="40253" cy="34472"/>
                <a:chOff x="4925673" y="3691700"/>
                <a:chExt cx="40253" cy="34472"/>
              </a:xfrm>
            </p:grpSpPr>
            <p:sp>
              <p:nvSpPr>
                <p:cNvPr id="1878" name="Google Shape;1878;p51"/>
                <p:cNvSpPr/>
                <p:nvPr/>
              </p:nvSpPr>
              <p:spPr>
                <a:xfrm>
                  <a:off x="4925673" y="3691700"/>
                  <a:ext cx="40253" cy="34472"/>
                </a:xfrm>
                <a:custGeom>
                  <a:avLst/>
                  <a:gdLst/>
                  <a:ahLst/>
                  <a:cxnLst/>
                  <a:rect l="l" t="t" r="r" b="b"/>
                  <a:pathLst>
                    <a:path w="5118" h="4383" extrusionOk="0">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1"/>
                <p:cNvSpPr/>
                <p:nvPr/>
              </p:nvSpPr>
              <p:spPr>
                <a:xfrm>
                  <a:off x="4938516" y="3701334"/>
                  <a:ext cx="17704" cy="15187"/>
                </a:xfrm>
                <a:custGeom>
                  <a:avLst/>
                  <a:gdLst/>
                  <a:ahLst/>
                  <a:cxnLst/>
                  <a:rect l="l" t="t" r="r" b="b"/>
                  <a:pathLst>
                    <a:path w="2251" h="1931" extrusionOk="0">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0" name="Google Shape;1880;p51"/>
              <p:cNvGrpSpPr/>
              <p:nvPr/>
            </p:nvGrpSpPr>
            <p:grpSpPr>
              <a:xfrm>
                <a:off x="4894653" y="3740848"/>
                <a:ext cx="31405" cy="26906"/>
                <a:chOff x="4894653" y="3740848"/>
                <a:chExt cx="31405" cy="26906"/>
              </a:xfrm>
            </p:grpSpPr>
            <p:sp>
              <p:nvSpPr>
                <p:cNvPr id="1881" name="Google Shape;1881;p51"/>
                <p:cNvSpPr/>
                <p:nvPr/>
              </p:nvSpPr>
              <p:spPr>
                <a:xfrm>
                  <a:off x="4894653" y="3740848"/>
                  <a:ext cx="31405" cy="26906"/>
                </a:xfrm>
                <a:custGeom>
                  <a:avLst/>
                  <a:gdLst/>
                  <a:ahLst/>
                  <a:cxnLst/>
                  <a:rect l="l" t="t" r="r" b="b"/>
                  <a:pathLst>
                    <a:path w="3993" h="3421" extrusionOk="0">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1"/>
                <p:cNvSpPr/>
                <p:nvPr/>
              </p:nvSpPr>
              <p:spPr>
                <a:xfrm>
                  <a:off x="4907497" y="3750522"/>
                  <a:ext cx="8950" cy="7605"/>
                </a:xfrm>
                <a:custGeom>
                  <a:avLst/>
                  <a:gdLst/>
                  <a:ahLst/>
                  <a:cxnLst/>
                  <a:rect l="l" t="t" r="r" b="b"/>
                  <a:pathLst>
                    <a:path w="1138" h="967" extrusionOk="0">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3" name="Google Shape;1883;p51"/>
              <p:cNvGrpSpPr/>
              <p:nvPr/>
            </p:nvGrpSpPr>
            <p:grpSpPr>
              <a:xfrm>
                <a:off x="4962300" y="3696348"/>
                <a:ext cx="38255" cy="32773"/>
                <a:chOff x="4962300" y="3696348"/>
                <a:chExt cx="38255" cy="32773"/>
              </a:xfrm>
            </p:grpSpPr>
            <p:sp>
              <p:nvSpPr>
                <p:cNvPr id="1884" name="Google Shape;1884;p51"/>
                <p:cNvSpPr/>
                <p:nvPr/>
              </p:nvSpPr>
              <p:spPr>
                <a:xfrm>
                  <a:off x="4962300" y="3696348"/>
                  <a:ext cx="38255" cy="32773"/>
                </a:xfrm>
                <a:custGeom>
                  <a:avLst/>
                  <a:gdLst/>
                  <a:ahLst/>
                  <a:cxnLst/>
                  <a:rect l="l" t="t" r="r" b="b"/>
                  <a:pathLst>
                    <a:path w="4864" h="4167" extrusionOk="0">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1"/>
                <p:cNvSpPr/>
                <p:nvPr/>
              </p:nvSpPr>
              <p:spPr>
                <a:xfrm>
                  <a:off x="4975238" y="3706093"/>
                  <a:ext cx="15612" cy="13386"/>
                </a:xfrm>
                <a:custGeom>
                  <a:avLst/>
                  <a:gdLst/>
                  <a:ahLst/>
                  <a:cxnLst/>
                  <a:rect l="l" t="t" r="r" b="b"/>
                  <a:pathLst>
                    <a:path w="1985" h="1702" extrusionOk="0">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6" name="Google Shape;1886;p51"/>
              <p:cNvGrpSpPr/>
              <p:nvPr/>
            </p:nvGrpSpPr>
            <p:grpSpPr>
              <a:xfrm>
                <a:off x="4980185" y="3743349"/>
                <a:ext cx="31499" cy="26969"/>
                <a:chOff x="4980185" y="3743349"/>
                <a:chExt cx="31499" cy="26969"/>
              </a:xfrm>
            </p:grpSpPr>
            <p:sp>
              <p:nvSpPr>
                <p:cNvPr id="1887" name="Google Shape;1887;p51"/>
                <p:cNvSpPr/>
                <p:nvPr/>
              </p:nvSpPr>
              <p:spPr>
                <a:xfrm>
                  <a:off x="4980185" y="3743349"/>
                  <a:ext cx="31499" cy="26969"/>
                </a:xfrm>
                <a:custGeom>
                  <a:avLst/>
                  <a:gdLst/>
                  <a:ahLst/>
                  <a:cxnLst/>
                  <a:rect l="l" t="t" r="r" b="b"/>
                  <a:pathLst>
                    <a:path w="4005" h="3429" extrusionOk="0">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1"/>
                <p:cNvSpPr/>
                <p:nvPr/>
              </p:nvSpPr>
              <p:spPr>
                <a:xfrm>
                  <a:off x="4993123" y="3753094"/>
                  <a:ext cx="8856" cy="7605"/>
                </a:xfrm>
                <a:custGeom>
                  <a:avLst/>
                  <a:gdLst/>
                  <a:ahLst/>
                  <a:cxnLst/>
                  <a:rect l="l" t="t" r="r" b="b"/>
                  <a:pathLst>
                    <a:path w="1126" h="967" extrusionOk="0">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9" name="Google Shape;1889;p51"/>
              <p:cNvGrpSpPr/>
              <p:nvPr/>
            </p:nvGrpSpPr>
            <p:grpSpPr>
              <a:xfrm>
                <a:off x="5013768" y="3734312"/>
                <a:ext cx="31499" cy="26969"/>
                <a:chOff x="5013768" y="3734312"/>
                <a:chExt cx="31499" cy="26969"/>
              </a:xfrm>
            </p:grpSpPr>
            <p:sp>
              <p:nvSpPr>
                <p:cNvPr id="1890" name="Google Shape;1890;p51"/>
                <p:cNvSpPr/>
                <p:nvPr/>
              </p:nvSpPr>
              <p:spPr>
                <a:xfrm>
                  <a:off x="5013768" y="3734312"/>
                  <a:ext cx="31499" cy="26969"/>
                </a:xfrm>
                <a:custGeom>
                  <a:avLst/>
                  <a:gdLst/>
                  <a:ahLst/>
                  <a:cxnLst/>
                  <a:rect l="l" t="t" r="r" b="b"/>
                  <a:pathLst>
                    <a:path w="4005" h="3429" extrusionOk="0">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51"/>
                <p:cNvSpPr/>
                <p:nvPr/>
              </p:nvSpPr>
              <p:spPr>
                <a:xfrm>
                  <a:off x="5028043" y="3743963"/>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2" name="Google Shape;1892;p51"/>
              <p:cNvGrpSpPr/>
              <p:nvPr/>
            </p:nvGrpSpPr>
            <p:grpSpPr>
              <a:xfrm>
                <a:off x="5036703" y="3764545"/>
                <a:ext cx="31499" cy="26898"/>
                <a:chOff x="5036703" y="3764545"/>
                <a:chExt cx="31499" cy="26898"/>
              </a:xfrm>
            </p:grpSpPr>
            <p:sp>
              <p:nvSpPr>
                <p:cNvPr id="1893" name="Google Shape;1893;p51"/>
                <p:cNvSpPr/>
                <p:nvPr/>
              </p:nvSpPr>
              <p:spPr>
                <a:xfrm>
                  <a:off x="5036703" y="3764545"/>
                  <a:ext cx="31499" cy="26898"/>
                </a:xfrm>
                <a:custGeom>
                  <a:avLst/>
                  <a:gdLst/>
                  <a:ahLst/>
                  <a:cxnLst/>
                  <a:rect l="l" t="t" r="r" b="b"/>
                  <a:pathLst>
                    <a:path w="4005" h="3420" extrusionOk="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1"/>
                <p:cNvSpPr/>
                <p:nvPr/>
              </p:nvSpPr>
              <p:spPr>
                <a:xfrm>
                  <a:off x="5049641" y="3774211"/>
                  <a:ext cx="8856" cy="7605"/>
                </a:xfrm>
                <a:custGeom>
                  <a:avLst/>
                  <a:gdLst/>
                  <a:ahLst/>
                  <a:cxnLst/>
                  <a:rect l="l" t="t" r="r" b="b"/>
                  <a:pathLst>
                    <a:path w="1126" h="967" extrusionOk="0">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5" name="Google Shape;1895;p51"/>
              <p:cNvGrpSpPr/>
              <p:nvPr/>
            </p:nvGrpSpPr>
            <p:grpSpPr>
              <a:xfrm>
                <a:off x="4953546" y="3768352"/>
                <a:ext cx="31405" cy="26898"/>
                <a:chOff x="4953546" y="3768352"/>
                <a:chExt cx="31405" cy="26898"/>
              </a:xfrm>
            </p:grpSpPr>
            <p:sp>
              <p:nvSpPr>
                <p:cNvPr id="1896" name="Google Shape;1896;p51"/>
                <p:cNvSpPr/>
                <p:nvPr/>
              </p:nvSpPr>
              <p:spPr>
                <a:xfrm>
                  <a:off x="4953546" y="3768352"/>
                  <a:ext cx="31405" cy="26898"/>
                </a:xfrm>
                <a:custGeom>
                  <a:avLst/>
                  <a:gdLst/>
                  <a:ahLst/>
                  <a:cxnLst/>
                  <a:rect l="l" t="t" r="r" b="b"/>
                  <a:pathLst>
                    <a:path w="3993" h="3420" extrusionOk="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1"/>
                <p:cNvSpPr/>
                <p:nvPr/>
              </p:nvSpPr>
              <p:spPr>
                <a:xfrm>
                  <a:off x="4966390" y="3778018"/>
                  <a:ext cx="8950" cy="7684"/>
                </a:xfrm>
                <a:custGeom>
                  <a:avLst/>
                  <a:gdLst/>
                  <a:ahLst/>
                  <a:cxnLst/>
                  <a:rect l="l" t="t" r="r" b="b"/>
                  <a:pathLst>
                    <a:path w="1138" h="977" extrusionOk="0">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8" name="Google Shape;1898;p51"/>
              <p:cNvGrpSpPr/>
              <p:nvPr/>
            </p:nvGrpSpPr>
            <p:grpSpPr>
              <a:xfrm>
                <a:off x="4964770" y="3814016"/>
                <a:ext cx="31499" cy="26993"/>
                <a:chOff x="4964770" y="3814016"/>
                <a:chExt cx="31499" cy="26993"/>
              </a:xfrm>
            </p:grpSpPr>
            <p:sp>
              <p:nvSpPr>
                <p:cNvPr id="1899" name="Google Shape;1899;p51"/>
                <p:cNvSpPr/>
                <p:nvPr/>
              </p:nvSpPr>
              <p:spPr>
                <a:xfrm>
                  <a:off x="4964770" y="3814016"/>
                  <a:ext cx="31499" cy="26993"/>
                </a:xfrm>
                <a:custGeom>
                  <a:avLst/>
                  <a:gdLst/>
                  <a:ahLst/>
                  <a:cxnLst/>
                  <a:rect l="l" t="t" r="r" b="b"/>
                  <a:pathLst>
                    <a:path w="4005" h="3432" extrusionOk="0">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51"/>
                <p:cNvSpPr/>
                <p:nvPr/>
              </p:nvSpPr>
              <p:spPr>
                <a:xfrm>
                  <a:off x="4977715" y="3823690"/>
                  <a:ext cx="8856" cy="7676"/>
                </a:xfrm>
                <a:custGeom>
                  <a:avLst/>
                  <a:gdLst/>
                  <a:ahLst/>
                  <a:cxnLst/>
                  <a:rect l="l" t="t" r="r" b="b"/>
                  <a:pathLst>
                    <a:path w="1126" h="976" extrusionOk="0">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1" name="Google Shape;1901;p51"/>
              <p:cNvGrpSpPr/>
              <p:nvPr/>
            </p:nvGrpSpPr>
            <p:grpSpPr>
              <a:xfrm>
                <a:off x="4923290" y="3800504"/>
                <a:ext cx="31468" cy="26898"/>
                <a:chOff x="4923290" y="3800504"/>
                <a:chExt cx="31468" cy="26898"/>
              </a:xfrm>
            </p:grpSpPr>
            <p:sp>
              <p:nvSpPr>
                <p:cNvPr id="1902" name="Google Shape;1902;p51"/>
                <p:cNvSpPr/>
                <p:nvPr/>
              </p:nvSpPr>
              <p:spPr>
                <a:xfrm>
                  <a:off x="4923290" y="3800504"/>
                  <a:ext cx="31468" cy="26898"/>
                </a:xfrm>
                <a:custGeom>
                  <a:avLst/>
                  <a:gdLst/>
                  <a:ahLst/>
                  <a:cxnLst/>
                  <a:rect l="l" t="t" r="r" b="b"/>
                  <a:pathLst>
                    <a:path w="4001" h="3420" extrusionOk="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1"/>
                <p:cNvSpPr/>
                <p:nvPr/>
              </p:nvSpPr>
              <p:spPr>
                <a:xfrm>
                  <a:off x="4937470" y="3810178"/>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51"/>
              <p:cNvGrpSpPr/>
              <p:nvPr/>
            </p:nvGrpSpPr>
            <p:grpSpPr>
              <a:xfrm>
                <a:off x="5108534" y="3650943"/>
                <a:ext cx="31405" cy="26993"/>
                <a:chOff x="5108534" y="3650943"/>
                <a:chExt cx="31405" cy="26993"/>
              </a:xfrm>
            </p:grpSpPr>
            <p:sp>
              <p:nvSpPr>
                <p:cNvPr id="1905" name="Google Shape;1905;p51"/>
                <p:cNvSpPr/>
                <p:nvPr/>
              </p:nvSpPr>
              <p:spPr>
                <a:xfrm>
                  <a:off x="5108534" y="3650943"/>
                  <a:ext cx="31405" cy="26993"/>
                </a:xfrm>
                <a:custGeom>
                  <a:avLst/>
                  <a:gdLst/>
                  <a:ahLst/>
                  <a:cxnLst/>
                  <a:rect l="l" t="t" r="r" b="b"/>
                  <a:pathLst>
                    <a:path w="3993" h="3432" extrusionOk="0">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1"/>
                <p:cNvSpPr/>
                <p:nvPr/>
              </p:nvSpPr>
              <p:spPr>
                <a:xfrm>
                  <a:off x="5122707" y="3660617"/>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7" name="Google Shape;1907;p51"/>
              <p:cNvGrpSpPr/>
              <p:nvPr/>
            </p:nvGrpSpPr>
            <p:grpSpPr>
              <a:xfrm>
                <a:off x="5119380" y="3760739"/>
                <a:ext cx="31499" cy="26993"/>
                <a:chOff x="5119380" y="3760739"/>
                <a:chExt cx="31499" cy="26993"/>
              </a:xfrm>
            </p:grpSpPr>
            <p:sp>
              <p:nvSpPr>
                <p:cNvPr id="1908" name="Google Shape;1908;p51"/>
                <p:cNvSpPr/>
                <p:nvPr/>
              </p:nvSpPr>
              <p:spPr>
                <a:xfrm>
                  <a:off x="5119380" y="3760739"/>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1"/>
                <p:cNvSpPr/>
                <p:nvPr/>
              </p:nvSpPr>
              <p:spPr>
                <a:xfrm>
                  <a:off x="5132318" y="3770405"/>
                  <a:ext cx="8856" cy="7653"/>
                </a:xfrm>
                <a:custGeom>
                  <a:avLst/>
                  <a:gdLst/>
                  <a:ahLst/>
                  <a:cxnLst/>
                  <a:rect l="l" t="t" r="r" b="b"/>
                  <a:pathLst>
                    <a:path w="1126" h="973" extrusionOk="0">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0" name="Google Shape;1910;p51"/>
              <p:cNvGrpSpPr/>
              <p:nvPr/>
            </p:nvGrpSpPr>
            <p:grpSpPr>
              <a:xfrm>
                <a:off x="5119380" y="3788235"/>
                <a:ext cx="31499" cy="26993"/>
                <a:chOff x="5119380" y="3788235"/>
                <a:chExt cx="31499" cy="26993"/>
              </a:xfrm>
            </p:grpSpPr>
            <p:sp>
              <p:nvSpPr>
                <p:cNvPr id="1911" name="Google Shape;1911;p51"/>
                <p:cNvSpPr/>
                <p:nvPr/>
              </p:nvSpPr>
              <p:spPr>
                <a:xfrm>
                  <a:off x="5119380" y="3788235"/>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1"/>
                <p:cNvSpPr/>
                <p:nvPr/>
              </p:nvSpPr>
              <p:spPr>
                <a:xfrm>
                  <a:off x="5132318" y="3797901"/>
                  <a:ext cx="8856" cy="7605"/>
                </a:xfrm>
                <a:custGeom>
                  <a:avLst/>
                  <a:gdLst/>
                  <a:ahLst/>
                  <a:cxnLst/>
                  <a:rect l="l" t="t" r="r" b="b"/>
                  <a:pathLst>
                    <a:path w="1126" h="967" extrusionOk="0">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3" name="Google Shape;1913;p51"/>
              <p:cNvGrpSpPr/>
              <p:nvPr/>
            </p:nvGrpSpPr>
            <p:grpSpPr>
              <a:xfrm>
                <a:off x="5158005" y="3875284"/>
                <a:ext cx="31405" cy="27001"/>
                <a:chOff x="5158005" y="3875284"/>
                <a:chExt cx="31405" cy="27001"/>
              </a:xfrm>
            </p:grpSpPr>
            <p:sp>
              <p:nvSpPr>
                <p:cNvPr id="1914" name="Google Shape;1914;p51"/>
                <p:cNvSpPr/>
                <p:nvPr/>
              </p:nvSpPr>
              <p:spPr>
                <a:xfrm>
                  <a:off x="5158005" y="3875284"/>
                  <a:ext cx="31405" cy="27001"/>
                </a:xfrm>
                <a:custGeom>
                  <a:avLst/>
                  <a:gdLst/>
                  <a:ahLst/>
                  <a:cxnLst/>
                  <a:rect l="l" t="t" r="r" b="b"/>
                  <a:pathLst>
                    <a:path w="3993" h="3433" extrusionOk="0">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1"/>
                <p:cNvSpPr/>
                <p:nvPr/>
              </p:nvSpPr>
              <p:spPr>
                <a:xfrm>
                  <a:off x="5170848" y="3884958"/>
                  <a:ext cx="8950" cy="7645"/>
                </a:xfrm>
                <a:custGeom>
                  <a:avLst/>
                  <a:gdLst/>
                  <a:ahLst/>
                  <a:cxnLst/>
                  <a:rect l="l" t="t" r="r" b="b"/>
                  <a:pathLst>
                    <a:path w="1138" h="972" extrusionOk="0">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6" name="Google Shape;1916;p51"/>
              <p:cNvGrpSpPr/>
              <p:nvPr/>
            </p:nvGrpSpPr>
            <p:grpSpPr>
              <a:xfrm>
                <a:off x="5233163" y="3764545"/>
                <a:ext cx="31499" cy="26898"/>
                <a:chOff x="5233163" y="3764545"/>
                <a:chExt cx="31499" cy="26898"/>
              </a:xfrm>
            </p:grpSpPr>
            <p:sp>
              <p:nvSpPr>
                <p:cNvPr id="1917" name="Google Shape;1917;p51"/>
                <p:cNvSpPr/>
                <p:nvPr/>
              </p:nvSpPr>
              <p:spPr>
                <a:xfrm>
                  <a:off x="5233163" y="3764545"/>
                  <a:ext cx="31499" cy="26898"/>
                </a:xfrm>
                <a:custGeom>
                  <a:avLst/>
                  <a:gdLst/>
                  <a:ahLst/>
                  <a:cxnLst/>
                  <a:rect l="l" t="t" r="r" b="b"/>
                  <a:pathLst>
                    <a:path w="4005" h="3420" extrusionOk="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1"/>
                <p:cNvSpPr/>
                <p:nvPr/>
              </p:nvSpPr>
              <p:spPr>
                <a:xfrm>
                  <a:off x="5246108" y="3774211"/>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9" name="Google Shape;1919;p51"/>
              <p:cNvGrpSpPr/>
              <p:nvPr/>
            </p:nvGrpSpPr>
            <p:grpSpPr>
              <a:xfrm>
                <a:off x="5276168" y="3805545"/>
                <a:ext cx="31499" cy="26906"/>
                <a:chOff x="5276168" y="3805545"/>
                <a:chExt cx="31499" cy="26906"/>
              </a:xfrm>
            </p:grpSpPr>
            <p:sp>
              <p:nvSpPr>
                <p:cNvPr id="1920" name="Google Shape;1920;p51"/>
                <p:cNvSpPr/>
                <p:nvPr/>
              </p:nvSpPr>
              <p:spPr>
                <a:xfrm>
                  <a:off x="5276168" y="3805545"/>
                  <a:ext cx="31499" cy="26906"/>
                </a:xfrm>
                <a:custGeom>
                  <a:avLst/>
                  <a:gdLst/>
                  <a:ahLst/>
                  <a:cxnLst/>
                  <a:rect l="l" t="t" r="r" b="b"/>
                  <a:pathLst>
                    <a:path w="4005" h="3421" extrusionOk="0">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1"/>
                <p:cNvSpPr/>
                <p:nvPr/>
              </p:nvSpPr>
              <p:spPr>
                <a:xfrm>
                  <a:off x="5289106" y="3815219"/>
                  <a:ext cx="8856" cy="7605"/>
                </a:xfrm>
                <a:custGeom>
                  <a:avLst/>
                  <a:gdLst/>
                  <a:ahLst/>
                  <a:cxnLst/>
                  <a:rect l="l" t="t" r="r" b="b"/>
                  <a:pathLst>
                    <a:path w="1126" h="967" extrusionOk="0">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2" name="Google Shape;1922;p51"/>
              <p:cNvGrpSpPr/>
              <p:nvPr/>
            </p:nvGrpSpPr>
            <p:grpSpPr>
              <a:xfrm>
                <a:off x="5294053" y="3851933"/>
                <a:ext cx="31405" cy="26945"/>
                <a:chOff x="5294053" y="3851933"/>
                <a:chExt cx="31405" cy="26945"/>
              </a:xfrm>
            </p:grpSpPr>
            <p:sp>
              <p:nvSpPr>
                <p:cNvPr id="1923" name="Google Shape;1923;p51"/>
                <p:cNvSpPr/>
                <p:nvPr/>
              </p:nvSpPr>
              <p:spPr>
                <a:xfrm>
                  <a:off x="5294053" y="3851933"/>
                  <a:ext cx="31405" cy="26945"/>
                </a:xfrm>
                <a:custGeom>
                  <a:avLst/>
                  <a:gdLst/>
                  <a:ahLst/>
                  <a:cxnLst/>
                  <a:rect l="l" t="t" r="r" b="b"/>
                  <a:pathLst>
                    <a:path w="3993" h="3426" extrusionOk="0">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1"/>
                <p:cNvSpPr/>
                <p:nvPr/>
              </p:nvSpPr>
              <p:spPr>
                <a:xfrm>
                  <a:off x="5308234" y="3861552"/>
                  <a:ext cx="7621" cy="7621"/>
                </a:xfrm>
                <a:custGeom>
                  <a:avLst/>
                  <a:gdLst/>
                  <a:ahLst/>
                  <a:cxnLst/>
                  <a:rect l="l" t="t" r="r" b="b"/>
                  <a:pathLst>
                    <a:path w="969" h="969" extrusionOk="0">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5" name="Google Shape;1925;p51"/>
              <p:cNvGrpSpPr/>
              <p:nvPr/>
            </p:nvGrpSpPr>
            <p:grpSpPr>
              <a:xfrm>
                <a:off x="5341723" y="3851902"/>
                <a:ext cx="31405" cy="26977"/>
                <a:chOff x="5341723" y="3851902"/>
                <a:chExt cx="31405" cy="26977"/>
              </a:xfrm>
            </p:grpSpPr>
            <p:sp>
              <p:nvSpPr>
                <p:cNvPr id="1926" name="Google Shape;1926;p51"/>
                <p:cNvSpPr/>
                <p:nvPr/>
              </p:nvSpPr>
              <p:spPr>
                <a:xfrm>
                  <a:off x="5341723" y="3851902"/>
                  <a:ext cx="31405" cy="26977"/>
                </a:xfrm>
                <a:custGeom>
                  <a:avLst/>
                  <a:gdLst/>
                  <a:ahLst/>
                  <a:cxnLst/>
                  <a:rect l="l" t="t" r="r" b="b"/>
                  <a:pathLst>
                    <a:path w="3993" h="3430" extrusionOk="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1"/>
                <p:cNvSpPr/>
                <p:nvPr/>
              </p:nvSpPr>
              <p:spPr>
                <a:xfrm>
                  <a:off x="5354567" y="3861647"/>
                  <a:ext cx="8950" cy="7590"/>
                </a:xfrm>
                <a:custGeom>
                  <a:avLst/>
                  <a:gdLst/>
                  <a:ahLst/>
                  <a:cxnLst/>
                  <a:rect l="l" t="t" r="r" b="b"/>
                  <a:pathLst>
                    <a:path w="1138" h="965" extrusionOk="0">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8" name="Google Shape;1928;p51"/>
              <p:cNvGrpSpPr/>
              <p:nvPr/>
            </p:nvGrpSpPr>
            <p:grpSpPr>
              <a:xfrm>
                <a:off x="5054871" y="3507855"/>
                <a:ext cx="31405" cy="26993"/>
                <a:chOff x="5054871" y="3507855"/>
                <a:chExt cx="31405" cy="26993"/>
              </a:xfrm>
            </p:grpSpPr>
            <p:sp>
              <p:nvSpPr>
                <p:cNvPr id="1929" name="Google Shape;1929;p51"/>
                <p:cNvSpPr/>
                <p:nvPr/>
              </p:nvSpPr>
              <p:spPr>
                <a:xfrm>
                  <a:off x="5054871" y="3507855"/>
                  <a:ext cx="31405" cy="26993"/>
                </a:xfrm>
                <a:custGeom>
                  <a:avLst/>
                  <a:gdLst/>
                  <a:ahLst/>
                  <a:cxnLst/>
                  <a:rect l="l" t="t" r="r" b="b"/>
                  <a:pathLst>
                    <a:path w="3993" h="3432" extrusionOk="0">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1"/>
                <p:cNvSpPr/>
                <p:nvPr/>
              </p:nvSpPr>
              <p:spPr>
                <a:xfrm>
                  <a:off x="5067715" y="3517521"/>
                  <a:ext cx="8950" cy="7605"/>
                </a:xfrm>
                <a:custGeom>
                  <a:avLst/>
                  <a:gdLst/>
                  <a:ahLst/>
                  <a:cxnLst/>
                  <a:rect l="l" t="t" r="r" b="b"/>
                  <a:pathLst>
                    <a:path w="1138" h="967" extrusionOk="0">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1" name="Google Shape;1931;p51"/>
              <p:cNvGrpSpPr/>
              <p:nvPr/>
            </p:nvGrpSpPr>
            <p:grpSpPr>
              <a:xfrm>
                <a:off x="4876579" y="3675325"/>
                <a:ext cx="31405" cy="26969"/>
                <a:chOff x="4876579" y="3675325"/>
                <a:chExt cx="31405" cy="26969"/>
              </a:xfrm>
            </p:grpSpPr>
            <p:sp>
              <p:nvSpPr>
                <p:cNvPr id="1932" name="Google Shape;1932;p51"/>
                <p:cNvSpPr/>
                <p:nvPr/>
              </p:nvSpPr>
              <p:spPr>
                <a:xfrm>
                  <a:off x="4876579" y="3675325"/>
                  <a:ext cx="31405" cy="26969"/>
                </a:xfrm>
                <a:custGeom>
                  <a:avLst/>
                  <a:gdLst/>
                  <a:ahLst/>
                  <a:cxnLst/>
                  <a:rect l="l" t="t" r="r" b="b"/>
                  <a:pathLst>
                    <a:path w="3993" h="3429" extrusionOk="0">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1"/>
                <p:cNvSpPr/>
                <p:nvPr/>
              </p:nvSpPr>
              <p:spPr>
                <a:xfrm>
                  <a:off x="4889517" y="3684975"/>
                  <a:ext cx="8856" cy="7676"/>
                </a:xfrm>
                <a:custGeom>
                  <a:avLst/>
                  <a:gdLst/>
                  <a:ahLst/>
                  <a:cxnLst/>
                  <a:rect l="l" t="t" r="r" b="b"/>
                  <a:pathLst>
                    <a:path w="1126" h="976" extrusionOk="0">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4" name="Google Shape;1934;p51"/>
              <p:cNvGrpSpPr/>
              <p:nvPr/>
            </p:nvGrpSpPr>
            <p:grpSpPr>
              <a:xfrm>
                <a:off x="4842233" y="3688333"/>
                <a:ext cx="31405" cy="26993"/>
                <a:chOff x="4842233" y="3688333"/>
                <a:chExt cx="31405" cy="26993"/>
              </a:xfrm>
            </p:grpSpPr>
            <p:sp>
              <p:nvSpPr>
                <p:cNvPr id="1935" name="Google Shape;1935;p51"/>
                <p:cNvSpPr/>
                <p:nvPr/>
              </p:nvSpPr>
              <p:spPr>
                <a:xfrm>
                  <a:off x="4842233" y="3688333"/>
                  <a:ext cx="31405" cy="26993"/>
                </a:xfrm>
                <a:custGeom>
                  <a:avLst/>
                  <a:gdLst/>
                  <a:ahLst/>
                  <a:cxnLst/>
                  <a:rect l="l" t="t" r="r" b="b"/>
                  <a:pathLst>
                    <a:path w="3993" h="3432" extrusionOk="0">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1"/>
                <p:cNvSpPr/>
                <p:nvPr/>
              </p:nvSpPr>
              <p:spPr>
                <a:xfrm>
                  <a:off x="4855076" y="3698094"/>
                  <a:ext cx="8856" cy="7590"/>
                </a:xfrm>
                <a:custGeom>
                  <a:avLst/>
                  <a:gdLst/>
                  <a:ahLst/>
                  <a:cxnLst/>
                  <a:rect l="l" t="t" r="r" b="b"/>
                  <a:pathLst>
                    <a:path w="1126" h="965" extrusionOk="0">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7" name="Google Shape;1937;p51"/>
              <p:cNvGrpSpPr/>
              <p:nvPr/>
            </p:nvGrpSpPr>
            <p:grpSpPr>
              <a:xfrm>
                <a:off x="5187876" y="3608032"/>
                <a:ext cx="31405" cy="27001"/>
                <a:chOff x="5187876" y="3608032"/>
                <a:chExt cx="31405" cy="27001"/>
              </a:xfrm>
            </p:grpSpPr>
            <p:sp>
              <p:nvSpPr>
                <p:cNvPr id="1938" name="Google Shape;1938;p51"/>
                <p:cNvSpPr/>
                <p:nvPr/>
              </p:nvSpPr>
              <p:spPr>
                <a:xfrm>
                  <a:off x="5187876" y="3608032"/>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1"/>
                <p:cNvSpPr/>
                <p:nvPr/>
              </p:nvSpPr>
              <p:spPr>
                <a:xfrm>
                  <a:off x="5202057" y="3617706"/>
                  <a:ext cx="7621" cy="7621"/>
                </a:xfrm>
                <a:custGeom>
                  <a:avLst/>
                  <a:gdLst/>
                  <a:ahLst/>
                  <a:cxnLst/>
                  <a:rect l="l" t="t" r="r" b="b"/>
                  <a:pathLst>
                    <a:path w="969"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0" name="Google Shape;1940;p51"/>
              <p:cNvSpPr/>
              <p:nvPr/>
            </p:nvSpPr>
            <p:spPr>
              <a:xfrm>
                <a:off x="5142589" y="3410030"/>
                <a:ext cx="42542" cy="36525"/>
              </a:xfrm>
              <a:custGeom>
                <a:avLst/>
                <a:gdLst/>
                <a:ahLst/>
                <a:cxnLst/>
                <a:rect l="l" t="t" r="r" b="b"/>
                <a:pathLst>
                  <a:path w="5409" h="4644" extrusionOk="0">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1"/>
              <p:cNvSpPr/>
              <p:nvPr/>
            </p:nvSpPr>
            <p:spPr>
              <a:xfrm>
                <a:off x="5158382" y="3419720"/>
                <a:ext cx="17138" cy="17130"/>
              </a:xfrm>
              <a:custGeom>
                <a:avLst/>
                <a:gdLst/>
                <a:ahLst/>
                <a:cxnLst/>
                <a:rect l="l" t="t" r="r" b="b"/>
                <a:pathLst>
                  <a:path w="2179" h="2178" extrusionOk="0">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2" name="Google Shape;1942;p51"/>
              <p:cNvGrpSpPr/>
              <p:nvPr/>
            </p:nvGrpSpPr>
            <p:grpSpPr>
              <a:xfrm>
                <a:off x="5269224" y="3304167"/>
                <a:ext cx="40253" cy="34402"/>
                <a:chOff x="5269224" y="3304167"/>
                <a:chExt cx="40253" cy="34402"/>
              </a:xfrm>
            </p:grpSpPr>
            <p:sp>
              <p:nvSpPr>
                <p:cNvPr id="1943" name="Google Shape;1943;p51"/>
                <p:cNvSpPr/>
                <p:nvPr/>
              </p:nvSpPr>
              <p:spPr>
                <a:xfrm>
                  <a:off x="5269224" y="3304167"/>
                  <a:ext cx="40253" cy="34402"/>
                </a:xfrm>
                <a:custGeom>
                  <a:avLst/>
                  <a:gdLst/>
                  <a:ahLst/>
                  <a:cxnLst/>
                  <a:rect l="l" t="t" r="r" b="b"/>
                  <a:pathLst>
                    <a:path w="5118" h="4374" extrusionOk="0">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1"/>
                <p:cNvSpPr/>
                <p:nvPr/>
              </p:nvSpPr>
              <p:spPr>
                <a:xfrm>
                  <a:off x="5284639" y="3313826"/>
                  <a:ext cx="15132" cy="15140"/>
                </a:xfrm>
                <a:custGeom>
                  <a:avLst/>
                  <a:gdLst/>
                  <a:ahLst/>
                  <a:cxnLst/>
                  <a:rect l="l" t="t" r="r" b="b"/>
                  <a:pathLst>
                    <a:path w="1924" h="1925" extrusionOk="0">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5" name="Google Shape;1945;p51"/>
              <p:cNvGrpSpPr/>
              <p:nvPr/>
            </p:nvGrpSpPr>
            <p:grpSpPr>
              <a:xfrm>
                <a:off x="5327354" y="3476615"/>
                <a:ext cx="49864" cy="42723"/>
                <a:chOff x="5327354" y="3476615"/>
                <a:chExt cx="49864" cy="42723"/>
              </a:xfrm>
            </p:grpSpPr>
            <p:sp>
              <p:nvSpPr>
                <p:cNvPr id="1946" name="Google Shape;1946;p51"/>
                <p:cNvSpPr/>
                <p:nvPr/>
              </p:nvSpPr>
              <p:spPr>
                <a:xfrm>
                  <a:off x="5327354" y="3476615"/>
                  <a:ext cx="49864" cy="42723"/>
                </a:xfrm>
                <a:custGeom>
                  <a:avLst/>
                  <a:gdLst/>
                  <a:ahLst/>
                  <a:cxnLst/>
                  <a:rect l="l" t="t" r="r" b="b"/>
                  <a:pathLst>
                    <a:path w="6340" h="5432" extrusionOk="0">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1"/>
                <p:cNvSpPr/>
                <p:nvPr/>
              </p:nvSpPr>
              <p:spPr>
                <a:xfrm>
                  <a:off x="5340197" y="3486321"/>
                  <a:ext cx="27315" cy="23406"/>
                </a:xfrm>
                <a:custGeom>
                  <a:avLst/>
                  <a:gdLst/>
                  <a:ahLst/>
                  <a:cxnLst/>
                  <a:rect l="l" t="t" r="r" b="b"/>
                  <a:pathLst>
                    <a:path w="3473" h="2976" extrusionOk="0">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8" name="Google Shape;1948;p51"/>
              <p:cNvSpPr/>
              <p:nvPr/>
            </p:nvSpPr>
            <p:spPr>
              <a:xfrm>
                <a:off x="5290255" y="3703080"/>
                <a:ext cx="31397" cy="26898"/>
              </a:xfrm>
              <a:custGeom>
                <a:avLst/>
                <a:gdLst/>
                <a:ahLst/>
                <a:cxnLst/>
                <a:rect l="l" t="t" r="r" b="b"/>
                <a:pathLst>
                  <a:path w="3992" h="3420" extrusionOk="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1"/>
              <p:cNvSpPr/>
              <p:nvPr/>
            </p:nvSpPr>
            <p:spPr>
              <a:xfrm>
                <a:off x="5304427" y="3712754"/>
                <a:ext cx="7621" cy="7621"/>
              </a:xfrm>
              <a:custGeom>
                <a:avLst/>
                <a:gdLst/>
                <a:ahLst/>
                <a:cxnLst/>
                <a:rect l="l" t="t" r="r" b="b"/>
                <a:pathLst>
                  <a:path w="969"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0" name="Google Shape;1950;p51"/>
              <p:cNvGrpSpPr/>
              <p:nvPr/>
            </p:nvGrpSpPr>
            <p:grpSpPr>
              <a:xfrm>
                <a:off x="5341723" y="3775957"/>
                <a:ext cx="31405" cy="26898"/>
                <a:chOff x="5341723" y="3775957"/>
                <a:chExt cx="31405" cy="26898"/>
              </a:xfrm>
            </p:grpSpPr>
            <p:sp>
              <p:nvSpPr>
                <p:cNvPr id="1951" name="Google Shape;1951;p51"/>
                <p:cNvSpPr/>
                <p:nvPr/>
              </p:nvSpPr>
              <p:spPr>
                <a:xfrm>
                  <a:off x="5341723" y="3775957"/>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1"/>
                <p:cNvSpPr/>
                <p:nvPr/>
              </p:nvSpPr>
              <p:spPr>
                <a:xfrm>
                  <a:off x="5354567" y="3785631"/>
                  <a:ext cx="8950" cy="7605"/>
                </a:xfrm>
                <a:custGeom>
                  <a:avLst/>
                  <a:gdLst/>
                  <a:ahLst/>
                  <a:cxnLst/>
                  <a:rect l="l" t="t" r="r" b="b"/>
                  <a:pathLst>
                    <a:path w="1138" h="967" extrusionOk="0">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3" name="Google Shape;1953;p51"/>
              <p:cNvGrpSpPr/>
              <p:nvPr/>
            </p:nvGrpSpPr>
            <p:grpSpPr>
              <a:xfrm>
                <a:off x="5439053" y="3699274"/>
                <a:ext cx="31405" cy="26898"/>
                <a:chOff x="5439053" y="3699274"/>
                <a:chExt cx="31405" cy="26898"/>
              </a:xfrm>
            </p:grpSpPr>
            <p:sp>
              <p:nvSpPr>
                <p:cNvPr id="1954" name="Google Shape;1954;p51"/>
                <p:cNvSpPr/>
                <p:nvPr/>
              </p:nvSpPr>
              <p:spPr>
                <a:xfrm>
                  <a:off x="5439053" y="3699274"/>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1"/>
                <p:cNvSpPr/>
                <p:nvPr/>
              </p:nvSpPr>
              <p:spPr>
                <a:xfrm>
                  <a:off x="5453225" y="3708948"/>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6" name="Google Shape;1956;p51"/>
              <p:cNvGrpSpPr/>
              <p:nvPr/>
            </p:nvGrpSpPr>
            <p:grpSpPr>
              <a:xfrm>
                <a:off x="5412414" y="3622307"/>
                <a:ext cx="31499" cy="26993"/>
                <a:chOff x="5412414" y="3622307"/>
                <a:chExt cx="31499" cy="26993"/>
              </a:xfrm>
            </p:grpSpPr>
            <p:sp>
              <p:nvSpPr>
                <p:cNvPr id="1957" name="Google Shape;1957;p51"/>
                <p:cNvSpPr/>
                <p:nvPr/>
              </p:nvSpPr>
              <p:spPr>
                <a:xfrm>
                  <a:off x="5412414" y="3622307"/>
                  <a:ext cx="31499" cy="26993"/>
                </a:xfrm>
                <a:custGeom>
                  <a:avLst/>
                  <a:gdLst/>
                  <a:ahLst/>
                  <a:cxnLst/>
                  <a:rect l="l" t="t" r="r" b="b"/>
                  <a:pathLst>
                    <a:path w="4005" h="3432" extrusionOk="0">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1"/>
                <p:cNvSpPr/>
                <p:nvPr/>
              </p:nvSpPr>
              <p:spPr>
                <a:xfrm>
                  <a:off x="5426681" y="3632075"/>
                  <a:ext cx="7527" cy="7519"/>
                </a:xfrm>
                <a:custGeom>
                  <a:avLst/>
                  <a:gdLst/>
                  <a:ahLst/>
                  <a:cxnLst/>
                  <a:rect l="l" t="t" r="r" b="b"/>
                  <a:pathLst>
                    <a:path w="957" h="956" extrusionOk="0">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9" name="Google Shape;1959;p51"/>
              <p:cNvGrpSpPr/>
              <p:nvPr/>
            </p:nvGrpSpPr>
            <p:grpSpPr>
              <a:xfrm>
                <a:off x="5476254" y="3473949"/>
                <a:ext cx="26835" cy="26930"/>
                <a:chOff x="5476254" y="3473949"/>
                <a:chExt cx="26835" cy="26930"/>
              </a:xfrm>
            </p:grpSpPr>
            <p:sp>
              <p:nvSpPr>
                <p:cNvPr id="1960" name="Google Shape;1960;p51"/>
                <p:cNvSpPr/>
                <p:nvPr/>
              </p:nvSpPr>
              <p:spPr>
                <a:xfrm>
                  <a:off x="5476254" y="3473949"/>
                  <a:ext cx="26835" cy="26930"/>
                </a:xfrm>
                <a:custGeom>
                  <a:avLst/>
                  <a:gdLst/>
                  <a:ahLst/>
                  <a:cxnLst/>
                  <a:rect l="l" t="t" r="r" b="b"/>
                  <a:pathLst>
                    <a:path w="3412" h="3424" extrusionOk="0">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1"/>
                <p:cNvSpPr/>
                <p:nvPr/>
              </p:nvSpPr>
              <p:spPr>
                <a:xfrm>
                  <a:off x="5485857" y="3483655"/>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2" name="Google Shape;1962;p51"/>
              <p:cNvGrpSpPr/>
              <p:nvPr/>
            </p:nvGrpSpPr>
            <p:grpSpPr>
              <a:xfrm>
                <a:off x="5564547" y="3481594"/>
                <a:ext cx="31397" cy="26898"/>
                <a:chOff x="5564547" y="3481594"/>
                <a:chExt cx="31397" cy="26898"/>
              </a:xfrm>
            </p:grpSpPr>
            <p:sp>
              <p:nvSpPr>
                <p:cNvPr id="1963" name="Google Shape;1963;p51"/>
                <p:cNvSpPr/>
                <p:nvPr/>
              </p:nvSpPr>
              <p:spPr>
                <a:xfrm>
                  <a:off x="5564547" y="3481594"/>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1"/>
                <p:cNvSpPr/>
                <p:nvPr/>
              </p:nvSpPr>
              <p:spPr>
                <a:xfrm>
                  <a:off x="5578719" y="3491268"/>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5" name="Google Shape;1965;p51"/>
              <p:cNvGrpSpPr/>
              <p:nvPr/>
            </p:nvGrpSpPr>
            <p:grpSpPr>
              <a:xfrm>
                <a:off x="5534101" y="3470174"/>
                <a:ext cx="31397" cy="26906"/>
                <a:chOff x="5534101" y="3470174"/>
                <a:chExt cx="31397" cy="26906"/>
              </a:xfrm>
            </p:grpSpPr>
            <p:sp>
              <p:nvSpPr>
                <p:cNvPr id="1966" name="Google Shape;1966;p51"/>
                <p:cNvSpPr/>
                <p:nvPr/>
              </p:nvSpPr>
              <p:spPr>
                <a:xfrm>
                  <a:off x="5534101" y="3470174"/>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1"/>
                <p:cNvSpPr/>
                <p:nvPr/>
              </p:nvSpPr>
              <p:spPr>
                <a:xfrm>
                  <a:off x="5546945" y="3479848"/>
                  <a:ext cx="8950" cy="7582"/>
                </a:xfrm>
                <a:custGeom>
                  <a:avLst/>
                  <a:gdLst/>
                  <a:ahLst/>
                  <a:cxnLst/>
                  <a:rect l="l" t="t" r="r" b="b"/>
                  <a:pathLst>
                    <a:path w="1138" h="964" extrusionOk="0">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8" name="Google Shape;1968;p51"/>
              <p:cNvGrpSpPr/>
              <p:nvPr/>
            </p:nvGrpSpPr>
            <p:grpSpPr>
              <a:xfrm>
                <a:off x="5610879" y="3314486"/>
                <a:ext cx="31499" cy="26938"/>
                <a:chOff x="5610879" y="3314486"/>
                <a:chExt cx="31499" cy="26938"/>
              </a:xfrm>
            </p:grpSpPr>
            <p:sp>
              <p:nvSpPr>
                <p:cNvPr id="1969" name="Google Shape;1969;p51"/>
                <p:cNvSpPr/>
                <p:nvPr/>
              </p:nvSpPr>
              <p:spPr>
                <a:xfrm>
                  <a:off x="5610879" y="3314486"/>
                  <a:ext cx="31499" cy="26938"/>
                </a:xfrm>
                <a:custGeom>
                  <a:avLst/>
                  <a:gdLst/>
                  <a:ahLst/>
                  <a:cxnLst/>
                  <a:rect l="l" t="t" r="r" b="b"/>
                  <a:pathLst>
                    <a:path w="4005" h="3425" extrusionOk="0">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1"/>
                <p:cNvSpPr/>
                <p:nvPr/>
              </p:nvSpPr>
              <p:spPr>
                <a:xfrm>
                  <a:off x="5623817" y="3324192"/>
                  <a:ext cx="8950" cy="7590"/>
                </a:xfrm>
                <a:custGeom>
                  <a:avLst/>
                  <a:gdLst/>
                  <a:ahLst/>
                  <a:cxnLst/>
                  <a:rect l="l" t="t" r="r" b="b"/>
                  <a:pathLst>
                    <a:path w="1138" h="965" extrusionOk="0">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1" name="Google Shape;1971;p51"/>
              <p:cNvGrpSpPr/>
              <p:nvPr/>
            </p:nvGrpSpPr>
            <p:grpSpPr>
              <a:xfrm>
                <a:off x="4834525" y="3501382"/>
                <a:ext cx="31499" cy="26898"/>
                <a:chOff x="4834525" y="3501382"/>
                <a:chExt cx="31499" cy="26898"/>
              </a:xfrm>
            </p:grpSpPr>
            <p:sp>
              <p:nvSpPr>
                <p:cNvPr id="1972" name="Google Shape;1972;p51"/>
                <p:cNvSpPr/>
                <p:nvPr/>
              </p:nvSpPr>
              <p:spPr>
                <a:xfrm>
                  <a:off x="4834525" y="3501382"/>
                  <a:ext cx="31499" cy="26898"/>
                </a:xfrm>
                <a:custGeom>
                  <a:avLst/>
                  <a:gdLst/>
                  <a:ahLst/>
                  <a:cxnLst/>
                  <a:rect l="l" t="t" r="r" b="b"/>
                  <a:pathLst>
                    <a:path w="4005" h="3420" extrusionOk="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1"/>
                <p:cNvSpPr/>
                <p:nvPr/>
              </p:nvSpPr>
              <p:spPr>
                <a:xfrm>
                  <a:off x="4847463" y="3511056"/>
                  <a:ext cx="8950" cy="7605"/>
                </a:xfrm>
                <a:custGeom>
                  <a:avLst/>
                  <a:gdLst/>
                  <a:ahLst/>
                  <a:cxnLst/>
                  <a:rect l="l" t="t" r="r" b="b"/>
                  <a:pathLst>
                    <a:path w="1138" h="967" extrusionOk="0">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4" name="Google Shape;1974;p51"/>
              <p:cNvGrpSpPr/>
              <p:nvPr/>
            </p:nvGrpSpPr>
            <p:grpSpPr>
              <a:xfrm>
                <a:off x="4898460" y="3580158"/>
                <a:ext cx="31405" cy="26898"/>
                <a:chOff x="4898460" y="3580158"/>
                <a:chExt cx="31405" cy="26898"/>
              </a:xfrm>
            </p:grpSpPr>
            <p:sp>
              <p:nvSpPr>
                <p:cNvPr id="1975" name="Google Shape;1975;p51"/>
                <p:cNvSpPr/>
                <p:nvPr/>
              </p:nvSpPr>
              <p:spPr>
                <a:xfrm>
                  <a:off x="4898460" y="3580158"/>
                  <a:ext cx="31405" cy="26898"/>
                </a:xfrm>
                <a:custGeom>
                  <a:avLst/>
                  <a:gdLst/>
                  <a:ahLst/>
                  <a:cxnLst/>
                  <a:rect l="l" t="t" r="r" b="b"/>
                  <a:pathLst>
                    <a:path w="3993" h="3420" extrusionOk="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1"/>
                <p:cNvSpPr/>
                <p:nvPr/>
              </p:nvSpPr>
              <p:spPr>
                <a:xfrm>
                  <a:off x="4911303" y="3589832"/>
                  <a:ext cx="8950" cy="7605"/>
                </a:xfrm>
                <a:custGeom>
                  <a:avLst/>
                  <a:gdLst/>
                  <a:ahLst/>
                  <a:cxnLst/>
                  <a:rect l="l" t="t" r="r" b="b"/>
                  <a:pathLst>
                    <a:path w="1138" h="967" extrusionOk="0">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7" name="Google Shape;1977;p51"/>
              <p:cNvGrpSpPr/>
              <p:nvPr/>
            </p:nvGrpSpPr>
            <p:grpSpPr>
              <a:xfrm>
                <a:off x="4882667" y="3608032"/>
                <a:ext cx="31499" cy="27001"/>
                <a:chOff x="4882667" y="3608032"/>
                <a:chExt cx="31499" cy="27001"/>
              </a:xfrm>
            </p:grpSpPr>
            <p:sp>
              <p:nvSpPr>
                <p:cNvPr id="1978" name="Google Shape;1978;p51"/>
                <p:cNvSpPr/>
                <p:nvPr/>
              </p:nvSpPr>
              <p:spPr>
                <a:xfrm>
                  <a:off x="4882667" y="3608032"/>
                  <a:ext cx="31499" cy="27001"/>
                </a:xfrm>
                <a:custGeom>
                  <a:avLst/>
                  <a:gdLst/>
                  <a:ahLst/>
                  <a:cxnLst/>
                  <a:rect l="l" t="t" r="r" b="b"/>
                  <a:pathLst>
                    <a:path w="4005" h="3433" extrusionOk="0">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1"/>
                <p:cNvSpPr/>
                <p:nvPr/>
              </p:nvSpPr>
              <p:spPr>
                <a:xfrm>
                  <a:off x="4895605" y="3617706"/>
                  <a:ext cx="8950" cy="7653"/>
                </a:xfrm>
                <a:custGeom>
                  <a:avLst/>
                  <a:gdLst/>
                  <a:ahLst/>
                  <a:cxnLst/>
                  <a:rect l="l" t="t" r="r" b="b"/>
                  <a:pathLst>
                    <a:path w="1138" h="973" extrusionOk="0">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0" name="Google Shape;1980;p51"/>
              <p:cNvGrpSpPr/>
              <p:nvPr/>
            </p:nvGrpSpPr>
            <p:grpSpPr>
              <a:xfrm>
                <a:off x="4843373" y="3631407"/>
                <a:ext cx="16273" cy="16186"/>
                <a:chOff x="4843373" y="3631407"/>
                <a:chExt cx="16273" cy="16186"/>
              </a:xfrm>
            </p:grpSpPr>
            <p:sp>
              <p:nvSpPr>
                <p:cNvPr id="1981" name="Google Shape;1981;p51"/>
                <p:cNvSpPr/>
                <p:nvPr/>
              </p:nvSpPr>
              <p:spPr>
                <a:xfrm>
                  <a:off x="4843373" y="3631407"/>
                  <a:ext cx="16273" cy="16186"/>
                </a:xfrm>
                <a:custGeom>
                  <a:avLst/>
                  <a:gdLst/>
                  <a:ahLst/>
                  <a:cxnLst/>
                  <a:rect l="l" t="t" r="r" b="b"/>
                  <a:pathLst>
                    <a:path w="2069" h="2058" extrusionOk="0">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1"/>
                <p:cNvSpPr/>
                <p:nvPr/>
              </p:nvSpPr>
              <p:spPr>
                <a:xfrm>
                  <a:off x="4849178" y="3637211"/>
                  <a:ext cx="4672" cy="4577"/>
                </a:xfrm>
                <a:custGeom>
                  <a:avLst/>
                  <a:gdLst/>
                  <a:ahLst/>
                  <a:cxnLst/>
                  <a:rect l="l" t="t" r="r" b="b"/>
                  <a:pathLst>
                    <a:path w="594" h="582" extrusionOk="0">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3" name="Google Shape;1983;p51"/>
              <p:cNvGrpSpPr/>
              <p:nvPr/>
            </p:nvGrpSpPr>
            <p:grpSpPr>
              <a:xfrm>
                <a:off x="4727773" y="3591578"/>
                <a:ext cx="31499" cy="26898"/>
                <a:chOff x="4727773" y="3591578"/>
                <a:chExt cx="31499" cy="26898"/>
              </a:xfrm>
            </p:grpSpPr>
            <p:sp>
              <p:nvSpPr>
                <p:cNvPr id="1984" name="Google Shape;1984;p51"/>
                <p:cNvSpPr/>
                <p:nvPr/>
              </p:nvSpPr>
              <p:spPr>
                <a:xfrm>
                  <a:off x="4727773" y="3591578"/>
                  <a:ext cx="31499" cy="26898"/>
                </a:xfrm>
                <a:custGeom>
                  <a:avLst/>
                  <a:gdLst/>
                  <a:ahLst/>
                  <a:cxnLst/>
                  <a:rect l="l" t="t" r="r" b="b"/>
                  <a:pathLst>
                    <a:path w="4005" h="3420" extrusionOk="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1"/>
                <p:cNvSpPr/>
                <p:nvPr/>
              </p:nvSpPr>
              <p:spPr>
                <a:xfrm>
                  <a:off x="4740719" y="3601244"/>
                  <a:ext cx="8856" cy="7590"/>
                </a:xfrm>
                <a:custGeom>
                  <a:avLst/>
                  <a:gdLst/>
                  <a:ahLst/>
                  <a:cxnLst/>
                  <a:rect l="l" t="t" r="r" b="b"/>
                  <a:pathLst>
                    <a:path w="1126" h="965" extrusionOk="0">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6" name="Google Shape;1986;p51"/>
              <p:cNvSpPr/>
              <p:nvPr/>
            </p:nvSpPr>
            <p:spPr>
              <a:xfrm>
                <a:off x="4652041" y="3622590"/>
                <a:ext cx="31405" cy="26906"/>
              </a:xfrm>
              <a:custGeom>
                <a:avLst/>
                <a:gdLst/>
                <a:ahLst/>
                <a:cxnLst/>
                <a:rect l="l" t="t" r="r" b="b"/>
                <a:pathLst>
                  <a:path w="3993" h="3421" extrusionOk="0">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1"/>
              <p:cNvSpPr/>
              <p:nvPr/>
            </p:nvSpPr>
            <p:spPr>
              <a:xfrm>
                <a:off x="4666222" y="3632264"/>
                <a:ext cx="7613" cy="7621"/>
              </a:xfrm>
              <a:custGeom>
                <a:avLst/>
                <a:gdLst/>
                <a:ahLst/>
                <a:cxnLst/>
                <a:rect l="l" t="t" r="r" b="b"/>
                <a:pathLst>
                  <a:path w="968"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8" name="Google Shape;1988;p51"/>
              <p:cNvGrpSpPr/>
              <p:nvPr/>
            </p:nvGrpSpPr>
            <p:grpSpPr>
              <a:xfrm>
                <a:off x="4609421" y="3577398"/>
                <a:ext cx="31499" cy="27001"/>
                <a:chOff x="4609421" y="3577398"/>
                <a:chExt cx="31499" cy="27001"/>
              </a:xfrm>
            </p:grpSpPr>
            <p:sp>
              <p:nvSpPr>
                <p:cNvPr id="1989" name="Google Shape;1989;p51"/>
                <p:cNvSpPr/>
                <p:nvPr/>
              </p:nvSpPr>
              <p:spPr>
                <a:xfrm>
                  <a:off x="4609421" y="3577398"/>
                  <a:ext cx="31499" cy="27001"/>
                </a:xfrm>
                <a:custGeom>
                  <a:avLst/>
                  <a:gdLst/>
                  <a:ahLst/>
                  <a:cxnLst/>
                  <a:rect l="l" t="t" r="r" b="b"/>
                  <a:pathLst>
                    <a:path w="4005" h="3433" extrusionOk="0">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1"/>
                <p:cNvSpPr/>
                <p:nvPr/>
              </p:nvSpPr>
              <p:spPr>
                <a:xfrm>
                  <a:off x="4623594" y="3587072"/>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1" name="Google Shape;1991;p51"/>
              <p:cNvGrpSpPr/>
              <p:nvPr/>
            </p:nvGrpSpPr>
            <p:grpSpPr>
              <a:xfrm>
                <a:off x="4649289" y="3577398"/>
                <a:ext cx="31499" cy="27001"/>
                <a:chOff x="4649289" y="3577398"/>
                <a:chExt cx="31499" cy="27001"/>
              </a:xfrm>
            </p:grpSpPr>
            <p:sp>
              <p:nvSpPr>
                <p:cNvPr id="1992" name="Google Shape;1992;p51"/>
                <p:cNvSpPr/>
                <p:nvPr/>
              </p:nvSpPr>
              <p:spPr>
                <a:xfrm>
                  <a:off x="4649289" y="3577398"/>
                  <a:ext cx="31499" cy="27001"/>
                </a:xfrm>
                <a:custGeom>
                  <a:avLst/>
                  <a:gdLst/>
                  <a:ahLst/>
                  <a:cxnLst/>
                  <a:rect l="l" t="t" r="r" b="b"/>
                  <a:pathLst>
                    <a:path w="4005" h="3433" extrusionOk="0">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1"/>
                <p:cNvSpPr/>
                <p:nvPr/>
              </p:nvSpPr>
              <p:spPr>
                <a:xfrm>
                  <a:off x="4662227" y="3587072"/>
                  <a:ext cx="8856" cy="7676"/>
                </a:xfrm>
                <a:custGeom>
                  <a:avLst/>
                  <a:gdLst/>
                  <a:ahLst/>
                  <a:cxnLst/>
                  <a:rect l="l" t="t" r="r" b="b"/>
                  <a:pathLst>
                    <a:path w="1126" h="976" extrusionOk="0">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4" name="Google Shape;1994;p51"/>
              <p:cNvGrpSpPr/>
              <p:nvPr/>
            </p:nvGrpSpPr>
            <p:grpSpPr>
              <a:xfrm>
                <a:off x="4605614" y="3639523"/>
                <a:ext cx="31499" cy="26906"/>
                <a:chOff x="4605614" y="3639523"/>
                <a:chExt cx="31499" cy="26906"/>
              </a:xfrm>
            </p:grpSpPr>
            <p:sp>
              <p:nvSpPr>
                <p:cNvPr id="1995" name="Google Shape;1995;p51"/>
                <p:cNvSpPr/>
                <p:nvPr/>
              </p:nvSpPr>
              <p:spPr>
                <a:xfrm>
                  <a:off x="4605614" y="3639523"/>
                  <a:ext cx="31499" cy="26906"/>
                </a:xfrm>
                <a:custGeom>
                  <a:avLst/>
                  <a:gdLst/>
                  <a:ahLst/>
                  <a:cxnLst/>
                  <a:rect l="l" t="t" r="r" b="b"/>
                  <a:pathLst>
                    <a:path w="4005" h="3421" extrusionOk="0">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1"/>
                <p:cNvSpPr/>
                <p:nvPr/>
              </p:nvSpPr>
              <p:spPr>
                <a:xfrm>
                  <a:off x="4619795" y="3649197"/>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7" name="Google Shape;1997;p51"/>
              <p:cNvGrpSpPr/>
              <p:nvPr/>
            </p:nvGrpSpPr>
            <p:grpSpPr>
              <a:xfrm>
                <a:off x="4785149" y="3618846"/>
                <a:ext cx="26930" cy="26843"/>
                <a:chOff x="4785149" y="3618846"/>
                <a:chExt cx="26930" cy="26843"/>
              </a:xfrm>
            </p:grpSpPr>
            <p:sp>
              <p:nvSpPr>
                <p:cNvPr id="1998" name="Google Shape;1998;p51"/>
                <p:cNvSpPr/>
                <p:nvPr/>
              </p:nvSpPr>
              <p:spPr>
                <a:xfrm>
                  <a:off x="4785149" y="3618846"/>
                  <a:ext cx="26930" cy="26843"/>
                </a:xfrm>
                <a:custGeom>
                  <a:avLst/>
                  <a:gdLst/>
                  <a:ahLst/>
                  <a:cxnLst/>
                  <a:rect l="l" t="t" r="r" b="b"/>
                  <a:pathLst>
                    <a:path w="3424" h="3413" extrusionOk="0">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1"/>
                <p:cNvSpPr/>
                <p:nvPr/>
              </p:nvSpPr>
              <p:spPr>
                <a:xfrm>
                  <a:off x="4793611" y="3628457"/>
                  <a:ext cx="8856" cy="7590"/>
                </a:xfrm>
                <a:custGeom>
                  <a:avLst/>
                  <a:gdLst/>
                  <a:ahLst/>
                  <a:cxnLst/>
                  <a:rect l="l" t="t" r="r" b="b"/>
                  <a:pathLst>
                    <a:path w="1126" h="965" extrusionOk="0">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0" name="Google Shape;2000;p51"/>
              <p:cNvGrpSpPr/>
              <p:nvPr/>
            </p:nvGrpSpPr>
            <p:grpSpPr>
              <a:xfrm>
                <a:off x="4810167" y="3601567"/>
                <a:ext cx="31405" cy="26898"/>
                <a:chOff x="4810167" y="3601567"/>
                <a:chExt cx="31405" cy="26898"/>
              </a:xfrm>
            </p:grpSpPr>
            <p:sp>
              <p:nvSpPr>
                <p:cNvPr id="2001" name="Google Shape;2001;p51"/>
                <p:cNvSpPr/>
                <p:nvPr/>
              </p:nvSpPr>
              <p:spPr>
                <a:xfrm>
                  <a:off x="4810167" y="3601567"/>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1"/>
                <p:cNvSpPr/>
                <p:nvPr/>
              </p:nvSpPr>
              <p:spPr>
                <a:xfrm>
                  <a:off x="4824348" y="3611241"/>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3" name="Google Shape;2003;p51"/>
              <p:cNvGrpSpPr/>
              <p:nvPr/>
            </p:nvGrpSpPr>
            <p:grpSpPr>
              <a:xfrm>
                <a:off x="4831002" y="3373230"/>
                <a:ext cx="31405" cy="26898"/>
                <a:chOff x="4831002" y="3373230"/>
                <a:chExt cx="31405" cy="26898"/>
              </a:xfrm>
            </p:grpSpPr>
            <p:sp>
              <p:nvSpPr>
                <p:cNvPr id="2004" name="Google Shape;2004;p51"/>
                <p:cNvSpPr/>
                <p:nvPr/>
              </p:nvSpPr>
              <p:spPr>
                <a:xfrm>
                  <a:off x="4831002" y="3373230"/>
                  <a:ext cx="31405" cy="26898"/>
                </a:xfrm>
                <a:custGeom>
                  <a:avLst/>
                  <a:gdLst/>
                  <a:ahLst/>
                  <a:cxnLst/>
                  <a:rect l="l" t="t" r="r" b="b"/>
                  <a:pathLst>
                    <a:path w="3993" h="3420" extrusionOk="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1"/>
                <p:cNvSpPr/>
                <p:nvPr/>
              </p:nvSpPr>
              <p:spPr>
                <a:xfrm>
                  <a:off x="4845182" y="3382896"/>
                  <a:ext cx="7519" cy="7621"/>
                </a:xfrm>
                <a:custGeom>
                  <a:avLst/>
                  <a:gdLst/>
                  <a:ahLst/>
                  <a:cxnLst/>
                  <a:rect l="l" t="t" r="r" b="b"/>
                  <a:pathLst>
                    <a:path w="956" h="969" extrusionOk="0">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6" name="Google Shape;2006;p51"/>
              <p:cNvGrpSpPr/>
              <p:nvPr/>
            </p:nvGrpSpPr>
            <p:grpSpPr>
              <a:xfrm>
                <a:off x="4719311" y="3355054"/>
                <a:ext cx="31499" cy="27001"/>
                <a:chOff x="4719311" y="3355054"/>
                <a:chExt cx="31499" cy="27001"/>
              </a:xfrm>
            </p:grpSpPr>
            <p:sp>
              <p:nvSpPr>
                <p:cNvPr id="2007" name="Google Shape;2007;p51"/>
                <p:cNvSpPr/>
                <p:nvPr/>
              </p:nvSpPr>
              <p:spPr>
                <a:xfrm>
                  <a:off x="4719311" y="3355054"/>
                  <a:ext cx="31499" cy="27001"/>
                </a:xfrm>
                <a:custGeom>
                  <a:avLst/>
                  <a:gdLst/>
                  <a:ahLst/>
                  <a:cxnLst/>
                  <a:rect l="l" t="t" r="r" b="b"/>
                  <a:pathLst>
                    <a:path w="4005" h="3433" extrusionOk="0">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1"/>
                <p:cNvSpPr/>
                <p:nvPr/>
              </p:nvSpPr>
              <p:spPr>
                <a:xfrm>
                  <a:off x="4733578" y="3364822"/>
                  <a:ext cx="7527" cy="7527"/>
                </a:xfrm>
                <a:custGeom>
                  <a:avLst/>
                  <a:gdLst/>
                  <a:ahLst/>
                  <a:cxnLst/>
                  <a:rect l="l" t="t" r="r" b="b"/>
                  <a:pathLst>
                    <a:path w="957" h="957" extrusionOk="0">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9" name="Google Shape;2009;p51"/>
              <p:cNvGrpSpPr/>
              <p:nvPr/>
            </p:nvGrpSpPr>
            <p:grpSpPr>
              <a:xfrm>
                <a:off x="4798755" y="3450260"/>
                <a:ext cx="26930" cy="26930"/>
                <a:chOff x="4798755" y="3450260"/>
                <a:chExt cx="26930" cy="26930"/>
              </a:xfrm>
            </p:grpSpPr>
            <p:sp>
              <p:nvSpPr>
                <p:cNvPr id="2010" name="Google Shape;2010;p51"/>
                <p:cNvSpPr/>
                <p:nvPr/>
              </p:nvSpPr>
              <p:spPr>
                <a:xfrm>
                  <a:off x="4798755" y="3450260"/>
                  <a:ext cx="26930" cy="26930"/>
                </a:xfrm>
                <a:custGeom>
                  <a:avLst/>
                  <a:gdLst/>
                  <a:ahLst/>
                  <a:cxnLst/>
                  <a:rect l="l" t="t" r="r" b="b"/>
                  <a:pathLst>
                    <a:path w="3424" h="3424" extrusionOk="0">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1"/>
                <p:cNvSpPr/>
                <p:nvPr/>
              </p:nvSpPr>
              <p:spPr>
                <a:xfrm>
                  <a:off x="4807218" y="3459871"/>
                  <a:ext cx="8856" cy="7605"/>
                </a:xfrm>
                <a:custGeom>
                  <a:avLst/>
                  <a:gdLst/>
                  <a:ahLst/>
                  <a:cxnLst/>
                  <a:rect l="l" t="t" r="r" b="b"/>
                  <a:pathLst>
                    <a:path w="1126" h="967" extrusionOk="0">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51"/>
              <p:cNvGrpSpPr/>
              <p:nvPr/>
            </p:nvGrpSpPr>
            <p:grpSpPr>
              <a:xfrm>
                <a:off x="4645576" y="3467555"/>
                <a:ext cx="31405" cy="26953"/>
                <a:chOff x="4645576" y="3467555"/>
                <a:chExt cx="31405" cy="26953"/>
              </a:xfrm>
            </p:grpSpPr>
            <p:sp>
              <p:nvSpPr>
                <p:cNvPr id="2013" name="Google Shape;2013;p51"/>
                <p:cNvSpPr/>
                <p:nvPr/>
              </p:nvSpPr>
              <p:spPr>
                <a:xfrm>
                  <a:off x="4645576" y="3467555"/>
                  <a:ext cx="31405" cy="26953"/>
                </a:xfrm>
                <a:custGeom>
                  <a:avLst/>
                  <a:gdLst/>
                  <a:ahLst/>
                  <a:cxnLst/>
                  <a:rect l="l" t="t" r="r" b="b"/>
                  <a:pathLst>
                    <a:path w="3993" h="3427" extrusionOk="0">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51"/>
                <p:cNvSpPr/>
                <p:nvPr/>
              </p:nvSpPr>
              <p:spPr>
                <a:xfrm>
                  <a:off x="4659749" y="3477182"/>
                  <a:ext cx="7527" cy="7621"/>
                </a:xfrm>
                <a:custGeom>
                  <a:avLst/>
                  <a:gdLst/>
                  <a:ahLst/>
                  <a:cxnLst/>
                  <a:rect l="l" t="t" r="r" b="b"/>
                  <a:pathLst>
                    <a:path w="957" h="969" extrusionOk="0">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5" name="Google Shape;2015;p51"/>
              <p:cNvGrpSpPr/>
              <p:nvPr/>
            </p:nvGrpSpPr>
            <p:grpSpPr>
              <a:xfrm>
                <a:off x="4687631" y="3583965"/>
                <a:ext cx="31499" cy="26898"/>
                <a:chOff x="4687631" y="3583965"/>
                <a:chExt cx="31499" cy="26898"/>
              </a:xfrm>
            </p:grpSpPr>
            <p:sp>
              <p:nvSpPr>
                <p:cNvPr id="2016" name="Google Shape;2016;p51"/>
                <p:cNvSpPr/>
                <p:nvPr/>
              </p:nvSpPr>
              <p:spPr>
                <a:xfrm>
                  <a:off x="4687631" y="3583965"/>
                  <a:ext cx="31499" cy="26898"/>
                </a:xfrm>
                <a:custGeom>
                  <a:avLst/>
                  <a:gdLst/>
                  <a:ahLst/>
                  <a:cxnLst/>
                  <a:rect l="l" t="t" r="r" b="b"/>
                  <a:pathLst>
                    <a:path w="4005" h="3420" extrusionOk="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51"/>
                <p:cNvSpPr/>
                <p:nvPr/>
              </p:nvSpPr>
              <p:spPr>
                <a:xfrm>
                  <a:off x="4700568" y="3593639"/>
                  <a:ext cx="8950" cy="7582"/>
                </a:xfrm>
                <a:custGeom>
                  <a:avLst/>
                  <a:gdLst/>
                  <a:ahLst/>
                  <a:cxnLst/>
                  <a:rect l="l" t="t" r="r" b="b"/>
                  <a:pathLst>
                    <a:path w="1138" h="964" extrusionOk="0">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8" name="Google Shape;2018;p51"/>
              <p:cNvGrpSpPr/>
              <p:nvPr/>
            </p:nvGrpSpPr>
            <p:grpSpPr>
              <a:xfrm>
                <a:off x="4719311" y="3471314"/>
                <a:ext cx="31499" cy="27001"/>
                <a:chOff x="4719311" y="3471314"/>
                <a:chExt cx="31499" cy="27001"/>
              </a:xfrm>
            </p:grpSpPr>
            <p:sp>
              <p:nvSpPr>
                <p:cNvPr id="2019" name="Google Shape;2019;p51"/>
                <p:cNvSpPr/>
                <p:nvPr/>
              </p:nvSpPr>
              <p:spPr>
                <a:xfrm>
                  <a:off x="4719311" y="3471314"/>
                  <a:ext cx="31499" cy="27001"/>
                </a:xfrm>
                <a:custGeom>
                  <a:avLst/>
                  <a:gdLst/>
                  <a:ahLst/>
                  <a:cxnLst/>
                  <a:rect l="l" t="t" r="r" b="b"/>
                  <a:pathLst>
                    <a:path w="4005" h="3433" extrusionOk="0">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1"/>
                <p:cNvSpPr/>
                <p:nvPr/>
              </p:nvSpPr>
              <p:spPr>
                <a:xfrm>
                  <a:off x="4732249"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1" name="Google Shape;2021;p51"/>
              <p:cNvGrpSpPr/>
              <p:nvPr/>
            </p:nvGrpSpPr>
            <p:grpSpPr>
              <a:xfrm>
                <a:off x="4719311" y="3434404"/>
                <a:ext cx="31499" cy="26898"/>
                <a:chOff x="4719311" y="3434404"/>
                <a:chExt cx="31499" cy="26898"/>
              </a:xfrm>
            </p:grpSpPr>
            <p:sp>
              <p:nvSpPr>
                <p:cNvPr id="2022" name="Google Shape;2022;p51"/>
                <p:cNvSpPr/>
                <p:nvPr/>
              </p:nvSpPr>
              <p:spPr>
                <a:xfrm>
                  <a:off x="4719311" y="343440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1"/>
                <p:cNvSpPr/>
                <p:nvPr/>
              </p:nvSpPr>
              <p:spPr>
                <a:xfrm>
                  <a:off x="4732249" y="3444078"/>
                  <a:ext cx="8856" cy="7582"/>
                </a:xfrm>
                <a:custGeom>
                  <a:avLst/>
                  <a:gdLst/>
                  <a:ahLst/>
                  <a:cxnLst/>
                  <a:rect l="l" t="t" r="r" b="b"/>
                  <a:pathLst>
                    <a:path w="1126" h="964" extrusionOk="0">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4" name="Google Shape;2024;p51"/>
              <p:cNvGrpSpPr/>
              <p:nvPr/>
            </p:nvGrpSpPr>
            <p:grpSpPr>
              <a:xfrm>
                <a:off x="4768876" y="3401772"/>
                <a:ext cx="31499" cy="26898"/>
                <a:chOff x="4768876" y="3401772"/>
                <a:chExt cx="31499" cy="26898"/>
              </a:xfrm>
            </p:grpSpPr>
            <p:sp>
              <p:nvSpPr>
                <p:cNvPr id="2025" name="Google Shape;2025;p51"/>
                <p:cNvSpPr/>
                <p:nvPr/>
              </p:nvSpPr>
              <p:spPr>
                <a:xfrm>
                  <a:off x="4768876" y="3401772"/>
                  <a:ext cx="31499" cy="26898"/>
                </a:xfrm>
                <a:custGeom>
                  <a:avLst/>
                  <a:gdLst/>
                  <a:ahLst/>
                  <a:cxnLst/>
                  <a:rect l="l" t="t" r="r" b="b"/>
                  <a:pathLst>
                    <a:path w="4005" h="3420" extrusionOk="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1"/>
                <p:cNvSpPr/>
                <p:nvPr/>
              </p:nvSpPr>
              <p:spPr>
                <a:xfrm>
                  <a:off x="4783057" y="3411438"/>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7" name="Google Shape;2027;p51"/>
              <p:cNvGrpSpPr/>
              <p:nvPr/>
            </p:nvGrpSpPr>
            <p:grpSpPr>
              <a:xfrm>
                <a:off x="4762214" y="3471377"/>
                <a:ext cx="26938" cy="26938"/>
                <a:chOff x="4762214" y="3471377"/>
                <a:chExt cx="26938" cy="26938"/>
              </a:xfrm>
            </p:grpSpPr>
            <p:sp>
              <p:nvSpPr>
                <p:cNvPr id="2028" name="Google Shape;2028;p51"/>
                <p:cNvSpPr/>
                <p:nvPr/>
              </p:nvSpPr>
              <p:spPr>
                <a:xfrm>
                  <a:off x="4762214" y="3471377"/>
                  <a:ext cx="26938" cy="26938"/>
                </a:xfrm>
                <a:custGeom>
                  <a:avLst/>
                  <a:gdLst/>
                  <a:ahLst/>
                  <a:cxnLst/>
                  <a:rect l="l" t="t" r="r" b="b"/>
                  <a:pathLst>
                    <a:path w="3425" h="3425" extrusionOk="0">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1"/>
                <p:cNvSpPr/>
                <p:nvPr/>
              </p:nvSpPr>
              <p:spPr>
                <a:xfrm>
                  <a:off x="4770591"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0" name="Google Shape;2030;p51"/>
              <p:cNvGrpSpPr/>
              <p:nvPr/>
            </p:nvGrpSpPr>
            <p:grpSpPr>
              <a:xfrm>
                <a:off x="4790473" y="3344782"/>
                <a:ext cx="31405" cy="26898"/>
                <a:chOff x="4790473" y="3344782"/>
                <a:chExt cx="31405" cy="26898"/>
              </a:xfrm>
            </p:grpSpPr>
            <p:sp>
              <p:nvSpPr>
                <p:cNvPr id="2031" name="Google Shape;2031;p51"/>
                <p:cNvSpPr/>
                <p:nvPr/>
              </p:nvSpPr>
              <p:spPr>
                <a:xfrm>
                  <a:off x="4790473" y="3344782"/>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1"/>
                <p:cNvSpPr/>
                <p:nvPr/>
              </p:nvSpPr>
              <p:spPr>
                <a:xfrm>
                  <a:off x="4804654" y="3354456"/>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3" name="Google Shape;2033;p51"/>
              <p:cNvGrpSpPr/>
              <p:nvPr/>
            </p:nvGrpSpPr>
            <p:grpSpPr>
              <a:xfrm>
                <a:off x="4823774" y="3950733"/>
                <a:ext cx="37398" cy="32034"/>
                <a:chOff x="4823774" y="3950733"/>
                <a:chExt cx="37398" cy="32034"/>
              </a:xfrm>
            </p:grpSpPr>
            <p:sp>
              <p:nvSpPr>
                <p:cNvPr id="2034" name="Google Shape;2034;p51"/>
                <p:cNvSpPr/>
                <p:nvPr/>
              </p:nvSpPr>
              <p:spPr>
                <a:xfrm>
                  <a:off x="4823774" y="3950733"/>
                  <a:ext cx="37398" cy="32034"/>
                </a:xfrm>
                <a:custGeom>
                  <a:avLst/>
                  <a:gdLst/>
                  <a:ahLst/>
                  <a:cxnLst/>
                  <a:rect l="l" t="t" r="r" b="b"/>
                  <a:pathLst>
                    <a:path w="4755" h="4073" extrusionOk="0">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1"/>
                <p:cNvSpPr/>
                <p:nvPr/>
              </p:nvSpPr>
              <p:spPr>
                <a:xfrm>
                  <a:off x="4836617" y="3960407"/>
                  <a:ext cx="14849" cy="12718"/>
                </a:xfrm>
                <a:custGeom>
                  <a:avLst/>
                  <a:gdLst/>
                  <a:ahLst/>
                  <a:cxnLst/>
                  <a:rect l="l" t="t" r="r" b="b"/>
                  <a:pathLst>
                    <a:path w="1888" h="1617" extrusionOk="0">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6" name="Google Shape;2036;p51"/>
              <p:cNvGrpSpPr/>
              <p:nvPr/>
            </p:nvGrpSpPr>
            <p:grpSpPr>
              <a:xfrm>
                <a:off x="4823396" y="4110566"/>
                <a:ext cx="31405" cy="26906"/>
                <a:chOff x="4823396" y="4110566"/>
                <a:chExt cx="31405" cy="26906"/>
              </a:xfrm>
            </p:grpSpPr>
            <p:sp>
              <p:nvSpPr>
                <p:cNvPr id="2037" name="Google Shape;2037;p51"/>
                <p:cNvSpPr/>
                <p:nvPr/>
              </p:nvSpPr>
              <p:spPr>
                <a:xfrm>
                  <a:off x="4823396" y="4110566"/>
                  <a:ext cx="31405" cy="26906"/>
                </a:xfrm>
                <a:custGeom>
                  <a:avLst/>
                  <a:gdLst/>
                  <a:ahLst/>
                  <a:cxnLst/>
                  <a:rect l="l" t="t" r="r" b="b"/>
                  <a:pathLst>
                    <a:path w="3993" h="3421" extrusionOk="0">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1"/>
                <p:cNvSpPr/>
                <p:nvPr/>
              </p:nvSpPr>
              <p:spPr>
                <a:xfrm>
                  <a:off x="4836240" y="4120145"/>
                  <a:ext cx="8950" cy="7684"/>
                </a:xfrm>
                <a:custGeom>
                  <a:avLst/>
                  <a:gdLst/>
                  <a:ahLst/>
                  <a:cxnLst/>
                  <a:rect l="l" t="t" r="r" b="b"/>
                  <a:pathLst>
                    <a:path w="1138" h="977" extrusionOk="0">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9" name="Google Shape;2039;p51"/>
              <p:cNvGrpSpPr/>
              <p:nvPr/>
            </p:nvGrpSpPr>
            <p:grpSpPr>
              <a:xfrm>
                <a:off x="4838332" y="3821150"/>
                <a:ext cx="31499" cy="26898"/>
                <a:chOff x="4838332" y="3821150"/>
                <a:chExt cx="31499" cy="26898"/>
              </a:xfrm>
            </p:grpSpPr>
            <p:sp>
              <p:nvSpPr>
                <p:cNvPr id="2040" name="Google Shape;2040;p51"/>
                <p:cNvSpPr/>
                <p:nvPr/>
              </p:nvSpPr>
              <p:spPr>
                <a:xfrm>
                  <a:off x="4838332" y="3821150"/>
                  <a:ext cx="31499" cy="26898"/>
                </a:xfrm>
                <a:custGeom>
                  <a:avLst/>
                  <a:gdLst/>
                  <a:ahLst/>
                  <a:cxnLst/>
                  <a:rect l="l" t="t" r="r" b="b"/>
                  <a:pathLst>
                    <a:path w="4005" h="3420" extrusionOk="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1"/>
                <p:cNvSpPr/>
                <p:nvPr/>
              </p:nvSpPr>
              <p:spPr>
                <a:xfrm>
                  <a:off x="4851270" y="3830824"/>
                  <a:ext cx="8950" cy="7582"/>
                </a:xfrm>
                <a:custGeom>
                  <a:avLst/>
                  <a:gdLst/>
                  <a:ahLst/>
                  <a:cxnLst/>
                  <a:rect l="l" t="t" r="r" b="b"/>
                  <a:pathLst>
                    <a:path w="1138" h="964" extrusionOk="0">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2" name="Google Shape;2042;p51"/>
              <p:cNvGrpSpPr/>
              <p:nvPr/>
            </p:nvGrpSpPr>
            <p:grpSpPr>
              <a:xfrm>
                <a:off x="4661275" y="3815007"/>
                <a:ext cx="36824" cy="31523"/>
                <a:chOff x="4661275" y="3815007"/>
                <a:chExt cx="36824" cy="31523"/>
              </a:xfrm>
            </p:grpSpPr>
            <p:sp>
              <p:nvSpPr>
                <p:cNvPr id="2043" name="Google Shape;2043;p51"/>
                <p:cNvSpPr/>
                <p:nvPr/>
              </p:nvSpPr>
              <p:spPr>
                <a:xfrm>
                  <a:off x="4661275" y="3815007"/>
                  <a:ext cx="36824" cy="31523"/>
                </a:xfrm>
                <a:custGeom>
                  <a:avLst/>
                  <a:gdLst/>
                  <a:ahLst/>
                  <a:cxnLst/>
                  <a:rect l="l" t="t" r="r" b="b"/>
                  <a:pathLst>
                    <a:path w="4682" h="4008" extrusionOk="0">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1"/>
                <p:cNvSpPr/>
                <p:nvPr/>
              </p:nvSpPr>
              <p:spPr>
                <a:xfrm>
                  <a:off x="4676211" y="3824736"/>
                  <a:ext cx="12183" cy="12183"/>
                </a:xfrm>
                <a:custGeom>
                  <a:avLst/>
                  <a:gdLst/>
                  <a:ahLst/>
                  <a:cxnLst/>
                  <a:rect l="l" t="t" r="r" b="b"/>
                  <a:pathLst>
                    <a:path w="1549" h="1549" extrusionOk="0">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5" name="Google Shape;2045;p51"/>
              <p:cNvGrpSpPr/>
              <p:nvPr/>
            </p:nvGrpSpPr>
            <p:grpSpPr>
              <a:xfrm>
                <a:off x="4558998" y="3851037"/>
                <a:ext cx="33591" cy="28699"/>
                <a:chOff x="4558998" y="3851037"/>
                <a:chExt cx="33591" cy="28699"/>
              </a:xfrm>
            </p:grpSpPr>
            <p:sp>
              <p:nvSpPr>
                <p:cNvPr id="2046" name="Google Shape;2046;p51"/>
                <p:cNvSpPr/>
                <p:nvPr/>
              </p:nvSpPr>
              <p:spPr>
                <a:xfrm>
                  <a:off x="4558998" y="3851037"/>
                  <a:ext cx="33591" cy="28699"/>
                </a:xfrm>
                <a:custGeom>
                  <a:avLst/>
                  <a:gdLst/>
                  <a:ahLst/>
                  <a:cxnLst/>
                  <a:rect l="l" t="t" r="r" b="b"/>
                  <a:pathLst>
                    <a:path w="4271" h="3649" extrusionOk="0">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1"/>
                <p:cNvSpPr/>
                <p:nvPr/>
              </p:nvSpPr>
              <p:spPr>
                <a:xfrm>
                  <a:off x="4573557" y="3860695"/>
                  <a:ext cx="9328" cy="9430"/>
                </a:xfrm>
                <a:custGeom>
                  <a:avLst/>
                  <a:gdLst/>
                  <a:ahLst/>
                  <a:cxnLst/>
                  <a:rect l="l" t="t" r="r" b="b"/>
                  <a:pathLst>
                    <a:path w="1186" h="1199" extrusionOk="0">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8" name="Google Shape;2048;p51"/>
              <p:cNvGrpSpPr/>
              <p:nvPr/>
            </p:nvGrpSpPr>
            <p:grpSpPr>
              <a:xfrm>
                <a:off x="4696762" y="3638587"/>
                <a:ext cx="33591" cy="28794"/>
                <a:chOff x="4696762" y="3638587"/>
                <a:chExt cx="33591" cy="28794"/>
              </a:xfrm>
            </p:grpSpPr>
            <p:sp>
              <p:nvSpPr>
                <p:cNvPr id="2049" name="Google Shape;2049;p51"/>
                <p:cNvSpPr/>
                <p:nvPr/>
              </p:nvSpPr>
              <p:spPr>
                <a:xfrm>
                  <a:off x="4696762" y="3638587"/>
                  <a:ext cx="33591" cy="28794"/>
                </a:xfrm>
                <a:custGeom>
                  <a:avLst/>
                  <a:gdLst/>
                  <a:ahLst/>
                  <a:cxnLst/>
                  <a:rect l="l" t="t" r="r" b="b"/>
                  <a:pathLst>
                    <a:path w="4271" h="3661" extrusionOk="0">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1"/>
                <p:cNvSpPr/>
                <p:nvPr/>
              </p:nvSpPr>
              <p:spPr>
                <a:xfrm>
                  <a:off x="4711320" y="3648245"/>
                  <a:ext cx="9328" cy="9430"/>
                </a:xfrm>
                <a:custGeom>
                  <a:avLst/>
                  <a:gdLst/>
                  <a:ahLst/>
                  <a:cxnLst/>
                  <a:rect l="l" t="t" r="r" b="b"/>
                  <a:pathLst>
                    <a:path w="1186" h="1199" extrusionOk="0">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1" name="Google Shape;2051;p51"/>
              <p:cNvGrpSpPr/>
              <p:nvPr/>
            </p:nvGrpSpPr>
            <p:grpSpPr>
              <a:xfrm>
                <a:off x="4929479" y="3939140"/>
                <a:ext cx="33497" cy="28692"/>
                <a:chOff x="4929479" y="3939140"/>
                <a:chExt cx="33497" cy="28692"/>
              </a:xfrm>
            </p:grpSpPr>
            <p:sp>
              <p:nvSpPr>
                <p:cNvPr id="2052" name="Google Shape;2052;p51"/>
                <p:cNvSpPr/>
                <p:nvPr/>
              </p:nvSpPr>
              <p:spPr>
                <a:xfrm>
                  <a:off x="4929479" y="3939140"/>
                  <a:ext cx="33497" cy="28692"/>
                </a:xfrm>
                <a:custGeom>
                  <a:avLst/>
                  <a:gdLst/>
                  <a:ahLst/>
                  <a:cxnLst/>
                  <a:rect l="l" t="t" r="r" b="b"/>
                  <a:pathLst>
                    <a:path w="4259" h="3648" extrusionOk="0">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51"/>
                <p:cNvSpPr/>
                <p:nvPr/>
              </p:nvSpPr>
              <p:spPr>
                <a:xfrm>
                  <a:off x="4943935" y="3948893"/>
                  <a:ext cx="9430" cy="9328"/>
                </a:xfrm>
                <a:custGeom>
                  <a:avLst/>
                  <a:gdLst/>
                  <a:ahLst/>
                  <a:cxnLst/>
                  <a:rect l="l" t="t" r="r" b="b"/>
                  <a:pathLst>
                    <a:path w="1199" h="1186" extrusionOk="0">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4" name="Google Shape;2054;p51"/>
              <p:cNvGrpSpPr/>
              <p:nvPr/>
            </p:nvGrpSpPr>
            <p:grpSpPr>
              <a:xfrm>
                <a:off x="4907119" y="3986039"/>
                <a:ext cx="33497" cy="28699"/>
                <a:chOff x="4907119" y="3986039"/>
                <a:chExt cx="33497" cy="28699"/>
              </a:xfrm>
            </p:grpSpPr>
            <p:sp>
              <p:nvSpPr>
                <p:cNvPr id="2055" name="Google Shape;2055;p51"/>
                <p:cNvSpPr/>
                <p:nvPr/>
              </p:nvSpPr>
              <p:spPr>
                <a:xfrm>
                  <a:off x="4907119" y="3986039"/>
                  <a:ext cx="33497" cy="28699"/>
                </a:xfrm>
                <a:custGeom>
                  <a:avLst/>
                  <a:gdLst/>
                  <a:ahLst/>
                  <a:cxnLst/>
                  <a:rect l="l" t="t" r="r" b="b"/>
                  <a:pathLst>
                    <a:path w="4259" h="3649" extrusionOk="0">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1"/>
                <p:cNvSpPr/>
                <p:nvPr/>
              </p:nvSpPr>
              <p:spPr>
                <a:xfrm>
                  <a:off x="4921583" y="3995705"/>
                  <a:ext cx="9422" cy="9328"/>
                </a:xfrm>
                <a:custGeom>
                  <a:avLst/>
                  <a:gdLst/>
                  <a:ahLst/>
                  <a:cxnLst/>
                  <a:rect l="l" t="t" r="r" b="b"/>
                  <a:pathLst>
                    <a:path w="1198" h="1186" extrusionOk="0">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7" name="Google Shape;2057;p51"/>
              <p:cNvGrpSpPr/>
              <p:nvPr/>
            </p:nvGrpSpPr>
            <p:grpSpPr>
              <a:xfrm>
                <a:off x="4911783" y="4048102"/>
                <a:ext cx="33591" cy="28762"/>
                <a:chOff x="4911783" y="4048102"/>
                <a:chExt cx="33591" cy="28762"/>
              </a:xfrm>
            </p:grpSpPr>
            <p:sp>
              <p:nvSpPr>
                <p:cNvPr id="2058" name="Google Shape;2058;p51"/>
                <p:cNvSpPr/>
                <p:nvPr/>
              </p:nvSpPr>
              <p:spPr>
                <a:xfrm>
                  <a:off x="4911783" y="4048102"/>
                  <a:ext cx="33591" cy="28762"/>
                </a:xfrm>
                <a:custGeom>
                  <a:avLst/>
                  <a:gdLst/>
                  <a:ahLst/>
                  <a:cxnLst/>
                  <a:rect l="l" t="t" r="r" b="b"/>
                  <a:pathLst>
                    <a:path w="4271" h="3657" extrusionOk="0">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51"/>
                <p:cNvSpPr/>
                <p:nvPr/>
              </p:nvSpPr>
              <p:spPr>
                <a:xfrm>
                  <a:off x="4926333" y="4057831"/>
                  <a:ext cx="9336" cy="9328"/>
                </a:xfrm>
                <a:custGeom>
                  <a:avLst/>
                  <a:gdLst/>
                  <a:ahLst/>
                  <a:cxnLst/>
                  <a:rect l="l" t="t" r="r" b="b"/>
                  <a:pathLst>
                    <a:path w="1187" h="1186" extrusionOk="0">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0" name="Google Shape;2060;p51"/>
              <p:cNvSpPr/>
              <p:nvPr/>
            </p:nvSpPr>
            <p:spPr>
              <a:xfrm>
                <a:off x="4713506" y="3934476"/>
                <a:ext cx="33497" cy="28692"/>
              </a:xfrm>
              <a:custGeom>
                <a:avLst/>
                <a:gdLst/>
                <a:ahLst/>
                <a:cxnLst/>
                <a:rect l="l" t="t" r="r" b="b"/>
                <a:pathLst>
                  <a:path w="4259" h="3648" extrusionOk="0">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51"/>
              <p:cNvSpPr/>
              <p:nvPr/>
            </p:nvSpPr>
            <p:spPr>
              <a:xfrm>
                <a:off x="4727970" y="3944135"/>
                <a:ext cx="9328" cy="9430"/>
              </a:xfrm>
              <a:custGeom>
                <a:avLst/>
                <a:gdLst/>
                <a:ahLst/>
                <a:cxnLst/>
                <a:rect l="l" t="t" r="r" b="b"/>
                <a:pathLst>
                  <a:path w="1186" h="1199" extrusionOk="0">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2" name="Google Shape;2062;p51"/>
              <p:cNvGrpSpPr/>
              <p:nvPr/>
            </p:nvGrpSpPr>
            <p:grpSpPr>
              <a:xfrm>
                <a:off x="4762623" y="3837847"/>
                <a:ext cx="42416" cy="36273"/>
                <a:chOff x="4762623" y="3837847"/>
                <a:chExt cx="42416" cy="36273"/>
              </a:xfrm>
            </p:grpSpPr>
            <p:sp>
              <p:nvSpPr>
                <p:cNvPr id="2063" name="Google Shape;2063;p51"/>
                <p:cNvSpPr/>
                <p:nvPr/>
              </p:nvSpPr>
              <p:spPr>
                <a:xfrm>
                  <a:off x="4762623" y="3837847"/>
                  <a:ext cx="42416" cy="36273"/>
                </a:xfrm>
                <a:custGeom>
                  <a:avLst/>
                  <a:gdLst/>
                  <a:ahLst/>
                  <a:cxnLst/>
                  <a:rect l="l" t="t" r="r" b="b"/>
                  <a:pathLst>
                    <a:path w="5393" h="4612" extrusionOk="0">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1"/>
                <p:cNvSpPr/>
                <p:nvPr/>
              </p:nvSpPr>
              <p:spPr>
                <a:xfrm>
                  <a:off x="4775538" y="3847568"/>
                  <a:ext cx="19796" cy="16957"/>
                </a:xfrm>
                <a:custGeom>
                  <a:avLst/>
                  <a:gdLst/>
                  <a:ahLst/>
                  <a:cxnLst/>
                  <a:rect l="l" t="t" r="r" b="b"/>
                  <a:pathLst>
                    <a:path w="2517" h="2156" extrusionOk="0">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5" name="Google Shape;2065;p51"/>
              <p:cNvGrpSpPr/>
              <p:nvPr/>
            </p:nvGrpSpPr>
            <p:grpSpPr>
              <a:xfrm>
                <a:off x="4746044" y="4104966"/>
                <a:ext cx="33497" cy="28699"/>
                <a:chOff x="4746044" y="4104966"/>
                <a:chExt cx="33497" cy="28699"/>
              </a:xfrm>
            </p:grpSpPr>
            <p:sp>
              <p:nvSpPr>
                <p:cNvPr id="2066" name="Google Shape;2066;p51"/>
                <p:cNvSpPr/>
                <p:nvPr/>
              </p:nvSpPr>
              <p:spPr>
                <a:xfrm>
                  <a:off x="4746044" y="4104966"/>
                  <a:ext cx="33497" cy="28699"/>
                </a:xfrm>
                <a:custGeom>
                  <a:avLst/>
                  <a:gdLst/>
                  <a:ahLst/>
                  <a:cxnLst/>
                  <a:rect l="l" t="t" r="r" b="b"/>
                  <a:pathLst>
                    <a:path w="4259" h="3649" extrusionOk="0">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51"/>
                <p:cNvSpPr/>
                <p:nvPr/>
              </p:nvSpPr>
              <p:spPr>
                <a:xfrm>
                  <a:off x="4758887" y="4114632"/>
                  <a:ext cx="11042" cy="9375"/>
                </a:xfrm>
                <a:custGeom>
                  <a:avLst/>
                  <a:gdLst/>
                  <a:ahLst/>
                  <a:cxnLst/>
                  <a:rect l="l" t="t" r="r" b="b"/>
                  <a:pathLst>
                    <a:path w="1404" h="1192" extrusionOk="0">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8" name="Google Shape;2068;p51"/>
              <p:cNvGrpSpPr/>
              <p:nvPr/>
            </p:nvGrpSpPr>
            <p:grpSpPr>
              <a:xfrm>
                <a:off x="4859646" y="4162554"/>
                <a:ext cx="33591" cy="28762"/>
                <a:chOff x="4859646" y="4162554"/>
                <a:chExt cx="33591" cy="28762"/>
              </a:xfrm>
            </p:grpSpPr>
            <p:sp>
              <p:nvSpPr>
                <p:cNvPr id="2069" name="Google Shape;2069;p51"/>
                <p:cNvSpPr/>
                <p:nvPr/>
              </p:nvSpPr>
              <p:spPr>
                <a:xfrm>
                  <a:off x="4859646" y="4162554"/>
                  <a:ext cx="33591" cy="28762"/>
                </a:xfrm>
                <a:custGeom>
                  <a:avLst/>
                  <a:gdLst/>
                  <a:ahLst/>
                  <a:cxnLst/>
                  <a:rect l="l" t="t" r="r" b="b"/>
                  <a:pathLst>
                    <a:path w="4271" h="3657" extrusionOk="0">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1"/>
                <p:cNvSpPr/>
                <p:nvPr/>
              </p:nvSpPr>
              <p:spPr>
                <a:xfrm>
                  <a:off x="4874196" y="4172283"/>
                  <a:ext cx="9336" cy="9336"/>
                </a:xfrm>
                <a:custGeom>
                  <a:avLst/>
                  <a:gdLst/>
                  <a:ahLst/>
                  <a:cxnLst/>
                  <a:rect l="l" t="t" r="r" b="b"/>
                  <a:pathLst>
                    <a:path w="1187" h="1187" extrusionOk="0">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71" name="Google Shape;2071;p51"/>
            <p:cNvGrpSpPr/>
            <p:nvPr/>
          </p:nvGrpSpPr>
          <p:grpSpPr>
            <a:xfrm>
              <a:off x="3597785" y="3274438"/>
              <a:ext cx="855610" cy="1122100"/>
              <a:chOff x="3597785" y="3274438"/>
              <a:chExt cx="855610" cy="1122100"/>
            </a:xfrm>
          </p:grpSpPr>
          <p:grpSp>
            <p:nvGrpSpPr>
              <p:cNvPr id="2072" name="Google Shape;2072;p51"/>
              <p:cNvGrpSpPr/>
              <p:nvPr/>
            </p:nvGrpSpPr>
            <p:grpSpPr>
              <a:xfrm>
                <a:off x="3617857" y="3284717"/>
                <a:ext cx="826785" cy="1099165"/>
                <a:chOff x="3617857" y="3284717"/>
                <a:chExt cx="826785" cy="1099165"/>
              </a:xfrm>
            </p:grpSpPr>
            <p:sp>
              <p:nvSpPr>
                <p:cNvPr id="2073" name="Google Shape;2073;p51"/>
                <p:cNvSpPr/>
                <p:nvPr/>
              </p:nvSpPr>
              <p:spPr>
                <a:xfrm>
                  <a:off x="4155028" y="3869354"/>
                  <a:ext cx="289613" cy="514528"/>
                </a:xfrm>
                <a:custGeom>
                  <a:avLst/>
                  <a:gdLst/>
                  <a:ahLst/>
                  <a:cxnLst/>
                  <a:rect l="l" t="t" r="r" b="b"/>
                  <a:pathLst>
                    <a:path w="36823" h="65420" fill="none" extrusionOk="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1"/>
                <p:cNvSpPr/>
                <p:nvPr/>
              </p:nvSpPr>
              <p:spPr>
                <a:xfrm>
                  <a:off x="3617857" y="3284717"/>
                  <a:ext cx="662957" cy="685970"/>
                </a:xfrm>
                <a:custGeom>
                  <a:avLst/>
                  <a:gdLst/>
                  <a:ahLst/>
                  <a:cxnLst/>
                  <a:rect l="l" t="t" r="r" b="b"/>
                  <a:pathLst>
                    <a:path w="84292" h="87218" fill="none" extrusionOk="0">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1"/>
                <p:cNvSpPr/>
                <p:nvPr/>
              </p:nvSpPr>
              <p:spPr>
                <a:xfrm>
                  <a:off x="4230666" y="3943372"/>
                  <a:ext cx="15612" cy="77934"/>
                </a:xfrm>
                <a:custGeom>
                  <a:avLst/>
                  <a:gdLst/>
                  <a:ahLst/>
                  <a:cxnLst/>
                  <a:rect l="l" t="t" r="r" b="b"/>
                  <a:pathLst>
                    <a:path w="1985" h="9909" fill="none" extrusionOk="0">
                      <a:moveTo>
                        <a:pt x="1984" y="9908"/>
                      </a:moveTo>
                      <a:lnTo>
                        <a:pt x="0"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51"/>
                <p:cNvSpPr/>
                <p:nvPr/>
              </p:nvSpPr>
              <p:spPr>
                <a:xfrm>
                  <a:off x="4230666" y="3902843"/>
                  <a:ext cx="138817" cy="116937"/>
                </a:xfrm>
                <a:custGeom>
                  <a:avLst/>
                  <a:gdLst/>
                  <a:ahLst/>
                  <a:cxnLst/>
                  <a:rect l="l" t="t" r="r" b="b"/>
                  <a:pathLst>
                    <a:path w="17650" h="14868" fill="none" extrusionOk="0">
                      <a:moveTo>
                        <a:pt x="11952" y="14868"/>
                      </a:moveTo>
                      <a:lnTo>
                        <a:pt x="0" y="4670"/>
                      </a:lnTo>
                      <a:lnTo>
                        <a:pt x="9702" y="1"/>
                      </a:lnTo>
                      <a:lnTo>
                        <a:pt x="17649" y="7489"/>
                      </a:lnTo>
                      <a:close/>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51"/>
                <p:cNvSpPr/>
                <p:nvPr/>
              </p:nvSpPr>
              <p:spPr>
                <a:xfrm>
                  <a:off x="4234473" y="3939573"/>
                  <a:ext cx="143953" cy="22171"/>
                </a:xfrm>
                <a:custGeom>
                  <a:avLst/>
                  <a:gdLst/>
                  <a:ahLst/>
                  <a:cxnLst/>
                  <a:rect l="l" t="t" r="r" b="b"/>
                  <a:pathLst>
                    <a:path w="18303" h="2819" fill="none" extrusionOk="0">
                      <a:moveTo>
                        <a:pt x="0" y="0"/>
                      </a:moveTo>
                      <a:lnTo>
                        <a:pt x="18303" y="2819"/>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1"/>
                <p:cNvSpPr/>
                <p:nvPr/>
              </p:nvSpPr>
              <p:spPr>
                <a:xfrm>
                  <a:off x="4300405" y="4023579"/>
                  <a:ext cx="24264" cy="112650"/>
                </a:xfrm>
                <a:custGeom>
                  <a:avLst/>
                  <a:gdLst/>
                  <a:ahLst/>
                  <a:cxnLst/>
                  <a:rect l="l" t="t" r="r" b="b"/>
                  <a:pathLst>
                    <a:path w="3085" h="14323" fill="none" extrusionOk="0">
                      <a:moveTo>
                        <a:pt x="0" y="14323"/>
                      </a:moveTo>
                      <a:lnTo>
                        <a:pt x="3085"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1"/>
                <p:cNvSpPr/>
                <p:nvPr/>
              </p:nvSpPr>
              <p:spPr>
                <a:xfrm>
                  <a:off x="4324661" y="4019772"/>
                  <a:ext cx="40544" cy="140154"/>
                </a:xfrm>
                <a:custGeom>
                  <a:avLst/>
                  <a:gdLst/>
                  <a:ahLst/>
                  <a:cxnLst/>
                  <a:rect l="l" t="t" r="r" b="b"/>
                  <a:pathLst>
                    <a:path w="5155" h="17820" fill="none" extrusionOk="0">
                      <a:moveTo>
                        <a:pt x="1" y="1"/>
                      </a:moveTo>
                      <a:lnTo>
                        <a:pt x="5154" y="17819"/>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1"/>
                <p:cNvSpPr/>
                <p:nvPr/>
              </p:nvSpPr>
              <p:spPr>
                <a:xfrm>
                  <a:off x="4324661" y="4019772"/>
                  <a:ext cx="104282" cy="52522"/>
                </a:xfrm>
                <a:custGeom>
                  <a:avLst/>
                  <a:gdLst/>
                  <a:ahLst/>
                  <a:cxnLst/>
                  <a:rect l="l" t="t" r="r" b="b"/>
                  <a:pathLst>
                    <a:path w="13259" h="6678" fill="none" extrusionOk="0">
                      <a:moveTo>
                        <a:pt x="1" y="1"/>
                      </a:moveTo>
                      <a:lnTo>
                        <a:pt x="13259" y="6678"/>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1"/>
                <p:cNvSpPr/>
                <p:nvPr/>
              </p:nvSpPr>
              <p:spPr>
                <a:xfrm>
                  <a:off x="4328467" y="3989901"/>
                  <a:ext cx="113421" cy="29879"/>
                </a:xfrm>
                <a:custGeom>
                  <a:avLst/>
                  <a:gdLst/>
                  <a:ahLst/>
                  <a:cxnLst/>
                  <a:rect l="l" t="t" r="r" b="b"/>
                  <a:pathLst>
                    <a:path w="14421" h="3799" fill="none" extrusionOk="0">
                      <a:moveTo>
                        <a:pt x="14420" y="0"/>
                      </a:moveTo>
                      <a:lnTo>
                        <a:pt x="1" y="3799"/>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1"/>
                <p:cNvSpPr/>
                <p:nvPr/>
              </p:nvSpPr>
              <p:spPr>
                <a:xfrm>
                  <a:off x="4224193" y="4019772"/>
                  <a:ext cx="23886" cy="76975"/>
                </a:xfrm>
                <a:custGeom>
                  <a:avLst/>
                  <a:gdLst/>
                  <a:ahLst/>
                  <a:cxnLst/>
                  <a:rect l="l" t="t" r="r" b="b"/>
                  <a:pathLst>
                    <a:path w="3037" h="9787" fill="none" extrusionOk="0">
                      <a:moveTo>
                        <a:pt x="1" y="9787"/>
                      </a:moveTo>
                      <a:lnTo>
                        <a:pt x="3037"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1"/>
                <p:cNvSpPr/>
                <p:nvPr/>
              </p:nvSpPr>
              <p:spPr>
                <a:xfrm>
                  <a:off x="4248071" y="4019772"/>
                  <a:ext cx="52342" cy="116457"/>
                </a:xfrm>
                <a:custGeom>
                  <a:avLst/>
                  <a:gdLst/>
                  <a:ahLst/>
                  <a:cxnLst/>
                  <a:rect l="l" t="t" r="r" b="b"/>
                  <a:pathLst>
                    <a:path w="6655" h="14807" fill="none" extrusionOk="0">
                      <a:moveTo>
                        <a:pt x="1" y="1"/>
                      </a:moveTo>
                      <a:lnTo>
                        <a:pt x="6654" y="14807"/>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1"/>
                <p:cNvSpPr/>
                <p:nvPr/>
              </p:nvSpPr>
              <p:spPr>
                <a:xfrm>
                  <a:off x="4300405" y="4138982"/>
                  <a:ext cx="6567" cy="119029"/>
                </a:xfrm>
                <a:custGeom>
                  <a:avLst/>
                  <a:gdLst/>
                  <a:ahLst/>
                  <a:cxnLst/>
                  <a:rect l="l" t="t" r="r" b="b"/>
                  <a:pathLst>
                    <a:path w="835" h="15134" fill="none" extrusionOk="0">
                      <a:moveTo>
                        <a:pt x="0" y="1"/>
                      </a:moveTo>
                      <a:lnTo>
                        <a:pt x="835" y="15134"/>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1"/>
                <p:cNvSpPr/>
                <p:nvPr/>
              </p:nvSpPr>
              <p:spPr>
                <a:xfrm>
                  <a:off x="4219726" y="4200164"/>
                  <a:ext cx="85343" cy="60513"/>
                </a:xfrm>
                <a:custGeom>
                  <a:avLst/>
                  <a:gdLst/>
                  <a:ahLst/>
                  <a:cxnLst/>
                  <a:rect l="l" t="t" r="r" b="b"/>
                  <a:pathLst>
                    <a:path w="10851" h="7694" fill="none" extrusionOk="0">
                      <a:moveTo>
                        <a:pt x="0" y="0"/>
                      </a:moveTo>
                      <a:lnTo>
                        <a:pt x="10851" y="7694"/>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1"/>
                <p:cNvSpPr/>
                <p:nvPr/>
              </p:nvSpPr>
              <p:spPr>
                <a:xfrm>
                  <a:off x="4223430" y="4137275"/>
                  <a:ext cx="81930" cy="15132"/>
                </a:xfrm>
                <a:custGeom>
                  <a:avLst/>
                  <a:gdLst/>
                  <a:ahLst/>
                  <a:cxnLst/>
                  <a:rect l="l" t="t" r="r" b="b"/>
                  <a:pathLst>
                    <a:path w="10417" h="1924" fill="none" extrusionOk="0">
                      <a:moveTo>
                        <a:pt x="1" y="1923"/>
                      </a:moveTo>
                      <a:lnTo>
                        <a:pt x="10416"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1"/>
                <p:cNvSpPr/>
                <p:nvPr/>
              </p:nvSpPr>
              <p:spPr>
                <a:xfrm>
                  <a:off x="4303638" y="4138982"/>
                  <a:ext cx="59947" cy="23894"/>
                </a:xfrm>
                <a:custGeom>
                  <a:avLst/>
                  <a:gdLst/>
                  <a:ahLst/>
                  <a:cxnLst/>
                  <a:rect l="l" t="t" r="r" b="b"/>
                  <a:pathLst>
                    <a:path w="7622" h="3038" fill="none" extrusionOk="0">
                      <a:moveTo>
                        <a:pt x="7621" y="3037"/>
                      </a:moveTo>
                      <a:lnTo>
                        <a:pt x="0"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1"/>
                <p:cNvSpPr/>
                <p:nvPr/>
              </p:nvSpPr>
              <p:spPr>
                <a:xfrm>
                  <a:off x="4201644" y="4267237"/>
                  <a:ext cx="39970" cy="77164"/>
                </a:xfrm>
                <a:custGeom>
                  <a:avLst/>
                  <a:gdLst/>
                  <a:ahLst/>
                  <a:cxnLst/>
                  <a:rect l="l" t="t" r="r" b="b"/>
                  <a:pathLst>
                    <a:path w="5082" h="9811" fill="none" extrusionOk="0">
                      <a:moveTo>
                        <a:pt x="1" y="0"/>
                      </a:moveTo>
                      <a:lnTo>
                        <a:pt x="5081" y="981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1"/>
                <p:cNvSpPr/>
                <p:nvPr/>
              </p:nvSpPr>
              <p:spPr>
                <a:xfrm>
                  <a:off x="4203831" y="4258003"/>
                  <a:ext cx="103142" cy="9241"/>
                </a:xfrm>
                <a:custGeom>
                  <a:avLst/>
                  <a:gdLst/>
                  <a:ahLst/>
                  <a:cxnLst/>
                  <a:rect l="l" t="t" r="r" b="b"/>
                  <a:pathLst>
                    <a:path w="13114" h="1175" fill="none" extrusionOk="0">
                      <a:moveTo>
                        <a:pt x="1" y="1174"/>
                      </a:moveTo>
                      <a:lnTo>
                        <a:pt x="13114"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1"/>
                <p:cNvSpPr/>
                <p:nvPr/>
              </p:nvSpPr>
              <p:spPr>
                <a:xfrm>
                  <a:off x="4179001" y="3943372"/>
                  <a:ext cx="51673" cy="104951"/>
                </a:xfrm>
                <a:custGeom>
                  <a:avLst/>
                  <a:gdLst/>
                  <a:ahLst/>
                  <a:cxnLst/>
                  <a:rect l="l" t="t" r="r" b="b"/>
                  <a:pathLst>
                    <a:path w="6570" h="13344" fill="none" extrusionOk="0">
                      <a:moveTo>
                        <a:pt x="1" y="13344"/>
                      </a:moveTo>
                      <a:lnTo>
                        <a:pt x="6569"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1"/>
                <p:cNvSpPr/>
                <p:nvPr/>
              </p:nvSpPr>
              <p:spPr>
                <a:xfrm>
                  <a:off x="4248071" y="4019772"/>
                  <a:ext cx="76597" cy="8"/>
                </a:xfrm>
                <a:custGeom>
                  <a:avLst/>
                  <a:gdLst/>
                  <a:ahLst/>
                  <a:cxnLst/>
                  <a:rect l="l" t="t" r="r" b="b"/>
                  <a:pathLst>
                    <a:path w="9739" h="1" fill="none" extrusionOk="0">
                      <a:moveTo>
                        <a:pt x="1" y="1"/>
                      </a:moveTo>
                      <a:lnTo>
                        <a:pt x="9739"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1"/>
                <p:cNvSpPr/>
                <p:nvPr/>
              </p:nvSpPr>
              <p:spPr>
                <a:xfrm>
                  <a:off x="4219529" y="4138982"/>
                  <a:ext cx="84116" cy="63282"/>
                </a:xfrm>
                <a:custGeom>
                  <a:avLst/>
                  <a:gdLst/>
                  <a:ahLst/>
                  <a:cxnLst/>
                  <a:rect l="l" t="t" r="r" b="b"/>
                  <a:pathLst>
                    <a:path w="10695" h="8046" fill="none" extrusionOk="0">
                      <a:moveTo>
                        <a:pt x="1" y="8045"/>
                      </a:moveTo>
                      <a:lnTo>
                        <a:pt x="10694"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1"/>
                <p:cNvSpPr/>
                <p:nvPr/>
              </p:nvSpPr>
              <p:spPr>
                <a:xfrm>
                  <a:off x="3654964" y="3289853"/>
                  <a:ext cx="46820" cy="63848"/>
                </a:xfrm>
                <a:custGeom>
                  <a:avLst/>
                  <a:gdLst/>
                  <a:ahLst/>
                  <a:cxnLst/>
                  <a:rect l="l" t="t" r="r" b="b"/>
                  <a:pathLst>
                    <a:path w="5953" h="8118" fill="none" extrusionOk="0">
                      <a:moveTo>
                        <a:pt x="1" y="0"/>
                      </a:moveTo>
                      <a:lnTo>
                        <a:pt x="5952" y="8117"/>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1"/>
                <p:cNvSpPr/>
                <p:nvPr/>
              </p:nvSpPr>
              <p:spPr>
                <a:xfrm>
                  <a:off x="3619760" y="3353693"/>
                  <a:ext cx="85736" cy="36730"/>
                </a:xfrm>
                <a:custGeom>
                  <a:avLst/>
                  <a:gdLst/>
                  <a:ahLst/>
                  <a:cxnLst/>
                  <a:rect l="l" t="t" r="r" b="b"/>
                  <a:pathLst>
                    <a:path w="10901" h="4670" fill="none" extrusionOk="0">
                      <a:moveTo>
                        <a:pt x="1" y="4670"/>
                      </a:moveTo>
                      <a:lnTo>
                        <a:pt x="10900"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1"/>
                <p:cNvSpPr/>
                <p:nvPr/>
              </p:nvSpPr>
              <p:spPr>
                <a:xfrm>
                  <a:off x="3703011" y="3354739"/>
                  <a:ext cx="70415" cy="79350"/>
                </a:xfrm>
                <a:custGeom>
                  <a:avLst/>
                  <a:gdLst/>
                  <a:ahLst/>
                  <a:cxnLst/>
                  <a:rect l="l" t="t" r="r" b="b"/>
                  <a:pathLst>
                    <a:path w="8953" h="10089" fill="none" extrusionOk="0">
                      <a:moveTo>
                        <a:pt x="1" y="0"/>
                      </a:moveTo>
                      <a:lnTo>
                        <a:pt x="8952" y="10089"/>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1"/>
                <p:cNvSpPr/>
                <p:nvPr/>
              </p:nvSpPr>
              <p:spPr>
                <a:xfrm>
                  <a:off x="3779884" y="3366443"/>
                  <a:ext cx="34449" cy="67647"/>
                </a:xfrm>
                <a:custGeom>
                  <a:avLst/>
                  <a:gdLst/>
                  <a:ahLst/>
                  <a:cxnLst/>
                  <a:rect l="l" t="t" r="r" b="b"/>
                  <a:pathLst>
                    <a:path w="4380" h="8601" fill="none" extrusionOk="0">
                      <a:moveTo>
                        <a:pt x="1" y="8601"/>
                      </a:moveTo>
                      <a:lnTo>
                        <a:pt x="4380"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1"/>
                <p:cNvSpPr/>
                <p:nvPr/>
              </p:nvSpPr>
              <p:spPr>
                <a:xfrm>
                  <a:off x="3701776" y="3353693"/>
                  <a:ext cx="116363" cy="12757"/>
                </a:xfrm>
                <a:custGeom>
                  <a:avLst/>
                  <a:gdLst/>
                  <a:ahLst/>
                  <a:cxnLst/>
                  <a:rect l="l" t="t" r="r" b="b"/>
                  <a:pathLst>
                    <a:path w="14795" h="1622" fill="none" extrusionOk="0">
                      <a:moveTo>
                        <a:pt x="14795" y="1621"/>
                      </a:moveTo>
                      <a:lnTo>
                        <a:pt x="0"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1"/>
                <p:cNvSpPr/>
                <p:nvPr/>
              </p:nvSpPr>
              <p:spPr>
                <a:xfrm>
                  <a:off x="3701776" y="3313063"/>
                  <a:ext cx="227204" cy="40638"/>
                </a:xfrm>
                <a:custGeom>
                  <a:avLst/>
                  <a:gdLst/>
                  <a:ahLst/>
                  <a:cxnLst/>
                  <a:rect l="l" t="t" r="r" b="b"/>
                  <a:pathLst>
                    <a:path w="28888" h="5167" fill="none" extrusionOk="0">
                      <a:moveTo>
                        <a:pt x="28887" y="1"/>
                      </a:moveTo>
                      <a:lnTo>
                        <a:pt x="0" y="5166"/>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1"/>
                <p:cNvSpPr/>
                <p:nvPr/>
              </p:nvSpPr>
              <p:spPr>
                <a:xfrm>
                  <a:off x="3888633" y="3313063"/>
                  <a:ext cx="40347" cy="114467"/>
                </a:xfrm>
                <a:custGeom>
                  <a:avLst/>
                  <a:gdLst/>
                  <a:ahLst/>
                  <a:cxnLst/>
                  <a:rect l="l" t="t" r="r" b="b"/>
                  <a:pathLst>
                    <a:path w="5130" h="14554" fill="none" extrusionOk="0">
                      <a:moveTo>
                        <a:pt x="5129" y="1"/>
                      </a:moveTo>
                      <a:lnTo>
                        <a:pt x="0" y="14553"/>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1"/>
                <p:cNvSpPr/>
                <p:nvPr/>
              </p:nvSpPr>
              <p:spPr>
                <a:xfrm>
                  <a:off x="3814325" y="3366443"/>
                  <a:ext cx="74316" cy="61087"/>
                </a:xfrm>
                <a:custGeom>
                  <a:avLst/>
                  <a:gdLst/>
                  <a:ahLst/>
                  <a:cxnLst/>
                  <a:rect l="l" t="t" r="r" b="b"/>
                  <a:pathLst>
                    <a:path w="9449" h="7767" fill="none" extrusionOk="0">
                      <a:moveTo>
                        <a:pt x="1" y="0"/>
                      </a:moveTo>
                      <a:lnTo>
                        <a:pt x="9448" y="7766"/>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1"/>
                <p:cNvSpPr/>
                <p:nvPr/>
              </p:nvSpPr>
              <p:spPr>
                <a:xfrm>
                  <a:off x="3838399" y="3427522"/>
                  <a:ext cx="50242" cy="67749"/>
                </a:xfrm>
                <a:custGeom>
                  <a:avLst/>
                  <a:gdLst/>
                  <a:ahLst/>
                  <a:cxnLst/>
                  <a:rect l="l" t="t" r="r" b="b"/>
                  <a:pathLst>
                    <a:path w="6388" h="8614" fill="none" extrusionOk="0">
                      <a:moveTo>
                        <a:pt x="0" y="8613"/>
                      </a:moveTo>
                      <a:lnTo>
                        <a:pt x="6387"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1"/>
                <p:cNvSpPr/>
                <p:nvPr/>
              </p:nvSpPr>
              <p:spPr>
                <a:xfrm>
                  <a:off x="3814325" y="3313063"/>
                  <a:ext cx="114656" cy="53388"/>
                </a:xfrm>
                <a:custGeom>
                  <a:avLst/>
                  <a:gdLst/>
                  <a:ahLst/>
                  <a:cxnLst/>
                  <a:rect l="l" t="t" r="r" b="b"/>
                  <a:pathLst>
                    <a:path w="14578" h="6788" fill="none" extrusionOk="0">
                      <a:moveTo>
                        <a:pt x="1" y="6787"/>
                      </a:moveTo>
                      <a:lnTo>
                        <a:pt x="14577"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1"/>
                <p:cNvSpPr/>
                <p:nvPr/>
              </p:nvSpPr>
              <p:spPr>
                <a:xfrm>
                  <a:off x="3888633" y="3427522"/>
                  <a:ext cx="55377" cy="76212"/>
                </a:xfrm>
                <a:custGeom>
                  <a:avLst/>
                  <a:gdLst/>
                  <a:ahLst/>
                  <a:cxnLst/>
                  <a:rect l="l" t="t" r="r" b="b"/>
                  <a:pathLst>
                    <a:path w="7041" h="9690" fill="none" extrusionOk="0">
                      <a:moveTo>
                        <a:pt x="0" y="0"/>
                      </a:moveTo>
                      <a:lnTo>
                        <a:pt x="7041" y="969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1"/>
                <p:cNvSpPr/>
                <p:nvPr/>
              </p:nvSpPr>
              <p:spPr>
                <a:xfrm>
                  <a:off x="3944003" y="3406208"/>
                  <a:ext cx="40631" cy="97526"/>
                </a:xfrm>
                <a:custGeom>
                  <a:avLst/>
                  <a:gdLst/>
                  <a:ahLst/>
                  <a:cxnLst/>
                  <a:rect l="l" t="t" r="r" b="b"/>
                  <a:pathLst>
                    <a:path w="5166" h="12400" fill="none" extrusionOk="0">
                      <a:moveTo>
                        <a:pt x="1" y="12400"/>
                      </a:moveTo>
                      <a:lnTo>
                        <a:pt x="5166"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1"/>
                <p:cNvSpPr/>
                <p:nvPr/>
              </p:nvSpPr>
              <p:spPr>
                <a:xfrm>
                  <a:off x="3984625" y="3357500"/>
                  <a:ext cx="55291" cy="48716"/>
                </a:xfrm>
                <a:custGeom>
                  <a:avLst/>
                  <a:gdLst/>
                  <a:ahLst/>
                  <a:cxnLst/>
                  <a:rect l="l" t="t" r="r" b="b"/>
                  <a:pathLst>
                    <a:path w="7030" h="6194" fill="none" extrusionOk="0">
                      <a:moveTo>
                        <a:pt x="1" y="6194"/>
                      </a:moveTo>
                      <a:lnTo>
                        <a:pt x="7029"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1"/>
                <p:cNvSpPr/>
                <p:nvPr/>
              </p:nvSpPr>
              <p:spPr>
                <a:xfrm>
                  <a:off x="3888633" y="3406208"/>
                  <a:ext cx="96000" cy="21322"/>
                </a:xfrm>
                <a:custGeom>
                  <a:avLst/>
                  <a:gdLst/>
                  <a:ahLst/>
                  <a:cxnLst/>
                  <a:rect l="l" t="t" r="r" b="b"/>
                  <a:pathLst>
                    <a:path w="12206" h="2711" fill="none" extrusionOk="0">
                      <a:moveTo>
                        <a:pt x="0" y="2710"/>
                      </a:moveTo>
                      <a:lnTo>
                        <a:pt x="12206"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1"/>
                <p:cNvSpPr/>
                <p:nvPr/>
              </p:nvSpPr>
              <p:spPr>
                <a:xfrm>
                  <a:off x="3984625" y="3406208"/>
                  <a:ext cx="42251" cy="136348"/>
                </a:xfrm>
                <a:custGeom>
                  <a:avLst/>
                  <a:gdLst/>
                  <a:ahLst/>
                  <a:cxnLst/>
                  <a:rect l="l" t="t" r="r" b="b"/>
                  <a:pathLst>
                    <a:path w="5372" h="17336" fill="none" extrusionOk="0">
                      <a:moveTo>
                        <a:pt x="1" y="1"/>
                      </a:moveTo>
                      <a:lnTo>
                        <a:pt x="5372" y="17335"/>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1"/>
                <p:cNvSpPr/>
                <p:nvPr/>
              </p:nvSpPr>
              <p:spPr>
                <a:xfrm>
                  <a:off x="4026868" y="3427522"/>
                  <a:ext cx="35597" cy="115033"/>
                </a:xfrm>
                <a:custGeom>
                  <a:avLst/>
                  <a:gdLst/>
                  <a:ahLst/>
                  <a:cxnLst/>
                  <a:rect l="l" t="t" r="r" b="b"/>
                  <a:pathLst>
                    <a:path w="4526" h="14626" fill="none" extrusionOk="0">
                      <a:moveTo>
                        <a:pt x="1" y="14625"/>
                      </a:moveTo>
                      <a:lnTo>
                        <a:pt x="4525"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1"/>
                <p:cNvSpPr/>
                <p:nvPr/>
              </p:nvSpPr>
              <p:spPr>
                <a:xfrm>
                  <a:off x="3876261" y="3542548"/>
                  <a:ext cx="150615" cy="52051"/>
                </a:xfrm>
                <a:custGeom>
                  <a:avLst/>
                  <a:gdLst/>
                  <a:ahLst/>
                  <a:cxnLst/>
                  <a:rect l="l" t="t" r="r" b="b"/>
                  <a:pathLst>
                    <a:path w="19150" h="6618" fill="none" extrusionOk="0">
                      <a:moveTo>
                        <a:pt x="1" y="6617"/>
                      </a:moveTo>
                      <a:lnTo>
                        <a:pt x="19150"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1"/>
                <p:cNvSpPr/>
                <p:nvPr/>
              </p:nvSpPr>
              <p:spPr>
                <a:xfrm>
                  <a:off x="4006702" y="3542548"/>
                  <a:ext cx="20174" cy="99044"/>
                </a:xfrm>
                <a:custGeom>
                  <a:avLst/>
                  <a:gdLst/>
                  <a:ahLst/>
                  <a:cxnLst/>
                  <a:rect l="l" t="t" r="r" b="b"/>
                  <a:pathLst>
                    <a:path w="2565" h="12593" fill="none" extrusionOk="0">
                      <a:moveTo>
                        <a:pt x="2565" y="0"/>
                      </a:moveTo>
                      <a:lnTo>
                        <a:pt x="0" y="12593"/>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1"/>
                <p:cNvSpPr/>
                <p:nvPr/>
              </p:nvSpPr>
              <p:spPr>
                <a:xfrm>
                  <a:off x="3912700" y="3641584"/>
                  <a:ext cx="97817" cy="41779"/>
                </a:xfrm>
                <a:custGeom>
                  <a:avLst/>
                  <a:gdLst/>
                  <a:ahLst/>
                  <a:cxnLst/>
                  <a:rect l="l" t="t" r="r" b="b"/>
                  <a:pathLst>
                    <a:path w="12437" h="5312" fill="none" extrusionOk="0">
                      <a:moveTo>
                        <a:pt x="1" y="5311"/>
                      </a:moveTo>
                      <a:lnTo>
                        <a:pt x="12436"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1"/>
                <p:cNvSpPr/>
                <p:nvPr/>
              </p:nvSpPr>
              <p:spPr>
                <a:xfrm>
                  <a:off x="3875601" y="3503726"/>
                  <a:ext cx="68410" cy="89158"/>
                </a:xfrm>
                <a:custGeom>
                  <a:avLst/>
                  <a:gdLst/>
                  <a:ahLst/>
                  <a:cxnLst/>
                  <a:rect l="l" t="t" r="r" b="b"/>
                  <a:pathLst>
                    <a:path w="8698" h="11336" fill="none" extrusionOk="0">
                      <a:moveTo>
                        <a:pt x="8698" y="1"/>
                      </a:moveTo>
                      <a:lnTo>
                        <a:pt x="0" y="11335"/>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1"/>
                <p:cNvSpPr/>
                <p:nvPr/>
              </p:nvSpPr>
              <p:spPr>
                <a:xfrm>
                  <a:off x="3944003" y="3503726"/>
                  <a:ext cx="89441" cy="36163"/>
                </a:xfrm>
                <a:custGeom>
                  <a:avLst/>
                  <a:gdLst/>
                  <a:ahLst/>
                  <a:cxnLst/>
                  <a:rect l="l" t="t" r="r" b="b"/>
                  <a:pathLst>
                    <a:path w="11372" h="4598" fill="none" extrusionOk="0">
                      <a:moveTo>
                        <a:pt x="1" y="1"/>
                      </a:moveTo>
                      <a:lnTo>
                        <a:pt x="11372" y="4598"/>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1"/>
                <p:cNvSpPr/>
                <p:nvPr/>
              </p:nvSpPr>
              <p:spPr>
                <a:xfrm>
                  <a:off x="4033436" y="3490599"/>
                  <a:ext cx="132824" cy="49290"/>
                </a:xfrm>
                <a:custGeom>
                  <a:avLst/>
                  <a:gdLst/>
                  <a:ahLst/>
                  <a:cxnLst/>
                  <a:rect l="l" t="t" r="r" b="b"/>
                  <a:pathLst>
                    <a:path w="16888" h="6267" fill="none" extrusionOk="0">
                      <a:moveTo>
                        <a:pt x="1" y="6267"/>
                      </a:moveTo>
                      <a:lnTo>
                        <a:pt x="16888"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1"/>
                <p:cNvSpPr/>
                <p:nvPr/>
              </p:nvSpPr>
              <p:spPr>
                <a:xfrm>
                  <a:off x="4166252" y="3490599"/>
                  <a:ext cx="73459" cy="95528"/>
                </a:xfrm>
                <a:custGeom>
                  <a:avLst/>
                  <a:gdLst/>
                  <a:ahLst/>
                  <a:cxnLst/>
                  <a:rect l="l" t="t" r="r" b="b"/>
                  <a:pathLst>
                    <a:path w="9340" h="12146" fill="none" extrusionOk="0">
                      <a:moveTo>
                        <a:pt x="1" y="0"/>
                      </a:moveTo>
                      <a:lnTo>
                        <a:pt x="9339" y="12146"/>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1"/>
                <p:cNvSpPr/>
                <p:nvPr/>
              </p:nvSpPr>
              <p:spPr>
                <a:xfrm>
                  <a:off x="4027726" y="3539882"/>
                  <a:ext cx="211985" cy="39970"/>
                </a:xfrm>
                <a:custGeom>
                  <a:avLst/>
                  <a:gdLst/>
                  <a:ahLst/>
                  <a:cxnLst/>
                  <a:rect l="l" t="t" r="r" b="b"/>
                  <a:pathLst>
                    <a:path w="26953" h="5082" fill="none" extrusionOk="0">
                      <a:moveTo>
                        <a:pt x="26952" y="5081"/>
                      </a:moveTo>
                      <a:lnTo>
                        <a:pt x="1"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1"/>
                <p:cNvSpPr/>
                <p:nvPr/>
              </p:nvSpPr>
              <p:spPr>
                <a:xfrm>
                  <a:off x="4027726" y="3539882"/>
                  <a:ext cx="99720" cy="174878"/>
                </a:xfrm>
                <a:custGeom>
                  <a:avLst/>
                  <a:gdLst/>
                  <a:ahLst/>
                  <a:cxnLst/>
                  <a:rect l="l" t="t" r="r" b="b"/>
                  <a:pathLst>
                    <a:path w="12679" h="22235" fill="none" extrusionOk="0">
                      <a:moveTo>
                        <a:pt x="1" y="1"/>
                      </a:moveTo>
                      <a:lnTo>
                        <a:pt x="12678" y="22234"/>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1"/>
                <p:cNvSpPr/>
                <p:nvPr/>
              </p:nvSpPr>
              <p:spPr>
                <a:xfrm>
                  <a:off x="4027726" y="3539882"/>
                  <a:ext cx="159754" cy="111707"/>
                </a:xfrm>
                <a:custGeom>
                  <a:avLst/>
                  <a:gdLst/>
                  <a:ahLst/>
                  <a:cxnLst/>
                  <a:rect l="l" t="t" r="r" b="b"/>
                  <a:pathLst>
                    <a:path w="20312" h="14203" fill="none" extrusionOk="0">
                      <a:moveTo>
                        <a:pt x="1" y="1"/>
                      </a:moveTo>
                      <a:lnTo>
                        <a:pt x="20311" y="14202"/>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1"/>
                <p:cNvSpPr/>
                <p:nvPr/>
              </p:nvSpPr>
              <p:spPr>
                <a:xfrm>
                  <a:off x="4006702" y="3641584"/>
                  <a:ext cx="120743" cy="73176"/>
                </a:xfrm>
                <a:custGeom>
                  <a:avLst/>
                  <a:gdLst/>
                  <a:ahLst/>
                  <a:cxnLst/>
                  <a:rect l="l" t="t" r="r" b="b"/>
                  <a:pathLst>
                    <a:path w="15352" h="9304" fill="none" extrusionOk="0">
                      <a:moveTo>
                        <a:pt x="0" y="1"/>
                      </a:moveTo>
                      <a:lnTo>
                        <a:pt x="15351" y="9303"/>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1"/>
                <p:cNvSpPr/>
                <p:nvPr/>
              </p:nvSpPr>
              <p:spPr>
                <a:xfrm>
                  <a:off x="4006702" y="3641584"/>
                  <a:ext cx="39773" cy="140249"/>
                </a:xfrm>
                <a:custGeom>
                  <a:avLst/>
                  <a:gdLst/>
                  <a:ahLst/>
                  <a:cxnLst/>
                  <a:rect l="l" t="t" r="r" b="b"/>
                  <a:pathLst>
                    <a:path w="5057" h="17832" fill="none" extrusionOk="0">
                      <a:moveTo>
                        <a:pt x="5057" y="17832"/>
                      </a:moveTo>
                      <a:lnTo>
                        <a:pt x="0"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1"/>
                <p:cNvSpPr/>
                <p:nvPr/>
              </p:nvSpPr>
              <p:spPr>
                <a:xfrm>
                  <a:off x="3996423" y="3784585"/>
                  <a:ext cx="51862" cy="10280"/>
                </a:xfrm>
                <a:custGeom>
                  <a:avLst/>
                  <a:gdLst/>
                  <a:ahLst/>
                  <a:cxnLst/>
                  <a:rect l="l" t="t" r="r" b="b"/>
                  <a:pathLst>
                    <a:path w="6594" h="1307" fill="none" extrusionOk="0">
                      <a:moveTo>
                        <a:pt x="1" y="1307"/>
                      </a:moveTo>
                      <a:lnTo>
                        <a:pt x="6594"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51"/>
                <p:cNvSpPr/>
                <p:nvPr/>
              </p:nvSpPr>
              <p:spPr>
                <a:xfrm>
                  <a:off x="4048277" y="3784585"/>
                  <a:ext cx="47583" cy="68890"/>
                </a:xfrm>
                <a:custGeom>
                  <a:avLst/>
                  <a:gdLst/>
                  <a:ahLst/>
                  <a:cxnLst/>
                  <a:rect l="l" t="t" r="r" b="b"/>
                  <a:pathLst>
                    <a:path w="6050" h="8759" fill="none" extrusionOk="0">
                      <a:moveTo>
                        <a:pt x="1" y="0"/>
                      </a:moveTo>
                      <a:lnTo>
                        <a:pt x="6049" y="8758"/>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51"/>
                <p:cNvSpPr/>
                <p:nvPr/>
              </p:nvSpPr>
              <p:spPr>
                <a:xfrm>
                  <a:off x="4095947" y="3788392"/>
                  <a:ext cx="10280" cy="64894"/>
                </a:xfrm>
                <a:custGeom>
                  <a:avLst/>
                  <a:gdLst/>
                  <a:ahLst/>
                  <a:cxnLst/>
                  <a:rect l="l" t="t" r="r" b="b"/>
                  <a:pathLst>
                    <a:path w="1307" h="8251" fill="none" extrusionOk="0">
                      <a:moveTo>
                        <a:pt x="0" y="8250"/>
                      </a:moveTo>
                      <a:lnTo>
                        <a:pt x="1307" y="0"/>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51"/>
                <p:cNvSpPr/>
                <p:nvPr/>
              </p:nvSpPr>
              <p:spPr>
                <a:xfrm>
                  <a:off x="4095852" y="3853467"/>
                  <a:ext cx="45672" cy="15895"/>
                </a:xfrm>
                <a:custGeom>
                  <a:avLst/>
                  <a:gdLst/>
                  <a:ahLst/>
                  <a:cxnLst/>
                  <a:rect l="l" t="t" r="r" b="b"/>
                  <a:pathLst>
                    <a:path w="5807" h="2021" fill="none" extrusionOk="0">
                      <a:moveTo>
                        <a:pt x="0" y="0"/>
                      </a:moveTo>
                      <a:lnTo>
                        <a:pt x="5807" y="202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51"/>
                <p:cNvSpPr/>
                <p:nvPr/>
              </p:nvSpPr>
              <p:spPr>
                <a:xfrm>
                  <a:off x="4138567" y="3868308"/>
                  <a:ext cx="16469" cy="101710"/>
                </a:xfrm>
                <a:custGeom>
                  <a:avLst/>
                  <a:gdLst/>
                  <a:ahLst/>
                  <a:cxnLst/>
                  <a:rect l="l" t="t" r="r" b="b"/>
                  <a:pathLst>
                    <a:path w="2094" h="12932" fill="none" extrusionOk="0">
                      <a:moveTo>
                        <a:pt x="1" y="1"/>
                      </a:moveTo>
                      <a:lnTo>
                        <a:pt x="2093" y="12932"/>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1"/>
                <p:cNvSpPr/>
                <p:nvPr/>
              </p:nvSpPr>
              <p:spPr>
                <a:xfrm>
                  <a:off x="3875601" y="3592876"/>
                  <a:ext cx="131110" cy="48716"/>
                </a:xfrm>
                <a:custGeom>
                  <a:avLst/>
                  <a:gdLst/>
                  <a:ahLst/>
                  <a:cxnLst/>
                  <a:rect l="l" t="t" r="r" b="b"/>
                  <a:pathLst>
                    <a:path w="16670" h="6194" fill="none" extrusionOk="0">
                      <a:moveTo>
                        <a:pt x="0" y="0"/>
                      </a:moveTo>
                      <a:lnTo>
                        <a:pt x="16669" y="6194"/>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51"/>
                <p:cNvSpPr/>
                <p:nvPr/>
              </p:nvSpPr>
              <p:spPr>
                <a:xfrm>
                  <a:off x="4164828" y="3394410"/>
                  <a:ext cx="26458" cy="93153"/>
                </a:xfrm>
                <a:custGeom>
                  <a:avLst/>
                  <a:gdLst/>
                  <a:ahLst/>
                  <a:cxnLst/>
                  <a:rect l="l" t="t" r="r" b="b"/>
                  <a:pathLst>
                    <a:path w="3364" h="11844" fill="none" extrusionOk="0">
                      <a:moveTo>
                        <a:pt x="0" y="11843"/>
                      </a:moveTo>
                      <a:lnTo>
                        <a:pt x="3363" y="1"/>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51"/>
                <p:cNvSpPr/>
                <p:nvPr/>
              </p:nvSpPr>
              <p:spPr>
                <a:xfrm>
                  <a:off x="4191278" y="3394410"/>
                  <a:ext cx="86586" cy="52719"/>
                </a:xfrm>
                <a:custGeom>
                  <a:avLst/>
                  <a:gdLst/>
                  <a:ahLst/>
                  <a:cxnLst/>
                  <a:rect l="l" t="t" r="r" b="b"/>
                  <a:pathLst>
                    <a:path w="11009" h="6703" fill="none" extrusionOk="0">
                      <a:moveTo>
                        <a:pt x="0" y="1"/>
                      </a:moveTo>
                      <a:lnTo>
                        <a:pt x="11008" y="6702"/>
                      </a:lnTo>
                    </a:path>
                  </a:pathLst>
                </a:custGeom>
                <a:solidFill>
                  <a:schemeClr val="dk1"/>
                </a:solid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9" name="Google Shape;2129;p51"/>
              <p:cNvGrpSpPr/>
              <p:nvPr/>
            </p:nvGrpSpPr>
            <p:grpSpPr>
              <a:xfrm>
                <a:off x="4180904" y="4251758"/>
                <a:ext cx="37783" cy="32420"/>
                <a:chOff x="4180904" y="4251758"/>
                <a:chExt cx="37783" cy="32420"/>
              </a:xfrm>
            </p:grpSpPr>
            <p:sp>
              <p:nvSpPr>
                <p:cNvPr id="2130" name="Google Shape;2130;p51"/>
                <p:cNvSpPr/>
                <p:nvPr/>
              </p:nvSpPr>
              <p:spPr>
                <a:xfrm>
                  <a:off x="4180904" y="4251758"/>
                  <a:ext cx="37783" cy="32420"/>
                </a:xfrm>
                <a:custGeom>
                  <a:avLst/>
                  <a:gdLst/>
                  <a:ahLst/>
                  <a:cxnLst/>
                  <a:rect l="l" t="t" r="r" b="b"/>
                  <a:pathLst>
                    <a:path w="4804" h="4122" extrusionOk="0">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1"/>
                <p:cNvSpPr/>
                <p:nvPr/>
              </p:nvSpPr>
              <p:spPr>
                <a:xfrm>
                  <a:off x="4196037" y="426143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2" name="Google Shape;2132;p51"/>
              <p:cNvGrpSpPr/>
              <p:nvPr/>
            </p:nvGrpSpPr>
            <p:grpSpPr>
              <a:xfrm>
                <a:off x="4201644" y="4081324"/>
                <a:ext cx="37783" cy="32364"/>
                <a:chOff x="4201644" y="4081324"/>
                <a:chExt cx="37783" cy="32364"/>
              </a:xfrm>
            </p:grpSpPr>
            <p:sp>
              <p:nvSpPr>
                <p:cNvPr id="2133" name="Google Shape;2133;p51"/>
                <p:cNvSpPr/>
                <p:nvPr/>
              </p:nvSpPr>
              <p:spPr>
                <a:xfrm>
                  <a:off x="4201644" y="4081324"/>
                  <a:ext cx="37783" cy="32364"/>
                </a:xfrm>
                <a:custGeom>
                  <a:avLst/>
                  <a:gdLst/>
                  <a:ahLst/>
                  <a:cxnLst/>
                  <a:rect l="l" t="t" r="r" b="b"/>
                  <a:pathLst>
                    <a:path w="4804" h="4115" extrusionOk="0">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1"/>
                <p:cNvSpPr/>
                <p:nvPr/>
              </p:nvSpPr>
              <p:spPr>
                <a:xfrm>
                  <a:off x="4214582" y="4091037"/>
                  <a:ext cx="15235" cy="13040"/>
                </a:xfrm>
                <a:custGeom>
                  <a:avLst/>
                  <a:gdLst/>
                  <a:ahLst/>
                  <a:cxnLst/>
                  <a:rect l="l" t="t" r="r" b="b"/>
                  <a:pathLst>
                    <a:path w="1937" h="1658" extrusionOk="0">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5" name="Google Shape;2135;p51"/>
              <p:cNvGrpSpPr/>
              <p:nvPr/>
            </p:nvGrpSpPr>
            <p:grpSpPr>
              <a:xfrm>
                <a:off x="4284416" y="3887428"/>
                <a:ext cx="37783" cy="32451"/>
                <a:chOff x="4284416" y="3887428"/>
                <a:chExt cx="37783" cy="32451"/>
              </a:xfrm>
            </p:grpSpPr>
            <p:sp>
              <p:nvSpPr>
                <p:cNvPr id="2136" name="Google Shape;2136;p51"/>
                <p:cNvSpPr/>
                <p:nvPr/>
              </p:nvSpPr>
              <p:spPr>
                <a:xfrm>
                  <a:off x="4284416" y="3887428"/>
                  <a:ext cx="37783" cy="32451"/>
                </a:xfrm>
                <a:custGeom>
                  <a:avLst/>
                  <a:gdLst/>
                  <a:ahLst/>
                  <a:cxnLst/>
                  <a:rect l="l" t="t" r="r" b="b"/>
                  <a:pathLst>
                    <a:path w="4804" h="4126" extrusionOk="0">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1"/>
                <p:cNvSpPr/>
                <p:nvPr/>
              </p:nvSpPr>
              <p:spPr>
                <a:xfrm>
                  <a:off x="4299548" y="3897039"/>
                  <a:ext cx="13040" cy="13048"/>
                </a:xfrm>
                <a:custGeom>
                  <a:avLst/>
                  <a:gdLst/>
                  <a:ahLst/>
                  <a:cxnLst/>
                  <a:rect l="l" t="t" r="r" b="b"/>
                  <a:pathLst>
                    <a:path w="1658" h="1659" extrusionOk="0">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8" name="Google Shape;2138;p51"/>
              <p:cNvGrpSpPr/>
              <p:nvPr/>
            </p:nvGrpSpPr>
            <p:grpSpPr>
              <a:xfrm>
                <a:off x="4223721" y="3860404"/>
                <a:ext cx="37870" cy="32364"/>
                <a:chOff x="4223721" y="3860404"/>
                <a:chExt cx="37870" cy="32364"/>
              </a:xfrm>
            </p:grpSpPr>
            <p:sp>
              <p:nvSpPr>
                <p:cNvPr id="2139" name="Google Shape;2139;p51"/>
                <p:cNvSpPr/>
                <p:nvPr/>
              </p:nvSpPr>
              <p:spPr>
                <a:xfrm>
                  <a:off x="4223721" y="3860404"/>
                  <a:ext cx="37870" cy="32364"/>
                </a:xfrm>
                <a:custGeom>
                  <a:avLst/>
                  <a:gdLst/>
                  <a:ahLst/>
                  <a:cxnLst/>
                  <a:rect l="l" t="t" r="r" b="b"/>
                  <a:pathLst>
                    <a:path w="4815" h="4115" extrusionOk="0">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1"/>
                <p:cNvSpPr/>
                <p:nvPr/>
              </p:nvSpPr>
              <p:spPr>
                <a:xfrm>
                  <a:off x="4238846" y="3870117"/>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1" name="Google Shape;2141;p51"/>
              <p:cNvGrpSpPr/>
              <p:nvPr/>
            </p:nvGrpSpPr>
            <p:grpSpPr>
              <a:xfrm>
                <a:off x="4104889" y="3699242"/>
                <a:ext cx="37776" cy="32357"/>
                <a:chOff x="4104889" y="3699242"/>
                <a:chExt cx="37776" cy="32357"/>
              </a:xfrm>
            </p:grpSpPr>
            <p:sp>
              <p:nvSpPr>
                <p:cNvPr id="2142" name="Google Shape;2142;p51"/>
                <p:cNvSpPr/>
                <p:nvPr/>
              </p:nvSpPr>
              <p:spPr>
                <a:xfrm>
                  <a:off x="4104889" y="3699242"/>
                  <a:ext cx="37776" cy="32357"/>
                </a:xfrm>
                <a:custGeom>
                  <a:avLst/>
                  <a:gdLst/>
                  <a:ahLst/>
                  <a:cxnLst/>
                  <a:rect l="l" t="t" r="r" b="b"/>
                  <a:pathLst>
                    <a:path w="4803" h="4114" extrusionOk="0">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51"/>
                <p:cNvSpPr/>
                <p:nvPr/>
              </p:nvSpPr>
              <p:spPr>
                <a:xfrm>
                  <a:off x="4120013" y="3708948"/>
                  <a:ext cx="13040" cy="13040"/>
                </a:xfrm>
                <a:custGeom>
                  <a:avLst/>
                  <a:gdLst/>
                  <a:ahLst/>
                  <a:cxnLst/>
                  <a:rect l="l" t="t" r="r" b="b"/>
                  <a:pathLst>
                    <a:path w="1658" h="1658" extrusionOk="0">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4" name="Google Shape;2144;p51"/>
              <p:cNvGrpSpPr/>
              <p:nvPr/>
            </p:nvGrpSpPr>
            <p:grpSpPr>
              <a:xfrm>
                <a:off x="4143608" y="3475121"/>
                <a:ext cx="37878" cy="32420"/>
                <a:chOff x="4143608" y="3475121"/>
                <a:chExt cx="37878" cy="32420"/>
              </a:xfrm>
            </p:grpSpPr>
            <p:sp>
              <p:nvSpPr>
                <p:cNvPr id="2145" name="Google Shape;2145;p51"/>
                <p:cNvSpPr/>
                <p:nvPr/>
              </p:nvSpPr>
              <p:spPr>
                <a:xfrm>
                  <a:off x="4143608" y="3475121"/>
                  <a:ext cx="37878" cy="32420"/>
                </a:xfrm>
                <a:custGeom>
                  <a:avLst/>
                  <a:gdLst/>
                  <a:ahLst/>
                  <a:cxnLst/>
                  <a:rect l="l" t="t" r="r" b="b"/>
                  <a:pathLst>
                    <a:path w="4816" h="4122" extrusionOk="0">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1"/>
                <p:cNvSpPr/>
                <p:nvPr/>
              </p:nvSpPr>
              <p:spPr>
                <a:xfrm>
                  <a:off x="4158741" y="3484795"/>
                  <a:ext cx="13040" cy="13040"/>
                </a:xfrm>
                <a:custGeom>
                  <a:avLst/>
                  <a:gdLst/>
                  <a:ahLst/>
                  <a:cxnLst/>
                  <a:rect l="l" t="t" r="r" b="b"/>
                  <a:pathLst>
                    <a:path w="1658" h="1658" extrusionOk="0">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7" name="Google Shape;2147;p51"/>
              <p:cNvGrpSpPr/>
              <p:nvPr/>
            </p:nvGrpSpPr>
            <p:grpSpPr>
              <a:xfrm>
                <a:off x="4217248" y="3570893"/>
                <a:ext cx="37776" cy="32364"/>
                <a:chOff x="4217248" y="3570893"/>
                <a:chExt cx="37776" cy="32364"/>
              </a:xfrm>
            </p:grpSpPr>
            <p:sp>
              <p:nvSpPr>
                <p:cNvPr id="2148" name="Google Shape;2148;p51"/>
                <p:cNvSpPr/>
                <p:nvPr/>
              </p:nvSpPr>
              <p:spPr>
                <a:xfrm>
                  <a:off x="4217248" y="3570893"/>
                  <a:ext cx="37776" cy="32364"/>
                </a:xfrm>
                <a:custGeom>
                  <a:avLst/>
                  <a:gdLst/>
                  <a:ahLst/>
                  <a:cxnLst/>
                  <a:rect l="l" t="t" r="r" b="b"/>
                  <a:pathLst>
                    <a:path w="4803" h="4115" extrusionOk="0">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1"/>
                <p:cNvSpPr/>
                <p:nvPr/>
              </p:nvSpPr>
              <p:spPr>
                <a:xfrm>
                  <a:off x="4232373" y="3580599"/>
                  <a:ext cx="13048" cy="13048"/>
                </a:xfrm>
                <a:custGeom>
                  <a:avLst/>
                  <a:gdLst/>
                  <a:ahLst/>
                  <a:cxnLst/>
                  <a:rect l="l" t="t" r="r" b="b"/>
                  <a:pathLst>
                    <a:path w="1659" h="1659" extrusionOk="0">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0" name="Google Shape;2150;p51"/>
              <p:cNvGrpSpPr/>
              <p:nvPr/>
            </p:nvGrpSpPr>
            <p:grpSpPr>
              <a:xfrm>
                <a:off x="4255307" y="3431612"/>
                <a:ext cx="37776" cy="32451"/>
                <a:chOff x="4255307" y="3431612"/>
                <a:chExt cx="37776" cy="32451"/>
              </a:xfrm>
            </p:grpSpPr>
            <p:sp>
              <p:nvSpPr>
                <p:cNvPr id="2151" name="Google Shape;2151;p51"/>
                <p:cNvSpPr/>
                <p:nvPr/>
              </p:nvSpPr>
              <p:spPr>
                <a:xfrm>
                  <a:off x="4255307" y="3431612"/>
                  <a:ext cx="37776" cy="32451"/>
                </a:xfrm>
                <a:custGeom>
                  <a:avLst/>
                  <a:gdLst/>
                  <a:ahLst/>
                  <a:cxnLst/>
                  <a:rect l="l" t="t" r="r" b="b"/>
                  <a:pathLst>
                    <a:path w="4803" h="4126" extrusionOk="0">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51"/>
                <p:cNvSpPr/>
                <p:nvPr/>
              </p:nvSpPr>
              <p:spPr>
                <a:xfrm>
                  <a:off x="4270432" y="3441317"/>
                  <a:ext cx="13040" cy="13040"/>
                </a:xfrm>
                <a:custGeom>
                  <a:avLst/>
                  <a:gdLst/>
                  <a:ahLst/>
                  <a:cxnLst/>
                  <a:rect l="l" t="t" r="r" b="b"/>
                  <a:pathLst>
                    <a:path w="1658" h="1658" extrusionOk="0">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3" name="Google Shape;2153;p51"/>
              <p:cNvGrpSpPr/>
              <p:nvPr/>
            </p:nvGrpSpPr>
            <p:grpSpPr>
              <a:xfrm>
                <a:off x="3853052" y="3577398"/>
                <a:ext cx="37776" cy="32420"/>
                <a:chOff x="3853052" y="3577398"/>
                <a:chExt cx="37776" cy="32420"/>
              </a:xfrm>
            </p:grpSpPr>
            <p:sp>
              <p:nvSpPr>
                <p:cNvPr id="2154" name="Google Shape;2154;p51"/>
                <p:cNvSpPr/>
                <p:nvPr/>
              </p:nvSpPr>
              <p:spPr>
                <a:xfrm>
                  <a:off x="3853052" y="3577398"/>
                  <a:ext cx="37776" cy="32420"/>
                </a:xfrm>
                <a:custGeom>
                  <a:avLst/>
                  <a:gdLst/>
                  <a:ahLst/>
                  <a:cxnLst/>
                  <a:rect l="l" t="t" r="r" b="b"/>
                  <a:pathLst>
                    <a:path w="4803" h="4122" extrusionOk="0">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1"/>
                <p:cNvSpPr/>
                <p:nvPr/>
              </p:nvSpPr>
              <p:spPr>
                <a:xfrm>
                  <a:off x="3868176" y="3587072"/>
                  <a:ext cx="13040" cy="13040"/>
                </a:xfrm>
                <a:custGeom>
                  <a:avLst/>
                  <a:gdLst/>
                  <a:ahLst/>
                  <a:cxnLst/>
                  <a:rect l="l" t="t" r="r" b="b"/>
                  <a:pathLst>
                    <a:path w="1658" h="1658" extrusionOk="0">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6" name="Google Shape;2156;p51"/>
              <p:cNvGrpSpPr/>
              <p:nvPr/>
            </p:nvGrpSpPr>
            <p:grpSpPr>
              <a:xfrm>
                <a:off x="4039908" y="3412107"/>
                <a:ext cx="37776" cy="32357"/>
                <a:chOff x="4039908" y="3412107"/>
                <a:chExt cx="37776" cy="32357"/>
              </a:xfrm>
            </p:grpSpPr>
            <p:sp>
              <p:nvSpPr>
                <p:cNvPr id="2157" name="Google Shape;2157;p51"/>
                <p:cNvSpPr/>
                <p:nvPr/>
              </p:nvSpPr>
              <p:spPr>
                <a:xfrm>
                  <a:off x="4039908"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1"/>
                <p:cNvSpPr/>
                <p:nvPr/>
              </p:nvSpPr>
              <p:spPr>
                <a:xfrm>
                  <a:off x="4055033" y="3421812"/>
                  <a:ext cx="13040" cy="13040"/>
                </a:xfrm>
                <a:custGeom>
                  <a:avLst/>
                  <a:gdLst/>
                  <a:ahLst/>
                  <a:cxnLst/>
                  <a:rect l="l" t="t" r="r" b="b"/>
                  <a:pathLst>
                    <a:path w="1658" h="1658" extrusionOk="0">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9" name="Google Shape;2159;p51"/>
              <p:cNvGrpSpPr/>
              <p:nvPr/>
            </p:nvGrpSpPr>
            <p:grpSpPr>
              <a:xfrm>
                <a:off x="4017360" y="3342061"/>
                <a:ext cx="37870" cy="32380"/>
                <a:chOff x="4017360" y="3342061"/>
                <a:chExt cx="37870" cy="32380"/>
              </a:xfrm>
            </p:grpSpPr>
            <p:sp>
              <p:nvSpPr>
                <p:cNvPr id="2160" name="Google Shape;2160;p51"/>
                <p:cNvSpPr/>
                <p:nvPr/>
              </p:nvSpPr>
              <p:spPr>
                <a:xfrm>
                  <a:off x="4017360" y="3342061"/>
                  <a:ext cx="37870" cy="32380"/>
                </a:xfrm>
                <a:custGeom>
                  <a:avLst/>
                  <a:gdLst/>
                  <a:ahLst/>
                  <a:cxnLst/>
                  <a:rect l="l" t="t" r="r" b="b"/>
                  <a:pathLst>
                    <a:path w="4815" h="4117" extrusionOk="0">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1"/>
                <p:cNvSpPr/>
                <p:nvPr/>
              </p:nvSpPr>
              <p:spPr>
                <a:xfrm>
                  <a:off x="4032484" y="3351790"/>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2" name="Google Shape;2162;p51"/>
              <p:cNvSpPr/>
              <p:nvPr/>
            </p:nvSpPr>
            <p:spPr>
              <a:xfrm>
                <a:off x="3998712" y="3520180"/>
                <a:ext cx="47764" cy="40929"/>
              </a:xfrm>
              <a:custGeom>
                <a:avLst/>
                <a:gdLst/>
                <a:ahLst/>
                <a:cxnLst/>
                <a:rect l="l" t="t" r="r" b="b"/>
                <a:pathLst>
                  <a:path w="6073" h="5204" extrusionOk="0">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1"/>
              <p:cNvSpPr/>
              <p:nvPr/>
            </p:nvSpPr>
            <p:spPr>
              <a:xfrm>
                <a:off x="4011744" y="3529893"/>
                <a:ext cx="25026" cy="21448"/>
              </a:xfrm>
              <a:custGeom>
                <a:avLst/>
                <a:gdLst/>
                <a:ahLst/>
                <a:cxnLst/>
                <a:rect l="l" t="t" r="r" b="b"/>
                <a:pathLst>
                  <a:path w="3182" h="2727" extrusionOk="0">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4" name="Google Shape;2164;p51"/>
              <p:cNvGrpSpPr/>
              <p:nvPr/>
            </p:nvGrpSpPr>
            <p:grpSpPr>
              <a:xfrm>
                <a:off x="3750870" y="3418650"/>
                <a:ext cx="37776" cy="32380"/>
                <a:chOff x="3750870" y="3418650"/>
                <a:chExt cx="37776" cy="32380"/>
              </a:xfrm>
            </p:grpSpPr>
            <p:sp>
              <p:nvSpPr>
                <p:cNvPr id="2165" name="Google Shape;2165;p51"/>
                <p:cNvSpPr/>
                <p:nvPr/>
              </p:nvSpPr>
              <p:spPr>
                <a:xfrm>
                  <a:off x="3750870" y="3418650"/>
                  <a:ext cx="37776" cy="32380"/>
                </a:xfrm>
                <a:custGeom>
                  <a:avLst/>
                  <a:gdLst/>
                  <a:ahLst/>
                  <a:cxnLst/>
                  <a:rect l="l" t="t" r="r" b="b"/>
                  <a:pathLst>
                    <a:path w="4803" h="4117" extrusionOk="0">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1"/>
                <p:cNvSpPr/>
                <p:nvPr/>
              </p:nvSpPr>
              <p:spPr>
                <a:xfrm>
                  <a:off x="3765994" y="3428285"/>
                  <a:ext cx="13040" cy="13040"/>
                </a:xfrm>
                <a:custGeom>
                  <a:avLst/>
                  <a:gdLst/>
                  <a:ahLst/>
                  <a:cxnLst/>
                  <a:rect l="l" t="t" r="r" b="b"/>
                  <a:pathLst>
                    <a:path w="1658" h="1658" extrusionOk="0">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7" name="Google Shape;2167;p51"/>
              <p:cNvGrpSpPr/>
              <p:nvPr/>
            </p:nvGrpSpPr>
            <p:grpSpPr>
              <a:xfrm>
                <a:off x="3632509" y="3274438"/>
                <a:ext cx="37783" cy="32357"/>
                <a:chOff x="3632509" y="3274438"/>
                <a:chExt cx="37783" cy="32357"/>
              </a:xfrm>
            </p:grpSpPr>
            <p:sp>
              <p:nvSpPr>
                <p:cNvPr id="2168" name="Google Shape;2168;p51"/>
                <p:cNvSpPr/>
                <p:nvPr/>
              </p:nvSpPr>
              <p:spPr>
                <a:xfrm>
                  <a:off x="3632509" y="3274438"/>
                  <a:ext cx="37783" cy="32357"/>
                </a:xfrm>
                <a:custGeom>
                  <a:avLst/>
                  <a:gdLst/>
                  <a:ahLst/>
                  <a:cxnLst/>
                  <a:rect l="l" t="t" r="r" b="b"/>
                  <a:pathLst>
                    <a:path w="4804" h="4114" extrusionOk="0">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1"/>
                <p:cNvSpPr/>
                <p:nvPr/>
              </p:nvSpPr>
              <p:spPr>
                <a:xfrm>
                  <a:off x="3647547" y="3284049"/>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0" name="Google Shape;2170;p51"/>
              <p:cNvGrpSpPr/>
              <p:nvPr/>
            </p:nvGrpSpPr>
            <p:grpSpPr>
              <a:xfrm>
                <a:off x="3906424" y="3297561"/>
                <a:ext cx="37776" cy="32451"/>
                <a:chOff x="3906424" y="3297561"/>
                <a:chExt cx="37776" cy="32451"/>
              </a:xfrm>
            </p:grpSpPr>
            <p:sp>
              <p:nvSpPr>
                <p:cNvPr id="2171" name="Google Shape;2171;p51"/>
                <p:cNvSpPr/>
                <p:nvPr/>
              </p:nvSpPr>
              <p:spPr>
                <a:xfrm>
                  <a:off x="3906424" y="3297561"/>
                  <a:ext cx="37776" cy="32451"/>
                </a:xfrm>
                <a:custGeom>
                  <a:avLst/>
                  <a:gdLst/>
                  <a:ahLst/>
                  <a:cxnLst/>
                  <a:rect l="l" t="t" r="r" b="b"/>
                  <a:pathLst>
                    <a:path w="4803" h="4126" extrusionOk="0">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1"/>
                <p:cNvSpPr/>
                <p:nvPr/>
              </p:nvSpPr>
              <p:spPr>
                <a:xfrm>
                  <a:off x="3921548" y="3307361"/>
                  <a:ext cx="13048" cy="13040"/>
                </a:xfrm>
                <a:custGeom>
                  <a:avLst/>
                  <a:gdLst/>
                  <a:ahLst/>
                  <a:cxnLst/>
                  <a:rect l="l" t="t" r="r" b="b"/>
                  <a:pathLst>
                    <a:path w="1659" h="1658" extrusionOk="0">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3" name="Google Shape;2173;p51"/>
              <p:cNvGrpSpPr/>
              <p:nvPr/>
            </p:nvGrpSpPr>
            <p:grpSpPr>
              <a:xfrm>
                <a:off x="3866084" y="3412107"/>
                <a:ext cx="37776" cy="32357"/>
                <a:chOff x="3866084" y="3412107"/>
                <a:chExt cx="37776" cy="32357"/>
              </a:xfrm>
            </p:grpSpPr>
            <p:sp>
              <p:nvSpPr>
                <p:cNvPr id="2174" name="Google Shape;2174;p51"/>
                <p:cNvSpPr/>
                <p:nvPr/>
              </p:nvSpPr>
              <p:spPr>
                <a:xfrm>
                  <a:off x="3866084"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1"/>
                <p:cNvSpPr/>
                <p:nvPr/>
              </p:nvSpPr>
              <p:spPr>
                <a:xfrm>
                  <a:off x="3881208" y="3421812"/>
                  <a:ext cx="13048" cy="13040"/>
                </a:xfrm>
                <a:custGeom>
                  <a:avLst/>
                  <a:gdLst/>
                  <a:ahLst/>
                  <a:cxnLst/>
                  <a:rect l="l" t="t" r="r" b="b"/>
                  <a:pathLst>
                    <a:path w="1659" h="1658" extrusionOk="0">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6" name="Google Shape;2176;p51"/>
              <p:cNvGrpSpPr/>
              <p:nvPr/>
            </p:nvGrpSpPr>
            <p:grpSpPr>
              <a:xfrm>
                <a:off x="4023919" y="3766409"/>
                <a:ext cx="37783" cy="32357"/>
                <a:chOff x="4023919" y="3766409"/>
                <a:chExt cx="37783" cy="32357"/>
              </a:xfrm>
            </p:grpSpPr>
            <p:sp>
              <p:nvSpPr>
                <p:cNvPr id="2177" name="Google Shape;2177;p51"/>
                <p:cNvSpPr/>
                <p:nvPr/>
              </p:nvSpPr>
              <p:spPr>
                <a:xfrm>
                  <a:off x="4023919" y="3766409"/>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1"/>
                <p:cNvSpPr/>
                <p:nvPr/>
              </p:nvSpPr>
              <p:spPr>
                <a:xfrm>
                  <a:off x="4039051" y="3776115"/>
                  <a:ext cx="13040" cy="13048"/>
                </a:xfrm>
                <a:custGeom>
                  <a:avLst/>
                  <a:gdLst/>
                  <a:ahLst/>
                  <a:cxnLst/>
                  <a:rect l="l" t="t" r="r" b="b"/>
                  <a:pathLst>
                    <a:path w="1658" h="1659" extrusionOk="0">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9" name="Google Shape;2179;p51"/>
              <p:cNvGrpSpPr/>
              <p:nvPr/>
            </p:nvGrpSpPr>
            <p:grpSpPr>
              <a:xfrm>
                <a:off x="3973882" y="3779449"/>
                <a:ext cx="37776" cy="32357"/>
                <a:chOff x="3973882" y="3779449"/>
                <a:chExt cx="37776" cy="32357"/>
              </a:xfrm>
            </p:grpSpPr>
            <p:sp>
              <p:nvSpPr>
                <p:cNvPr id="2180" name="Google Shape;2180;p51"/>
                <p:cNvSpPr/>
                <p:nvPr/>
              </p:nvSpPr>
              <p:spPr>
                <a:xfrm>
                  <a:off x="3973882" y="3779449"/>
                  <a:ext cx="37776" cy="32357"/>
                </a:xfrm>
                <a:custGeom>
                  <a:avLst/>
                  <a:gdLst/>
                  <a:ahLst/>
                  <a:cxnLst/>
                  <a:rect l="l" t="t" r="r" b="b"/>
                  <a:pathLst>
                    <a:path w="4803" h="4114" extrusionOk="0">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1"/>
                <p:cNvSpPr/>
                <p:nvPr/>
              </p:nvSpPr>
              <p:spPr>
                <a:xfrm>
                  <a:off x="3989006" y="3789155"/>
                  <a:ext cx="13040" cy="13040"/>
                </a:xfrm>
                <a:custGeom>
                  <a:avLst/>
                  <a:gdLst/>
                  <a:ahLst/>
                  <a:cxnLst/>
                  <a:rect l="l" t="t" r="r" b="b"/>
                  <a:pathLst>
                    <a:path w="1658" h="1658" extrusionOk="0">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2" name="Google Shape;2182;p51"/>
              <p:cNvGrpSpPr/>
              <p:nvPr/>
            </p:nvGrpSpPr>
            <p:grpSpPr>
              <a:xfrm>
                <a:off x="4073398" y="3838028"/>
                <a:ext cx="37776" cy="32380"/>
                <a:chOff x="4073398" y="3838028"/>
                <a:chExt cx="37776" cy="32380"/>
              </a:xfrm>
            </p:grpSpPr>
            <p:sp>
              <p:nvSpPr>
                <p:cNvPr id="2183" name="Google Shape;2183;p51"/>
                <p:cNvSpPr/>
                <p:nvPr/>
              </p:nvSpPr>
              <p:spPr>
                <a:xfrm>
                  <a:off x="4073398" y="3838028"/>
                  <a:ext cx="37776" cy="32380"/>
                </a:xfrm>
                <a:custGeom>
                  <a:avLst/>
                  <a:gdLst/>
                  <a:ahLst/>
                  <a:cxnLst/>
                  <a:rect l="l" t="t" r="r" b="b"/>
                  <a:pathLst>
                    <a:path w="4803" h="4117" extrusionOk="0">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1"/>
                <p:cNvSpPr/>
                <p:nvPr/>
              </p:nvSpPr>
              <p:spPr>
                <a:xfrm>
                  <a:off x="4088428" y="3847663"/>
                  <a:ext cx="13040" cy="13040"/>
                </a:xfrm>
                <a:custGeom>
                  <a:avLst/>
                  <a:gdLst/>
                  <a:ahLst/>
                  <a:cxnLst/>
                  <a:rect l="l" t="t" r="r" b="b"/>
                  <a:pathLst>
                    <a:path w="1658" h="1658" extrusionOk="0">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5" name="Google Shape;2185;p51"/>
              <p:cNvGrpSpPr/>
              <p:nvPr/>
            </p:nvGrpSpPr>
            <p:grpSpPr>
              <a:xfrm>
                <a:off x="4342672" y="4144496"/>
                <a:ext cx="37752" cy="32364"/>
                <a:chOff x="4342672" y="4144496"/>
                <a:chExt cx="37752" cy="32364"/>
              </a:xfrm>
            </p:grpSpPr>
            <p:sp>
              <p:nvSpPr>
                <p:cNvPr id="2186" name="Google Shape;2186;p51"/>
                <p:cNvSpPr/>
                <p:nvPr/>
              </p:nvSpPr>
              <p:spPr>
                <a:xfrm>
                  <a:off x="4342672" y="4144496"/>
                  <a:ext cx="37752" cy="32364"/>
                </a:xfrm>
                <a:custGeom>
                  <a:avLst/>
                  <a:gdLst/>
                  <a:ahLst/>
                  <a:cxnLst/>
                  <a:rect l="l" t="t" r="r" b="b"/>
                  <a:pathLst>
                    <a:path w="4800" h="4115" extrusionOk="0">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1"/>
                <p:cNvSpPr/>
                <p:nvPr/>
              </p:nvSpPr>
              <p:spPr>
                <a:xfrm>
                  <a:off x="4355586" y="4154209"/>
                  <a:ext cx="15227" cy="13040"/>
                </a:xfrm>
                <a:custGeom>
                  <a:avLst/>
                  <a:gdLst/>
                  <a:ahLst/>
                  <a:cxnLst/>
                  <a:rect l="l" t="t" r="r" b="b"/>
                  <a:pathLst>
                    <a:path w="1936" h="1658" extrusionOk="0">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8" name="Google Shape;2188;p51"/>
              <p:cNvGrpSpPr/>
              <p:nvPr/>
            </p:nvGrpSpPr>
            <p:grpSpPr>
              <a:xfrm>
                <a:off x="4406386" y="4056872"/>
                <a:ext cx="37783" cy="32364"/>
                <a:chOff x="4406386" y="4056872"/>
                <a:chExt cx="37783" cy="32364"/>
              </a:xfrm>
            </p:grpSpPr>
            <p:sp>
              <p:nvSpPr>
                <p:cNvPr id="2189" name="Google Shape;2189;p51"/>
                <p:cNvSpPr/>
                <p:nvPr/>
              </p:nvSpPr>
              <p:spPr>
                <a:xfrm>
                  <a:off x="4406386" y="4056872"/>
                  <a:ext cx="37783" cy="32364"/>
                </a:xfrm>
                <a:custGeom>
                  <a:avLst/>
                  <a:gdLst/>
                  <a:ahLst/>
                  <a:cxnLst/>
                  <a:rect l="l" t="t" r="r" b="b"/>
                  <a:pathLst>
                    <a:path w="4804" h="4115" extrusionOk="0">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51"/>
                <p:cNvSpPr/>
                <p:nvPr/>
              </p:nvSpPr>
              <p:spPr>
                <a:xfrm>
                  <a:off x="4419332" y="4066577"/>
                  <a:ext cx="15227" cy="13017"/>
                </a:xfrm>
                <a:custGeom>
                  <a:avLst/>
                  <a:gdLst/>
                  <a:ahLst/>
                  <a:cxnLst/>
                  <a:rect l="l" t="t" r="r" b="b"/>
                  <a:pathLst>
                    <a:path w="1936" h="1655" extrusionOk="0">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1" name="Google Shape;2191;p51"/>
              <p:cNvGrpSpPr/>
              <p:nvPr/>
            </p:nvGrpSpPr>
            <p:grpSpPr>
              <a:xfrm>
                <a:off x="4284416" y="4245254"/>
                <a:ext cx="37783" cy="32357"/>
                <a:chOff x="4284416" y="4245254"/>
                <a:chExt cx="37783" cy="32357"/>
              </a:xfrm>
            </p:grpSpPr>
            <p:sp>
              <p:nvSpPr>
                <p:cNvPr id="2192" name="Google Shape;2192;p51"/>
                <p:cNvSpPr/>
                <p:nvPr/>
              </p:nvSpPr>
              <p:spPr>
                <a:xfrm>
                  <a:off x="4284416" y="4245254"/>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1"/>
                <p:cNvSpPr/>
                <p:nvPr/>
              </p:nvSpPr>
              <p:spPr>
                <a:xfrm>
                  <a:off x="4299548" y="4254959"/>
                  <a:ext cx="13040" cy="13040"/>
                </a:xfrm>
                <a:custGeom>
                  <a:avLst/>
                  <a:gdLst/>
                  <a:ahLst/>
                  <a:cxnLst/>
                  <a:rect l="l" t="t" r="r" b="b"/>
                  <a:pathLst>
                    <a:path w="1658" h="1658" extrusionOk="0">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4" name="Google Shape;2194;p51"/>
              <p:cNvGrpSpPr/>
              <p:nvPr/>
            </p:nvGrpSpPr>
            <p:grpSpPr>
              <a:xfrm>
                <a:off x="4219057" y="4331258"/>
                <a:ext cx="37776" cy="32364"/>
                <a:chOff x="4219057" y="4331258"/>
                <a:chExt cx="37776" cy="32364"/>
              </a:xfrm>
            </p:grpSpPr>
            <p:sp>
              <p:nvSpPr>
                <p:cNvPr id="2195" name="Google Shape;2195;p51"/>
                <p:cNvSpPr/>
                <p:nvPr/>
              </p:nvSpPr>
              <p:spPr>
                <a:xfrm>
                  <a:off x="4219057" y="4331258"/>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1"/>
                <p:cNvSpPr/>
                <p:nvPr/>
              </p:nvSpPr>
              <p:spPr>
                <a:xfrm>
                  <a:off x="4231995" y="4340971"/>
                  <a:ext cx="15235" cy="13040"/>
                </a:xfrm>
                <a:custGeom>
                  <a:avLst/>
                  <a:gdLst/>
                  <a:ahLst/>
                  <a:cxnLst/>
                  <a:rect l="l" t="t" r="r" b="b"/>
                  <a:pathLst>
                    <a:path w="1937" h="1658" extrusionOk="0">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7" name="Google Shape;2197;p51"/>
              <p:cNvGrpSpPr/>
              <p:nvPr/>
            </p:nvGrpSpPr>
            <p:grpSpPr>
              <a:xfrm>
                <a:off x="4204122" y="4141688"/>
                <a:ext cx="33497" cy="28699"/>
                <a:chOff x="4204122" y="4141688"/>
                <a:chExt cx="33497" cy="28699"/>
              </a:xfrm>
            </p:grpSpPr>
            <p:sp>
              <p:nvSpPr>
                <p:cNvPr id="2198" name="Google Shape;2198;p51"/>
                <p:cNvSpPr/>
                <p:nvPr/>
              </p:nvSpPr>
              <p:spPr>
                <a:xfrm>
                  <a:off x="4204122" y="4141688"/>
                  <a:ext cx="33497" cy="28699"/>
                </a:xfrm>
                <a:custGeom>
                  <a:avLst/>
                  <a:gdLst/>
                  <a:ahLst/>
                  <a:cxnLst/>
                  <a:rect l="l" t="t" r="r" b="b"/>
                  <a:pathLst>
                    <a:path w="4259" h="3649" extrusionOk="0">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1"/>
                <p:cNvSpPr/>
                <p:nvPr/>
              </p:nvSpPr>
              <p:spPr>
                <a:xfrm>
                  <a:off x="4216965" y="4151259"/>
                  <a:ext cx="11042" cy="9399"/>
                </a:xfrm>
                <a:custGeom>
                  <a:avLst/>
                  <a:gdLst/>
                  <a:ahLst/>
                  <a:cxnLst/>
                  <a:rect l="l" t="t" r="r" b="b"/>
                  <a:pathLst>
                    <a:path w="1404" h="1195" extrusionOk="0">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0" name="Google Shape;2200;p51"/>
              <p:cNvGrpSpPr/>
              <p:nvPr/>
            </p:nvGrpSpPr>
            <p:grpSpPr>
              <a:xfrm>
                <a:off x="4301546" y="4003869"/>
                <a:ext cx="38916" cy="33324"/>
                <a:chOff x="4301546" y="4003869"/>
                <a:chExt cx="38916" cy="33324"/>
              </a:xfrm>
            </p:grpSpPr>
            <p:sp>
              <p:nvSpPr>
                <p:cNvPr id="2201" name="Google Shape;2201;p51"/>
                <p:cNvSpPr/>
                <p:nvPr/>
              </p:nvSpPr>
              <p:spPr>
                <a:xfrm>
                  <a:off x="4301546" y="4003869"/>
                  <a:ext cx="38916" cy="33324"/>
                </a:xfrm>
                <a:custGeom>
                  <a:avLst/>
                  <a:gdLst/>
                  <a:ahLst/>
                  <a:cxnLst/>
                  <a:rect l="l" t="t" r="r" b="b"/>
                  <a:pathLst>
                    <a:path w="4948" h="4237" extrusionOk="0">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1"/>
                <p:cNvSpPr/>
                <p:nvPr/>
              </p:nvSpPr>
              <p:spPr>
                <a:xfrm>
                  <a:off x="4314389" y="4013590"/>
                  <a:ext cx="16469" cy="14000"/>
                </a:xfrm>
                <a:custGeom>
                  <a:avLst/>
                  <a:gdLst/>
                  <a:ahLst/>
                  <a:cxnLst/>
                  <a:rect l="l" t="t" r="r" b="b"/>
                  <a:pathLst>
                    <a:path w="2094" h="1780" extrusionOk="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3" name="Google Shape;2203;p51"/>
              <p:cNvGrpSpPr/>
              <p:nvPr/>
            </p:nvGrpSpPr>
            <p:grpSpPr>
              <a:xfrm>
                <a:off x="4210681" y="3924669"/>
                <a:ext cx="36549" cy="31366"/>
                <a:chOff x="4210681" y="3924669"/>
                <a:chExt cx="36549" cy="31366"/>
              </a:xfrm>
            </p:grpSpPr>
            <p:sp>
              <p:nvSpPr>
                <p:cNvPr id="2204" name="Google Shape;2204;p51"/>
                <p:cNvSpPr/>
                <p:nvPr/>
              </p:nvSpPr>
              <p:spPr>
                <a:xfrm>
                  <a:off x="4210681" y="3924669"/>
                  <a:ext cx="36549" cy="31366"/>
                </a:xfrm>
                <a:custGeom>
                  <a:avLst/>
                  <a:gdLst/>
                  <a:ahLst/>
                  <a:cxnLst/>
                  <a:rect l="l" t="t" r="r" b="b"/>
                  <a:pathLst>
                    <a:path w="4647" h="3988" extrusionOk="0">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1"/>
                <p:cNvSpPr/>
                <p:nvPr/>
              </p:nvSpPr>
              <p:spPr>
                <a:xfrm>
                  <a:off x="4225625" y="3934335"/>
                  <a:ext cx="11994" cy="11994"/>
                </a:xfrm>
                <a:custGeom>
                  <a:avLst/>
                  <a:gdLst/>
                  <a:ahLst/>
                  <a:cxnLst/>
                  <a:rect l="l" t="t" r="r" b="b"/>
                  <a:pathLst>
                    <a:path w="1525" h="1525" extrusionOk="0">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6" name="Google Shape;2206;p51"/>
              <p:cNvGrpSpPr/>
              <p:nvPr/>
            </p:nvGrpSpPr>
            <p:grpSpPr>
              <a:xfrm>
                <a:off x="3987771" y="3628874"/>
                <a:ext cx="31499" cy="26993"/>
                <a:chOff x="3987771" y="3628874"/>
                <a:chExt cx="31499" cy="26993"/>
              </a:xfrm>
            </p:grpSpPr>
            <p:sp>
              <p:nvSpPr>
                <p:cNvPr id="2207" name="Google Shape;2207;p51"/>
                <p:cNvSpPr/>
                <p:nvPr/>
              </p:nvSpPr>
              <p:spPr>
                <a:xfrm>
                  <a:off x="3987771" y="3628874"/>
                  <a:ext cx="31499" cy="26993"/>
                </a:xfrm>
                <a:custGeom>
                  <a:avLst/>
                  <a:gdLst/>
                  <a:ahLst/>
                  <a:cxnLst/>
                  <a:rect l="l" t="t" r="r" b="b"/>
                  <a:pathLst>
                    <a:path w="4005" h="3432" extrusionOk="0">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1"/>
                <p:cNvSpPr/>
                <p:nvPr/>
              </p:nvSpPr>
              <p:spPr>
                <a:xfrm>
                  <a:off x="4000709" y="3638540"/>
                  <a:ext cx="8856" cy="7605"/>
                </a:xfrm>
                <a:custGeom>
                  <a:avLst/>
                  <a:gdLst/>
                  <a:ahLst/>
                  <a:cxnLst/>
                  <a:rect l="l" t="t" r="r" b="b"/>
                  <a:pathLst>
                    <a:path w="1126" h="967" extrusionOk="0">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9" name="Google Shape;2209;p51"/>
              <p:cNvGrpSpPr/>
              <p:nvPr/>
            </p:nvGrpSpPr>
            <p:grpSpPr>
              <a:xfrm>
                <a:off x="4087382" y="3775674"/>
                <a:ext cx="31405" cy="26898"/>
                <a:chOff x="4087382" y="3775674"/>
                <a:chExt cx="31405" cy="26898"/>
              </a:xfrm>
            </p:grpSpPr>
            <p:sp>
              <p:nvSpPr>
                <p:cNvPr id="2210" name="Google Shape;2210;p51"/>
                <p:cNvSpPr/>
                <p:nvPr/>
              </p:nvSpPr>
              <p:spPr>
                <a:xfrm>
                  <a:off x="4087382" y="3775674"/>
                  <a:ext cx="31405" cy="26898"/>
                </a:xfrm>
                <a:custGeom>
                  <a:avLst/>
                  <a:gdLst/>
                  <a:ahLst/>
                  <a:cxnLst/>
                  <a:rect l="l" t="t" r="r" b="b"/>
                  <a:pathLst>
                    <a:path w="3993" h="3420" extrusionOk="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1"/>
                <p:cNvSpPr/>
                <p:nvPr/>
              </p:nvSpPr>
              <p:spPr>
                <a:xfrm>
                  <a:off x="4101460" y="3785348"/>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2" name="Google Shape;2212;p51"/>
              <p:cNvGrpSpPr/>
              <p:nvPr/>
            </p:nvGrpSpPr>
            <p:grpSpPr>
              <a:xfrm>
                <a:off x="4118873" y="3856637"/>
                <a:ext cx="31405" cy="26906"/>
                <a:chOff x="4118873" y="3856637"/>
                <a:chExt cx="31405" cy="26906"/>
              </a:xfrm>
            </p:grpSpPr>
            <p:sp>
              <p:nvSpPr>
                <p:cNvPr id="2213" name="Google Shape;2213;p51"/>
                <p:cNvSpPr/>
                <p:nvPr/>
              </p:nvSpPr>
              <p:spPr>
                <a:xfrm>
                  <a:off x="4118873" y="3856637"/>
                  <a:ext cx="31405" cy="26906"/>
                </a:xfrm>
                <a:custGeom>
                  <a:avLst/>
                  <a:gdLst/>
                  <a:ahLst/>
                  <a:cxnLst/>
                  <a:rect l="l" t="t" r="r" b="b"/>
                  <a:pathLst>
                    <a:path w="3993" h="3421" extrusionOk="0">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1"/>
                <p:cNvSpPr/>
                <p:nvPr/>
              </p:nvSpPr>
              <p:spPr>
                <a:xfrm>
                  <a:off x="4133046" y="3866310"/>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5" name="Google Shape;2215;p51"/>
              <p:cNvGrpSpPr/>
              <p:nvPr/>
            </p:nvGrpSpPr>
            <p:grpSpPr>
              <a:xfrm>
                <a:off x="4168541" y="3639523"/>
                <a:ext cx="31499" cy="26906"/>
                <a:chOff x="4168541" y="3639523"/>
                <a:chExt cx="31499" cy="26906"/>
              </a:xfrm>
            </p:grpSpPr>
            <p:sp>
              <p:nvSpPr>
                <p:cNvPr id="2216" name="Google Shape;2216;p51"/>
                <p:cNvSpPr/>
                <p:nvPr/>
              </p:nvSpPr>
              <p:spPr>
                <a:xfrm>
                  <a:off x="4168541" y="3639523"/>
                  <a:ext cx="31499" cy="26906"/>
                </a:xfrm>
                <a:custGeom>
                  <a:avLst/>
                  <a:gdLst/>
                  <a:ahLst/>
                  <a:cxnLst/>
                  <a:rect l="l" t="t" r="r" b="b"/>
                  <a:pathLst>
                    <a:path w="4005" h="3421" extrusionOk="0">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1"/>
                <p:cNvSpPr/>
                <p:nvPr/>
              </p:nvSpPr>
              <p:spPr>
                <a:xfrm>
                  <a:off x="4182713" y="3649197"/>
                  <a:ext cx="7716" cy="7621"/>
                </a:xfrm>
                <a:custGeom>
                  <a:avLst/>
                  <a:gdLst/>
                  <a:ahLst/>
                  <a:cxnLst/>
                  <a:rect l="l" t="t" r="r" b="b"/>
                  <a:pathLst>
                    <a:path w="981" h="969" extrusionOk="0">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8" name="Google Shape;2218;p51"/>
              <p:cNvGrpSpPr/>
              <p:nvPr/>
            </p:nvGrpSpPr>
            <p:grpSpPr>
              <a:xfrm>
                <a:off x="3965789" y="3393545"/>
                <a:ext cx="31405" cy="26945"/>
                <a:chOff x="3965789" y="3393545"/>
                <a:chExt cx="31405" cy="26945"/>
              </a:xfrm>
            </p:grpSpPr>
            <p:sp>
              <p:nvSpPr>
                <p:cNvPr id="2219" name="Google Shape;2219;p51"/>
                <p:cNvSpPr/>
                <p:nvPr/>
              </p:nvSpPr>
              <p:spPr>
                <a:xfrm>
                  <a:off x="3965789" y="3393545"/>
                  <a:ext cx="31405" cy="26945"/>
                </a:xfrm>
                <a:custGeom>
                  <a:avLst/>
                  <a:gdLst/>
                  <a:ahLst/>
                  <a:cxnLst/>
                  <a:rect l="l" t="t" r="r" b="b"/>
                  <a:pathLst>
                    <a:path w="3993" h="3426" extrusionOk="0">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1"/>
                <p:cNvSpPr/>
                <p:nvPr/>
              </p:nvSpPr>
              <p:spPr>
                <a:xfrm>
                  <a:off x="3978632" y="3403259"/>
                  <a:ext cx="8950" cy="7590"/>
                </a:xfrm>
                <a:custGeom>
                  <a:avLst/>
                  <a:gdLst/>
                  <a:ahLst/>
                  <a:cxnLst/>
                  <a:rect l="l" t="t" r="r" b="b"/>
                  <a:pathLst>
                    <a:path w="1138" h="965" extrusionOk="0">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1" name="Google Shape;2221;p51"/>
              <p:cNvGrpSpPr/>
              <p:nvPr/>
            </p:nvGrpSpPr>
            <p:grpSpPr>
              <a:xfrm>
                <a:off x="3925166" y="3491008"/>
                <a:ext cx="31405" cy="27001"/>
                <a:chOff x="3925166" y="3491008"/>
                <a:chExt cx="31405" cy="27001"/>
              </a:xfrm>
            </p:grpSpPr>
            <p:sp>
              <p:nvSpPr>
                <p:cNvPr id="2222" name="Google Shape;2222;p51"/>
                <p:cNvSpPr/>
                <p:nvPr/>
              </p:nvSpPr>
              <p:spPr>
                <a:xfrm>
                  <a:off x="3925166" y="3491008"/>
                  <a:ext cx="31405" cy="27001"/>
                </a:xfrm>
                <a:custGeom>
                  <a:avLst/>
                  <a:gdLst/>
                  <a:ahLst/>
                  <a:cxnLst/>
                  <a:rect l="l" t="t" r="r" b="b"/>
                  <a:pathLst>
                    <a:path w="3993" h="3433" extrusionOk="0">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1"/>
                <p:cNvSpPr/>
                <p:nvPr/>
              </p:nvSpPr>
              <p:spPr>
                <a:xfrm>
                  <a:off x="3939339" y="3500682"/>
                  <a:ext cx="7621" cy="7621"/>
                </a:xfrm>
                <a:custGeom>
                  <a:avLst/>
                  <a:gdLst/>
                  <a:ahLst/>
                  <a:cxnLst/>
                  <a:rect l="l" t="t" r="r" b="b"/>
                  <a:pathLst>
                    <a:path w="969" h="969" extrusionOk="0">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4" name="Google Shape;2224;p51"/>
              <p:cNvGrpSpPr/>
              <p:nvPr/>
            </p:nvGrpSpPr>
            <p:grpSpPr>
              <a:xfrm>
                <a:off x="3682845" y="3340976"/>
                <a:ext cx="31397" cy="26898"/>
                <a:chOff x="3682845" y="3340976"/>
                <a:chExt cx="31397" cy="26898"/>
              </a:xfrm>
            </p:grpSpPr>
            <p:sp>
              <p:nvSpPr>
                <p:cNvPr id="2225" name="Google Shape;2225;p51"/>
                <p:cNvSpPr/>
                <p:nvPr/>
              </p:nvSpPr>
              <p:spPr>
                <a:xfrm>
                  <a:off x="3682845" y="3340976"/>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1"/>
                <p:cNvSpPr/>
                <p:nvPr/>
              </p:nvSpPr>
              <p:spPr>
                <a:xfrm>
                  <a:off x="3695783" y="3350650"/>
                  <a:ext cx="8856" cy="7645"/>
                </a:xfrm>
                <a:custGeom>
                  <a:avLst/>
                  <a:gdLst/>
                  <a:ahLst/>
                  <a:cxnLst/>
                  <a:rect l="l" t="t" r="r" b="b"/>
                  <a:pathLst>
                    <a:path w="1126" h="972" extrusionOk="0">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7" name="Google Shape;2227;p51"/>
              <p:cNvGrpSpPr/>
              <p:nvPr/>
            </p:nvGrpSpPr>
            <p:grpSpPr>
              <a:xfrm>
                <a:off x="3795393" y="3353725"/>
                <a:ext cx="31499" cy="26993"/>
                <a:chOff x="3795393" y="3353725"/>
                <a:chExt cx="31499" cy="26993"/>
              </a:xfrm>
            </p:grpSpPr>
            <p:sp>
              <p:nvSpPr>
                <p:cNvPr id="2228" name="Google Shape;2228;p51"/>
                <p:cNvSpPr/>
                <p:nvPr/>
              </p:nvSpPr>
              <p:spPr>
                <a:xfrm>
                  <a:off x="3795393" y="3353725"/>
                  <a:ext cx="31499" cy="26993"/>
                </a:xfrm>
                <a:custGeom>
                  <a:avLst/>
                  <a:gdLst/>
                  <a:ahLst/>
                  <a:cxnLst/>
                  <a:rect l="l" t="t" r="r" b="b"/>
                  <a:pathLst>
                    <a:path w="4005" h="3432" extrusionOk="0">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1"/>
                <p:cNvSpPr/>
                <p:nvPr/>
              </p:nvSpPr>
              <p:spPr>
                <a:xfrm>
                  <a:off x="3809668" y="3363399"/>
                  <a:ext cx="7613" cy="7613"/>
                </a:xfrm>
                <a:custGeom>
                  <a:avLst/>
                  <a:gdLst/>
                  <a:ahLst/>
                  <a:cxnLst/>
                  <a:rect l="l" t="t" r="r" b="b"/>
                  <a:pathLst>
                    <a:path w="968" h="968" extrusionOk="0">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0" name="Google Shape;2230;p51"/>
              <p:cNvGrpSpPr/>
              <p:nvPr/>
            </p:nvGrpSpPr>
            <p:grpSpPr>
              <a:xfrm>
                <a:off x="4176909" y="4363221"/>
                <a:ext cx="38924" cy="33316"/>
                <a:chOff x="4176909" y="4363221"/>
                <a:chExt cx="38924" cy="33316"/>
              </a:xfrm>
            </p:grpSpPr>
            <p:sp>
              <p:nvSpPr>
                <p:cNvPr id="2231" name="Google Shape;2231;p51"/>
                <p:cNvSpPr/>
                <p:nvPr/>
              </p:nvSpPr>
              <p:spPr>
                <a:xfrm>
                  <a:off x="4176909" y="4363221"/>
                  <a:ext cx="38924" cy="33316"/>
                </a:xfrm>
                <a:custGeom>
                  <a:avLst/>
                  <a:gdLst/>
                  <a:ahLst/>
                  <a:cxnLst/>
                  <a:rect l="l" t="t" r="r" b="b"/>
                  <a:pathLst>
                    <a:path w="4949" h="4236" extrusionOk="0">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1"/>
                <p:cNvSpPr/>
                <p:nvPr/>
              </p:nvSpPr>
              <p:spPr>
                <a:xfrm>
                  <a:off x="4192230" y="4372934"/>
                  <a:ext cx="13897" cy="13992"/>
                </a:xfrm>
                <a:custGeom>
                  <a:avLst/>
                  <a:gdLst/>
                  <a:ahLst/>
                  <a:cxnLst/>
                  <a:rect l="l" t="t" r="r" b="b"/>
                  <a:pathLst>
                    <a:path w="1767" h="1779" extrusionOk="0">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3" name="Google Shape;2233;p51"/>
              <p:cNvGrpSpPr/>
              <p:nvPr/>
            </p:nvGrpSpPr>
            <p:grpSpPr>
              <a:xfrm>
                <a:off x="4226191" y="4007660"/>
                <a:ext cx="33560" cy="28770"/>
                <a:chOff x="4226191" y="4007660"/>
                <a:chExt cx="33560" cy="28770"/>
              </a:xfrm>
            </p:grpSpPr>
            <p:sp>
              <p:nvSpPr>
                <p:cNvPr id="2234" name="Google Shape;2234;p51"/>
                <p:cNvSpPr/>
                <p:nvPr/>
              </p:nvSpPr>
              <p:spPr>
                <a:xfrm>
                  <a:off x="4226191" y="4007660"/>
                  <a:ext cx="33560" cy="28770"/>
                </a:xfrm>
                <a:custGeom>
                  <a:avLst/>
                  <a:gdLst/>
                  <a:ahLst/>
                  <a:cxnLst/>
                  <a:rect l="l" t="t" r="r" b="b"/>
                  <a:pathLst>
                    <a:path w="4267" h="3658" extrusionOk="0">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1"/>
                <p:cNvSpPr/>
                <p:nvPr/>
              </p:nvSpPr>
              <p:spPr>
                <a:xfrm>
                  <a:off x="4239129" y="4017397"/>
                  <a:ext cx="10948" cy="9383"/>
                </a:xfrm>
                <a:custGeom>
                  <a:avLst/>
                  <a:gdLst/>
                  <a:ahLst/>
                  <a:cxnLst/>
                  <a:rect l="l" t="t" r="r" b="b"/>
                  <a:pathLst>
                    <a:path w="1392" h="1193" extrusionOk="0">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6" name="Google Shape;2236;p51"/>
              <p:cNvGrpSpPr/>
              <p:nvPr/>
            </p:nvGrpSpPr>
            <p:grpSpPr>
              <a:xfrm>
                <a:off x="3597785" y="3377045"/>
                <a:ext cx="33591" cy="28699"/>
                <a:chOff x="3597785" y="3377045"/>
                <a:chExt cx="33591" cy="28699"/>
              </a:xfrm>
            </p:grpSpPr>
            <p:sp>
              <p:nvSpPr>
                <p:cNvPr id="2237" name="Google Shape;2237;p51"/>
                <p:cNvSpPr/>
                <p:nvPr/>
              </p:nvSpPr>
              <p:spPr>
                <a:xfrm>
                  <a:off x="3597785" y="3377045"/>
                  <a:ext cx="33591" cy="28699"/>
                </a:xfrm>
                <a:custGeom>
                  <a:avLst/>
                  <a:gdLst/>
                  <a:ahLst/>
                  <a:cxnLst/>
                  <a:rect l="l" t="t" r="r" b="b"/>
                  <a:pathLst>
                    <a:path w="4271" h="3649" extrusionOk="0">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1"/>
                <p:cNvSpPr/>
                <p:nvPr/>
              </p:nvSpPr>
              <p:spPr>
                <a:xfrm>
                  <a:off x="3612343" y="3386703"/>
                  <a:ext cx="9328" cy="9336"/>
                </a:xfrm>
                <a:custGeom>
                  <a:avLst/>
                  <a:gdLst/>
                  <a:ahLst/>
                  <a:cxnLst/>
                  <a:rect l="l" t="t" r="r" b="b"/>
                  <a:pathLst>
                    <a:path w="1186" h="1187" extrusionOk="0">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9" name="Google Shape;2239;p51"/>
              <p:cNvGrpSpPr/>
              <p:nvPr/>
            </p:nvGrpSpPr>
            <p:grpSpPr>
              <a:xfrm>
                <a:off x="3887870" y="3669796"/>
                <a:ext cx="33591" cy="28692"/>
                <a:chOff x="3887870" y="3669796"/>
                <a:chExt cx="33591" cy="28692"/>
              </a:xfrm>
            </p:grpSpPr>
            <p:sp>
              <p:nvSpPr>
                <p:cNvPr id="2240" name="Google Shape;2240;p51"/>
                <p:cNvSpPr/>
                <p:nvPr/>
              </p:nvSpPr>
              <p:spPr>
                <a:xfrm>
                  <a:off x="3887870" y="3669796"/>
                  <a:ext cx="33591" cy="28692"/>
                </a:xfrm>
                <a:custGeom>
                  <a:avLst/>
                  <a:gdLst/>
                  <a:ahLst/>
                  <a:cxnLst/>
                  <a:rect l="l" t="t" r="r" b="b"/>
                  <a:pathLst>
                    <a:path w="4271" h="3648" extrusionOk="0">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1"/>
                <p:cNvSpPr/>
                <p:nvPr/>
              </p:nvSpPr>
              <p:spPr>
                <a:xfrm>
                  <a:off x="3902428" y="3679454"/>
                  <a:ext cx="9422" cy="9328"/>
                </a:xfrm>
                <a:custGeom>
                  <a:avLst/>
                  <a:gdLst/>
                  <a:ahLst/>
                  <a:cxnLst/>
                  <a:rect l="l" t="t" r="r" b="b"/>
                  <a:pathLst>
                    <a:path w="1198" h="1186" extrusionOk="0">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2" name="Google Shape;2242;p51"/>
              <p:cNvGrpSpPr/>
              <p:nvPr/>
            </p:nvGrpSpPr>
            <p:grpSpPr>
              <a:xfrm>
                <a:off x="3818320" y="3481625"/>
                <a:ext cx="33497" cy="28770"/>
                <a:chOff x="3818320" y="3481625"/>
                <a:chExt cx="33497" cy="28770"/>
              </a:xfrm>
            </p:grpSpPr>
            <p:sp>
              <p:nvSpPr>
                <p:cNvPr id="2243" name="Google Shape;2243;p51"/>
                <p:cNvSpPr/>
                <p:nvPr/>
              </p:nvSpPr>
              <p:spPr>
                <a:xfrm>
                  <a:off x="3818320" y="3481625"/>
                  <a:ext cx="33497" cy="28770"/>
                </a:xfrm>
                <a:custGeom>
                  <a:avLst/>
                  <a:gdLst/>
                  <a:ahLst/>
                  <a:cxnLst/>
                  <a:rect l="l" t="t" r="r" b="b"/>
                  <a:pathLst>
                    <a:path w="4259" h="3658" extrusionOk="0">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1"/>
                <p:cNvSpPr/>
                <p:nvPr/>
              </p:nvSpPr>
              <p:spPr>
                <a:xfrm>
                  <a:off x="3831258" y="3491362"/>
                  <a:ext cx="10956" cy="9375"/>
                </a:xfrm>
                <a:custGeom>
                  <a:avLst/>
                  <a:gdLst/>
                  <a:ahLst/>
                  <a:cxnLst/>
                  <a:rect l="l" t="t" r="r" b="b"/>
                  <a:pathLst>
                    <a:path w="1393" h="1192" extrusionOk="0">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5" name="Google Shape;2245;p51"/>
              <p:cNvGrpSpPr/>
              <p:nvPr/>
            </p:nvGrpSpPr>
            <p:grpSpPr>
              <a:xfrm>
                <a:off x="4278139" y="4120948"/>
                <a:ext cx="37492" cy="32129"/>
                <a:chOff x="4278139" y="4120948"/>
                <a:chExt cx="37492" cy="32129"/>
              </a:xfrm>
            </p:grpSpPr>
            <p:sp>
              <p:nvSpPr>
                <p:cNvPr id="2246" name="Google Shape;2246;p51"/>
                <p:cNvSpPr/>
                <p:nvPr/>
              </p:nvSpPr>
              <p:spPr>
                <a:xfrm>
                  <a:off x="4278139" y="4120948"/>
                  <a:ext cx="37492" cy="32129"/>
                </a:xfrm>
                <a:custGeom>
                  <a:avLst/>
                  <a:gdLst/>
                  <a:ahLst/>
                  <a:cxnLst/>
                  <a:rect l="l" t="t" r="r" b="b"/>
                  <a:pathLst>
                    <a:path w="4767" h="4085" extrusionOk="0">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1"/>
                <p:cNvSpPr/>
                <p:nvPr/>
              </p:nvSpPr>
              <p:spPr>
                <a:xfrm>
                  <a:off x="4290983" y="4130614"/>
                  <a:ext cx="14943" cy="12812"/>
                </a:xfrm>
                <a:custGeom>
                  <a:avLst/>
                  <a:gdLst/>
                  <a:ahLst/>
                  <a:cxnLst/>
                  <a:rect l="l" t="t" r="r" b="b"/>
                  <a:pathLst>
                    <a:path w="1900" h="1629" extrusionOk="0">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8" name="Google Shape;2248;p51"/>
              <p:cNvGrpSpPr/>
              <p:nvPr/>
            </p:nvGrpSpPr>
            <p:grpSpPr>
              <a:xfrm>
                <a:off x="4419898" y="3977388"/>
                <a:ext cx="33497" cy="28692"/>
                <a:chOff x="4419898" y="3977388"/>
                <a:chExt cx="33497" cy="28692"/>
              </a:xfrm>
            </p:grpSpPr>
            <p:sp>
              <p:nvSpPr>
                <p:cNvPr id="2249" name="Google Shape;2249;p51"/>
                <p:cNvSpPr/>
                <p:nvPr/>
              </p:nvSpPr>
              <p:spPr>
                <a:xfrm>
                  <a:off x="4419898" y="3977388"/>
                  <a:ext cx="33497" cy="28692"/>
                </a:xfrm>
                <a:custGeom>
                  <a:avLst/>
                  <a:gdLst/>
                  <a:ahLst/>
                  <a:cxnLst/>
                  <a:rect l="l" t="t" r="r" b="b"/>
                  <a:pathLst>
                    <a:path w="4259" h="3648" extrusionOk="0">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1"/>
                <p:cNvSpPr/>
                <p:nvPr/>
              </p:nvSpPr>
              <p:spPr>
                <a:xfrm>
                  <a:off x="4432742" y="3987046"/>
                  <a:ext cx="11042" cy="9399"/>
                </a:xfrm>
                <a:custGeom>
                  <a:avLst/>
                  <a:gdLst/>
                  <a:ahLst/>
                  <a:cxnLst/>
                  <a:rect l="l" t="t" r="r" b="b"/>
                  <a:pathLst>
                    <a:path w="1404" h="1195" extrusionOk="0">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1" name="Google Shape;2251;p51"/>
              <p:cNvGrpSpPr/>
              <p:nvPr/>
            </p:nvGrpSpPr>
            <p:grpSpPr>
              <a:xfrm>
                <a:off x="4158930" y="4034684"/>
                <a:ext cx="33497" cy="28762"/>
                <a:chOff x="4158930" y="4034684"/>
                <a:chExt cx="33497" cy="28762"/>
              </a:xfrm>
            </p:grpSpPr>
            <p:sp>
              <p:nvSpPr>
                <p:cNvPr id="2252" name="Google Shape;2252;p51"/>
                <p:cNvSpPr/>
                <p:nvPr/>
              </p:nvSpPr>
              <p:spPr>
                <a:xfrm>
                  <a:off x="4158930" y="4034684"/>
                  <a:ext cx="33497" cy="28762"/>
                </a:xfrm>
                <a:custGeom>
                  <a:avLst/>
                  <a:gdLst/>
                  <a:ahLst/>
                  <a:cxnLst/>
                  <a:rect l="l" t="t" r="r" b="b"/>
                  <a:pathLst>
                    <a:path w="4259" h="3657" extrusionOk="0">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1"/>
                <p:cNvSpPr/>
                <p:nvPr/>
              </p:nvSpPr>
              <p:spPr>
                <a:xfrm>
                  <a:off x="4173385" y="4044319"/>
                  <a:ext cx="9336" cy="9430"/>
                </a:xfrm>
                <a:custGeom>
                  <a:avLst/>
                  <a:gdLst/>
                  <a:ahLst/>
                  <a:cxnLst/>
                  <a:rect l="l" t="t" r="r" b="b"/>
                  <a:pathLst>
                    <a:path w="1187" h="1199" extrusionOk="0">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4" name="Google Shape;2254;p51"/>
              <p:cNvGrpSpPr/>
              <p:nvPr/>
            </p:nvGrpSpPr>
            <p:grpSpPr>
              <a:xfrm>
                <a:off x="4134949" y="3957049"/>
                <a:ext cx="33497" cy="28770"/>
                <a:chOff x="4134949" y="3957049"/>
                <a:chExt cx="33497" cy="28770"/>
              </a:xfrm>
            </p:grpSpPr>
            <p:sp>
              <p:nvSpPr>
                <p:cNvPr id="2255" name="Google Shape;2255;p51"/>
                <p:cNvSpPr/>
                <p:nvPr/>
              </p:nvSpPr>
              <p:spPr>
                <a:xfrm>
                  <a:off x="4134949" y="3957049"/>
                  <a:ext cx="33497" cy="28770"/>
                </a:xfrm>
                <a:custGeom>
                  <a:avLst/>
                  <a:gdLst/>
                  <a:ahLst/>
                  <a:cxnLst/>
                  <a:rect l="l" t="t" r="r" b="b"/>
                  <a:pathLst>
                    <a:path w="4259" h="3658" extrusionOk="0">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1"/>
                <p:cNvSpPr/>
                <p:nvPr/>
              </p:nvSpPr>
              <p:spPr>
                <a:xfrm>
                  <a:off x="4147793" y="3966778"/>
                  <a:ext cx="10956" cy="9383"/>
                </a:xfrm>
                <a:custGeom>
                  <a:avLst/>
                  <a:gdLst/>
                  <a:ahLst/>
                  <a:cxnLst/>
                  <a:rect l="l" t="t" r="r" b="b"/>
                  <a:pathLst>
                    <a:path w="1393" h="1193" extrusionOk="0">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7" name="Google Shape;2257;p51"/>
              <p:cNvGrpSpPr/>
              <p:nvPr/>
            </p:nvGrpSpPr>
            <p:grpSpPr>
              <a:xfrm>
                <a:off x="4193653" y="4184403"/>
                <a:ext cx="43580" cy="37264"/>
                <a:chOff x="4193653" y="4184403"/>
                <a:chExt cx="43580" cy="37264"/>
              </a:xfrm>
            </p:grpSpPr>
            <p:sp>
              <p:nvSpPr>
                <p:cNvPr id="2258" name="Google Shape;2258;p51"/>
                <p:cNvSpPr/>
                <p:nvPr/>
              </p:nvSpPr>
              <p:spPr>
                <a:xfrm>
                  <a:off x="4193653" y="4184403"/>
                  <a:ext cx="43580" cy="37264"/>
                </a:xfrm>
                <a:custGeom>
                  <a:avLst/>
                  <a:gdLst/>
                  <a:ahLst/>
                  <a:cxnLst/>
                  <a:rect l="l" t="t" r="r" b="b"/>
                  <a:pathLst>
                    <a:path w="5541" h="4738" extrusionOk="0">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1"/>
                <p:cNvSpPr/>
                <p:nvPr/>
              </p:nvSpPr>
              <p:spPr>
                <a:xfrm>
                  <a:off x="4206591" y="4194069"/>
                  <a:ext cx="20944" cy="17948"/>
                </a:xfrm>
                <a:custGeom>
                  <a:avLst/>
                  <a:gdLst/>
                  <a:ahLst/>
                  <a:cxnLst/>
                  <a:rect l="l" t="t" r="r" b="b"/>
                  <a:pathLst>
                    <a:path w="2663" h="2282" extrusionOk="0">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0" name="Google Shape;2260;p51"/>
              <p:cNvGrpSpPr/>
              <p:nvPr/>
            </p:nvGrpSpPr>
            <p:grpSpPr>
              <a:xfrm>
                <a:off x="4343600" y="3943844"/>
                <a:ext cx="43580" cy="37312"/>
                <a:chOff x="4343600" y="3943844"/>
                <a:chExt cx="43580" cy="37312"/>
              </a:xfrm>
            </p:grpSpPr>
            <p:sp>
              <p:nvSpPr>
                <p:cNvPr id="2261" name="Google Shape;2261;p51"/>
                <p:cNvSpPr/>
                <p:nvPr/>
              </p:nvSpPr>
              <p:spPr>
                <a:xfrm>
                  <a:off x="4343600" y="3943844"/>
                  <a:ext cx="43580" cy="37312"/>
                </a:xfrm>
                <a:custGeom>
                  <a:avLst/>
                  <a:gdLst/>
                  <a:ahLst/>
                  <a:cxnLst/>
                  <a:rect l="l" t="t" r="r" b="b"/>
                  <a:pathLst>
                    <a:path w="5541" h="4744" extrusionOk="0">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1"/>
                <p:cNvSpPr/>
                <p:nvPr/>
              </p:nvSpPr>
              <p:spPr>
                <a:xfrm>
                  <a:off x="4359581" y="3953557"/>
                  <a:ext cx="17893" cy="17893"/>
                </a:xfrm>
                <a:custGeom>
                  <a:avLst/>
                  <a:gdLst/>
                  <a:ahLst/>
                  <a:cxnLst/>
                  <a:rect l="l" t="t" r="r" b="b"/>
                  <a:pathLst>
                    <a:path w="2275" h="2275" extrusionOk="0">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3" name="Google Shape;2263;p51"/>
              <p:cNvGrpSpPr/>
              <p:nvPr/>
            </p:nvGrpSpPr>
            <p:grpSpPr>
              <a:xfrm>
                <a:off x="4172339" y="3381693"/>
                <a:ext cx="31499" cy="27001"/>
                <a:chOff x="4172339" y="3381693"/>
                <a:chExt cx="31499" cy="27001"/>
              </a:xfrm>
            </p:grpSpPr>
            <p:sp>
              <p:nvSpPr>
                <p:cNvPr id="2264" name="Google Shape;2264;p51"/>
                <p:cNvSpPr/>
                <p:nvPr/>
              </p:nvSpPr>
              <p:spPr>
                <a:xfrm>
                  <a:off x="4172339" y="3381693"/>
                  <a:ext cx="31499" cy="27001"/>
                </a:xfrm>
                <a:custGeom>
                  <a:avLst/>
                  <a:gdLst/>
                  <a:ahLst/>
                  <a:cxnLst/>
                  <a:rect l="l" t="t" r="r" b="b"/>
                  <a:pathLst>
                    <a:path w="4005" h="3433" extrusionOk="0">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1"/>
                <p:cNvSpPr/>
                <p:nvPr/>
              </p:nvSpPr>
              <p:spPr>
                <a:xfrm>
                  <a:off x="4185285" y="3391367"/>
                  <a:ext cx="8856" cy="7605"/>
                </a:xfrm>
                <a:custGeom>
                  <a:avLst/>
                  <a:gdLst/>
                  <a:ahLst/>
                  <a:cxnLst/>
                  <a:rect l="l" t="t" r="r" b="b"/>
                  <a:pathLst>
                    <a:path w="1126" h="967" extrusionOk="0">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TextBox 1">
            <a:extLst>
              <a:ext uri="{FF2B5EF4-FFF2-40B4-BE49-F238E27FC236}">
                <a16:creationId xmlns:a16="http://schemas.microsoft.com/office/drawing/2014/main" id="{74874062-5C9C-4E00-899C-D7A8A08BB6ED}"/>
              </a:ext>
            </a:extLst>
          </p:cNvPr>
          <p:cNvSpPr txBox="1"/>
          <p:nvPr/>
        </p:nvSpPr>
        <p:spPr>
          <a:xfrm>
            <a:off x="280229" y="1298574"/>
            <a:ext cx="6380462" cy="3139321"/>
          </a:xfrm>
          <a:prstGeom prst="rect">
            <a:avLst/>
          </a:prstGeom>
          <a:noFill/>
        </p:spPr>
        <p:txBody>
          <a:bodyPr wrap="square" rtlCol="0">
            <a:spAutoFit/>
          </a:bodyPr>
          <a:lstStyle/>
          <a:p>
            <a:pPr marL="0" indent="0">
              <a:buNone/>
            </a:pPr>
            <a:r>
              <a:rPr lang="nb-NO" sz="1800" dirty="0">
                <a:solidFill>
                  <a:schemeClr val="tx1"/>
                </a:solidFill>
                <a:latin typeface="Source Sans Pro" panose="020B0503030403020204" pitchFamily="34" charset="0"/>
                <a:ea typeface="Source Sans Pro" panose="020B0503030403020204" pitchFamily="34" charset="0"/>
              </a:rPr>
              <a:t>Tinkercad link:</a:t>
            </a:r>
          </a:p>
          <a:p>
            <a:pPr marL="0" indent="0">
              <a:buNone/>
            </a:pPr>
            <a:r>
              <a:rPr lang="nb-NO" sz="1800" dirty="0">
                <a:solidFill>
                  <a:schemeClr val="tx1"/>
                </a:solidFill>
                <a:latin typeface="Source Sans Pro" panose="020B0503030403020204" pitchFamily="34" charset="0"/>
                <a:ea typeface="Source Sans Pro" panose="020B0503030403020204" pitchFamily="34" charset="0"/>
                <a:hlinkClick r:id="rId3">
                  <a:extLst>
                    <a:ext uri="{A12FA001-AC4F-418D-AE19-62706E023703}">
                      <ahyp:hlinkClr xmlns:ahyp="http://schemas.microsoft.com/office/drawing/2018/hyperlinkcolor" val="tx"/>
                    </a:ext>
                  </a:extLst>
                </a:hlinkClick>
              </a:rPr>
              <a:t>https://www.tinkercad.com/things/bDWDQw6qgFC-111056-shreerang-mhatre-basic-arduino-calculator/editel</a:t>
            </a:r>
            <a:r>
              <a:rPr lang="nb-NO" sz="1800" dirty="0">
                <a:solidFill>
                  <a:schemeClr val="tx1"/>
                </a:solidFill>
                <a:latin typeface="Source Sans Pro" panose="020B0503030403020204" pitchFamily="34" charset="0"/>
                <a:ea typeface="Source Sans Pro" panose="020B0503030403020204" pitchFamily="34" charset="0"/>
              </a:rPr>
              <a:t>   </a:t>
            </a:r>
          </a:p>
          <a:p>
            <a:pPr marL="0" indent="0">
              <a:buNone/>
            </a:pPr>
            <a:endParaRPr lang="nb-NO" sz="1800" dirty="0">
              <a:solidFill>
                <a:schemeClr val="tx1"/>
              </a:solidFill>
              <a:latin typeface="Source Sans Pro" panose="020B0503030403020204" pitchFamily="34" charset="0"/>
              <a:ea typeface="Source Sans Pro" panose="020B0503030403020204" pitchFamily="34" charset="0"/>
            </a:endParaRPr>
          </a:p>
          <a:p>
            <a:pPr marL="0" indent="0">
              <a:buNone/>
            </a:pPr>
            <a:r>
              <a:rPr lang="nb-NO" sz="1800" dirty="0">
                <a:solidFill>
                  <a:schemeClr val="tx1"/>
                </a:solidFill>
                <a:latin typeface="Source Sans Pro" panose="020B0503030403020204" pitchFamily="34" charset="0"/>
                <a:ea typeface="Source Sans Pro" panose="020B0503030403020204" pitchFamily="34" charset="0"/>
              </a:rPr>
              <a:t>References:</a:t>
            </a:r>
          </a:p>
          <a:p>
            <a:pPr marL="0" indent="0">
              <a:buNone/>
            </a:pPr>
            <a:r>
              <a:rPr lang="nb-NO" sz="1800" dirty="0">
                <a:solidFill>
                  <a:schemeClr val="tx1"/>
                </a:solidFill>
                <a:latin typeface="Source Sans Pro" panose="020B0503030403020204" pitchFamily="34" charset="0"/>
                <a:ea typeface="Source Sans Pro" panose="020B0503030403020204" pitchFamily="34" charset="0"/>
                <a:hlinkClick r:id="rId4">
                  <a:extLst>
                    <a:ext uri="{A12FA001-AC4F-418D-AE19-62706E023703}">
                      <ahyp:hlinkClr xmlns:ahyp="http://schemas.microsoft.com/office/drawing/2018/hyperlinkcolor" val="tx"/>
                    </a:ext>
                  </a:extLst>
                </a:hlinkClick>
              </a:rPr>
              <a:t>https://learn.sparkfun.com/tutorials/what-is-an-arduino/all</a:t>
            </a:r>
            <a:r>
              <a:rPr lang="nb-NO" sz="1800" dirty="0">
                <a:solidFill>
                  <a:schemeClr val="tx1"/>
                </a:solidFill>
                <a:latin typeface="Source Sans Pro" panose="020B0503030403020204" pitchFamily="34" charset="0"/>
                <a:ea typeface="Source Sans Pro" panose="020B0503030403020204" pitchFamily="34" charset="0"/>
              </a:rPr>
              <a:t> </a:t>
            </a:r>
          </a:p>
          <a:p>
            <a:pPr marL="0" indent="0">
              <a:buNone/>
            </a:pPr>
            <a:endParaRPr lang="nb-NO" sz="1800" dirty="0">
              <a:solidFill>
                <a:schemeClr val="tx1"/>
              </a:solidFill>
              <a:latin typeface="Source Sans Pro" panose="020B0503030403020204" pitchFamily="34" charset="0"/>
              <a:ea typeface="Source Sans Pro" panose="020B0503030403020204" pitchFamily="34" charset="0"/>
            </a:endParaRPr>
          </a:p>
          <a:p>
            <a:pPr marL="0" indent="0">
              <a:buNone/>
            </a:pPr>
            <a:r>
              <a:rPr lang="nb-NO" sz="1800" dirty="0">
                <a:solidFill>
                  <a:schemeClr val="tx1"/>
                </a:solidFill>
                <a:latin typeface="Source Sans Pro" panose="020B0503030403020204" pitchFamily="34" charset="0"/>
                <a:ea typeface="Source Sans Pro" panose="020B0503030403020204" pitchFamily="34" charset="0"/>
                <a:hlinkClick r:id="rId5">
                  <a:extLst>
                    <a:ext uri="{A12FA001-AC4F-418D-AE19-62706E023703}">
                      <ahyp:hlinkClr xmlns:ahyp="http://schemas.microsoft.com/office/drawing/2018/hyperlinkcolor" val="tx"/>
                    </a:ext>
                  </a:extLst>
                </a:hlinkClick>
              </a:rPr>
              <a:t>https://www.learnelectronicsindia.com/post/arduino-diy-calculator-using-a-4-4-keypad-and-16-2-lcd-display</a:t>
            </a:r>
            <a:r>
              <a:rPr lang="nb-NO" sz="1800" dirty="0">
                <a:solidFill>
                  <a:schemeClr val="tx1"/>
                </a:solidFill>
                <a:latin typeface="Source Sans Pro" panose="020B0503030403020204" pitchFamily="34" charset="0"/>
                <a:ea typeface="Source Sans Pro" panose="020B0503030403020204" pitchFamily="34" charset="0"/>
              </a:rPr>
              <a:t>  </a:t>
            </a:r>
          </a:p>
          <a:p>
            <a:pPr marL="0" indent="0">
              <a:buNone/>
            </a:pPr>
            <a:endParaRPr lang="nb-NO" sz="1800" dirty="0">
              <a:solidFill>
                <a:schemeClr val="tx1"/>
              </a:solidFill>
              <a:latin typeface="Source Sans Pro" panose="020B0503030403020204" pitchFamily="34" charset="0"/>
              <a:ea typeface="Source Sans Pro" panose="020B0503030403020204" pitchFamily="34" charset="0"/>
            </a:endParaRPr>
          </a:p>
          <a:p>
            <a:pPr marL="0" indent="0">
              <a:buNone/>
            </a:pPr>
            <a:r>
              <a:rPr lang="nb-NO" sz="1800" dirty="0">
                <a:solidFill>
                  <a:schemeClr val="tx1"/>
                </a:solidFill>
                <a:latin typeface="Source Sans Pro" panose="020B0503030403020204" pitchFamily="34" charset="0"/>
                <a:ea typeface="Source Sans Pro" panose="020B0503030403020204" pitchFamily="34" charset="0"/>
                <a:hlinkClick r:id="rId6">
                  <a:extLst>
                    <a:ext uri="{A12FA001-AC4F-418D-AE19-62706E023703}">
                      <ahyp:hlinkClr xmlns:ahyp="http://schemas.microsoft.com/office/drawing/2018/hyperlinkcolor" val="tx"/>
                    </a:ext>
                  </a:extLst>
                </a:hlinkClick>
              </a:rPr>
              <a:t>https://www.engineersgarage.com/calculator-using-arduino/</a:t>
            </a:r>
            <a:r>
              <a:rPr lang="nb-NO" sz="1800" dirty="0">
                <a:solidFill>
                  <a:schemeClr val="tx1"/>
                </a:solidFill>
                <a:latin typeface="Source Sans Pro" panose="020B0503030403020204" pitchFamily="34" charset="0"/>
                <a:ea typeface="Source Sans Pro" panose="020B0503030403020204" pitchFamily="34" charset="0"/>
              </a:rPr>
              <a:t> </a:t>
            </a:r>
          </a:p>
        </p:txBody>
      </p:sp>
      <p:sp>
        <p:nvSpPr>
          <p:cNvPr id="5" name="TextBox 4">
            <a:extLst>
              <a:ext uri="{FF2B5EF4-FFF2-40B4-BE49-F238E27FC236}">
                <a16:creationId xmlns:a16="http://schemas.microsoft.com/office/drawing/2014/main" id="{E0C4CDCC-EB04-4D0D-9CFA-4108BCD63275}"/>
              </a:ext>
            </a:extLst>
          </p:cNvPr>
          <p:cNvSpPr txBox="1"/>
          <p:nvPr/>
        </p:nvSpPr>
        <p:spPr>
          <a:xfrm>
            <a:off x="2107856" y="268515"/>
            <a:ext cx="3680713" cy="523220"/>
          </a:xfrm>
          <a:prstGeom prst="rect">
            <a:avLst/>
          </a:prstGeom>
          <a:noFill/>
        </p:spPr>
        <p:txBody>
          <a:bodyPr wrap="square" rtlCol="0">
            <a:spAutoFit/>
          </a:bodyPr>
          <a:lstStyle/>
          <a:p>
            <a:r>
              <a:rPr lang="en-US" sz="2800" b="1" dirty="0">
                <a:solidFill>
                  <a:schemeClr val="tx1"/>
                </a:solidFill>
                <a:latin typeface="Montserrat" panose="00000500000000000000" pitchFamily="2" charset="0"/>
              </a:rPr>
              <a:t>References</a:t>
            </a:r>
            <a:endParaRPr lang="en-IN" sz="2800" b="1" dirty="0">
              <a:solidFill>
                <a:schemeClr val="tx1"/>
              </a:solidFill>
              <a:latin typeface="Montserrat" panose="00000500000000000000" pitchFamily="2" charset="0"/>
            </a:endParaRPr>
          </a:p>
        </p:txBody>
      </p:sp>
      <p:pic>
        <p:nvPicPr>
          <p:cNvPr id="6" name="Picture 5">
            <a:extLst>
              <a:ext uri="{FF2B5EF4-FFF2-40B4-BE49-F238E27FC236}">
                <a16:creationId xmlns:a16="http://schemas.microsoft.com/office/drawing/2014/main" id="{071D8762-172C-4805-B538-7ED2F87CC5D2}"/>
              </a:ext>
            </a:extLst>
          </p:cNvPr>
          <p:cNvPicPr>
            <a:picLocks noChangeAspect="1"/>
          </p:cNvPicPr>
          <p:nvPr/>
        </p:nvPicPr>
        <p:blipFill>
          <a:blip r:embed="rId7"/>
          <a:stretch>
            <a:fillRect/>
          </a:stretch>
        </p:blipFill>
        <p:spPr>
          <a:xfrm>
            <a:off x="1733515" y="361602"/>
            <a:ext cx="335309" cy="341406"/>
          </a:xfrm>
          <a:prstGeom prst="rect">
            <a:avLst/>
          </a:prstGeom>
        </p:spPr>
      </p:pic>
      <p:pic>
        <p:nvPicPr>
          <p:cNvPr id="7" name="Picture 6">
            <a:extLst>
              <a:ext uri="{FF2B5EF4-FFF2-40B4-BE49-F238E27FC236}">
                <a16:creationId xmlns:a16="http://schemas.microsoft.com/office/drawing/2014/main" id="{3B84A115-7D55-4BD2-A842-25300B66797F}"/>
              </a:ext>
            </a:extLst>
          </p:cNvPr>
          <p:cNvPicPr>
            <a:picLocks noChangeAspect="1"/>
          </p:cNvPicPr>
          <p:nvPr/>
        </p:nvPicPr>
        <p:blipFill>
          <a:blip r:embed="rId7"/>
          <a:stretch>
            <a:fillRect/>
          </a:stretch>
        </p:blipFill>
        <p:spPr>
          <a:xfrm>
            <a:off x="4462402" y="376286"/>
            <a:ext cx="335309" cy="34140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3"/>
        <p:cNvGrpSpPr/>
        <p:nvPr/>
      </p:nvGrpSpPr>
      <p:grpSpPr>
        <a:xfrm>
          <a:off x="0" y="0"/>
          <a:ext cx="0" cy="0"/>
          <a:chOff x="0" y="0"/>
          <a:chExt cx="0" cy="0"/>
        </a:xfrm>
      </p:grpSpPr>
      <p:pic>
        <p:nvPicPr>
          <p:cNvPr id="7" name="Picture 6">
            <a:extLst>
              <a:ext uri="{FF2B5EF4-FFF2-40B4-BE49-F238E27FC236}">
                <a16:creationId xmlns:a16="http://schemas.microsoft.com/office/drawing/2014/main" id="{CF70EDBF-0966-435C-B0A7-9548D18504B1}"/>
              </a:ext>
            </a:extLst>
          </p:cNvPr>
          <p:cNvPicPr>
            <a:picLocks noChangeAspect="1"/>
          </p:cNvPicPr>
          <p:nvPr/>
        </p:nvPicPr>
        <p:blipFill>
          <a:blip r:embed="rId3"/>
          <a:stretch>
            <a:fillRect/>
          </a:stretch>
        </p:blipFill>
        <p:spPr>
          <a:xfrm>
            <a:off x="2580167" y="627849"/>
            <a:ext cx="4302642" cy="4199101"/>
          </a:xfrm>
          <a:prstGeom prst="rect">
            <a:avLst/>
          </a:prstGeom>
        </p:spPr>
      </p:pic>
      <p:sp>
        <p:nvSpPr>
          <p:cNvPr id="8" name="TextBox 7">
            <a:extLst>
              <a:ext uri="{FF2B5EF4-FFF2-40B4-BE49-F238E27FC236}">
                <a16:creationId xmlns:a16="http://schemas.microsoft.com/office/drawing/2014/main" id="{0D7FCC55-A37A-47E3-A266-69971292B343}"/>
              </a:ext>
            </a:extLst>
          </p:cNvPr>
          <p:cNvSpPr txBox="1"/>
          <p:nvPr/>
        </p:nvSpPr>
        <p:spPr>
          <a:xfrm>
            <a:off x="3654055" y="2465789"/>
            <a:ext cx="2154865" cy="523220"/>
          </a:xfrm>
          <a:prstGeom prst="rect">
            <a:avLst/>
          </a:prstGeom>
          <a:noFill/>
        </p:spPr>
        <p:txBody>
          <a:bodyPr wrap="square" rtlCol="0">
            <a:spAutoFit/>
          </a:bodyPr>
          <a:lstStyle/>
          <a:p>
            <a:pPr algn="ctr"/>
            <a:r>
              <a:rPr lang="en-US" sz="2800" b="1" dirty="0">
                <a:solidFill>
                  <a:schemeClr val="tx1"/>
                </a:solidFill>
                <a:latin typeface="Montserrat" panose="00000500000000000000" pitchFamily="2" charset="0"/>
              </a:rPr>
              <a:t>Thankyou</a:t>
            </a:r>
            <a:endParaRPr lang="en-IN" sz="2800" b="1" dirty="0">
              <a:solidFill>
                <a:schemeClr val="tx1"/>
              </a:solidFill>
              <a:latin typeface="Montserrat" panose="000005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3631283" y="539700"/>
            <a:ext cx="1654605"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INDEX</a:t>
            </a:r>
            <a:endParaRPr dirty="0"/>
          </a:p>
        </p:txBody>
      </p:sp>
      <p:sp>
        <p:nvSpPr>
          <p:cNvPr id="902" name="Google Shape;902;p34"/>
          <p:cNvSpPr txBox="1">
            <a:spLocks noGrp="1"/>
          </p:cNvSpPr>
          <p:nvPr>
            <p:ph type="body" idx="1"/>
          </p:nvPr>
        </p:nvSpPr>
        <p:spPr>
          <a:xfrm>
            <a:off x="854679" y="1198426"/>
            <a:ext cx="7704000" cy="2746647"/>
          </a:xfrm>
          <a:prstGeom prst="rect">
            <a:avLst/>
          </a:prstGeom>
          <a:noFill/>
          <a:ln>
            <a:noFill/>
          </a:ln>
        </p:spPr>
        <p:txBody>
          <a:bodyPr spcFirstLastPara="1" wrap="square" lIns="91425" tIns="91425" rIns="91425" bIns="91425" anchor="ctr" anchorCtr="0">
            <a:noAutofit/>
          </a:bodyPr>
          <a:lstStyle/>
          <a:p>
            <a:pPr>
              <a:buFont typeface="Wingdings" panose="05000000000000000000" pitchFamily="2" charset="2"/>
              <a:buChar char="§"/>
            </a:pPr>
            <a:r>
              <a:rPr lang="en-US" sz="2000" dirty="0"/>
              <a:t>Introduction</a:t>
            </a:r>
          </a:p>
          <a:p>
            <a:pPr>
              <a:buFont typeface="Wingdings" panose="05000000000000000000" pitchFamily="2" charset="2"/>
              <a:buChar char="§"/>
            </a:pPr>
            <a:r>
              <a:rPr lang="en-US" sz="2000" dirty="0"/>
              <a:t>Project Description (Block Diagram)</a:t>
            </a:r>
          </a:p>
          <a:p>
            <a:pPr>
              <a:buFont typeface="Wingdings" panose="05000000000000000000" pitchFamily="2" charset="2"/>
              <a:buChar char="§"/>
            </a:pPr>
            <a:r>
              <a:rPr lang="en-US" sz="2000" dirty="0"/>
              <a:t>Explanation with circuit diagram</a:t>
            </a:r>
          </a:p>
          <a:p>
            <a:pPr>
              <a:buFont typeface="Wingdings" panose="05000000000000000000" pitchFamily="2" charset="2"/>
              <a:buChar char="§"/>
            </a:pPr>
            <a:r>
              <a:rPr lang="en-US" sz="2000" dirty="0"/>
              <a:t>Simulation Results Screenshots</a:t>
            </a:r>
          </a:p>
          <a:p>
            <a:pPr>
              <a:buFont typeface="Wingdings" panose="05000000000000000000" pitchFamily="2" charset="2"/>
              <a:buChar char="§"/>
            </a:pPr>
            <a:r>
              <a:rPr lang="en-US" sz="2000" dirty="0"/>
              <a:t>Applications</a:t>
            </a:r>
          </a:p>
          <a:p>
            <a:pPr>
              <a:buFont typeface="Wingdings" panose="05000000000000000000" pitchFamily="2" charset="2"/>
              <a:buChar char="§"/>
            </a:pPr>
            <a:r>
              <a:rPr lang="en-US" sz="2000" dirty="0"/>
              <a:t>Conclusion and learning experience</a:t>
            </a:r>
          </a:p>
          <a:p>
            <a:pPr>
              <a:buFont typeface="Wingdings" panose="05000000000000000000" pitchFamily="2" charset="2"/>
              <a:buChar char="§"/>
            </a:pPr>
            <a:r>
              <a:rPr lang="en-US" sz="2000" dirty="0"/>
              <a:t>References</a:t>
            </a:r>
            <a:endParaRPr lang="en-IN" sz="2000" dirty="0"/>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pic>
        <p:nvPicPr>
          <p:cNvPr id="2" name="Picture 1">
            <a:extLst>
              <a:ext uri="{FF2B5EF4-FFF2-40B4-BE49-F238E27FC236}">
                <a16:creationId xmlns:a16="http://schemas.microsoft.com/office/drawing/2014/main" id="{BA4744A5-CA62-49E6-A12A-1C2B4CB90CD1}"/>
              </a:ext>
            </a:extLst>
          </p:cNvPr>
          <p:cNvPicPr>
            <a:picLocks noChangeAspect="1"/>
          </p:cNvPicPr>
          <p:nvPr/>
        </p:nvPicPr>
        <p:blipFill>
          <a:blip r:embed="rId3"/>
          <a:stretch>
            <a:fillRect/>
          </a:stretch>
        </p:blipFill>
        <p:spPr>
          <a:xfrm>
            <a:off x="3295974" y="607947"/>
            <a:ext cx="335309" cy="341406"/>
          </a:xfrm>
          <a:prstGeom prst="rect">
            <a:avLst/>
          </a:prstGeom>
        </p:spPr>
      </p:pic>
      <p:pic>
        <p:nvPicPr>
          <p:cNvPr id="3" name="Picture 2">
            <a:extLst>
              <a:ext uri="{FF2B5EF4-FFF2-40B4-BE49-F238E27FC236}">
                <a16:creationId xmlns:a16="http://schemas.microsoft.com/office/drawing/2014/main" id="{4D851474-FCB8-42AA-B524-63601036E3C4}"/>
              </a:ext>
            </a:extLst>
          </p:cNvPr>
          <p:cNvPicPr>
            <a:picLocks noChangeAspect="1"/>
          </p:cNvPicPr>
          <p:nvPr/>
        </p:nvPicPr>
        <p:blipFill>
          <a:blip r:embed="rId3"/>
          <a:stretch>
            <a:fillRect/>
          </a:stretch>
        </p:blipFill>
        <p:spPr>
          <a:xfrm>
            <a:off x="5285888" y="607947"/>
            <a:ext cx="335309" cy="34140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14" name="Google Shape;914;p35"/>
          <p:cNvSpPr txBox="1">
            <a:spLocks noGrp="1"/>
          </p:cNvSpPr>
          <p:nvPr>
            <p:ph type="title" idx="6"/>
          </p:nvPr>
        </p:nvSpPr>
        <p:spPr>
          <a:xfrm>
            <a:off x="560374" y="194207"/>
            <a:ext cx="53658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Introduction</a:t>
            </a:r>
            <a:endParaRPr dirty="0"/>
          </a:p>
        </p:txBody>
      </p:sp>
      <p:grpSp>
        <p:nvGrpSpPr>
          <p:cNvPr id="921" name="Google Shape;921;p35"/>
          <p:cNvGrpSpPr/>
          <p:nvPr/>
        </p:nvGrpSpPr>
        <p:grpSpPr>
          <a:xfrm>
            <a:off x="6673825" y="1829350"/>
            <a:ext cx="2649775" cy="3476500"/>
            <a:chOff x="6528600" y="1774925"/>
            <a:chExt cx="2649775" cy="3476500"/>
          </a:xfrm>
        </p:grpSpPr>
        <p:sp>
          <p:nvSpPr>
            <p:cNvPr id="922" name="Google Shape;922;p35"/>
            <p:cNvSpPr/>
            <p:nvPr/>
          </p:nvSpPr>
          <p:spPr>
            <a:xfrm>
              <a:off x="6737575" y="3314450"/>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5"/>
            <p:cNvSpPr/>
            <p:nvPr/>
          </p:nvSpPr>
          <p:spPr>
            <a:xfrm>
              <a:off x="6825725" y="2420825"/>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5"/>
            <p:cNvSpPr/>
            <p:nvPr/>
          </p:nvSpPr>
          <p:spPr>
            <a:xfrm>
              <a:off x="6632700" y="1774925"/>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5"/>
            <p:cNvSpPr/>
            <p:nvPr/>
          </p:nvSpPr>
          <p:spPr>
            <a:xfrm>
              <a:off x="6528600" y="3209600"/>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5"/>
            <p:cNvSpPr/>
            <p:nvPr/>
          </p:nvSpPr>
          <p:spPr>
            <a:xfrm>
              <a:off x="6789250" y="2050750"/>
              <a:ext cx="2389125" cy="955975"/>
            </a:xfrm>
            <a:custGeom>
              <a:avLst/>
              <a:gdLst/>
              <a:ahLst/>
              <a:cxnLst/>
              <a:rect l="l" t="t" r="r" b="b"/>
              <a:pathLst>
                <a:path w="95565" h="38239" fill="none" extrusionOk="0">
                  <a:moveTo>
                    <a:pt x="0" y="38238"/>
                  </a:moveTo>
                  <a:lnTo>
                    <a:pt x="37843" y="1"/>
                  </a:lnTo>
                  <a:lnTo>
                    <a:pt x="95564"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5"/>
            <p:cNvSpPr/>
            <p:nvPr/>
          </p:nvSpPr>
          <p:spPr>
            <a:xfrm>
              <a:off x="6699575" y="2991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5"/>
            <p:cNvSpPr/>
            <p:nvPr/>
          </p:nvSpPr>
          <p:spPr>
            <a:xfrm>
              <a:off x="6737575" y="3594850"/>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5"/>
            <p:cNvSpPr/>
            <p:nvPr/>
          </p:nvSpPr>
          <p:spPr>
            <a:xfrm>
              <a:off x="6825725" y="3692125"/>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5"/>
            <p:cNvSpPr/>
            <p:nvPr/>
          </p:nvSpPr>
          <p:spPr>
            <a:xfrm>
              <a:off x="6632700" y="3769625"/>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5"/>
            <p:cNvSpPr/>
            <p:nvPr/>
          </p:nvSpPr>
          <p:spPr>
            <a:xfrm>
              <a:off x="6528600" y="3699725"/>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5"/>
            <p:cNvSpPr/>
            <p:nvPr/>
          </p:nvSpPr>
          <p:spPr>
            <a:xfrm>
              <a:off x="6789250" y="4019625"/>
              <a:ext cx="2389125" cy="956725"/>
            </a:xfrm>
            <a:custGeom>
              <a:avLst/>
              <a:gdLst/>
              <a:ahLst/>
              <a:cxnLst/>
              <a:rect l="l" t="t" r="r" b="b"/>
              <a:pathLst>
                <a:path w="95565" h="38269" fill="none" extrusionOk="0">
                  <a:moveTo>
                    <a:pt x="0" y="1"/>
                  </a:moveTo>
                  <a:lnTo>
                    <a:pt x="37843" y="38269"/>
                  </a:lnTo>
                  <a:lnTo>
                    <a:pt x="95564" y="38269"/>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5"/>
            <p:cNvSpPr/>
            <p:nvPr/>
          </p:nvSpPr>
          <p:spPr>
            <a:xfrm>
              <a:off x="6699575" y="3917800"/>
              <a:ext cx="118575" cy="118575"/>
            </a:xfrm>
            <a:custGeom>
              <a:avLst/>
              <a:gdLst/>
              <a:ahLst/>
              <a:cxnLst/>
              <a:rect l="l" t="t" r="r" b="b"/>
              <a:pathLst>
                <a:path w="4743" h="4743" fill="none" extrusionOk="0">
                  <a:moveTo>
                    <a:pt x="1" y="2706"/>
                  </a:moveTo>
                  <a:cubicBezTo>
                    <a:pt x="1" y="913"/>
                    <a:pt x="2189" y="1"/>
                    <a:pt x="3466" y="1277"/>
                  </a:cubicBezTo>
                  <a:cubicBezTo>
                    <a:pt x="4742" y="2554"/>
                    <a:pt x="3830" y="4742"/>
                    <a:pt x="2037" y="4742"/>
                  </a:cubicBezTo>
                  <a:cubicBezTo>
                    <a:pt x="912" y="4742"/>
                    <a:pt x="1" y="3831"/>
                    <a:pt x="1"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35"/>
          <p:cNvGrpSpPr/>
          <p:nvPr/>
        </p:nvGrpSpPr>
        <p:grpSpPr>
          <a:xfrm>
            <a:off x="6521425" y="118391"/>
            <a:ext cx="2853985" cy="1525277"/>
            <a:chOff x="6521425" y="153500"/>
            <a:chExt cx="2853985" cy="1525277"/>
          </a:xfrm>
        </p:grpSpPr>
        <p:grpSp>
          <p:nvGrpSpPr>
            <p:cNvPr id="935" name="Google Shape;935;p35"/>
            <p:cNvGrpSpPr/>
            <p:nvPr/>
          </p:nvGrpSpPr>
          <p:grpSpPr>
            <a:xfrm>
              <a:off x="6521425" y="153500"/>
              <a:ext cx="2257381" cy="391400"/>
              <a:chOff x="6521425" y="153500"/>
              <a:chExt cx="2257381" cy="391400"/>
            </a:xfrm>
          </p:grpSpPr>
          <p:sp>
            <p:nvSpPr>
              <p:cNvPr id="936" name="Google Shape;936;p35"/>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5"/>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35"/>
            <p:cNvGrpSpPr/>
            <p:nvPr/>
          </p:nvGrpSpPr>
          <p:grpSpPr>
            <a:xfrm>
              <a:off x="6826225" y="326868"/>
              <a:ext cx="2547832" cy="405548"/>
              <a:chOff x="6826225" y="344423"/>
              <a:chExt cx="2547832" cy="405548"/>
            </a:xfrm>
          </p:grpSpPr>
          <p:sp>
            <p:nvSpPr>
              <p:cNvPr id="939" name="Google Shape;939;p35"/>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5"/>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35"/>
            <p:cNvSpPr/>
            <p:nvPr/>
          </p:nvSpPr>
          <p:spPr>
            <a:xfrm>
              <a:off x="6775775" y="828443"/>
              <a:ext cx="1708408"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5"/>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3" name="Google Shape;943;p35"/>
            <p:cNvGrpSpPr/>
            <p:nvPr/>
          </p:nvGrpSpPr>
          <p:grpSpPr>
            <a:xfrm>
              <a:off x="6673825" y="951277"/>
              <a:ext cx="1810358" cy="117800"/>
              <a:chOff x="6673825" y="951277"/>
              <a:chExt cx="1810358" cy="117800"/>
            </a:xfrm>
          </p:grpSpPr>
          <p:sp>
            <p:nvSpPr>
              <p:cNvPr id="944" name="Google Shape;944;p35"/>
              <p:cNvSpPr/>
              <p:nvPr/>
            </p:nvSpPr>
            <p:spPr>
              <a:xfrm>
                <a:off x="6775775" y="990814"/>
                <a:ext cx="1708408" cy="25222"/>
              </a:xfrm>
              <a:custGeom>
                <a:avLst/>
                <a:gdLst/>
                <a:ahLst/>
                <a:cxnLst/>
                <a:rect l="l" t="t" r="r" b="b"/>
                <a:pathLst>
                  <a:path w="39150" h="578" extrusionOk="0">
                    <a:moveTo>
                      <a:pt x="0" y="0"/>
                    </a:moveTo>
                    <a:lnTo>
                      <a:pt x="0" y="578"/>
                    </a:lnTo>
                    <a:lnTo>
                      <a:pt x="39150" y="57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5"/>
              <p:cNvSpPr/>
              <p:nvPr/>
            </p:nvSpPr>
            <p:spPr>
              <a:xfrm>
                <a:off x="6673825" y="951277"/>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35"/>
            <p:cNvGrpSpPr/>
            <p:nvPr/>
          </p:nvGrpSpPr>
          <p:grpSpPr>
            <a:xfrm>
              <a:off x="6826225" y="1108284"/>
              <a:ext cx="2549185" cy="396427"/>
              <a:chOff x="6826225" y="1090729"/>
              <a:chExt cx="2549185" cy="396427"/>
            </a:xfrm>
          </p:grpSpPr>
          <p:sp>
            <p:nvSpPr>
              <p:cNvPr id="947" name="Google Shape;947;p35"/>
              <p:cNvSpPr/>
              <p:nvPr/>
            </p:nvSpPr>
            <p:spPr>
              <a:xfrm>
                <a:off x="6928175" y="1136704"/>
                <a:ext cx="2447235" cy="350453"/>
              </a:xfrm>
              <a:custGeom>
                <a:avLst/>
                <a:gdLst/>
                <a:ahLst/>
                <a:cxnLst/>
                <a:rect l="l" t="t" r="r" b="b"/>
                <a:pathLst>
                  <a:path w="56081" h="8031" extrusionOk="0">
                    <a:moveTo>
                      <a:pt x="35564" y="1"/>
                    </a:moveTo>
                    <a:cubicBezTo>
                      <a:pt x="35533" y="1"/>
                      <a:pt x="35502" y="3"/>
                      <a:pt x="35472" y="7"/>
                    </a:cubicBezTo>
                    <a:lnTo>
                      <a:pt x="0" y="7"/>
                    </a:lnTo>
                    <a:lnTo>
                      <a:pt x="0" y="584"/>
                    </a:lnTo>
                    <a:lnTo>
                      <a:pt x="35594" y="584"/>
                    </a:lnTo>
                    <a:cubicBezTo>
                      <a:pt x="35624" y="614"/>
                      <a:pt x="35654" y="645"/>
                      <a:pt x="35685" y="675"/>
                    </a:cubicBezTo>
                    <a:cubicBezTo>
                      <a:pt x="35746" y="736"/>
                      <a:pt x="35776" y="797"/>
                      <a:pt x="35837" y="827"/>
                    </a:cubicBezTo>
                    <a:lnTo>
                      <a:pt x="42706" y="7697"/>
                    </a:lnTo>
                    <a:cubicBezTo>
                      <a:pt x="42858" y="7909"/>
                      <a:pt x="43132" y="8031"/>
                      <a:pt x="43375" y="8031"/>
                    </a:cubicBezTo>
                    <a:lnTo>
                      <a:pt x="43527" y="8001"/>
                    </a:lnTo>
                    <a:lnTo>
                      <a:pt x="56080" y="8001"/>
                    </a:lnTo>
                    <a:lnTo>
                      <a:pt x="56080" y="7423"/>
                    </a:lnTo>
                    <a:lnTo>
                      <a:pt x="43497" y="7423"/>
                    </a:lnTo>
                    <a:cubicBezTo>
                      <a:pt x="43284" y="7423"/>
                      <a:pt x="43223" y="7423"/>
                      <a:pt x="43223" y="7362"/>
                    </a:cubicBezTo>
                    <a:lnTo>
                      <a:pt x="36232" y="371"/>
                    </a:lnTo>
                    <a:cubicBezTo>
                      <a:pt x="36202" y="341"/>
                      <a:pt x="36171" y="311"/>
                      <a:pt x="36141" y="280"/>
                    </a:cubicBezTo>
                    <a:cubicBezTo>
                      <a:pt x="36008" y="94"/>
                      <a:pt x="35782" y="1"/>
                      <a:pt x="35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5"/>
              <p:cNvSpPr/>
              <p:nvPr/>
            </p:nvSpPr>
            <p:spPr>
              <a:xfrm>
                <a:off x="6826225" y="1090729"/>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35"/>
            <p:cNvGrpSpPr/>
            <p:nvPr/>
          </p:nvGrpSpPr>
          <p:grpSpPr>
            <a:xfrm>
              <a:off x="6521425" y="1294500"/>
              <a:ext cx="2256028" cy="384277"/>
              <a:chOff x="6521425" y="1294500"/>
              <a:chExt cx="2256028" cy="384277"/>
            </a:xfrm>
          </p:grpSpPr>
          <p:sp>
            <p:nvSpPr>
              <p:cNvPr id="950" name="Google Shape;950;p35"/>
              <p:cNvSpPr/>
              <p:nvPr/>
            </p:nvSpPr>
            <p:spPr>
              <a:xfrm>
                <a:off x="6623375" y="1336528"/>
                <a:ext cx="2154078" cy="342249"/>
              </a:xfrm>
              <a:custGeom>
                <a:avLst/>
                <a:gdLst/>
                <a:ahLst/>
                <a:cxnLst/>
                <a:rect l="l" t="t" r="r" b="b"/>
                <a:pathLst>
                  <a:path w="49363" h="7843" extrusionOk="0">
                    <a:moveTo>
                      <a:pt x="0" y="0"/>
                    </a:moveTo>
                    <a:lnTo>
                      <a:pt x="0" y="578"/>
                    </a:lnTo>
                    <a:lnTo>
                      <a:pt x="34104" y="578"/>
                    </a:lnTo>
                    <a:lnTo>
                      <a:pt x="41095" y="7569"/>
                    </a:lnTo>
                    <a:lnTo>
                      <a:pt x="41369" y="7842"/>
                    </a:lnTo>
                    <a:lnTo>
                      <a:pt x="49363" y="7842"/>
                    </a:lnTo>
                    <a:lnTo>
                      <a:pt x="49363" y="7265"/>
                    </a:lnTo>
                    <a:lnTo>
                      <a:pt x="41642" y="7265"/>
                    </a:lnTo>
                    <a:lnTo>
                      <a:pt x="34408" y="31"/>
                    </a:lnTo>
                    <a:lnTo>
                      <a:pt x="34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5"/>
              <p:cNvSpPr/>
              <p:nvPr/>
            </p:nvSpPr>
            <p:spPr>
              <a:xfrm>
                <a:off x="6521425" y="1294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 name="TextBox 26">
            <a:extLst>
              <a:ext uri="{FF2B5EF4-FFF2-40B4-BE49-F238E27FC236}">
                <a16:creationId xmlns:a16="http://schemas.microsoft.com/office/drawing/2014/main" id="{0EC0C8F0-3EEC-4B63-82CF-2D168C7F4285}"/>
              </a:ext>
            </a:extLst>
          </p:cNvPr>
          <p:cNvSpPr txBox="1"/>
          <p:nvPr/>
        </p:nvSpPr>
        <p:spPr>
          <a:xfrm>
            <a:off x="384567" y="897734"/>
            <a:ext cx="5984458" cy="4031873"/>
          </a:xfrm>
          <a:prstGeom prst="rect">
            <a:avLst/>
          </a:prstGeom>
          <a:noFill/>
        </p:spPr>
        <p:txBody>
          <a:bodyPr wrap="square" rtlCol="0">
            <a:spAutoFit/>
          </a:bodyPr>
          <a:lstStyle/>
          <a:p>
            <a:pPr marL="0" indent="0">
              <a:buNone/>
            </a:pPr>
            <a:r>
              <a:rPr lang="en-US" sz="1600" dirty="0">
                <a:solidFill>
                  <a:schemeClr val="tx1"/>
                </a:solidFill>
                <a:latin typeface="Source Sans Pro" panose="020B0503030403020204" pitchFamily="34" charset="0"/>
                <a:ea typeface="Source Sans Pro" panose="020B0503030403020204" pitchFamily="34" charset="0"/>
              </a:rPr>
              <a:t>Calculator:</a:t>
            </a:r>
          </a:p>
          <a:p>
            <a:pPr marL="0" indent="0">
              <a:buNone/>
            </a:pPr>
            <a:r>
              <a:rPr lang="en-US" sz="1600" dirty="0">
                <a:solidFill>
                  <a:schemeClr val="tx1"/>
                </a:solidFill>
                <a:latin typeface="Source Sans Pro" panose="020B0503030403020204" pitchFamily="34" charset="0"/>
                <a:ea typeface="Source Sans Pro" panose="020B0503030403020204" pitchFamily="34" charset="0"/>
              </a:rPr>
              <a:t>                  A calculator is a device that performs arithmetic operations on numbers. The simplest calculators can do only addition, subtraction, multiplication, and division. More sophisticated calculators can handle exponential operations, roots, logarithm s, trigonometric functions, and hyperbolic functions. Internally, some calculators actually perform all of these functions by repeated processes of addition.</a:t>
            </a:r>
          </a:p>
          <a:p>
            <a:pPr marL="0" indent="0">
              <a:buNone/>
            </a:pPr>
            <a:endParaRPr lang="en-US" sz="1600" dirty="0">
              <a:solidFill>
                <a:schemeClr val="tx1"/>
              </a:solidFill>
              <a:latin typeface="Source Sans Pro" panose="020B0503030403020204" pitchFamily="34" charset="0"/>
              <a:ea typeface="Source Sans Pro" panose="020B0503030403020204" pitchFamily="34" charset="0"/>
            </a:endParaRPr>
          </a:p>
          <a:p>
            <a:pPr marL="0" indent="0">
              <a:buNone/>
            </a:pPr>
            <a:r>
              <a:rPr lang="en-US" sz="1600" dirty="0">
                <a:solidFill>
                  <a:schemeClr val="tx1"/>
                </a:solidFill>
                <a:latin typeface="Source Sans Pro" panose="020B0503030403020204" pitchFamily="34" charset="0"/>
                <a:ea typeface="Source Sans Pro" panose="020B0503030403020204" pitchFamily="34" charset="0"/>
              </a:rPr>
              <a:t>Arduino:</a:t>
            </a:r>
          </a:p>
          <a:p>
            <a:pPr marL="0" indent="0">
              <a:buNone/>
            </a:pPr>
            <a:r>
              <a:rPr lang="en-US" sz="1600" dirty="0">
                <a:solidFill>
                  <a:schemeClr val="tx1"/>
                </a:solidFill>
                <a:latin typeface="Source Sans Pro" panose="020B0503030403020204" pitchFamily="34" charset="0"/>
                <a:ea typeface="Source Sans Pro" panose="020B0503030403020204" pitchFamily="34" charset="0"/>
              </a:rPr>
              <a:t>                       Arduino is an open-source platform used for building electronics projects. Arduino consists of both a physical programmable circuit board (often referred to as a microcontroller) and a piece of software, or IDE (Integrated Development Environment) that runs on your computer, used to write and upload computer code to the physical board.</a:t>
            </a:r>
            <a:endParaRPr lang="en-IN" sz="1600" dirty="0">
              <a:solidFill>
                <a:schemeClr val="tx1"/>
              </a:solidFill>
              <a:latin typeface="Source Sans Pro" panose="020B0503030403020204" pitchFamily="34" charset="0"/>
              <a:ea typeface="Source Sans Pro" panose="020B0503030403020204" pitchFamily="34" charset="0"/>
            </a:endParaRPr>
          </a:p>
        </p:txBody>
      </p:sp>
      <p:pic>
        <p:nvPicPr>
          <p:cNvPr id="28" name="Picture 27">
            <a:extLst>
              <a:ext uri="{FF2B5EF4-FFF2-40B4-BE49-F238E27FC236}">
                <a16:creationId xmlns:a16="http://schemas.microsoft.com/office/drawing/2014/main" id="{DA29619A-7786-4BD2-ACC8-5FE985232513}"/>
              </a:ext>
            </a:extLst>
          </p:cNvPr>
          <p:cNvPicPr>
            <a:picLocks noChangeAspect="1"/>
          </p:cNvPicPr>
          <p:nvPr/>
        </p:nvPicPr>
        <p:blipFill>
          <a:blip r:embed="rId3"/>
          <a:stretch>
            <a:fillRect/>
          </a:stretch>
        </p:blipFill>
        <p:spPr>
          <a:xfrm>
            <a:off x="1540643" y="272812"/>
            <a:ext cx="335309" cy="341406"/>
          </a:xfrm>
          <a:prstGeom prst="rect">
            <a:avLst/>
          </a:prstGeom>
        </p:spPr>
      </p:pic>
      <p:pic>
        <p:nvPicPr>
          <p:cNvPr id="29" name="Picture 28">
            <a:extLst>
              <a:ext uri="{FF2B5EF4-FFF2-40B4-BE49-F238E27FC236}">
                <a16:creationId xmlns:a16="http://schemas.microsoft.com/office/drawing/2014/main" id="{A6276AD9-3D98-49D9-8022-A4F88D86F6C9}"/>
              </a:ext>
            </a:extLst>
          </p:cNvPr>
          <p:cNvPicPr>
            <a:picLocks noChangeAspect="1"/>
          </p:cNvPicPr>
          <p:nvPr/>
        </p:nvPicPr>
        <p:blipFill>
          <a:blip r:embed="rId3"/>
          <a:stretch>
            <a:fillRect/>
          </a:stretch>
        </p:blipFill>
        <p:spPr>
          <a:xfrm>
            <a:off x="4624085" y="296500"/>
            <a:ext cx="335309" cy="34140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9" name="Google Shape;959;p36"/>
          <p:cNvSpPr txBox="1">
            <a:spLocks noGrp="1"/>
          </p:cNvSpPr>
          <p:nvPr>
            <p:ph type="title"/>
          </p:nvPr>
        </p:nvSpPr>
        <p:spPr>
          <a:xfrm>
            <a:off x="1136969" y="622667"/>
            <a:ext cx="6132869" cy="71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Basic Arduino Calculator</a:t>
            </a:r>
            <a:endParaRPr sz="2800" dirty="0"/>
          </a:p>
        </p:txBody>
      </p:sp>
      <p:sp>
        <p:nvSpPr>
          <p:cNvPr id="6" name="TextBox 5">
            <a:extLst>
              <a:ext uri="{FF2B5EF4-FFF2-40B4-BE49-F238E27FC236}">
                <a16:creationId xmlns:a16="http://schemas.microsoft.com/office/drawing/2014/main" id="{879B2A41-AE47-4AB9-B67D-628E50669D69}"/>
              </a:ext>
            </a:extLst>
          </p:cNvPr>
          <p:cNvSpPr txBox="1"/>
          <p:nvPr/>
        </p:nvSpPr>
        <p:spPr>
          <a:xfrm>
            <a:off x="496185" y="1630326"/>
            <a:ext cx="7414438" cy="2062103"/>
          </a:xfrm>
          <a:prstGeom prst="rect">
            <a:avLst/>
          </a:prstGeom>
          <a:noFill/>
        </p:spPr>
        <p:txBody>
          <a:bodyPr wrap="square" rtlCol="0">
            <a:spAutoFit/>
          </a:bodyPr>
          <a:lstStyle/>
          <a:p>
            <a:r>
              <a:rPr lang="en-US" sz="1600" dirty="0">
                <a:solidFill>
                  <a:schemeClr val="tx1"/>
                </a:solidFill>
                <a:latin typeface="Source Sans Pro" panose="020B0503030403020204" pitchFamily="34" charset="0"/>
                <a:ea typeface="Source Sans Pro" panose="020B0503030403020204" pitchFamily="34" charset="0"/>
              </a:rPr>
              <a:t>                    Nowadays Calculators plays a vital role everywhere. Even for a small calculations we seek for it. So here is a simple Calculator designed using </a:t>
            </a:r>
            <a:r>
              <a:rPr lang="en-US" sz="1600" dirty="0" err="1">
                <a:solidFill>
                  <a:schemeClr val="tx1"/>
                </a:solidFill>
                <a:latin typeface="Source Sans Pro" panose="020B0503030403020204" pitchFamily="34" charset="0"/>
                <a:ea typeface="Source Sans Pro" panose="020B0503030403020204" pitchFamily="34" charset="0"/>
              </a:rPr>
              <a:t>Tinkercad</a:t>
            </a:r>
            <a:r>
              <a:rPr lang="en-US" sz="1600" dirty="0">
                <a:solidFill>
                  <a:schemeClr val="tx1"/>
                </a:solidFill>
                <a:latin typeface="Source Sans Pro" panose="020B0503030403020204" pitchFamily="34" charset="0"/>
                <a:ea typeface="Source Sans Pro" panose="020B0503030403020204" pitchFamily="34" charset="0"/>
              </a:rPr>
              <a:t> Software. Here in this project is the calculator takes input from a user in real-time via a keypad and displays output on a LCD display module, the control, arithmetic algorithm and calculation functions are performed using a Arduino UNO R3. The prototype of the system is configured and the simulation results for basic mathematical functions of calculator are expressed with the help of </a:t>
            </a:r>
            <a:r>
              <a:rPr lang="en-US" sz="1600" dirty="0" err="1">
                <a:solidFill>
                  <a:schemeClr val="tx1"/>
                </a:solidFill>
                <a:latin typeface="Source Sans Pro" panose="020B0503030403020204" pitchFamily="34" charset="0"/>
                <a:ea typeface="Source Sans Pro" panose="020B0503030403020204" pitchFamily="34" charset="0"/>
              </a:rPr>
              <a:t>Tinkercad</a:t>
            </a:r>
            <a:r>
              <a:rPr lang="en-US" sz="1600" dirty="0">
                <a:solidFill>
                  <a:schemeClr val="tx1"/>
                </a:solidFill>
                <a:latin typeface="Source Sans Pro" panose="020B0503030403020204" pitchFamily="34" charset="0"/>
                <a:ea typeface="Source Sans Pro" panose="020B0503030403020204" pitchFamily="34" charset="0"/>
              </a:rPr>
              <a:t> Software.</a:t>
            </a:r>
            <a:endParaRPr lang="en-IN" sz="1600" dirty="0">
              <a:solidFill>
                <a:schemeClr val="tx1"/>
              </a:solidFill>
              <a:latin typeface="Source Sans Pro" panose="020B0503030403020204" pitchFamily="34" charset="0"/>
              <a:ea typeface="Source Sans Pro" panose="020B0503030403020204" pitchFamily="34" charset="0"/>
            </a:endParaRPr>
          </a:p>
        </p:txBody>
      </p:sp>
      <p:pic>
        <p:nvPicPr>
          <p:cNvPr id="7" name="Picture 6">
            <a:extLst>
              <a:ext uri="{FF2B5EF4-FFF2-40B4-BE49-F238E27FC236}">
                <a16:creationId xmlns:a16="http://schemas.microsoft.com/office/drawing/2014/main" id="{53CF548B-2DE8-491F-8530-1BD5E57F7C88}"/>
              </a:ext>
            </a:extLst>
          </p:cNvPr>
          <p:cNvPicPr>
            <a:picLocks noChangeAspect="1"/>
          </p:cNvPicPr>
          <p:nvPr/>
        </p:nvPicPr>
        <p:blipFill>
          <a:blip r:embed="rId3"/>
          <a:stretch>
            <a:fillRect/>
          </a:stretch>
        </p:blipFill>
        <p:spPr>
          <a:xfrm>
            <a:off x="1342168" y="810914"/>
            <a:ext cx="335309" cy="341406"/>
          </a:xfrm>
          <a:prstGeom prst="rect">
            <a:avLst/>
          </a:prstGeom>
        </p:spPr>
      </p:pic>
      <p:pic>
        <p:nvPicPr>
          <p:cNvPr id="8" name="Picture 7">
            <a:extLst>
              <a:ext uri="{FF2B5EF4-FFF2-40B4-BE49-F238E27FC236}">
                <a16:creationId xmlns:a16="http://schemas.microsoft.com/office/drawing/2014/main" id="{61C93769-5F7E-4577-A282-4658584677DA}"/>
              </a:ext>
            </a:extLst>
          </p:cNvPr>
          <p:cNvPicPr>
            <a:picLocks noChangeAspect="1"/>
          </p:cNvPicPr>
          <p:nvPr/>
        </p:nvPicPr>
        <p:blipFill>
          <a:blip r:embed="rId3"/>
          <a:stretch>
            <a:fillRect/>
          </a:stretch>
        </p:blipFill>
        <p:spPr>
          <a:xfrm>
            <a:off x="6679713" y="810914"/>
            <a:ext cx="335309" cy="34140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90" name="Google Shape;990;p37"/>
          <p:cNvSpPr txBox="1">
            <a:spLocks noGrp="1"/>
          </p:cNvSpPr>
          <p:nvPr>
            <p:ph type="subTitle" idx="1"/>
          </p:nvPr>
        </p:nvSpPr>
        <p:spPr>
          <a:xfrm>
            <a:off x="2151467" y="243660"/>
            <a:ext cx="4837446" cy="693995"/>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3600" b="1" dirty="0">
                <a:latin typeface="Montserrat" panose="00000500000000000000" pitchFamily="2" charset="0"/>
              </a:rPr>
              <a:t>Block Diagram</a:t>
            </a:r>
            <a:endParaRPr sz="3600" b="1" dirty="0">
              <a:latin typeface="Montserrat" panose="00000500000000000000" pitchFamily="2" charset="0"/>
            </a:endParaRPr>
          </a:p>
        </p:txBody>
      </p:sp>
      <p:grpSp>
        <p:nvGrpSpPr>
          <p:cNvPr id="991" name="Google Shape;991;p37"/>
          <p:cNvGrpSpPr/>
          <p:nvPr/>
        </p:nvGrpSpPr>
        <p:grpSpPr>
          <a:xfrm rot="10800000" flipH="1">
            <a:off x="-12" y="4038425"/>
            <a:ext cx="2249325" cy="1657325"/>
            <a:chOff x="746475" y="-443725"/>
            <a:chExt cx="2249325" cy="1657325"/>
          </a:xfrm>
        </p:grpSpPr>
        <p:sp>
          <p:nvSpPr>
            <p:cNvPr id="992" name="Google Shape;992;p37"/>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7"/>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4" name="Google Shape;994;p37"/>
          <p:cNvGrpSpPr/>
          <p:nvPr/>
        </p:nvGrpSpPr>
        <p:grpSpPr>
          <a:xfrm rot="10800000" flipH="1">
            <a:off x="6903038" y="4038425"/>
            <a:ext cx="2240950" cy="1657325"/>
            <a:chOff x="4603700" y="-443725"/>
            <a:chExt cx="2240950" cy="1657325"/>
          </a:xfrm>
        </p:grpSpPr>
        <p:sp>
          <p:nvSpPr>
            <p:cNvPr id="995" name="Google Shape;995;p37"/>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7"/>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D36D2ABE-B2E2-400A-A28F-782D7FF7FA2C}"/>
              </a:ext>
            </a:extLst>
          </p:cNvPr>
          <p:cNvPicPr>
            <a:picLocks noChangeAspect="1"/>
          </p:cNvPicPr>
          <p:nvPr/>
        </p:nvPicPr>
        <p:blipFill>
          <a:blip r:embed="rId3"/>
          <a:stretch>
            <a:fillRect/>
          </a:stretch>
        </p:blipFill>
        <p:spPr>
          <a:xfrm>
            <a:off x="2242225" y="419955"/>
            <a:ext cx="335309" cy="341406"/>
          </a:xfrm>
          <a:prstGeom prst="rect">
            <a:avLst/>
          </a:prstGeom>
        </p:spPr>
      </p:pic>
      <p:pic>
        <p:nvPicPr>
          <p:cNvPr id="6" name="Picture 5">
            <a:extLst>
              <a:ext uri="{FF2B5EF4-FFF2-40B4-BE49-F238E27FC236}">
                <a16:creationId xmlns:a16="http://schemas.microsoft.com/office/drawing/2014/main" id="{EF3E4860-73E1-48F8-925D-F444FCC549C9}"/>
              </a:ext>
            </a:extLst>
          </p:cNvPr>
          <p:cNvPicPr>
            <a:picLocks noChangeAspect="1"/>
          </p:cNvPicPr>
          <p:nvPr/>
        </p:nvPicPr>
        <p:blipFill>
          <a:blip r:embed="rId3"/>
          <a:stretch>
            <a:fillRect/>
          </a:stretch>
        </p:blipFill>
        <p:spPr>
          <a:xfrm>
            <a:off x="6566466" y="419954"/>
            <a:ext cx="335309" cy="341406"/>
          </a:xfrm>
          <a:prstGeom prst="rect">
            <a:avLst/>
          </a:prstGeom>
        </p:spPr>
      </p:pic>
      <p:pic>
        <p:nvPicPr>
          <p:cNvPr id="3" name="Picture 2">
            <a:extLst>
              <a:ext uri="{FF2B5EF4-FFF2-40B4-BE49-F238E27FC236}">
                <a16:creationId xmlns:a16="http://schemas.microsoft.com/office/drawing/2014/main" id="{BC205461-2854-40DD-A944-DD84E9CFA073}"/>
              </a:ext>
            </a:extLst>
          </p:cNvPr>
          <p:cNvPicPr>
            <a:picLocks noChangeAspect="1"/>
          </p:cNvPicPr>
          <p:nvPr/>
        </p:nvPicPr>
        <p:blipFill>
          <a:blip r:embed="rId4"/>
          <a:stretch>
            <a:fillRect/>
          </a:stretch>
        </p:blipFill>
        <p:spPr>
          <a:xfrm>
            <a:off x="1602682" y="963685"/>
            <a:ext cx="5935015" cy="307042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64" name="Google Shape;1064;p40"/>
          <p:cNvSpPr txBox="1">
            <a:spLocks noGrp="1"/>
          </p:cNvSpPr>
          <p:nvPr>
            <p:ph type="title"/>
          </p:nvPr>
        </p:nvSpPr>
        <p:spPr>
          <a:xfrm>
            <a:off x="2060700" y="266165"/>
            <a:ext cx="5022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t>Explanation</a:t>
            </a:r>
            <a:endParaRPr sz="3600" dirty="0"/>
          </a:p>
        </p:txBody>
      </p:sp>
      <p:cxnSp>
        <p:nvCxnSpPr>
          <p:cNvPr id="1090" name="Google Shape;1090;p40"/>
          <p:cNvCxnSpPr/>
          <p:nvPr/>
        </p:nvCxnSpPr>
        <p:spPr>
          <a:xfrm>
            <a:off x="3732600" y="4983659"/>
            <a:ext cx="1678800" cy="0"/>
          </a:xfrm>
          <a:prstGeom prst="straightConnector1">
            <a:avLst/>
          </a:prstGeom>
          <a:noFill/>
          <a:ln w="19050" cap="flat" cmpd="sng">
            <a:solidFill>
              <a:schemeClr val="dk1"/>
            </a:solidFill>
            <a:prstDash val="solid"/>
            <a:round/>
            <a:headEnd type="none" w="med" len="med"/>
            <a:tailEnd type="none" w="med" len="med"/>
          </a:ln>
        </p:spPr>
      </p:cxnSp>
      <p:sp>
        <p:nvSpPr>
          <p:cNvPr id="2" name="TextBox 1">
            <a:extLst>
              <a:ext uri="{FF2B5EF4-FFF2-40B4-BE49-F238E27FC236}">
                <a16:creationId xmlns:a16="http://schemas.microsoft.com/office/drawing/2014/main" id="{622BA29C-6E4F-4FCE-BCAE-82309E715538}"/>
              </a:ext>
            </a:extLst>
          </p:cNvPr>
          <p:cNvSpPr txBox="1"/>
          <p:nvPr/>
        </p:nvSpPr>
        <p:spPr>
          <a:xfrm>
            <a:off x="786808" y="907016"/>
            <a:ext cx="7726326" cy="307777"/>
          </a:xfrm>
          <a:prstGeom prst="rect">
            <a:avLst/>
          </a:prstGeom>
          <a:noFill/>
        </p:spPr>
        <p:txBody>
          <a:bodyPr wrap="square" rtlCol="0">
            <a:spAutoFit/>
          </a:bodyPr>
          <a:lstStyle/>
          <a:p>
            <a:pPr marL="0" indent="0">
              <a:buNone/>
            </a:pPr>
            <a:r>
              <a:rPr lang="en-US" dirty="0">
                <a:solidFill>
                  <a:schemeClr val="tx1"/>
                </a:solidFill>
                <a:latin typeface="Source Sans Pro" panose="020B0503030403020204" pitchFamily="34" charset="0"/>
                <a:ea typeface="Source Sans Pro" panose="020B0503030403020204" pitchFamily="34" charset="0"/>
              </a:rPr>
              <a:t>                  </a:t>
            </a:r>
          </a:p>
        </p:txBody>
      </p:sp>
      <p:sp>
        <p:nvSpPr>
          <p:cNvPr id="3" name="TextBox 2">
            <a:extLst>
              <a:ext uri="{FF2B5EF4-FFF2-40B4-BE49-F238E27FC236}">
                <a16:creationId xmlns:a16="http://schemas.microsoft.com/office/drawing/2014/main" id="{0E71E58D-0F28-484E-9993-2CE1B34FB2CF}"/>
              </a:ext>
            </a:extLst>
          </p:cNvPr>
          <p:cNvSpPr txBox="1"/>
          <p:nvPr/>
        </p:nvSpPr>
        <p:spPr>
          <a:xfrm>
            <a:off x="1052622" y="850687"/>
            <a:ext cx="7194698" cy="4185761"/>
          </a:xfrm>
          <a:prstGeom prst="rect">
            <a:avLst/>
          </a:prstGeom>
          <a:noFill/>
        </p:spPr>
        <p:txBody>
          <a:bodyPr wrap="square" rtlCol="0">
            <a:spAutoFit/>
          </a:bodyPr>
          <a:lstStyle/>
          <a:p>
            <a:pPr marL="0" indent="0">
              <a:buNone/>
            </a:pPr>
            <a:r>
              <a:rPr lang="en-US" dirty="0">
                <a:solidFill>
                  <a:schemeClr val="tx1"/>
                </a:solidFill>
                <a:latin typeface="Source Sans Pro" panose="020B0503030403020204" pitchFamily="34" charset="0"/>
                <a:ea typeface="Source Sans Pro" panose="020B0503030403020204" pitchFamily="34" charset="0"/>
              </a:rPr>
              <a:t>                   Arduino uno is used as microcontroller in the project. Arduino takes the input from user and after analyzing the instructions produces output. The output is than displayed on 16×2 lcd. 4×4 numeric keypad is used as input. User presses the buttons on keypad to give input to Arduino calculator. Arduino calculator takes two digits and an operator as input. Arduino calculator then identifies the operator, computes results according to the operator and then displays the result on 16×2 lcd screen.</a:t>
            </a:r>
          </a:p>
          <a:p>
            <a:pPr marL="0" indent="0">
              <a:buNone/>
            </a:pPr>
            <a:endParaRPr lang="en-US" dirty="0">
              <a:solidFill>
                <a:schemeClr val="tx1"/>
              </a:solidFill>
              <a:latin typeface="Source Sans Pro" panose="020B0503030403020204" pitchFamily="34" charset="0"/>
              <a:ea typeface="Source Sans Pro" panose="020B0503030403020204" pitchFamily="34" charset="0"/>
            </a:endParaRPr>
          </a:p>
          <a:p>
            <a:pPr marL="0" indent="0">
              <a:buNone/>
            </a:pPr>
            <a:r>
              <a:rPr lang="en-US" dirty="0">
                <a:solidFill>
                  <a:schemeClr val="tx1"/>
                </a:solidFill>
                <a:latin typeface="Source Sans Pro" panose="020B0503030403020204" pitchFamily="34" charset="0"/>
                <a:ea typeface="Source Sans Pro" panose="020B0503030403020204" pitchFamily="34" charset="0"/>
              </a:rPr>
              <a:t>                  Lcd 16×2 is interfaced in 4-bit mode with </a:t>
            </a:r>
            <a:r>
              <a:rPr lang="en-US" dirty="0" err="1">
                <a:solidFill>
                  <a:schemeClr val="tx1"/>
                </a:solidFill>
                <a:latin typeface="Source Sans Pro" panose="020B0503030403020204" pitchFamily="34" charset="0"/>
                <a:ea typeface="Source Sans Pro" panose="020B0503030403020204" pitchFamily="34" charset="0"/>
              </a:rPr>
              <a:t>arduino</a:t>
            </a:r>
            <a:r>
              <a:rPr lang="en-US" dirty="0">
                <a:solidFill>
                  <a:schemeClr val="tx1"/>
                </a:solidFill>
                <a:latin typeface="Source Sans Pro" panose="020B0503030403020204" pitchFamily="34" charset="0"/>
                <a:ea typeface="Source Sans Pro" panose="020B0503030403020204" pitchFamily="34" charset="0"/>
              </a:rPr>
              <a:t> uno. Arduino pins D13, D12, D11, D10, D9 and D8 are occupied by 16×2 lcd. 4×4 Keypad rows are connected to pins D4, D5, D6 &amp; D7 of </a:t>
            </a:r>
            <a:r>
              <a:rPr lang="en-US" dirty="0" err="1">
                <a:solidFill>
                  <a:schemeClr val="tx1"/>
                </a:solidFill>
                <a:latin typeface="Source Sans Pro" panose="020B0503030403020204" pitchFamily="34" charset="0"/>
                <a:ea typeface="Source Sans Pro" panose="020B0503030403020204" pitchFamily="34" charset="0"/>
              </a:rPr>
              <a:t>arduino</a:t>
            </a:r>
            <a:r>
              <a:rPr lang="en-US" dirty="0">
                <a:solidFill>
                  <a:schemeClr val="tx1"/>
                </a:solidFill>
                <a:latin typeface="Source Sans Pro" panose="020B0503030403020204" pitchFamily="34" charset="0"/>
                <a:ea typeface="Source Sans Pro" panose="020B0503030403020204" pitchFamily="34" charset="0"/>
              </a:rPr>
              <a:t> uno. Columns of keypad are connected to pins D0, D1, D2 &amp; D3 of </a:t>
            </a:r>
            <a:r>
              <a:rPr lang="en-US" dirty="0" err="1">
                <a:solidFill>
                  <a:schemeClr val="tx1"/>
                </a:solidFill>
                <a:latin typeface="Source Sans Pro" panose="020B0503030403020204" pitchFamily="34" charset="0"/>
                <a:ea typeface="Source Sans Pro" panose="020B0503030403020204" pitchFamily="34" charset="0"/>
              </a:rPr>
              <a:t>arduino</a:t>
            </a:r>
            <a:r>
              <a:rPr lang="en-US" dirty="0">
                <a:solidFill>
                  <a:schemeClr val="tx1"/>
                </a:solidFill>
                <a:latin typeface="Source Sans Pro" panose="020B0503030403020204" pitchFamily="34" charset="0"/>
                <a:ea typeface="Source Sans Pro" panose="020B0503030403020204" pitchFamily="34" charset="0"/>
              </a:rPr>
              <a:t> uno.</a:t>
            </a:r>
          </a:p>
          <a:p>
            <a:pPr marL="0" indent="0">
              <a:buNone/>
            </a:pPr>
            <a:endParaRPr lang="en-US" dirty="0">
              <a:solidFill>
                <a:schemeClr val="tx1"/>
              </a:solidFill>
              <a:latin typeface="Source Sans Pro" panose="020B0503030403020204" pitchFamily="34" charset="0"/>
              <a:ea typeface="Source Sans Pro" panose="020B0503030403020204" pitchFamily="34" charset="0"/>
            </a:endParaRPr>
          </a:p>
          <a:p>
            <a:pPr marL="0" indent="0">
              <a:buNone/>
            </a:pPr>
            <a:r>
              <a:rPr lang="en-US" dirty="0">
                <a:solidFill>
                  <a:schemeClr val="tx1"/>
                </a:solidFill>
                <a:latin typeface="Source Sans Pro" panose="020B0503030403020204" pitchFamily="34" charset="0"/>
                <a:ea typeface="Source Sans Pro" panose="020B0503030403020204" pitchFamily="34" charset="0"/>
              </a:rPr>
              <a:t>                  A Potentiometer is used to control the contrast of the LCD display. A Resistor of 1 K ohm is used to give appropriate current to the lcd display. Connecting wires are connected accordingly and breadboard is used for better connections of the circuit.</a:t>
            </a:r>
          </a:p>
          <a:p>
            <a:pPr marL="0" indent="0">
              <a:buNone/>
            </a:pPr>
            <a:endParaRPr lang="en-US" dirty="0">
              <a:solidFill>
                <a:schemeClr val="tx1"/>
              </a:solidFill>
              <a:latin typeface="Source Sans Pro" panose="020B0503030403020204" pitchFamily="34" charset="0"/>
              <a:ea typeface="Source Sans Pro" panose="020B0503030403020204" pitchFamily="34" charset="0"/>
            </a:endParaRPr>
          </a:p>
          <a:p>
            <a:pPr marL="0" indent="0">
              <a:buNone/>
            </a:pPr>
            <a:r>
              <a:rPr lang="en-US" dirty="0">
                <a:solidFill>
                  <a:schemeClr val="tx1"/>
                </a:solidFill>
                <a:latin typeface="Source Sans Pro" panose="020B0503030403020204" pitchFamily="34" charset="0"/>
                <a:ea typeface="Source Sans Pro" panose="020B0503030403020204" pitchFamily="34" charset="0"/>
              </a:rPr>
              <a:t>                  Liquid Crystal library (&lt;</a:t>
            </a:r>
            <a:r>
              <a:rPr lang="en-US" dirty="0" err="1">
                <a:solidFill>
                  <a:schemeClr val="tx1"/>
                </a:solidFill>
                <a:latin typeface="Source Sans Pro" panose="020B0503030403020204" pitchFamily="34" charset="0"/>
                <a:ea typeface="Source Sans Pro" panose="020B0503030403020204" pitchFamily="34" charset="0"/>
              </a:rPr>
              <a:t>LiquidCrystal.h</a:t>
            </a:r>
            <a:r>
              <a:rPr lang="en-US" dirty="0">
                <a:solidFill>
                  <a:schemeClr val="tx1"/>
                </a:solidFill>
                <a:latin typeface="Source Sans Pro" panose="020B0503030403020204" pitchFamily="34" charset="0"/>
                <a:ea typeface="Source Sans Pro" panose="020B0503030403020204" pitchFamily="34" charset="0"/>
              </a:rPr>
              <a:t>&gt;) contains predefined functions which could be used in </a:t>
            </a:r>
            <a:r>
              <a:rPr lang="en-US" dirty="0" err="1">
                <a:solidFill>
                  <a:schemeClr val="tx1"/>
                </a:solidFill>
                <a:latin typeface="Source Sans Pro" panose="020B0503030403020204" pitchFamily="34" charset="0"/>
                <a:ea typeface="Source Sans Pro" panose="020B0503030403020204" pitchFamily="34" charset="0"/>
              </a:rPr>
              <a:t>arduino</a:t>
            </a:r>
            <a:r>
              <a:rPr lang="en-US" dirty="0">
                <a:solidFill>
                  <a:schemeClr val="tx1"/>
                </a:solidFill>
                <a:latin typeface="Source Sans Pro" panose="020B0503030403020204" pitchFamily="34" charset="0"/>
                <a:ea typeface="Source Sans Pro" panose="020B0503030403020204" pitchFamily="34" charset="0"/>
              </a:rPr>
              <a:t> code to easily interface and operate 16×2 lcd with </a:t>
            </a:r>
            <a:r>
              <a:rPr lang="en-US" dirty="0" err="1">
                <a:solidFill>
                  <a:schemeClr val="tx1"/>
                </a:solidFill>
                <a:latin typeface="Source Sans Pro" panose="020B0503030403020204" pitchFamily="34" charset="0"/>
                <a:ea typeface="Source Sans Pro" panose="020B0503030403020204" pitchFamily="34" charset="0"/>
              </a:rPr>
              <a:t>arduino</a:t>
            </a:r>
            <a:r>
              <a:rPr lang="en-US" dirty="0">
                <a:solidFill>
                  <a:schemeClr val="tx1"/>
                </a:solidFill>
                <a:latin typeface="Source Sans Pro" panose="020B0503030403020204" pitchFamily="34" charset="0"/>
                <a:ea typeface="Source Sans Pro" panose="020B0503030403020204" pitchFamily="34" charset="0"/>
              </a:rPr>
              <a:t> uno. I am interfacing 16×2 lcd in 4-bit mode with </a:t>
            </a:r>
            <a:r>
              <a:rPr lang="en-US" dirty="0" err="1">
                <a:solidFill>
                  <a:schemeClr val="tx1"/>
                </a:solidFill>
                <a:latin typeface="Source Sans Pro" panose="020B0503030403020204" pitchFamily="34" charset="0"/>
                <a:ea typeface="Source Sans Pro" panose="020B0503030403020204" pitchFamily="34" charset="0"/>
              </a:rPr>
              <a:t>arduino</a:t>
            </a:r>
            <a:r>
              <a:rPr lang="en-US" dirty="0">
                <a:solidFill>
                  <a:schemeClr val="tx1"/>
                </a:solidFill>
                <a:latin typeface="Source Sans Pro" panose="020B0503030403020204" pitchFamily="34" charset="0"/>
                <a:ea typeface="Source Sans Pro" panose="020B0503030403020204" pitchFamily="34" charset="0"/>
              </a:rPr>
              <a:t> uno. A special library called (&lt;</a:t>
            </a:r>
            <a:r>
              <a:rPr lang="en-US" dirty="0" err="1">
                <a:solidFill>
                  <a:schemeClr val="tx1"/>
                </a:solidFill>
                <a:latin typeface="Source Sans Pro" panose="020B0503030403020204" pitchFamily="34" charset="0"/>
                <a:ea typeface="Source Sans Pro" panose="020B0503030403020204" pitchFamily="34" charset="0"/>
              </a:rPr>
              <a:t>keypad.h</a:t>
            </a:r>
            <a:r>
              <a:rPr lang="en-US" dirty="0">
                <a:solidFill>
                  <a:schemeClr val="tx1"/>
                </a:solidFill>
                <a:latin typeface="Source Sans Pro" panose="020B0503030403020204" pitchFamily="34" charset="0"/>
                <a:ea typeface="Source Sans Pro" panose="020B0503030403020204" pitchFamily="34" charset="0"/>
              </a:rPr>
              <a:t>&gt;) is used in order to find out which key is pressed.                                                            </a:t>
            </a:r>
          </a:p>
        </p:txBody>
      </p:sp>
      <p:pic>
        <p:nvPicPr>
          <p:cNvPr id="4" name="Picture 3">
            <a:extLst>
              <a:ext uri="{FF2B5EF4-FFF2-40B4-BE49-F238E27FC236}">
                <a16:creationId xmlns:a16="http://schemas.microsoft.com/office/drawing/2014/main" id="{7D5BE402-411E-41A3-AE25-AE2275D6736E}"/>
              </a:ext>
            </a:extLst>
          </p:cNvPr>
          <p:cNvPicPr>
            <a:picLocks noChangeAspect="1"/>
          </p:cNvPicPr>
          <p:nvPr/>
        </p:nvPicPr>
        <p:blipFill>
          <a:blip r:embed="rId3"/>
          <a:stretch>
            <a:fillRect/>
          </a:stretch>
        </p:blipFill>
        <p:spPr>
          <a:xfrm>
            <a:off x="2667694" y="334412"/>
            <a:ext cx="335309" cy="341406"/>
          </a:xfrm>
          <a:prstGeom prst="rect">
            <a:avLst/>
          </a:prstGeom>
        </p:spPr>
      </p:pic>
      <p:pic>
        <p:nvPicPr>
          <p:cNvPr id="5" name="Picture 4">
            <a:extLst>
              <a:ext uri="{FF2B5EF4-FFF2-40B4-BE49-F238E27FC236}">
                <a16:creationId xmlns:a16="http://schemas.microsoft.com/office/drawing/2014/main" id="{C7B604B0-1ED6-4FD3-BCFD-524439727E48}"/>
              </a:ext>
            </a:extLst>
          </p:cNvPr>
          <p:cNvPicPr>
            <a:picLocks noChangeAspect="1"/>
          </p:cNvPicPr>
          <p:nvPr/>
        </p:nvPicPr>
        <p:blipFill>
          <a:blip r:embed="rId3"/>
          <a:stretch>
            <a:fillRect/>
          </a:stretch>
        </p:blipFill>
        <p:spPr>
          <a:xfrm>
            <a:off x="6140999" y="366743"/>
            <a:ext cx="335309" cy="34140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1926160" y="336743"/>
            <a:ext cx="4242600"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Circuit Diagram</a:t>
            </a:r>
            <a:endParaRPr dirty="0"/>
          </a:p>
        </p:txBody>
      </p:sp>
      <p:pic>
        <p:nvPicPr>
          <p:cNvPr id="32" name="Content Placeholder 3">
            <a:extLst>
              <a:ext uri="{FF2B5EF4-FFF2-40B4-BE49-F238E27FC236}">
                <a16:creationId xmlns:a16="http://schemas.microsoft.com/office/drawing/2014/main" id="{ABD677E1-F8B6-4D15-9B61-3D62CDE757DF}"/>
              </a:ext>
            </a:extLst>
          </p:cNvPr>
          <p:cNvPicPr>
            <a:picLocks noChangeAspect="1"/>
          </p:cNvPicPr>
          <p:nvPr/>
        </p:nvPicPr>
        <p:blipFill>
          <a:blip r:embed="rId3"/>
          <a:stretch>
            <a:fillRect/>
          </a:stretch>
        </p:blipFill>
        <p:spPr>
          <a:xfrm>
            <a:off x="1245677" y="1120100"/>
            <a:ext cx="5744170" cy="3409370"/>
          </a:xfrm>
          <a:prstGeom prst="rect">
            <a:avLst/>
          </a:prstGeom>
          <a:noFill/>
          <a:ln>
            <a:noFill/>
          </a:ln>
        </p:spPr>
      </p:pic>
      <p:pic>
        <p:nvPicPr>
          <p:cNvPr id="4" name="Picture 3">
            <a:extLst>
              <a:ext uri="{FF2B5EF4-FFF2-40B4-BE49-F238E27FC236}">
                <a16:creationId xmlns:a16="http://schemas.microsoft.com/office/drawing/2014/main" id="{E613259A-FC43-4503-8079-BC3200B65938}"/>
              </a:ext>
            </a:extLst>
          </p:cNvPr>
          <p:cNvPicPr>
            <a:picLocks noChangeAspect="1"/>
          </p:cNvPicPr>
          <p:nvPr/>
        </p:nvPicPr>
        <p:blipFill>
          <a:blip r:embed="rId4"/>
          <a:stretch>
            <a:fillRect/>
          </a:stretch>
        </p:blipFill>
        <p:spPr>
          <a:xfrm>
            <a:off x="1682410" y="474440"/>
            <a:ext cx="335309" cy="341406"/>
          </a:xfrm>
          <a:prstGeom prst="rect">
            <a:avLst/>
          </a:prstGeom>
        </p:spPr>
      </p:pic>
      <p:pic>
        <p:nvPicPr>
          <p:cNvPr id="5" name="Picture 4">
            <a:extLst>
              <a:ext uri="{FF2B5EF4-FFF2-40B4-BE49-F238E27FC236}">
                <a16:creationId xmlns:a16="http://schemas.microsoft.com/office/drawing/2014/main" id="{D7982775-4E1C-4513-B3EC-1269B9E74EFC}"/>
              </a:ext>
            </a:extLst>
          </p:cNvPr>
          <p:cNvPicPr>
            <a:picLocks noChangeAspect="1"/>
          </p:cNvPicPr>
          <p:nvPr/>
        </p:nvPicPr>
        <p:blipFill>
          <a:blip r:embed="rId4"/>
          <a:stretch>
            <a:fillRect/>
          </a:stretch>
        </p:blipFill>
        <p:spPr>
          <a:xfrm>
            <a:off x="6077201" y="508553"/>
            <a:ext cx="335309" cy="3414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8"/>
        <p:cNvGrpSpPr/>
        <p:nvPr/>
      </p:nvGrpSpPr>
      <p:grpSpPr>
        <a:xfrm>
          <a:off x="0" y="0"/>
          <a:ext cx="0" cy="0"/>
          <a:chOff x="0" y="0"/>
          <a:chExt cx="0" cy="0"/>
        </a:xfrm>
      </p:grpSpPr>
      <p:sp>
        <p:nvSpPr>
          <p:cNvPr id="2293" name="Google Shape;2293;p52"/>
          <p:cNvSpPr txBox="1">
            <a:spLocks noGrp="1"/>
          </p:cNvSpPr>
          <p:nvPr>
            <p:ph type="title"/>
          </p:nvPr>
        </p:nvSpPr>
        <p:spPr>
          <a:xfrm>
            <a:off x="1456657" y="226828"/>
            <a:ext cx="5734500" cy="54267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Basic Arduino Calculator on </a:t>
            </a:r>
            <a:r>
              <a:rPr lang="en-US" sz="2000" dirty="0" err="1"/>
              <a:t>Tinkercad</a:t>
            </a:r>
            <a:endParaRPr sz="2000" dirty="0"/>
          </a:p>
        </p:txBody>
      </p:sp>
      <p:grpSp>
        <p:nvGrpSpPr>
          <p:cNvPr id="2308" name="Google Shape;2308;p52"/>
          <p:cNvGrpSpPr/>
          <p:nvPr/>
        </p:nvGrpSpPr>
        <p:grpSpPr>
          <a:xfrm rot="5400000">
            <a:off x="7348766" y="2922208"/>
            <a:ext cx="3136841" cy="328444"/>
            <a:chOff x="4783909" y="2518498"/>
            <a:chExt cx="3136841" cy="328444"/>
          </a:xfrm>
        </p:grpSpPr>
        <p:cxnSp>
          <p:nvCxnSpPr>
            <p:cNvPr id="2309" name="Google Shape;2309;p52"/>
            <p:cNvCxnSpPr/>
            <p:nvPr/>
          </p:nvCxnSpPr>
          <p:spPr>
            <a:xfrm rot="-5400000">
              <a:off x="6445200" y="1207175"/>
              <a:ext cx="2100" cy="2949000"/>
            </a:xfrm>
            <a:prstGeom prst="straightConnector1">
              <a:avLst/>
            </a:prstGeom>
            <a:noFill/>
            <a:ln w="28575" cap="flat" cmpd="sng">
              <a:solidFill>
                <a:schemeClr val="accent2"/>
              </a:solidFill>
              <a:prstDash val="solid"/>
              <a:round/>
              <a:headEnd type="none" w="med" len="med"/>
              <a:tailEnd type="oval" w="med" len="med"/>
            </a:ln>
          </p:spPr>
        </p:cxnSp>
        <p:sp>
          <p:nvSpPr>
            <p:cNvPr id="2310" name="Google Shape;2310;p52"/>
            <p:cNvSpPr/>
            <p:nvPr/>
          </p:nvSpPr>
          <p:spPr>
            <a:xfrm>
              <a:off x="4783909" y="2518498"/>
              <a:ext cx="327468" cy="328444"/>
            </a:xfrm>
            <a:custGeom>
              <a:avLst/>
              <a:gdLst/>
              <a:ahLst/>
              <a:cxnLst/>
              <a:rect l="l" t="t" r="r" b="b"/>
              <a:pathLst>
                <a:path w="10062" h="10092" extrusionOk="0">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52"/>
            <p:cNvSpPr/>
            <p:nvPr/>
          </p:nvSpPr>
          <p:spPr>
            <a:xfrm>
              <a:off x="4816551" y="2552117"/>
              <a:ext cx="262183" cy="261174"/>
            </a:xfrm>
            <a:custGeom>
              <a:avLst/>
              <a:gdLst/>
              <a:ahLst/>
              <a:cxnLst/>
              <a:rect l="l" t="t" r="r" b="b"/>
              <a:pathLst>
                <a:path w="8056" h="8025" extrusionOk="0">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2"/>
            <p:cNvSpPr/>
            <p:nvPr/>
          </p:nvSpPr>
          <p:spPr>
            <a:xfrm>
              <a:off x="4853163" y="2588729"/>
              <a:ext cx="188956" cy="187980"/>
            </a:xfrm>
            <a:custGeom>
              <a:avLst/>
              <a:gdLst/>
              <a:ahLst/>
              <a:cxnLst/>
              <a:rect l="l" t="t" r="r" b="b"/>
              <a:pathLst>
                <a:path w="5806" h="5776" extrusionOk="0">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2"/>
            <p:cNvSpPr/>
            <p:nvPr/>
          </p:nvSpPr>
          <p:spPr>
            <a:xfrm>
              <a:off x="5549842" y="2636211"/>
              <a:ext cx="582686" cy="91028"/>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A1E6DF74-6369-4D7C-89F1-A48C6C1D3D62}"/>
              </a:ext>
            </a:extLst>
          </p:cNvPr>
          <p:cNvPicPr>
            <a:picLocks noChangeAspect="1"/>
          </p:cNvPicPr>
          <p:nvPr/>
        </p:nvPicPr>
        <p:blipFill>
          <a:blip r:embed="rId3"/>
          <a:stretch>
            <a:fillRect/>
          </a:stretch>
        </p:blipFill>
        <p:spPr>
          <a:xfrm>
            <a:off x="83486" y="1671783"/>
            <a:ext cx="329213" cy="3188484"/>
          </a:xfrm>
          <a:prstGeom prst="rect">
            <a:avLst/>
          </a:prstGeom>
        </p:spPr>
      </p:pic>
      <p:pic>
        <p:nvPicPr>
          <p:cNvPr id="11" name="Picture 10">
            <a:extLst>
              <a:ext uri="{FF2B5EF4-FFF2-40B4-BE49-F238E27FC236}">
                <a16:creationId xmlns:a16="http://schemas.microsoft.com/office/drawing/2014/main" id="{A30C1AEB-604B-4D47-B017-42EE537E8C34}"/>
              </a:ext>
            </a:extLst>
          </p:cNvPr>
          <p:cNvPicPr>
            <a:picLocks noChangeAspect="1"/>
          </p:cNvPicPr>
          <p:nvPr/>
        </p:nvPicPr>
        <p:blipFill>
          <a:blip r:embed="rId4"/>
          <a:stretch>
            <a:fillRect/>
          </a:stretch>
        </p:blipFill>
        <p:spPr>
          <a:xfrm>
            <a:off x="1043992" y="867962"/>
            <a:ext cx="6913463" cy="3889585"/>
          </a:xfrm>
          <a:prstGeom prst="rect">
            <a:avLst/>
          </a:prstGeom>
        </p:spPr>
      </p:pic>
      <p:pic>
        <p:nvPicPr>
          <p:cNvPr id="12" name="Picture 11">
            <a:extLst>
              <a:ext uri="{FF2B5EF4-FFF2-40B4-BE49-F238E27FC236}">
                <a16:creationId xmlns:a16="http://schemas.microsoft.com/office/drawing/2014/main" id="{16898CB0-D1B8-4B14-9AB0-6D442E3A0E4C}"/>
              </a:ext>
            </a:extLst>
          </p:cNvPr>
          <p:cNvPicPr>
            <a:picLocks noChangeAspect="1"/>
          </p:cNvPicPr>
          <p:nvPr/>
        </p:nvPicPr>
        <p:blipFill>
          <a:blip r:embed="rId5"/>
          <a:stretch>
            <a:fillRect/>
          </a:stretch>
        </p:blipFill>
        <p:spPr>
          <a:xfrm>
            <a:off x="1356345" y="327464"/>
            <a:ext cx="335309" cy="341406"/>
          </a:xfrm>
          <a:prstGeom prst="rect">
            <a:avLst/>
          </a:prstGeom>
        </p:spPr>
      </p:pic>
      <p:pic>
        <p:nvPicPr>
          <p:cNvPr id="13" name="Picture 12">
            <a:extLst>
              <a:ext uri="{FF2B5EF4-FFF2-40B4-BE49-F238E27FC236}">
                <a16:creationId xmlns:a16="http://schemas.microsoft.com/office/drawing/2014/main" id="{38080132-FACA-4CD3-92C8-C5FD06FADF06}"/>
              </a:ext>
            </a:extLst>
          </p:cNvPr>
          <p:cNvPicPr>
            <a:picLocks noChangeAspect="1"/>
          </p:cNvPicPr>
          <p:nvPr/>
        </p:nvPicPr>
        <p:blipFill>
          <a:blip r:embed="rId5"/>
          <a:stretch>
            <a:fillRect/>
          </a:stretch>
        </p:blipFill>
        <p:spPr>
          <a:xfrm>
            <a:off x="6956160" y="327464"/>
            <a:ext cx="335309" cy="34140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9"/>
          <p:cNvSpPr txBox="1">
            <a:spLocks noGrp="1"/>
          </p:cNvSpPr>
          <p:nvPr>
            <p:ph type="title"/>
          </p:nvPr>
        </p:nvSpPr>
        <p:spPr>
          <a:xfrm>
            <a:off x="2096590" y="522780"/>
            <a:ext cx="4254600" cy="4834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Applications</a:t>
            </a:r>
            <a:endParaRPr sz="2800" dirty="0"/>
          </a:p>
        </p:txBody>
      </p:sp>
      <p:sp>
        <p:nvSpPr>
          <p:cNvPr id="1040" name="Google Shape;1040;p39"/>
          <p:cNvSpPr txBox="1">
            <a:spLocks noGrp="1"/>
          </p:cNvSpPr>
          <p:nvPr>
            <p:ph type="body" idx="1"/>
          </p:nvPr>
        </p:nvSpPr>
        <p:spPr>
          <a:xfrm>
            <a:off x="713325" y="935196"/>
            <a:ext cx="5987702" cy="3376487"/>
          </a:xfrm>
          <a:prstGeom prst="rect">
            <a:avLst/>
          </a:prstGeom>
        </p:spPr>
        <p:txBody>
          <a:bodyPr spcFirstLastPara="1" wrap="square" lIns="91425" tIns="91425" rIns="91425" bIns="91425" anchor="ctr" anchorCtr="0">
            <a:noAutofit/>
          </a:bodyPr>
          <a:lstStyle/>
          <a:p>
            <a:pPr marL="0" indent="0">
              <a:buNone/>
            </a:pPr>
            <a:r>
              <a:rPr lang="en-US" sz="1400" dirty="0"/>
              <a:t>1.    A simple arithmetic calculator is implemented in this project using    </a:t>
            </a:r>
          </a:p>
          <a:p>
            <a:pPr marL="0" indent="0">
              <a:buNone/>
            </a:pPr>
            <a:r>
              <a:rPr lang="en-US" dirty="0"/>
              <a:t>        </a:t>
            </a:r>
            <a:r>
              <a:rPr lang="en-US" sz="1400" dirty="0"/>
              <a:t>Arduino UNO, matrix keypad and LCD.</a:t>
            </a:r>
          </a:p>
          <a:p>
            <a:pPr marL="514350" indent="-514350">
              <a:buFont typeface="+mj-lt"/>
              <a:buAutoNum type="arabicPeriod"/>
            </a:pPr>
            <a:endParaRPr lang="en-US" sz="1400" dirty="0"/>
          </a:p>
          <a:p>
            <a:pPr marL="0" indent="0">
              <a:buNone/>
            </a:pPr>
            <a:r>
              <a:rPr lang="en-US" sz="1400" dirty="0"/>
              <a:t>2.    Can be extended to perform complex calculations, but the logic must be    </a:t>
            </a:r>
          </a:p>
          <a:p>
            <a:pPr marL="271463" indent="0">
              <a:buNone/>
            </a:pPr>
            <a:r>
              <a:rPr lang="en-US" sz="1400" dirty="0"/>
              <a:t>carefully designed in order to solve those calculations. This may even  </a:t>
            </a:r>
          </a:p>
          <a:p>
            <a:pPr marL="0" indent="0">
              <a:buNone/>
            </a:pPr>
            <a:r>
              <a:rPr lang="en-US" dirty="0"/>
              <a:t>        </a:t>
            </a:r>
            <a:r>
              <a:rPr lang="en-US" sz="1400" dirty="0"/>
              <a:t>result in increased number of switches.</a:t>
            </a:r>
          </a:p>
          <a:p>
            <a:pPr marL="514350" indent="-514350">
              <a:buFont typeface="+mj-lt"/>
              <a:buAutoNum type="arabicPeriod"/>
            </a:pPr>
            <a:endParaRPr lang="en-US" sz="1400" dirty="0"/>
          </a:p>
          <a:p>
            <a:pPr marL="0" indent="0">
              <a:buNone/>
            </a:pPr>
            <a:r>
              <a:rPr lang="en-US" sz="1400" dirty="0"/>
              <a:t>3.    Used to perform daily mathematical calculations etc.</a:t>
            </a:r>
          </a:p>
          <a:p>
            <a:pPr marL="514350" indent="-514350">
              <a:buFont typeface="+mj-lt"/>
              <a:buAutoNum type="arabicPeriod"/>
            </a:pPr>
            <a:endParaRPr lang="en-US" sz="1400" dirty="0"/>
          </a:p>
          <a:p>
            <a:pPr marL="0" indent="0">
              <a:buNone/>
            </a:pPr>
            <a:r>
              <a:rPr lang="en-US" sz="1400" dirty="0"/>
              <a:t>4.    Getting Knowledge of how a calculator works and also knowing how to      </a:t>
            </a:r>
          </a:p>
          <a:p>
            <a:pPr marL="0" indent="0">
              <a:buNone/>
            </a:pPr>
            <a:r>
              <a:rPr lang="en-US" sz="1400" dirty="0"/>
              <a:t>        make one using an online simulation platform like </a:t>
            </a:r>
            <a:r>
              <a:rPr lang="en-US" sz="1400" dirty="0" err="1"/>
              <a:t>Tinkercad</a:t>
            </a:r>
            <a:r>
              <a:rPr lang="en-US" sz="1400" dirty="0"/>
              <a:t>.</a:t>
            </a:r>
          </a:p>
        </p:txBody>
      </p:sp>
      <p:grpSp>
        <p:nvGrpSpPr>
          <p:cNvPr id="1041" name="Google Shape;1041;p39"/>
          <p:cNvGrpSpPr/>
          <p:nvPr/>
        </p:nvGrpSpPr>
        <p:grpSpPr>
          <a:xfrm>
            <a:off x="7115459" y="678089"/>
            <a:ext cx="1851812" cy="4777164"/>
            <a:chOff x="7613132" y="1646510"/>
            <a:chExt cx="1402258" cy="3617440"/>
          </a:xfrm>
        </p:grpSpPr>
        <p:grpSp>
          <p:nvGrpSpPr>
            <p:cNvPr id="1042" name="Google Shape;1042;p39"/>
            <p:cNvGrpSpPr/>
            <p:nvPr/>
          </p:nvGrpSpPr>
          <p:grpSpPr>
            <a:xfrm rot="5400000">
              <a:off x="6742621" y="2517021"/>
              <a:ext cx="3143280" cy="1402258"/>
              <a:chOff x="5761175" y="3597075"/>
              <a:chExt cx="2824913" cy="1260230"/>
            </a:xfrm>
          </p:grpSpPr>
          <p:sp>
            <p:nvSpPr>
              <p:cNvPr id="1043" name="Google Shape;1043;p39"/>
              <p:cNvSpPr/>
              <p:nvPr/>
            </p:nvSpPr>
            <p:spPr>
              <a:xfrm flipH="1">
                <a:off x="6100216" y="4192618"/>
                <a:ext cx="328989" cy="329022"/>
              </a:xfrm>
              <a:custGeom>
                <a:avLst/>
                <a:gdLst/>
                <a:ahLst/>
                <a:cxnLst/>
                <a:rect l="l" t="t" r="r" b="b"/>
                <a:pathLst>
                  <a:path w="9940" h="9941" fill="none" extrusionOk="0">
                    <a:moveTo>
                      <a:pt x="9940" y="4986"/>
                    </a:moveTo>
                    <a:cubicBezTo>
                      <a:pt x="9940" y="7721"/>
                      <a:pt x="7721" y="9940"/>
                      <a:pt x="4985" y="9940"/>
                    </a:cubicBezTo>
                    <a:cubicBezTo>
                      <a:pt x="2219" y="9940"/>
                      <a:pt x="0" y="7721"/>
                      <a:pt x="0" y="4986"/>
                    </a:cubicBezTo>
                    <a:cubicBezTo>
                      <a:pt x="0" y="2220"/>
                      <a:pt x="2219" y="1"/>
                      <a:pt x="4985" y="1"/>
                    </a:cubicBezTo>
                    <a:cubicBezTo>
                      <a:pt x="7721" y="1"/>
                      <a:pt x="9940" y="2220"/>
                      <a:pt x="9940" y="498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9"/>
              <p:cNvSpPr/>
              <p:nvPr/>
            </p:nvSpPr>
            <p:spPr>
              <a:xfrm flipH="1">
                <a:off x="6163600" y="4257024"/>
                <a:ext cx="201233" cy="201233"/>
              </a:xfrm>
              <a:custGeom>
                <a:avLst/>
                <a:gdLst/>
                <a:ahLst/>
                <a:cxnLst/>
                <a:rect l="l" t="t" r="r" b="b"/>
                <a:pathLst>
                  <a:path w="6080" h="6080" fill="none" extrusionOk="0">
                    <a:moveTo>
                      <a:pt x="1" y="0"/>
                    </a:moveTo>
                    <a:lnTo>
                      <a:pt x="6080" y="0"/>
                    </a:lnTo>
                    <a:lnTo>
                      <a:pt x="6080" y="6079"/>
                    </a:lnTo>
                    <a:lnTo>
                      <a:pt x="1" y="6079"/>
                    </a:ln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9"/>
              <p:cNvSpPr/>
              <p:nvPr/>
            </p:nvSpPr>
            <p:spPr>
              <a:xfrm flipH="1">
                <a:off x="5886887" y="4117190"/>
                <a:ext cx="2699200" cy="621737"/>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flipH="1">
                <a:off x="6489540" y="4099087"/>
                <a:ext cx="40280" cy="40280"/>
              </a:xfrm>
              <a:custGeom>
                <a:avLst/>
                <a:gdLst/>
                <a:ahLst/>
                <a:cxnLst/>
                <a:rect l="l" t="t" r="r" b="b"/>
                <a:pathLst>
                  <a:path w="1217" h="1217"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flipH="1">
                <a:off x="7010648" y="4454182"/>
                <a:ext cx="40280" cy="40280"/>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flipH="1">
                <a:off x="5761175" y="4621750"/>
                <a:ext cx="253560" cy="235555"/>
              </a:xfrm>
              <a:custGeom>
                <a:avLst/>
                <a:gdLst/>
                <a:ahLst/>
                <a:cxnLst/>
                <a:rect l="l" t="t" r="r" b="b"/>
                <a:pathLst>
                  <a:path w="7661" h="7117" extrusionOk="0">
                    <a:moveTo>
                      <a:pt x="3815" y="0"/>
                    </a:moveTo>
                    <a:cubicBezTo>
                      <a:pt x="3630" y="0"/>
                      <a:pt x="3442" y="15"/>
                      <a:pt x="3253" y="44"/>
                    </a:cubicBezTo>
                    <a:cubicBezTo>
                      <a:pt x="1307" y="379"/>
                      <a:pt x="0" y="2202"/>
                      <a:pt x="304" y="4148"/>
                    </a:cubicBezTo>
                    <a:cubicBezTo>
                      <a:pt x="604" y="5864"/>
                      <a:pt x="2101" y="7117"/>
                      <a:pt x="3787" y="7117"/>
                    </a:cubicBezTo>
                    <a:cubicBezTo>
                      <a:pt x="3982" y="7117"/>
                      <a:pt x="4179" y="7100"/>
                      <a:pt x="4377" y="7066"/>
                    </a:cubicBezTo>
                    <a:cubicBezTo>
                      <a:pt x="6323" y="6762"/>
                      <a:pt x="7660" y="4938"/>
                      <a:pt x="7326" y="2993"/>
                    </a:cubicBezTo>
                    <a:cubicBezTo>
                      <a:pt x="7051" y="1236"/>
                      <a:pt x="5538" y="0"/>
                      <a:pt x="3815" y="0"/>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p:nvPr/>
            </p:nvSpPr>
            <p:spPr>
              <a:xfrm flipH="1">
                <a:off x="5841670" y="4693107"/>
                <a:ext cx="106673" cy="91084"/>
              </a:xfrm>
              <a:custGeom>
                <a:avLst/>
                <a:gdLst/>
                <a:ahLst/>
                <a:cxnLst/>
                <a:rect l="l" t="t" r="r" b="b"/>
                <a:pathLst>
                  <a:path w="3223" h="2752" extrusionOk="0">
                    <a:moveTo>
                      <a:pt x="1832" y="1"/>
                    </a:moveTo>
                    <a:cubicBezTo>
                      <a:pt x="1497" y="1"/>
                      <a:pt x="1156" y="127"/>
                      <a:pt x="882" y="411"/>
                    </a:cubicBezTo>
                    <a:cubicBezTo>
                      <a:pt x="0" y="1262"/>
                      <a:pt x="608" y="2752"/>
                      <a:pt x="1855" y="2752"/>
                    </a:cubicBezTo>
                    <a:cubicBezTo>
                      <a:pt x="2614" y="2752"/>
                      <a:pt x="3222" y="2144"/>
                      <a:pt x="3222" y="1384"/>
                    </a:cubicBezTo>
                    <a:cubicBezTo>
                      <a:pt x="3222" y="560"/>
                      <a:pt x="2538" y="1"/>
                      <a:pt x="1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flipH="1">
                <a:off x="6807425" y="3896865"/>
                <a:ext cx="441686" cy="441686"/>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flipH="1">
                <a:off x="6508614" y="3597075"/>
                <a:ext cx="1040288" cy="1040254"/>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flipH="1">
                <a:off x="6876831" y="3915995"/>
                <a:ext cx="353150" cy="353150"/>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flipH="1">
                <a:off x="7463333" y="4427042"/>
                <a:ext cx="592578" cy="92574"/>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54" name="Google Shape;1054;p39"/>
            <p:cNvCxnSpPr/>
            <p:nvPr/>
          </p:nvCxnSpPr>
          <p:spPr>
            <a:xfrm>
              <a:off x="8038592" y="4511850"/>
              <a:ext cx="0" cy="752100"/>
            </a:xfrm>
            <a:prstGeom prst="straightConnector1">
              <a:avLst/>
            </a:prstGeom>
            <a:noFill/>
            <a:ln w="28575" cap="flat" cmpd="sng">
              <a:solidFill>
                <a:schemeClr val="dk1"/>
              </a:solidFill>
              <a:prstDash val="solid"/>
              <a:round/>
              <a:headEnd type="none" w="med" len="med"/>
              <a:tailEnd type="none" w="med" len="med"/>
            </a:ln>
          </p:spPr>
        </p:cxnSp>
      </p:grpSp>
      <p:pic>
        <p:nvPicPr>
          <p:cNvPr id="2" name="Picture 1">
            <a:extLst>
              <a:ext uri="{FF2B5EF4-FFF2-40B4-BE49-F238E27FC236}">
                <a16:creationId xmlns:a16="http://schemas.microsoft.com/office/drawing/2014/main" id="{7A2ECCC8-B7DC-46F4-A48D-15915FACA63A}"/>
              </a:ext>
            </a:extLst>
          </p:cNvPr>
          <p:cNvPicPr>
            <a:picLocks noChangeAspect="1"/>
          </p:cNvPicPr>
          <p:nvPr/>
        </p:nvPicPr>
        <p:blipFill>
          <a:blip r:embed="rId3"/>
          <a:stretch>
            <a:fillRect/>
          </a:stretch>
        </p:blipFill>
        <p:spPr>
          <a:xfrm>
            <a:off x="2535590" y="625667"/>
            <a:ext cx="335309" cy="341406"/>
          </a:xfrm>
          <a:prstGeom prst="rect">
            <a:avLst/>
          </a:prstGeom>
        </p:spPr>
      </p:pic>
      <p:pic>
        <p:nvPicPr>
          <p:cNvPr id="3" name="Picture 2">
            <a:extLst>
              <a:ext uri="{FF2B5EF4-FFF2-40B4-BE49-F238E27FC236}">
                <a16:creationId xmlns:a16="http://schemas.microsoft.com/office/drawing/2014/main" id="{2D779501-52ED-43CC-93D2-4AB177C8D8D8}"/>
              </a:ext>
            </a:extLst>
          </p:cNvPr>
          <p:cNvPicPr>
            <a:picLocks noChangeAspect="1"/>
          </p:cNvPicPr>
          <p:nvPr/>
        </p:nvPicPr>
        <p:blipFill>
          <a:blip r:embed="rId3"/>
          <a:stretch>
            <a:fillRect/>
          </a:stretch>
        </p:blipFill>
        <p:spPr>
          <a:xfrm>
            <a:off x="5580003" y="625667"/>
            <a:ext cx="335309" cy="341406"/>
          </a:xfrm>
          <a:prstGeom prst="rect">
            <a:avLst/>
          </a:prstGeom>
        </p:spPr>
      </p:pic>
    </p:spTree>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840</Words>
  <Application>Microsoft Office PowerPoint</Application>
  <PresentationFormat>On-screen Show (16:9)</PresentationFormat>
  <Paragraphs>63</Paragraphs>
  <Slides>12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Calibri</vt:lpstr>
      <vt:lpstr>Corbel Light</vt:lpstr>
      <vt:lpstr>Josefin Slab SemiBold</vt:lpstr>
      <vt:lpstr>Arial</vt:lpstr>
      <vt:lpstr>Montserrat</vt:lpstr>
      <vt:lpstr>Bebas Neue</vt:lpstr>
      <vt:lpstr>Lato</vt:lpstr>
      <vt:lpstr>Source Sans Pro</vt:lpstr>
      <vt:lpstr>Raleway</vt:lpstr>
      <vt:lpstr>Wingdings</vt:lpstr>
      <vt:lpstr>Electronic Circuit Style CV by Slidesgo</vt:lpstr>
      <vt:lpstr>FY B.Tech Trimester-2   2021-22</vt:lpstr>
      <vt:lpstr>INDEX</vt:lpstr>
      <vt:lpstr>Introduction</vt:lpstr>
      <vt:lpstr>Basic Arduino Calculator</vt:lpstr>
      <vt:lpstr>PowerPoint Presentation</vt:lpstr>
      <vt:lpstr>Explanation</vt:lpstr>
      <vt:lpstr>Circuit Diagram</vt:lpstr>
      <vt:lpstr>Basic Arduino Calculator on Tinkercad</vt:lpstr>
      <vt:lpstr>Applications</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 B.Tech Trimester-2   2021-22</dc:title>
  <dc:creator>Shreerang Mhatre</dc:creator>
  <cp:lastModifiedBy>Shreerang Mhatre</cp:lastModifiedBy>
  <cp:revision>11</cp:revision>
  <dcterms:modified xsi:type="dcterms:W3CDTF">2022-02-24T15:39:51Z</dcterms:modified>
</cp:coreProperties>
</file>