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5" r:id="rId6"/>
    <p:sldId id="260" r:id="rId7"/>
    <p:sldId id="262" r:id="rId8"/>
  </p:sldIdLst>
  <p:sldSz cx="9144000" cy="6858000" type="screen4x3"/>
  <p:notesSz cx="6858000" cy="9144000"/>
  <p:defaultTextStyle>
    <a:defPPr>
      <a:defRPr lang="en-I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 autoAdjust="0"/>
    <p:restoredTop sz="95596" autoAdjust="0"/>
  </p:normalViewPr>
  <p:slideViewPr>
    <p:cSldViewPr>
      <p:cViewPr varScale="1">
        <p:scale>
          <a:sx n="76" d="100"/>
          <a:sy n="76" d="100"/>
        </p:scale>
        <p:origin x="16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93AA5-C56E-4BD8-86EB-60C62398F47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2724-B288-4235-A8C9-BA3EB4867D7F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FF237-D313-4FAA-810F-D15CB60FC944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4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0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5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0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5300" y="297180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IN" altLang="en-US" sz="3200" b="1" dirty="0"/>
              <a:t>Implementation of Basic Logic Gates in real world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686800" cy="715962"/>
          </a:xfrm>
        </p:spPr>
        <p:txBody>
          <a:bodyPr/>
          <a:lstStyle/>
          <a:p>
            <a:r>
              <a:rPr lang="en-US" altLang="en-US" sz="4000" dirty="0">
                <a:latin typeface="Algerian" panose="04020705040A02060702" pitchFamily="82" charset="0"/>
              </a:rPr>
              <a:t>Logic Gates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A logic gate is a device that serves as a foundation for digital circuits. They carry out essential logical operations in digital circuitry.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Most electrical gadgets we use today have logic gates of some kind. Logic gates, for example, may be found in technology such as smartphones, tablets, and memory devices.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Logic gates in a circuit make judgments depending on a mix of digital signals from their inputs. The majority of logic gates have two inputs and one output.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Boolean algebra is the foundation of logic gates. Every terminal is in one of two binary states at any one time: false or true.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True represents 1 and falsely represents 0.</a:t>
            </a:r>
            <a:endParaRPr lang="en-IN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9" y="685800"/>
            <a:ext cx="8686800" cy="715962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Burglar Alarm using </a:t>
            </a:r>
            <a:r>
              <a:rPr lang="en-US" sz="4000" u="sng" dirty="0">
                <a:latin typeface="Algerian" panose="04020705040A02060702" pitchFamily="82" charset="0"/>
              </a:rPr>
              <a:t>AND</a:t>
            </a:r>
            <a:r>
              <a:rPr lang="en-US" sz="4000" dirty="0">
                <a:latin typeface="Algerian" panose="04020705040A02060702" pitchFamily="82" charset="0"/>
              </a:rPr>
              <a:t> Gate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999"/>
            <a:ext cx="7162800" cy="4191000"/>
          </a:xfrm>
        </p:spPr>
        <p:txBody>
          <a:bodyPr/>
          <a:lstStyle/>
          <a:p>
            <a:r>
              <a:rPr lang="en-US" sz="1800" dirty="0"/>
              <a:t>The AND gate gets its name from the fact that if 0 is considered "false" and 1 is called "true," the gate behaves similarly to the logical "and" operators.</a:t>
            </a:r>
          </a:p>
          <a:p>
            <a:endParaRPr lang="en-US" sz="1800" dirty="0"/>
          </a:p>
          <a:p>
            <a:r>
              <a:rPr lang="en-US" sz="1800" dirty="0"/>
              <a:t>The circuit symbol and logic possibilities for an AND gate are shown in the figure and table below.</a:t>
            </a:r>
          </a:p>
          <a:p>
            <a:endParaRPr lang="en-US" sz="1800" dirty="0"/>
          </a:p>
          <a:p>
            <a:r>
              <a:rPr lang="en-US" sz="1800" dirty="0"/>
              <a:t>The input terminals are on the left in the symbol, while the output terminal is on the right. When both inputs are "true," the outcome is "true.“</a:t>
            </a:r>
          </a:p>
          <a:p>
            <a:endParaRPr lang="en-US" sz="1800" dirty="0"/>
          </a:p>
          <a:p>
            <a:r>
              <a:rPr lang="en-US" sz="1800" dirty="0"/>
              <a:t>Otherwise, "false" is returned. In other words, when both inputs one and two are 1, the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71800"/>
            <a:ext cx="1676400" cy="218892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460494"/>
            <a:ext cx="2743200" cy="11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C9FD59-AB88-45ED-8153-0AB3DB16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2888"/>
            <a:ext cx="5791200" cy="6512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AA8A3-EC58-4BD8-B50C-CC69C354AE85}"/>
              </a:ext>
            </a:extLst>
          </p:cNvPr>
          <p:cNvSpPr txBox="1"/>
          <p:nvPr/>
        </p:nvSpPr>
        <p:spPr>
          <a:xfrm>
            <a:off x="-152400" y="114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Datasheet of 7408 IC (AND GATE)</a:t>
            </a:r>
          </a:p>
        </p:txBody>
      </p:sp>
    </p:spTree>
    <p:extLst>
      <p:ext uri="{BB962C8B-B14F-4D97-AF65-F5344CB8AC3E}">
        <p14:creationId xmlns:p14="http://schemas.microsoft.com/office/powerpoint/2010/main" val="42049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510F6-A910-459C-A310-28B244FE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70490"/>
            <a:ext cx="8763000" cy="3820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89939-DFAA-4E96-A804-A844DB1CCBC8}"/>
              </a:ext>
            </a:extLst>
          </p:cNvPr>
          <p:cNvSpPr txBox="1"/>
          <p:nvPr/>
        </p:nvSpPr>
        <p:spPr>
          <a:xfrm>
            <a:off x="457200" y="1066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Circuit Diagram of 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Burglar Alarm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7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808038"/>
            <a:ext cx="9515476" cy="715962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Simulation OF BURglar ALARM on TINKERCAD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CF632-05B8-42A9-B49B-55186135A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0200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30F2-66B6-4E7B-AD0D-8E3680AE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5600"/>
            <a:ext cx="73152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1" dirty="0">
                <a:latin typeface="Arial Black" panose="020B0A04020102020204" pitchFamily="34" charset="0"/>
              </a:rPr>
              <a:t>Thankyou!!</a:t>
            </a:r>
          </a:p>
        </p:txBody>
      </p:sp>
    </p:spTree>
    <p:extLst>
      <p:ext uri="{BB962C8B-B14F-4D97-AF65-F5344CB8AC3E}">
        <p14:creationId xmlns:p14="http://schemas.microsoft.com/office/powerpoint/2010/main" val="42864051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63</TotalTime>
  <Words>273</Words>
  <Application>Microsoft Office PowerPoint</Application>
  <PresentationFormat>On-screen Show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Microsoft Sans Serif</vt:lpstr>
      <vt:lpstr>Verdana</vt:lpstr>
      <vt:lpstr>powerpoint-template-24</vt:lpstr>
      <vt:lpstr>Implementation of Basic Logic Gates in real world application</vt:lpstr>
      <vt:lpstr>Logic Gates</vt:lpstr>
      <vt:lpstr>Burglar Alarm using AND Gate</vt:lpstr>
      <vt:lpstr>PowerPoint Presentation</vt:lpstr>
      <vt:lpstr>PowerPoint Presentation</vt:lpstr>
      <vt:lpstr>Simulation OF BURglar ALARM on TINKERCAD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Gaurav Bind</dc:creator>
  <cp:lastModifiedBy>Shreerang Mhatre</cp:lastModifiedBy>
  <cp:revision>10</cp:revision>
  <dcterms:created xsi:type="dcterms:W3CDTF">2022-11-26T11:42:45Z</dcterms:created>
  <dcterms:modified xsi:type="dcterms:W3CDTF">2023-10-07T11:36:19Z</dcterms:modified>
</cp:coreProperties>
</file>