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4" r:id="rId5"/>
    <p:sldId id="266" r:id="rId6"/>
    <p:sldId id="261" r:id="rId7"/>
    <p:sldId id="262" r:id="rId8"/>
  </p:sldIdLst>
  <p:sldSz cx="9144000" cy="6858000" type="screen4x3"/>
  <p:notesSz cx="6858000" cy="9144000"/>
  <p:defaultTextStyle>
    <a:defPPr>
      <a:defRPr lang="en-I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3" autoAdjust="0"/>
    <p:restoredTop sz="95596" autoAdjust="0"/>
  </p:normalViewPr>
  <p:slideViewPr>
    <p:cSldViewPr>
      <p:cViewPr varScale="1">
        <p:scale>
          <a:sx n="76" d="100"/>
          <a:sy n="76" d="100"/>
        </p:scale>
        <p:origin x="16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IN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N" alt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IN" alt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D93AA5-C56E-4BD8-86EB-60C62398F472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12724-B288-4235-A8C9-BA3EB4867D7F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FF237-D313-4FAA-810F-D15CB60FC944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IN" alt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I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23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1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0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41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70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36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08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50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0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42925" y="266700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IN" altLang="en-US" sz="3200" b="1" dirty="0"/>
              <a:t>Implementation of Basic Logic Gates in real world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762000"/>
            <a:ext cx="8686800" cy="715962"/>
          </a:xfrm>
        </p:spPr>
        <p:txBody>
          <a:bodyPr/>
          <a:lstStyle/>
          <a:p>
            <a:r>
              <a:rPr lang="en-US" altLang="en-US" sz="4000" dirty="0">
                <a:latin typeface="Algerian" panose="04020705040A02060702" pitchFamily="82" charset="0"/>
              </a:rPr>
              <a:t>Logic Gates</a:t>
            </a:r>
            <a:endParaRPr lang="ru-RU" altLang="en-US" sz="4000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3152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latin typeface="Verdana" panose="020B0604030504040204" pitchFamily="34" charset="0"/>
                <a:ea typeface="굴림" charset="-127"/>
              </a:rPr>
              <a:t>A logic gate is a device that serves as a foundation for digital circuits. They carry out essential logical operations in digital circuitry.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Verdana" panose="020B0604030504040204" pitchFamily="34" charset="0"/>
                <a:ea typeface="굴림" charset="-127"/>
              </a:rPr>
              <a:t>Most electrical gadgets we use today have logic gates of some kind. Logic gates, for example, may be found in technology such as smartphones, tablets, and memory devices.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>
                <a:latin typeface="Verdana" panose="020B0604030504040204" pitchFamily="34" charset="0"/>
                <a:ea typeface="굴림" charset="-127"/>
              </a:rPr>
              <a:t>Logic gates in a circuit make judgments depending on a mix of digital signals from their inputs. The majority of logic gates have two inputs and one output.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/>
              <a:t>Boolean algebra is the foundation of logic gates. Every terminal is in one of two binary states at any one time: false or true.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True represents 1 and falsely represents 0.</a:t>
            </a:r>
            <a:endParaRPr lang="en-IN" altLang="en-US" sz="1800" dirty="0"/>
          </a:p>
          <a:p>
            <a:pPr>
              <a:lnSpc>
                <a:spcPct val="80000"/>
              </a:lnSpc>
            </a:pPr>
            <a:endParaRPr lang="ru-RU" altLang="en-US" sz="1800" dirty="0"/>
          </a:p>
          <a:p>
            <a:pPr>
              <a:lnSpc>
                <a:spcPct val="80000"/>
              </a:lnSpc>
            </a:pPr>
            <a:endParaRPr lang="ru-RU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Door Bell using </a:t>
            </a:r>
            <a:r>
              <a:rPr lang="en-US" sz="4000" u="sng" dirty="0">
                <a:latin typeface="Algerian" panose="04020705040A02060702" pitchFamily="82" charset="0"/>
              </a:rPr>
              <a:t>OR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u="sng" dirty="0">
                <a:latin typeface="Algerian" panose="04020705040A02060702" pitchFamily="82" charset="0"/>
              </a:rPr>
              <a:t>Gate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8" y="1676400"/>
            <a:ext cx="7315200" cy="4191000"/>
          </a:xfrm>
        </p:spPr>
        <p:txBody>
          <a:bodyPr/>
          <a:lstStyle/>
          <a:p>
            <a:r>
              <a:rPr lang="en-US" sz="1800" dirty="0"/>
              <a:t>The Logic OR Gate is a sort of digital logic circuit that has an output that is HIGH to a logic level 1 only when one or more of its inputs are HIGH</a:t>
            </a:r>
          </a:p>
          <a:p>
            <a:endParaRPr lang="en-US" sz="1800" dirty="0"/>
          </a:p>
          <a:p>
            <a:r>
              <a:rPr lang="en-US" sz="1800" dirty="0"/>
              <a:t>When someone presses either the front door switch or the back door switch, the doorbell must ring.</a:t>
            </a:r>
            <a:endParaRPr lang="en-IN" sz="1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09" y="2819400"/>
            <a:ext cx="1905000" cy="22098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262237"/>
            <a:ext cx="2735196" cy="11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4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C80CE8-15C1-49A6-915F-2CEBF8BD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3066"/>
            <a:ext cx="5715000" cy="6571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FA13B-4524-4167-8CB9-C955E42A1EFF}"/>
              </a:ext>
            </a:extLst>
          </p:cNvPr>
          <p:cNvSpPr txBox="1"/>
          <p:nvPr/>
        </p:nvSpPr>
        <p:spPr>
          <a:xfrm>
            <a:off x="152400" y="11430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Datasheet of 7432 IC (OR GATE)</a:t>
            </a:r>
          </a:p>
        </p:txBody>
      </p:sp>
    </p:spTree>
    <p:extLst>
      <p:ext uri="{BB962C8B-B14F-4D97-AF65-F5344CB8AC3E}">
        <p14:creationId xmlns:p14="http://schemas.microsoft.com/office/powerpoint/2010/main" val="346268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CE5F5B-6F48-4ECE-96BE-FD164899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2" y="1905000"/>
            <a:ext cx="8899216" cy="3604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D17BB0-A174-4F71-8304-D0A5B5A0BC91}"/>
              </a:ext>
            </a:extLst>
          </p:cNvPr>
          <p:cNvSpPr txBox="1"/>
          <p:nvPr/>
        </p:nvSpPr>
        <p:spPr>
          <a:xfrm>
            <a:off x="122392" y="1074003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Circuit Diagram of </a:t>
            </a:r>
            <a:r>
              <a:rPr lang="en-IN" sz="24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DOORBELL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33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lgerian" panose="04020705040A02060702" pitchFamily="82" charset="0"/>
              </a:rPr>
              <a:t>Simulation OF dOORBELL on TINKERCAD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BD7E4-8A71-441C-98AE-B10DDACF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676400"/>
            <a:ext cx="8543925" cy="48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1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30F2-66B6-4E7B-AD0D-8E3680AEC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5600"/>
            <a:ext cx="7315200" cy="4191000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1" dirty="0">
                <a:latin typeface="Arial Black" panose="020B0A04020102020204" pitchFamily="34" charset="0"/>
              </a:rPr>
              <a:t>Thankyou!!</a:t>
            </a:r>
          </a:p>
        </p:txBody>
      </p:sp>
    </p:spTree>
    <p:extLst>
      <p:ext uri="{BB962C8B-B14F-4D97-AF65-F5344CB8AC3E}">
        <p14:creationId xmlns:p14="http://schemas.microsoft.com/office/powerpoint/2010/main" val="428640515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63</TotalTime>
  <Words>213</Words>
  <Application>Microsoft Office PowerPoint</Application>
  <PresentationFormat>On-screen Show (4:3)</PresentationFormat>
  <Paragraphs>21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Arial Black</vt:lpstr>
      <vt:lpstr>Microsoft Sans Serif</vt:lpstr>
      <vt:lpstr>Verdana</vt:lpstr>
      <vt:lpstr>powerpoint-template-24</vt:lpstr>
      <vt:lpstr>Implementation of Basic Logic Gates in real world application</vt:lpstr>
      <vt:lpstr>Logic Gates</vt:lpstr>
      <vt:lpstr>Door Bell using OR Gate</vt:lpstr>
      <vt:lpstr>PowerPoint Presentation</vt:lpstr>
      <vt:lpstr>PowerPoint Presentation</vt:lpstr>
      <vt:lpstr>Simulation OF dOORBELL on TINKERCAD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Gaurav Bind</dc:creator>
  <cp:lastModifiedBy>Shreerang Mhatre</cp:lastModifiedBy>
  <cp:revision>10</cp:revision>
  <dcterms:created xsi:type="dcterms:W3CDTF">2022-11-26T11:42:45Z</dcterms:created>
  <dcterms:modified xsi:type="dcterms:W3CDTF">2023-09-20T11:54:56Z</dcterms:modified>
</cp:coreProperties>
</file>