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27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Z1NnlUSz5-mitcJ1m7YxPxaISheoOw53/view?usp=drive_link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STUDENT </a:t>
            </a:r>
            <a:r>
              <a:rPr lang="en-IN" sz="2800" spc="15"/>
              <a:t>NAME – S </a:t>
            </a:r>
            <a:r>
              <a:rPr lang="en-IN" sz="2800" spc="15" dirty="0" err="1"/>
              <a:t>Shreesh</a:t>
            </a:r>
            <a:r>
              <a:rPr lang="en-IN" sz="2800" spc="15" dirty="0"/>
              <a:t> </a:t>
            </a:r>
            <a:r>
              <a:rPr lang="en-IN" sz="2800" spc="15" dirty="0" err="1"/>
              <a:t>Shivalingam</a:t>
            </a:r>
            <a:br>
              <a:rPr lang="en-IN" sz="2800" spc="15" dirty="0"/>
            </a:br>
            <a:r>
              <a:rPr lang="en-IN" sz="2800" spc="15" dirty="0"/>
              <a:t>REGISTER NO – 2021506097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Freezing Layers: Freeze the weights of the initial layers of the pre-trained CNN to preserve the learned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Unfreezing Top Layers: Unfreeze the top layers of the CNN to allow them to adapt to the rice classification task by updating their weights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Fine-Tuning: Fine-tune the model on the rice dataset using a lower learning rate compared to the initial training to prevent drastic changes to the pre-learned features.</a:t>
            </a:r>
          </a:p>
          <a:p>
            <a:r>
              <a:rPr lang="en-US" b="1" dirty="0"/>
              <a:t>Model Evaluation for Rice Classification: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88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387739" cy="373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921B-3D34-F4E6-9D35-F6FC544792D3}"/>
              </a:ext>
            </a:extLst>
          </p:cNvPr>
          <p:cNvSpPr txBox="1"/>
          <p:nvPr/>
        </p:nvSpPr>
        <p:spPr>
          <a:xfrm>
            <a:off x="1413390" y="5986462"/>
            <a:ext cx="1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6"/>
              </a:rPr>
              <a:t>View Demo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Manual sorting errors lead to inconsistent rice quality, impacting producers, distributors, and consumers negatively.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Inefficient classification causes financial losses, undervaluing premium rice and rejecting lower-grade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Accurate rice classification minimizes waste promoting sustainability by optimizing rice utilization across grades.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Rice Classification System aims to develop an efficient and accurate automated system for classifying rice based on various quality 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addresses the need for consistent quality assurance, meeting market demands, and ensuring economic viability in the rice industry.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Detects contaminants and impurities in rice, mitigating health risks for consumers.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rice processing, ensuring timely delivery to consumers.</a:t>
            </a:r>
          </a:p>
          <a:p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Farmers and agricultural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Food 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proposed a solution in CNN Architecture trained on a dataset of labeled images containing with different variety of 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with Accurate rice variety classification and quality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agricultural processes, drives advancements in computer vision.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efficiency, seed selection, ensures rice product 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revolutionizes rice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 and speed ,Instantaneous, accurate assessment of rice variety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Empowers stakeholders from farmers to policymakers, enhancing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food security and sustainability with technology.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Rice Classification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rice classification due to their ability to automatically learn and extract hierarchical features from images.</a:t>
            </a:r>
          </a:p>
          <a:p>
            <a:r>
              <a:rPr lang="en-US" b="1" dirty="0"/>
              <a:t>Data Preprocessing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rice grain images from the dataset, ensuring that they are properly labeled with their corresponding rice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convergence</a:t>
            </a:r>
          </a:p>
          <a:p>
            <a:r>
              <a:rPr lang="en-US" b="1" dirty="0"/>
              <a:t>Training Process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684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S Shreesh Shivalingam REGISTER NO – 2021506097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selva pradeep</cp:lastModifiedBy>
  <cp:revision>9</cp:revision>
  <dcterms:created xsi:type="dcterms:W3CDTF">2024-04-03T05:17:58Z</dcterms:created>
  <dcterms:modified xsi:type="dcterms:W3CDTF">2024-04-05T07:48:46Z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