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7" r:id="rId4"/>
    <p:sldId id="269" r:id="rId5"/>
    <p:sldId id="272" r:id="rId6"/>
    <p:sldId id="270" r:id="rId7"/>
    <p:sldId id="271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5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 project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SHREESHA </a:t>
            </a:r>
            <a:endParaRPr lang="en-IN" dirty="0"/>
          </a:p>
          <a:p>
            <a:r>
              <a:rPr dirty="0"/>
              <a:t>Data Analyst Intern</a:t>
            </a:r>
          </a:p>
          <a:p>
            <a:r>
              <a:rPr dirty="0"/>
              <a:t>Unified Mentor Pvt Ltd</a:t>
            </a:r>
          </a:p>
          <a:p>
            <a:r>
              <a:rPr dirty="0"/>
              <a:t>LinkedIn: www.linkedin.com/in/shreesha-poojary85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Desktop</a:t>
            </a:r>
            <a:endParaRPr lang="en-IN" dirty="0"/>
          </a:p>
          <a:p>
            <a:r>
              <a:rPr lang="en-IN" dirty="0"/>
              <a:t>- Microsoft Excel</a:t>
            </a:r>
            <a:endParaRPr dirty="0"/>
          </a:p>
          <a:p>
            <a:r>
              <a:rPr dirty="0"/>
              <a:t>- DAX (Data Analysis Expressions)</a:t>
            </a:r>
          </a:p>
          <a:p>
            <a:r>
              <a:rPr dirty="0"/>
              <a:t>- CSV Dataset</a:t>
            </a:r>
            <a:endParaRPr lang="en-IN" dirty="0"/>
          </a:p>
          <a:p>
            <a:r>
              <a:rPr lang="en-IN" dirty="0"/>
              <a:t>-Python (pandas , matplotlib , seaborn) for cleaning data</a:t>
            </a:r>
            <a:endParaRPr dirty="0"/>
          </a:p>
          <a:p>
            <a:r>
              <a:rPr dirty="0"/>
              <a:t>- GitHub (for code and dashboard sharing)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849053" cy="1868128"/>
          </a:xfrm>
        </p:spPr>
        <p:txBody>
          <a:bodyPr>
            <a:normAutofit/>
          </a:bodyPr>
          <a:lstStyle/>
          <a:p>
            <a:r>
              <a:rPr lang="en-IN" dirty="0"/>
              <a:t>1) E-commerce Furniture Dataset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7" y="2261419"/>
            <a:ext cx="7765322" cy="36951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Goals of the Project</a:t>
            </a:r>
          </a:p>
          <a:p>
            <a:r>
              <a:rPr lang="en-US" dirty="0"/>
              <a:t>To analyze sales performance of e-commerce furniture products using Power BI</a:t>
            </a:r>
          </a:p>
          <a:p>
            <a:r>
              <a:rPr lang="en-US" dirty="0"/>
              <a:t>To uncover patterns based on pricing, discount, and shipping tags</a:t>
            </a:r>
          </a:p>
          <a:p>
            <a:r>
              <a:rPr lang="en-US" dirty="0"/>
              <a:t>To identify top-selling products and underperforming segments</a:t>
            </a:r>
          </a:p>
          <a:p>
            <a:r>
              <a:rPr lang="en-US" dirty="0"/>
              <a:t>To evaluate how discounts and free shipping affect sales volume</a:t>
            </a:r>
          </a:p>
          <a:p>
            <a:r>
              <a:rPr lang="en-US" dirty="0"/>
              <a:t>To present key business insights through interactive visuals and KPIs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9C92-EB37-2297-C1E6-DE033358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8036-18B2-D25E-D7E2-76B10211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612489"/>
            <a:ext cx="7765322" cy="47391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contains product-level sales data from an e-commerce furniture platform</a:t>
            </a:r>
          </a:p>
          <a:p>
            <a:r>
              <a:rPr lang="en-US" dirty="0"/>
              <a:t>It includes key metrics such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product title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Original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Sold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Tag test</a:t>
            </a:r>
          </a:p>
          <a:p>
            <a:r>
              <a:rPr lang="en-IN" dirty="0"/>
              <a:t> derived fields like discount % price bins and sold bins for analysis</a:t>
            </a:r>
          </a:p>
          <a:p>
            <a:r>
              <a:rPr lang="en-US" dirty="0"/>
              <a:t>The dataset helps analyze the impact of pricing, discounts, and shipping on sales volume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67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8F63-F46B-1CEF-3BF5-9BCD922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-255638"/>
            <a:ext cx="7765321" cy="1326321"/>
          </a:xfrm>
        </p:spPr>
        <p:txBody>
          <a:bodyPr/>
          <a:lstStyle/>
          <a:p>
            <a:r>
              <a:rPr lang="en-IN" dirty="0"/>
              <a:t>Python for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8959-C19F-C152-8DA8-2ABF8193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678426"/>
            <a:ext cx="8082115" cy="5919019"/>
          </a:xfrm>
        </p:spPr>
        <p:txBody>
          <a:bodyPr>
            <a:normAutofit fontScale="25000" lnSpcReduction="20000"/>
          </a:bodyPr>
          <a:lstStyle/>
          <a:p>
            <a:r>
              <a:rPr lang="en-IN" sz="4200" dirty="0">
                <a:effectLst/>
              </a:rPr>
              <a:t>import pandas as pd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Load CSV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 = </a:t>
            </a:r>
            <a:r>
              <a:rPr lang="en-IN" sz="4200" dirty="0" err="1">
                <a:effectLst/>
              </a:rPr>
              <a:t>pd.read_csv</a:t>
            </a:r>
            <a:r>
              <a:rPr lang="en-IN" sz="4200" dirty="0">
                <a:effectLst/>
              </a:rPr>
              <a:t>("ecom.csv")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Clean price columns: remove '$' and convert to float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['price']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['price'].replace('[\$,]', '', regex=True).</a:t>
            </a:r>
            <a:r>
              <a:rPr lang="en-IN" sz="4200" dirty="0" err="1">
                <a:effectLst/>
              </a:rPr>
              <a:t>astype</a:t>
            </a:r>
            <a:r>
              <a:rPr lang="en-IN" sz="4200" dirty="0">
                <a:effectLst/>
              </a:rPr>
              <a:t>(float)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'].replace('[\$,]', '', regex=True)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Handle missing 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: fill with price if 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 is missing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'].</a:t>
            </a:r>
            <a:r>
              <a:rPr lang="en-IN" sz="4200" dirty="0" err="1">
                <a:effectLst/>
              </a:rPr>
              <a:t>fillna</a:t>
            </a:r>
            <a:r>
              <a:rPr lang="en-IN" sz="4200" dirty="0">
                <a:effectLst/>
              </a:rPr>
              <a:t>(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['price'])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Convert to float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originalPrice</a:t>
            </a:r>
            <a:r>
              <a:rPr lang="en-IN" sz="4200" dirty="0">
                <a:effectLst/>
              </a:rPr>
              <a:t>'].</a:t>
            </a:r>
            <a:r>
              <a:rPr lang="en-IN" sz="4200" dirty="0" err="1">
                <a:effectLst/>
              </a:rPr>
              <a:t>astype</a:t>
            </a:r>
            <a:r>
              <a:rPr lang="en-IN" sz="4200" dirty="0">
                <a:effectLst/>
              </a:rPr>
              <a:t>(float)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Fill missing </a:t>
            </a:r>
            <a:r>
              <a:rPr lang="en-IN" sz="4200" dirty="0" err="1">
                <a:effectLst/>
              </a:rPr>
              <a:t>tagText</a:t>
            </a:r>
            <a:r>
              <a:rPr lang="en-IN" sz="4200" dirty="0">
                <a:effectLst/>
              </a:rPr>
              <a:t> with 'No Tag'</a:t>
            </a:r>
          </a:p>
          <a:p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tagText</a:t>
            </a:r>
            <a:r>
              <a:rPr lang="en-IN" sz="4200" dirty="0">
                <a:effectLst/>
              </a:rPr>
              <a:t>'] = </a:t>
            </a:r>
            <a:r>
              <a:rPr lang="en-IN" sz="4200" dirty="0" err="1">
                <a:effectLst/>
              </a:rPr>
              <a:t>df</a:t>
            </a:r>
            <a:r>
              <a:rPr lang="en-IN" sz="4200" dirty="0">
                <a:effectLst/>
              </a:rPr>
              <a:t>['</a:t>
            </a:r>
            <a:r>
              <a:rPr lang="en-IN" sz="4200" dirty="0" err="1">
                <a:effectLst/>
              </a:rPr>
              <a:t>tagText</a:t>
            </a:r>
            <a:r>
              <a:rPr lang="en-IN" sz="4200" dirty="0">
                <a:effectLst/>
              </a:rPr>
              <a:t>'].</a:t>
            </a:r>
            <a:r>
              <a:rPr lang="en-IN" sz="4200" dirty="0" err="1">
                <a:effectLst/>
              </a:rPr>
              <a:t>fillna</a:t>
            </a:r>
            <a:r>
              <a:rPr lang="en-IN" sz="4200" dirty="0">
                <a:effectLst/>
              </a:rPr>
              <a:t>("No Tag")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# Save cleaned file</a:t>
            </a:r>
          </a:p>
          <a:p>
            <a:r>
              <a:rPr lang="en-IN" sz="4200" dirty="0" err="1">
                <a:effectLst/>
              </a:rPr>
              <a:t>df.to_csv</a:t>
            </a:r>
            <a:r>
              <a:rPr lang="en-IN" sz="4200" dirty="0">
                <a:effectLst/>
              </a:rPr>
              <a:t>("cleaned_ecom.csv", index=False)</a:t>
            </a:r>
          </a:p>
          <a:p>
            <a:br>
              <a:rPr lang="en-IN" sz="4200" dirty="0">
                <a:effectLst/>
              </a:rPr>
            </a:br>
            <a:r>
              <a:rPr lang="en-IN" sz="4200" dirty="0">
                <a:effectLst/>
              </a:rPr>
              <a:t>print("✅ Cleaning complete. Cleaned file saved as 'cleaned_ecom.csv'")</a:t>
            </a:r>
          </a:p>
          <a:p>
            <a:r>
              <a:rPr lang="en-IN" sz="4200" dirty="0">
                <a:effectLst/>
              </a:rPr>
              <a:t>print(</a:t>
            </a:r>
            <a:r>
              <a:rPr lang="en-IN" sz="4200" dirty="0" err="1">
                <a:effectLst/>
              </a:rPr>
              <a:t>df.head</a:t>
            </a:r>
            <a:r>
              <a:rPr lang="en-IN" sz="4200" dirty="0">
                <a:effectLst/>
              </a:rPr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4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161B-87EA-9A59-2A0C-A24C9CEA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315666"/>
            <a:ext cx="7765321" cy="1326321"/>
          </a:xfrm>
        </p:spPr>
        <p:txBody>
          <a:bodyPr/>
          <a:lstStyle/>
          <a:p>
            <a:r>
              <a:rPr lang="en-IN" dirty="0"/>
              <a:t>Dashboard overview:-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46161-88F9-2DAC-9A69-D858AFE7A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75" y="1641987"/>
            <a:ext cx="8761413" cy="4959711"/>
          </a:xfrm>
        </p:spPr>
      </p:pic>
    </p:spTree>
    <p:extLst>
      <p:ext uri="{BB962C8B-B14F-4D97-AF65-F5344CB8AC3E}">
        <p14:creationId xmlns:p14="http://schemas.microsoft.com/office/powerpoint/2010/main" val="414275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E9D-790A-B533-F5DA-42A59D4B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44" y="815045"/>
            <a:ext cx="8458653" cy="1326321"/>
          </a:xfrm>
        </p:spPr>
        <p:txBody>
          <a:bodyPr/>
          <a:lstStyle/>
          <a:p>
            <a:r>
              <a:rPr lang="en-IN" dirty="0"/>
              <a:t>Important DAX Measures 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1C8DB-AA1E-450E-7535-D17DDF56C2BF}"/>
              </a:ext>
            </a:extLst>
          </p:cNvPr>
          <p:cNvSpPr txBox="1"/>
          <p:nvPr/>
        </p:nvSpPr>
        <p:spPr>
          <a:xfrm>
            <a:off x="830825" y="2162063"/>
            <a:ext cx="74823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DAX Measures Used:</a:t>
            </a:r>
          </a:p>
          <a:p>
            <a:endParaRPr lang="en-US" sz="2400" dirty="0"/>
          </a:p>
          <a:p>
            <a:r>
              <a:rPr lang="en-US" dirty="0"/>
              <a:t>• Total Revenue – SUMX(price × sold)</a:t>
            </a:r>
          </a:p>
          <a:p>
            <a:r>
              <a:rPr lang="en-US" dirty="0"/>
              <a:t>• Total Units Sold – SUM(sold)</a:t>
            </a:r>
          </a:p>
          <a:p>
            <a:r>
              <a:rPr lang="en-US" dirty="0"/>
              <a:t>• Average Price – AVERAGE(price)</a:t>
            </a:r>
          </a:p>
          <a:p>
            <a:r>
              <a:rPr lang="en-US" dirty="0"/>
              <a:t>• Total Discount – SUMX((</a:t>
            </a:r>
            <a:r>
              <a:rPr lang="en-US" dirty="0" err="1"/>
              <a:t>originalPrice</a:t>
            </a:r>
            <a:r>
              <a:rPr lang="en-US" dirty="0"/>
              <a:t> - price) × sold)</a:t>
            </a:r>
          </a:p>
          <a:p>
            <a:endParaRPr lang="en-US" dirty="0"/>
          </a:p>
          <a:p>
            <a:r>
              <a:rPr lang="en-US" sz="2400" dirty="0"/>
              <a:t>Calculated Columns:</a:t>
            </a:r>
          </a:p>
          <a:p>
            <a:endParaRPr lang="en-US" sz="2400" dirty="0"/>
          </a:p>
          <a:p>
            <a:r>
              <a:rPr lang="en-US" dirty="0"/>
              <a:t>• Discount % – (</a:t>
            </a:r>
            <a:r>
              <a:rPr lang="en-US" dirty="0" err="1"/>
              <a:t>originalPrice</a:t>
            </a:r>
            <a:r>
              <a:rPr lang="en-US" dirty="0"/>
              <a:t> - price) ÷ </a:t>
            </a:r>
            <a:r>
              <a:rPr lang="en-US" dirty="0" err="1"/>
              <a:t>originalPrice</a:t>
            </a:r>
            <a:endParaRPr lang="en-US" dirty="0"/>
          </a:p>
          <a:p>
            <a:r>
              <a:rPr lang="en-US" dirty="0"/>
              <a:t>• Price Bins – Grouped into $10 intervals</a:t>
            </a:r>
          </a:p>
          <a:p>
            <a:r>
              <a:rPr lang="en-US" dirty="0"/>
              <a:t>• Sold Bins – Grouped into 200-unit intervals</a:t>
            </a:r>
          </a:p>
        </p:txBody>
      </p:sp>
    </p:spTree>
    <p:extLst>
      <p:ext uri="{BB962C8B-B14F-4D97-AF65-F5344CB8AC3E}">
        <p14:creationId xmlns:p14="http://schemas.microsoft.com/office/powerpoint/2010/main" val="164940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7D52-AB9F-54F4-054D-99D9E715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92" y="306107"/>
            <a:ext cx="7765321" cy="1326321"/>
          </a:xfrm>
        </p:spPr>
        <p:txBody>
          <a:bodyPr/>
          <a:lstStyle/>
          <a:p>
            <a:r>
              <a:rPr lang="en-IN" dirty="0"/>
              <a:t>Key insights from the dashboard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F62E8E-5CF7-C4BD-42E2-A9575EB6DD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0292" y="1604681"/>
            <a:ext cx="83402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shipping tags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significantly higher sales volume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 group of top products contributes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total units sold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products are priced under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higher-priced items tend to sell less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40–60% discount 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strong sales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selling 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all products was around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$X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(update with your actual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Sold heatmap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reveals that affordable, medium-discounted products sold the most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grouped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price and higher sold 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more revenue overall</a:t>
            </a:r>
          </a:p>
        </p:txBody>
      </p:sp>
    </p:spTree>
    <p:extLst>
      <p:ext uri="{BB962C8B-B14F-4D97-AF65-F5344CB8AC3E}">
        <p14:creationId xmlns:p14="http://schemas.microsoft.com/office/powerpoint/2010/main" val="1595126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80</TotalTime>
  <Words>548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Bookman Old Style</vt:lpstr>
      <vt:lpstr>Rockwell</vt:lpstr>
      <vt:lpstr>Wingdings</vt:lpstr>
      <vt:lpstr>Damask</vt:lpstr>
      <vt:lpstr>Internship project portfolio</vt:lpstr>
      <vt:lpstr>Tools &amp; Technologies</vt:lpstr>
      <vt:lpstr>1) E-commerce Furniture Dataset 2024</vt:lpstr>
      <vt:lpstr>Dataset overview</vt:lpstr>
      <vt:lpstr>Python for data cleaning</vt:lpstr>
      <vt:lpstr>Dashboard overview:-</vt:lpstr>
      <vt:lpstr>Important DAX Measures Used</vt:lpstr>
      <vt:lpstr>Key insights from the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shreesha poojary</dc:creator>
  <cp:keywords/>
  <dc:description>generated using python-pptx</dc:description>
  <cp:lastModifiedBy>shreesha poojary</cp:lastModifiedBy>
  <cp:revision>6</cp:revision>
  <dcterms:created xsi:type="dcterms:W3CDTF">2013-01-27T09:14:16Z</dcterms:created>
  <dcterms:modified xsi:type="dcterms:W3CDTF">2025-06-28T04:18:50Z</dcterms:modified>
  <cp:category/>
</cp:coreProperties>
</file>