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69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21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7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7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36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7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6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7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0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15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attrition in Sales &amp; R&amp;D</a:t>
            </a:r>
          </a:p>
          <a:p>
            <a:r>
              <a:t>- Low satisfaction + high OverTime = higher exits</a:t>
            </a:r>
          </a:p>
          <a:p>
            <a:r>
              <a:t>- Performance improves with experience</a:t>
            </a:r>
          </a:p>
          <a:p>
            <a:r>
              <a:t>- Job involvement links strongly with top ratings</a:t>
            </a:r>
          </a:p>
          <a:p>
            <a:r>
              <a:t>- Most employees are average to high performers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849053" cy="1868128"/>
          </a:xfrm>
        </p:spPr>
        <p:txBody>
          <a:bodyPr>
            <a:normAutofit/>
          </a:bodyPr>
          <a:lstStyle/>
          <a:p>
            <a:r>
              <a:rPr lang="en-IN" dirty="0"/>
              <a:t>1) IBM HR Data Analytics Employee Attrition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261419"/>
            <a:ext cx="7765322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GOALS:-</a:t>
            </a:r>
          </a:p>
          <a:p>
            <a:r>
              <a:rPr dirty="0"/>
              <a:t>To analyze employee attrition and performance trends using Power BI.</a:t>
            </a:r>
            <a:endParaRPr lang="en-IN" dirty="0"/>
          </a:p>
          <a:p>
            <a:r>
              <a:rPr lang="en-US" dirty="0"/>
              <a:t>Enable HR to make data-driven decisions to reduce turnover and identify top performers</a:t>
            </a:r>
            <a:r>
              <a:rPr dirty="0"/>
              <a:t>.</a:t>
            </a:r>
            <a:endParaRPr lang="en-IN" dirty="0"/>
          </a:p>
          <a:p>
            <a:r>
              <a:rPr lang="en-US" dirty="0"/>
              <a:t>This dashboard gives HR visibility into employee behavior</a:t>
            </a:r>
          </a:p>
          <a:p>
            <a:r>
              <a:rPr lang="en-US" dirty="0"/>
              <a:t>Supports data-driven HR decisions on retention, rewards, and engagement.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HR Analytics Dataset (CSV)</a:t>
            </a:r>
          </a:p>
          <a:p>
            <a:r>
              <a:t>Key Fields:</a:t>
            </a:r>
          </a:p>
          <a:p>
            <a:r>
              <a:t>- Attrition, Department, Age, Gender</a:t>
            </a:r>
          </a:p>
          <a:p>
            <a:r>
              <a:t>- Job Role, Education, Monthly Income</a:t>
            </a:r>
          </a:p>
          <a:p>
            <a:r>
              <a:t>- Performance Rating, OverTime, Job Satisfaction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8AAC37-35B5-6736-7456-23FEA5E6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9BB808-53AA-24AB-065D-2E1B774E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50724"/>
            <a:ext cx="7765321" cy="865238"/>
          </a:xfrm>
        </p:spPr>
        <p:txBody>
          <a:bodyPr>
            <a:normAutofit fontScale="90000"/>
          </a:bodyPr>
          <a:lstStyle/>
          <a:p>
            <a:r>
              <a:rPr dirty="0"/>
              <a:t>Dashboard Page 1:</a:t>
            </a:r>
            <a:br>
              <a:rPr lang="en-IN" dirty="0"/>
            </a:br>
            <a:r>
              <a:rPr dirty="0"/>
              <a:t>Attrition</a:t>
            </a:r>
            <a:r>
              <a:rPr lang="en-IN" dirty="0"/>
              <a:t> </a:t>
            </a:r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7" y="1162000"/>
            <a:ext cx="8937522" cy="56847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sz="1050" dirty="0"/>
              <a:t>- Attrition Rate (Card)</a:t>
            </a:r>
            <a:r>
              <a:rPr lang="en-IN" sz="1050" dirty="0"/>
              <a:t>   </a:t>
            </a:r>
            <a:r>
              <a:rPr sz="1050" dirty="0"/>
              <a:t>- </a:t>
            </a:r>
            <a:r>
              <a:rPr lang="en-IN" sz="1050" dirty="0"/>
              <a:t>  </a:t>
            </a:r>
            <a:r>
              <a:rPr sz="1050" dirty="0"/>
              <a:t>Attrition by Department (Bar Chart)</a:t>
            </a:r>
            <a:r>
              <a:rPr lang="en-IN" sz="1050" dirty="0"/>
              <a:t> </a:t>
            </a:r>
            <a:r>
              <a:rPr sz="1050" dirty="0"/>
              <a:t>- </a:t>
            </a:r>
            <a:r>
              <a:rPr lang="en-IN" sz="1050" dirty="0"/>
              <a:t> </a:t>
            </a:r>
            <a:r>
              <a:rPr sz="1050" dirty="0"/>
              <a:t>Attrition by Gender (Donut Chart)</a:t>
            </a:r>
            <a:r>
              <a:rPr lang="en-IN" sz="1050" dirty="0"/>
              <a:t> </a:t>
            </a:r>
          </a:p>
          <a:p>
            <a:pPr marL="0" indent="0" algn="ctr">
              <a:buNone/>
            </a:pPr>
            <a:r>
              <a:rPr sz="1050" dirty="0"/>
              <a:t>- Satisfaction vs Attrition (Column)</a:t>
            </a:r>
            <a:r>
              <a:rPr lang="en-IN" sz="1050" dirty="0"/>
              <a:t>  </a:t>
            </a:r>
            <a:r>
              <a:rPr sz="1050" dirty="0"/>
              <a:t>- Over</a:t>
            </a:r>
            <a:r>
              <a:rPr lang="en-IN" sz="1050" dirty="0"/>
              <a:t> </a:t>
            </a:r>
            <a:r>
              <a:rPr sz="1050" dirty="0"/>
              <a:t>Time Gauge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B383-F4AF-C5F2-E171-CFBAD928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730478"/>
            <a:ext cx="8799924" cy="47981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9666"/>
            <a:ext cx="7765321" cy="1326321"/>
          </a:xfrm>
        </p:spPr>
        <p:txBody>
          <a:bodyPr/>
          <a:lstStyle/>
          <a:p>
            <a:r>
              <a:rPr dirty="0"/>
              <a:t>Dashboard Page 2: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234411"/>
            <a:ext cx="7765322" cy="5979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sz="1050" dirty="0"/>
              <a:t>- KPI Cards: Avg Rating, Top %</a:t>
            </a:r>
            <a:r>
              <a:rPr lang="en-IN" sz="1050" dirty="0"/>
              <a:t> </a:t>
            </a:r>
            <a:r>
              <a:rPr sz="1050" dirty="0"/>
              <a:t>- Performance by Role/Dept</a:t>
            </a:r>
            <a:r>
              <a:rPr lang="en-IN" sz="1050" dirty="0"/>
              <a:t> </a:t>
            </a:r>
            <a:r>
              <a:rPr sz="1050" dirty="0"/>
              <a:t>- Satisfaction vs Performance</a:t>
            </a:r>
            <a:r>
              <a:rPr lang="en-IN" sz="1050" dirty="0"/>
              <a:t>  </a:t>
            </a:r>
            <a:r>
              <a:rPr sz="1050" dirty="0"/>
              <a:t>- Job Involvement (Pie)</a:t>
            </a:r>
          </a:p>
          <a:p>
            <a:pPr marL="0" indent="0" algn="ctr">
              <a:buNone/>
            </a:pPr>
            <a:r>
              <a:rPr sz="1050" dirty="0"/>
              <a:t> Over</a:t>
            </a:r>
            <a:r>
              <a:rPr lang="en-IN" sz="1050" dirty="0"/>
              <a:t> </a:t>
            </a:r>
            <a:r>
              <a:rPr sz="1050" dirty="0"/>
              <a:t>Time Impact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A016B-CA61-3B72-6A1D-487AD8CF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8" y="1832386"/>
            <a:ext cx="8839344" cy="4784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53962"/>
            <a:ext cx="7765321" cy="924231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Important </a:t>
            </a:r>
            <a:r>
              <a:rPr dirty="0"/>
              <a:t>DAX Measures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33832"/>
            <a:ext cx="7765322" cy="425736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AttritionYesCount</a:t>
            </a:r>
            <a:r>
              <a:rPr lang="en-US" dirty="0"/>
              <a:t> = CALCULATE( COUNTROWS(</a:t>
            </a:r>
            <a:r>
              <a:rPr lang="en-US" dirty="0" err="1"/>
              <a:t>IbmHr</a:t>
            </a:r>
            <a:r>
              <a:rPr lang="en-US" dirty="0"/>
              <a:t>),  </a:t>
            </a:r>
            <a:r>
              <a:rPr lang="en-US" dirty="0" err="1"/>
              <a:t>IbmHr</a:t>
            </a:r>
            <a:r>
              <a:rPr lang="en-US" dirty="0"/>
              <a:t>[Attrition] = "Yes")</a:t>
            </a:r>
            <a:endParaRPr lang="en-IN" dirty="0"/>
          </a:p>
          <a:p>
            <a:r>
              <a:rPr dirty="0"/>
              <a:t>- Attrition Rate = COUNT(Attrition='Yes') / COUNT(All)</a:t>
            </a:r>
          </a:p>
          <a:p>
            <a:r>
              <a:rPr dirty="0"/>
              <a:t>- </a:t>
            </a:r>
            <a:r>
              <a:rPr dirty="0" err="1"/>
              <a:t>AvgPerformanceRating</a:t>
            </a:r>
            <a:r>
              <a:rPr dirty="0"/>
              <a:t> = AVERAGE(</a:t>
            </a:r>
            <a:r>
              <a:rPr dirty="0" err="1"/>
              <a:t>PerformanceRating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HighPerformer</a:t>
            </a:r>
            <a:r>
              <a:rPr dirty="0"/>
              <a:t> = COUNT(</a:t>
            </a:r>
            <a:r>
              <a:rPr dirty="0" err="1"/>
              <a:t>PerformanceRating</a:t>
            </a:r>
            <a:r>
              <a:rPr dirty="0"/>
              <a:t>=4)</a:t>
            </a:r>
          </a:p>
          <a:p>
            <a:r>
              <a:rPr dirty="0"/>
              <a:t>- </a:t>
            </a:r>
            <a:r>
              <a:rPr lang="en-US" dirty="0"/>
              <a:t>Overtime Rate = DIVIDE(CALCULATE(COUNTROWS(</a:t>
            </a:r>
            <a:r>
              <a:rPr lang="en-US" dirty="0" err="1"/>
              <a:t>IbmHr</a:t>
            </a:r>
            <a:r>
              <a:rPr lang="en-US" dirty="0"/>
              <a:t>), </a:t>
            </a:r>
            <a:r>
              <a:rPr lang="en-US" dirty="0" err="1"/>
              <a:t>IbmHr</a:t>
            </a:r>
            <a:r>
              <a:rPr lang="en-US" dirty="0"/>
              <a:t>[</a:t>
            </a:r>
            <a:r>
              <a:rPr lang="en-US" dirty="0" err="1"/>
              <a:t>OverTime</a:t>
            </a:r>
            <a:r>
              <a:rPr lang="en-US" dirty="0"/>
              <a:t>] = "Yes"),COUNTROWS(</a:t>
            </a:r>
            <a:r>
              <a:rPr lang="en-US" dirty="0" err="1"/>
              <a:t>IbmHr</a:t>
            </a:r>
            <a:r>
              <a:rPr lang="en-US" dirty="0"/>
              <a:t>))</a:t>
            </a:r>
          </a:p>
          <a:p>
            <a:r>
              <a:rPr lang="en-US" dirty="0" err="1"/>
              <a:t>AgeGroup</a:t>
            </a:r>
            <a:r>
              <a:rPr lang="en-US" dirty="0"/>
              <a:t> = SWITCH(TRUE(),</a:t>
            </a:r>
            <a:r>
              <a:rPr lang="en-US" dirty="0" err="1"/>
              <a:t>IbmHr</a:t>
            </a:r>
            <a:r>
              <a:rPr lang="en-US" dirty="0"/>
              <a:t>[Age] &lt;= 25, "18-25",IbmHr[Age] &lt;= 35, "26-35",IbmHr[Age] &lt;= 45, "36-45","46+")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62</TotalTime>
  <Words>376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Internship project portfolio</vt:lpstr>
      <vt:lpstr>Tools &amp; Technologies</vt:lpstr>
      <vt:lpstr>1) IBM HR Data Analytics Employee Attrition &amp; Performance</vt:lpstr>
      <vt:lpstr>Dataset Overview</vt:lpstr>
      <vt:lpstr>PowerPoint Presentation</vt:lpstr>
      <vt:lpstr>PowerPoint Presentation</vt:lpstr>
      <vt:lpstr>Dashboard Page 1: Attrition Overview</vt:lpstr>
      <vt:lpstr>Dashboard Page 2: Performance Overview</vt:lpstr>
      <vt:lpstr>Important DAX Measures Used</vt:lpstr>
      <vt:lpstr>Key Insights from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5</cp:revision>
  <dcterms:created xsi:type="dcterms:W3CDTF">2013-01-27T09:14:16Z</dcterms:created>
  <dcterms:modified xsi:type="dcterms:W3CDTF">2025-07-04T05:00:12Z</dcterms:modified>
  <cp:category/>
</cp:coreProperties>
</file>