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8" r:id="rId3"/>
    <p:sldId id="281" r:id="rId4"/>
    <p:sldId id="282" r:id="rId5"/>
    <p:sldId id="289" r:id="rId6"/>
    <p:sldId id="290" r:id="rId7"/>
    <p:sldId id="291" r:id="rId8"/>
    <p:sldId id="283" r:id="rId9"/>
    <p:sldId id="284" r:id="rId10"/>
    <p:sldId id="285" r:id="rId11"/>
    <p:sldId id="28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4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3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3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0657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45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31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59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96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9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02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2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4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1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4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9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2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3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68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Internship project</a:t>
            </a:r>
            <a:br>
              <a:rPr lang="en-IN" dirty="0"/>
            </a:br>
            <a:r>
              <a:rPr lang="en-IN" dirty="0"/>
              <a:t>portfolio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SHREESHA </a:t>
            </a:r>
            <a:endParaRPr lang="en-IN" dirty="0"/>
          </a:p>
          <a:p>
            <a:r>
              <a:rPr dirty="0"/>
              <a:t>Data Analyst Intern</a:t>
            </a:r>
          </a:p>
          <a:p>
            <a:r>
              <a:rPr dirty="0"/>
              <a:t>Unified Mentor Pvt Ltd</a:t>
            </a:r>
          </a:p>
          <a:p>
            <a:r>
              <a:rPr dirty="0"/>
              <a:t>LinkedIn: www.linkedin.com/in/shreesha-poojary85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6797-C73F-5144-24F7-156309727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383460"/>
            <a:ext cx="7765321" cy="1012722"/>
          </a:xfrm>
        </p:spPr>
        <p:txBody>
          <a:bodyPr>
            <a:normAutofit fontScale="90000"/>
          </a:bodyPr>
          <a:lstStyle/>
          <a:p>
            <a:r>
              <a:rPr lang="en-IN" dirty="0"/>
              <a:t>📐 DAX Measures Used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3E33C-74FB-2837-5D81-A6C9961CF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258529"/>
            <a:ext cx="7765322" cy="4817806"/>
          </a:xfrm>
        </p:spPr>
        <p:txBody>
          <a:bodyPr>
            <a:normAutofit fontScale="85000" lnSpcReduction="20000"/>
          </a:bodyPr>
          <a:lstStyle/>
          <a:p>
            <a:endParaRPr lang="en-IN" dirty="0"/>
          </a:p>
          <a:p>
            <a:r>
              <a:rPr lang="en-IN" dirty="0" err="1"/>
              <a:t>Avg</a:t>
            </a:r>
            <a:r>
              <a:rPr lang="en-IN" dirty="0"/>
              <a:t> Life Expectancy = AVERAGE('</a:t>
            </a:r>
            <a:r>
              <a:rPr lang="en-IN" dirty="0" err="1"/>
              <a:t>Life_cleaned</a:t>
            </a:r>
            <a:r>
              <a:rPr lang="en-IN" dirty="0"/>
              <a:t>'[Life expectancy])</a:t>
            </a:r>
          </a:p>
          <a:p>
            <a:endParaRPr lang="en-IN" dirty="0"/>
          </a:p>
          <a:p>
            <a:r>
              <a:rPr lang="en-IN" dirty="0" err="1"/>
              <a:t>Avg</a:t>
            </a:r>
            <a:r>
              <a:rPr lang="en-IN" dirty="0"/>
              <a:t> GDP = AVERAGE('</a:t>
            </a:r>
            <a:r>
              <a:rPr lang="en-IN" dirty="0" err="1"/>
              <a:t>Life_cleaned</a:t>
            </a:r>
            <a:r>
              <a:rPr lang="en-IN" dirty="0"/>
              <a:t>'[GDP])</a:t>
            </a:r>
          </a:p>
          <a:p>
            <a:endParaRPr lang="en-IN" dirty="0"/>
          </a:p>
          <a:p>
            <a:r>
              <a:rPr lang="en-IN" dirty="0" err="1"/>
              <a:t>Avg</a:t>
            </a:r>
            <a:r>
              <a:rPr lang="en-IN" dirty="0"/>
              <a:t> Alcohol = AVERAGE('</a:t>
            </a:r>
            <a:r>
              <a:rPr lang="en-IN" dirty="0" err="1"/>
              <a:t>Life_cleaned</a:t>
            </a:r>
            <a:r>
              <a:rPr lang="en-IN" dirty="0"/>
              <a:t>'[Alcohol])</a:t>
            </a:r>
          </a:p>
          <a:p>
            <a:endParaRPr lang="en-IN" dirty="0"/>
          </a:p>
          <a:p>
            <a:r>
              <a:rPr lang="en-IN" dirty="0" err="1"/>
              <a:t>Avg</a:t>
            </a:r>
            <a:r>
              <a:rPr lang="en-IN" dirty="0"/>
              <a:t> HIV = AVERAGE('</a:t>
            </a:r>
            <a:r>
              <a:rPr lang="en-IN" dirty="0" err="1"/>
              <a:t>Life_cleaned</a:t>
            </a:r>
            <a:r>
              <a:rPr lang="en-IN" dirty="0"/>
              <a:t>'[HIV/AIDS])</a:t>
            </a:r>
          </a:p>
          <a:p>
            <a:endParaRPr lang="en-IN" dirty="0"/>
          </a:p>
          <a:p>
            <a:r>
              <a:rPr lang="en-IN" dirty="0" err="1"/>
              <a:t>Avg</a:t>
            </a:r>
            <a:r>
              <a:rPr lang="en-IN" dirty="0"/>
              <a:t> Schooling = AVERAGE('</a:t>
            </a:r>
            <a:r>
              <a:rPr lang="en-IN" dirty="0" err="1"/>
              <a:t>Life_cleaned</a:t>
            </a:r>
            <a:r>
              <a:rPr lang="en-IN" dirty="0"/>
              <a:t>'[Schooling])</a:t>
            </a:r>
          </a:p>
          <a:p>
            <a:endParaRPr lang="en-IN" dirty="0"/>
          </a:p>
          <a:p>
            <a:r>
              <a:rPr lang="en-IN" dirty="0" err="1"/>
              <a:t>Avg</a:t>
            </a:r>
            <a:r>
              <a:rPr lang="en-IN" dirty="0"/>
              <a:t> Infant Deaths = AVERAGE('</a:t>
            </a:r>
            <a:r>
              <a:rPr lang="en-IN" dirty="0" err="1"/>
              <a:t>Life_cleaned</a:t>
            </a:r>
            <a:r>
              <a:rPr lang="en-IN" dirty="0"/>
              <a:t>'[infant deaths])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6974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73C6-6017-1FE6-4A1A-A28B888E0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265472"/>
            <a:ext cx="7765321" cy="1326321"/>
          </a:xfrm>
        </p:spPr>
        <p:txBody>
          <a:bodyPr/>
          <a:lstStyle/>
          <a:p>
            <a:r>
              <a:rPr lang="en-US" dirty="0"/>
              <a:t>📈 Key Insights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A4702-D9A7-7A8B-F1EA-CBB7DB7F0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435509"/>
            <a:ext cx="7765322" cy="4817807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• Countries with higher GDP generally show higher life expectancy.</a:t>
            </a:r>
          </a:p>
          <a:p>
            <a:r>
              <a:rPr lang="en-US" dirty="0"/>
              <a:t>• HIV/AIDS rate has a strong negative impact on life expectancy, especially in developing nations.</a:t>
            </a:r>
          </a:p>
          <a:p>
            <a:r>
              <a:rPr lang="en-US" dirty="0"/>
              <a:t>• Infant mortality and alcohol consumption are also key health indicators affecting life span.</a:t>
            </a:r>
          </a:p>
          <a:p>
            <a:r>
              <a:rPr lang="en-US" dirty="0"/>
              <a:t>• Better schooling and income composition are strongly linked to longer life expectancy.</a:t>
            </a:r>
          </a:p>
          <a:p>
            <a:r>
              <a:rPr lang="en-US" dirty="0"/>
              <a:t>• Developing countries consistently show lower average life expectancy than developed ones.</a:t>
            </a:r>
          </a:p>
          <a:p>
            <a:r>
              <a:rPr lang="en-US" dirty="0"/>
              <a:t>• Over time, global life expectancy trends show gradual improvement across most regions.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366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Power BI Desktop</a:t>
            </a:r>
            <a:endParaRPr lang="en-IN" dirty="0"/>
          </a:p>
          <a:p>
            <a:r>
              <a:rPr lang="en-IN" dirty="0"/>
              <a:t>- Microsoft Excel</a:t>
            </a:r>
            <a:endParaRPr dirty="0"/>
          </a:p>
          <a:p>
            <a:r>
              <a:rPr dirty="0"/>
              <a:t>- DAX (Data Analysis Expressions)</a:t>
            </a:r>
          </a:p>
          <a:p>
            <a:r>
              <a:rPr dirty="0"/>
              <a:t>- CSV Dataset</a:t>
            </a:r>
            <a:endParaRPr lang="en-IN" dirty="0"/>
          </a:p>
          <a:p>
            <a:r>
              <a:rPr lang="en-IN" dirty="0"/>
              <a:t>-Python (pandas , matplotlib , seaborn) for cleaning data</a:t>
            </a:r>
            <a:endParaRPr dirty="0"/>
          </a:p>
          <a:p>
            <a:r>
              <a:rPr dirty="0"/>
              <a:t>- GitHub (for code and dashboard sharing)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6415-C3D9-DA70-88F2-81FA99AF8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176982"/>
            <a:ext cx="7765321" cy="1326321"/>
          </a:xfrm>
        </p:spPr>
        <p:txBody>
          <a:bodyPr/>
          <a:lstStyle/>
          <a:p>
            <a:r>
              <a:rPr lang="en-IN" dirty="0"/>
              <a:t>4)Life expectancy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240C79-8B61-9D30-CBC6-E7118B4DDA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094" y="1335114"/>
            <a:ext cx="7307825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🎯 Project Goals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Analyze global health and economic indicators to understand their impact on life expectancy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Clean and prepare raw data for accurate visualization and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Create an interactive Power BI dashboard to explore trends and patterns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Identify key factors such as GDP, education, alcohol, HIV/AIDS, and infant mortality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Compare life expectancy patterns across developed and developing countries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Deliver insights to support data-driven public health and policy decisions</a:t>
            </a:r>
          </a:p>
        </p:txBody>
      </p:sp>
    </p:spTree>
    <p:extLst>
      <p:ext uri="{BB962C8B-B14F-4D97-AF65-F5344CB8AC3E}">
        <p14:creationId xmlns:p14="http://schemas.microsoft.com/office/powerpoint/2010/main" val="291551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A4249-97BD-918D-4359-94DAB63FD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🗂️ Dataset Overview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48905-B1FD-C02D-CA3D-E19992DEF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32" y="1479753"/>
            <a:ext cx="7765322" cy="4748981"/>
          </a:xfrm>
        </p:spPr>
        <p:txBody>
          <a:bodyPr>
            <a:normAutofit fontScale="92500"/>
          </a:bodyPr>
          <a:lstStyle/>
          <a:p>
            <a:endParaRPr lang="en-IN" dirty="0"/>
          </a:p>
          <a:p>
            <a:r>
              <a:rPr lang="en-IN" dirty="0"/>
              <a:t>Total Records: 2,928 rows × 22 columns</a:t>
            </a:r>
          </a:p>
          <a:p>
            <a:r>
              <a:rPr lang="en-IN" dirty="0"/>
              <a:t>Data Source: Raw CSV file with global health statistics (2000–2015)</a:t>
            </a:r>
          </a:p>
          <a:p>
            <a:r>
              <a:rPr lang="en-IN" dirty="0"/>
              <a:t> Target Variable: Life expectancy (in years)</a:t>
            </a:r>
          </a:p>
          <a:p>
            <a:r>
              <a:rPr lang="en-IN" dirty="0"/>
              <a:t> Key Features:</a:t>
            </a:r>
          </a:p>
          <a:p>
            <a:pPr marL="0" indent="0">
              <a:buNone/>
            </a:pPr>
            <a:r>
              <a:rPr lang="en-IN" dirty="0"/>
              <a:t>  - Economic: GDP, Income composition of resources</a:t>
            </a:r>
          </a:p>
          <a:p>
            <a:pPr marL="0" indent="0">
              <a:buNone/>
            </a:pPr>
            <a:r>
              <a:rPr lang="en-IN" dirty="0"/>
              <a:t> - Health: HIV/AIDS, Alcohol, infant deaths, Measles, Hepatitis B</a:t>
            </a:r>
          </a:p>
          <a:p>
            <a:pPr marL="0" indent="0">
              <a:buNone/>
            </a:pPr>
            <a:r>
              <a:rPr lang="en-IN" dirty="0"/>
              <a:t> - Social: Schooling, Status (Developed/Developing)</a:t>
            </a:r>
          </a:p>
          <a:p>
            <a:pPr marL="0" indent="0">
              <a:buNone/>
            </a:pPr>
            <a:r>
              <a:rPr lang="en-IN" dirty="0"/>
              <a:t>•  Data Issues: Missing values, formatting inconsistencies, outliers</a:t>
            </a:r>
          </a:p>
          <a:p>
            <a:pPr marL="0" indent="0">
              <a:buNone/>
            </a:pPr>
            <a:r>
              <a:rPr lang="en-IN" dirty="0"/>
              <a:t>•  Cleaned using Python (pandas) before Power BI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63612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6246F-544C-B874-0132-BFC497E3E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689" y="-259520"/>
            <a:ext cx="7765321" cy="1144424"/>
          </a:xfrm>
        </p:spPr>
        <p:txBody>
          <a:bodyPr/>
          <a:lstStyle/>
          <a:p>
            <a:r>
              <a:rPr lang="en-IN" dirty="0" err="1"/>
              <a:t>eda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C5124F-8303-5A72-835C-9362DD590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84" y="660149"/>
            <a:ext cx="8996515" cy="28892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4C7888-60F2-A22D-A12D-B7A8A16BD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8" y="3871830"/>
            <a:ext cx="9065342" cy="288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2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238CD-D7BF-5BBF-8EC4-00090A04C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77789-3C23-D4E4-D4D9-58DD8B36E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689" y="-259520"/>
            <a:ext cx="7765321" cy="1144424"/>
          </a:xfrm>
        </p:spPr>
        <p:txBody>
          <a:bodyPr/>
          <a:lstStyle/>
          <a:p>
            <a:r>
              <a:rPr lang="en-IN" dirty="0" err="1"/>
              <a:t>eda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E67B1C-DD04-C8DB-DC9B-B88AF1CA7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0" y="660148"/>
            <a:ext cx="9143999" cy="30564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0A5FC8-4971-0704-0A6B-2525C8F3E1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484" y="3871830"/>
            <a:ext cx="8996515" cy="288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8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83733-3A51-7ECD-C592-FF7DB082C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2E73-7432-F913-D730-0A173EF8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689" y="-259520"/>
            <a:ext cx="7765321" cy="1144424"/>
          </a:xfrm>
        </p:spPr>
        <p:txBody>
          <a:bodyPr/>
          <a:lstStyle/>
          <a:p>
            <a:r>
              <a:rPr lang="en-IN" dirty="0" err="1"/>
              <a:t>eda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E88B45-F5AB-F9FA-13F8-B670658D3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0" y="660148"/>
            <a:ext cx="9143999" cy="30564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4A0A58-E31A-261A-6B56-1B3A3E0B8D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658" y="3871830"/>
            <a:ext cx="9065341" cy="288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67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3864-7CD8-182D-57A1-0DDC955DE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270388"/>
            <a:ext cx="7765321" cy="1326321"/>
          </a:xfrm>
        </p:spPr>
        <p:txBody>
          <a:bodyPr/>
          <a:lstStyle/>
          <a:p>
            <a:r>
              <a:rPr lang="en-IN" dirty="0"/>
              <a:t>Dashboard 1: life expectancy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8EEBCC-106B-A5C6-65DB-8B81791F5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626" y="1868129"/>
            <a:ext cx="8465787" cy="4719483"/>
          </a:xfrm>
        </p:spPr>
      </p:pic>
    </p:spTree>
    <p:extLst>
      <p:ext uri="{BB962C8B-B14F-4D97-AF65-F5344CB8AC3E}">
        <p14:creationId xmlns:p14="http://schemas.microsoft.com/office/powerpoint/2010/main" val="260055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5642-2EA8-6B71-166F-6DCE8CC69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19" y="127820"/>
            <a:ext cx="7765321" cy="1326321"/>
          </a:xfrm>
        </p:spPr>
        <p:txBody>
          <a:bodyPr/>
          <a:lstStyle/>
          <a:p>
            <a:r>
              <a:rPr lang="en-IN" dirty="0"/>
              <a:t>Dashboard 2: health and economic factors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7BD078-9515-83BE-3900-1183FE683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432" y="1779639"/>
            <a:ext cx="8631097" cy="4869651"/>
          </a:xfrm>
        </p:spPr>
      </p:pic>
    </p:spTree>
    <p:extLst>
      <p:ext uri="{BB962C8B-B14F-4D97-AF65-F5344CB8AC3E}">
        <p14:creationId xmlns:p14="http://schemas.microsoft.com/office/powerpoint/2010/main" val="3705629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196</TotalTime>
  <Words>438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Internship project portfolio</vt:lpstr>
      <vt:lpstr>Tools &amp; Technologies</vt:lpstr>
      <vt:lpstr>4)Life expectancy analysis</vt:lpstr>
      <vt:lpstr>🗂️ Dataset Overview </vt:lpstr>
      <vt:lpstr>eda</vt:lpstr>
      <vt:lpstr>eda</vt:lpstr>
      <vt:lpstr>eda</vt:lpstr>
      <vt:lpstr>Dashboard 1: life expectancy analysis</vt:lpstr>
      <vt:lpstr>Dashboard 2: health and economic factors</vt:lpstr>
      <vt:lpstr>📐 DAX Measures Used </vt:lpstr>
      <vt:lpstr>📈 Key Insights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shreesha poojary</dc:creator>
  <cp:keywords/>
  <dc:description>generated using python-pptx</dc:description>
  <cp:lastModifiedBy>shreesha poojary</cp:lastModifiedBy>
  <cp:revision>12</cp:revision>
  <dcterms:created xsi:type="dcterms:W3CDTF">2013-01-27T09:14:16Z</dcterms:created>
  <dcterms:modified xsi:type="dcterms:W3CDTF">2025-07-04T05:02:41Z</dcterms:modified>
  <cp:category/>
</cp:coreProperties>
</file>