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A Mask Detection Method for Shoppers Under the Threat of various viral-virus</a:t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To effectively prevent the spread of the coronavirus, we present an object detection method based on single-shot detector (SSD), which focuses on accurate and real-time face masks detection in the supermarket.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GB" dirty="0"/>
              <a:t>System			: 	Pentium Dual Core.</a:t>
            </a:r>
            <a:endParaRPr lang="en-US" dirty="0"/>
          </a:p>
          <a:p>
            <a:pPr lvl="0"/>
            <a:r>
              <a:rPr lang="en-GB" dirty="0"/>
              <a:t>Hard Disk 		: 	120 GB.</a:t>
            </a:r>
            <a:endParaRPr lang="en-US" dirty="0"/>
          </a:p>
          <a:p>
            <a:pPr lvl="0"/>
            <a:r>
              <a:rPr lang="en-GB" dirty="0"/>
              <a:t>Monitor			: 	15’’ LED</a:t>
            </a:r>
            <a:endParaRPr lang="en-US" dirty="0"/>
          </a:p>
          <a:p>
            <a:pPr lvl="0"/>
            <a:r>
              <a:rPr lang="en-GB" dirty="0"/>
              <a:t>Input Devices		: 	Keyboard, Mouse</a:t>
            </a:r>
            <a:endParaRPr lang="en-US" dirty="0"/>
          </a:p>
          <a:p>
            <a:pPr lvl="0"/>
            <a:r>
              <a:rPr lang="en-GB" dirty="0"/>
              <a:t>Ram			:	1 GB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Operating system 		: 	Windows 7.</a:t>
            </a:r>
          </a:p>
          <a:p>
            <a:pPr lvl="0"/>
            <a:r>
              <a:rPr lang="en-US" dirty="0"/>
              <a:t>Coding Language		:	Python</a:t>
            </a:r>
          </a:p>
          <a:p>
            <a:pPr lvl="0"/>
            <a:r>
              <a:rPr lang="en-US"/>
              <a:t>Database				:	MYSQL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</TotalTime>
  <Words>122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Wingdings</vt:lpstr>
      <vt:lpstr>Wingdings 2</vt:lpstr>
      <vt:lpstr>Median</vt:lpstr>
      <vt:lpstr>A Mask Detection Method for Shoppers Under the Threat of various viral-virus </vt:lpstr>
      <vt:lpstr>ABSTRACT</vt:lpstr>
      <vt:lpstr>HARDWARE REQUIREMENTS</vt:lpstr>
      <vt:lpstr>SOFTWARE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Shree suthan</cp:lastModifiedBy>
  <cp:revision>15</cp:revision>
  <dcterms:created xsi:type="dcterms:W3CDTF">2006-08-16T00:00:00Z</dcterms:created>
  <dcterms:modified xsi:type="dcterms:W3CDTF">2024-03-15T03:16:41Z</dcterms:modified>
</cp:coreProperties>
</file>