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6" r:id="rId4"/>
    <p:sldId id="275" r:id="rId5"/>
    <p:sldId id="277" r:id="rId6"/>
    <p:sldId id="281" r:id="rId7"/>
    <p:sldId id="280" r:id="rId8"/>
    <p:sldId id="279" r:id="rId9"/>
    <p:sldId id="278" r:id="rId10"/>
    <p:sldId id="285" r:id="rId11"/>
    <p:sldId id="284" r:id="rId12"/>
    <p:sldId id="283" r:id="rId13"/>
    <p:sldId id="294" r:id="rId14"/>
    <p:sldId id="282" r:id="rId15"/>
    <p:sldId id="289" r:id="rId16"/>
    <p:sldId id="288" r:id="rId17"/>
    <p:sldId id="287" r:id="rId18"/>
    <p:sldId id="286" r:id="rId19"/>
    <p:sldId id="297" r:id="rId20"/>
    <p:sldId id="293" r:id="rId21"/>
    <p:sldId id="292" r:id="rId22"/>
    <p:sldId id="291" r:id="rId23"/>
    <p:sldId id="290" r:id="rId24"/>
    <p:sldId id="295" r:id="rId25"/>
    <p:sldId id="298" r:id="rId26"/>
    <p:sldId id="299" r:id="rId27"/>
    <p:sldId id="300" r:id="rId28"/>
    <p:sldId id="3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1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1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24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33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2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49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9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6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262D-F5CA-48CE-841D-4A7896B5E72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E1DF-7F09-415C-A3EE-90D19980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4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77900" y="342901"/>
            <a:ext cx="10172699" cy="57853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84300" y="1002323"/>
            <a:ext cx="9287558" cy="48936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guide to simple invoice generation application </a:t>
            </a: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Exploring project objectives, technologies, Architecture,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UIdesign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Testing and deployment</a:t>
            </a:r>
          </a:p>
          <a:p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35100" y="279400"/>
            <a:ext cx="97282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Spring Web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Spring Data JPA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MySQL Driver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Spring Boot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Lombok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Architecture: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User authentication is managed using Spring Security.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Upon registration, user credentials are stored securely using hashed passwords.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During login, users are authenticated, and a session token (JWT) is generated and returned to the client for subsequent requests.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5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304800"/>
            <a:ext cx="93726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and Hardware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backend server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(Ubuntu, CentOS, etc.)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10 or later</a:t>
            </a:r>
          </a:p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Kit (JDK):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or later</a:t>
            </a: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or later</a:t>
            </a: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5.7 or later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 12 or later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 Database (for development and testing purposes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9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351" y="304800"/>
            <a:ext cx="97663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and Hardware Requirements</a:t>
            </a:r>
            <a:endParaRPr lang="en-US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Boot: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 2.4 or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IntelliJ IDEA, Eclipse, or any other preferred Java IDE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 (for API testing)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(for version control)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Client - Operating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or later</a:t>
            </a:r>
          </a:p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Studio: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 4.0 or later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SDK: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29 or later</a:t>
            </a:r>
          </a:p>
          <a:p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or later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Emulator: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Emulator with Android 10 (API level 29) or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9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65645" y="394692"/>
            <a:ext cx="964171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Development Tools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(with GitHub,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repository hosting)</a:t>
            </a: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Slack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Microsoft Teams, or any preferred communication tool for team collaboration</a:t>
            </a:r>
          </a:p>
          <a:p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Server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Quad-core CPU (Intel Core i5 or AMD equivalent)</a:t>
            </a: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GB RAM minimum (16 GB recommended for better performance)</a:t>
            </a: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GB available SSD space (to accommodate the database, server logs, and other dependencies)</a:t>
            </a: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Network: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high-speed internet connection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68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7858" y="428263"/>
            <a:ext cx="967354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Workstation (for Android and Backend Development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i5 (8th Gen or later) or AMD Ryzen 5 (3rd Gen or later)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 RAM minimum (32 GB recommended for smooth multitasking)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 SSD minimum (512 GB recommended to handle project files, IDEs, and emulators)</a:t>
            </a: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Graphics: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Deployment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devices with various screen sizes and OS versions (Android 8.0 Oreo to the latest version)</a:t>
            </a: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Integration/Continuous Deployment (CI/CD):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Jenkins, GitHub Actions,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CI, or any other CI/CD tool for automated testing and deployment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2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0537" y="104172"/>
            <a:ext cx="975006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Development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REST APIs Needed: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and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User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Invoice: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Create Invoice                      Update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Delete Invoice                      Get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Invoices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Invoice Details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total, 7 REST APIs are needed.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User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Registration: `POST /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/register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Login: `POST /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/login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Creation: `POST /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/invoices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Invoices: `GET /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/invoices`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Get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Details: `GET /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/invoices/{id}`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Update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Invoice: `PUT /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/invoices/{id}`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Invoice: `DELETE /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/invoices/{id}`</a:t>
            </a:r>
          </a:p>
        </p:txBody>
      </p:sp>
    </p:spTree>
    <p:extLst>
      <p:ext uri="{BB962C8B-B14F-4D97-AF65-F5344CB8AC3E}">
        <p14:creationId xmlns:p14="http://schemas.microsoft.com/office/powerpoint/2010/main" val="27930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31089" y="0"/>
            <a:ext cx="9794111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Architecture: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 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Project: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project as "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Invoice Generation Application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as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app follows a Model-View-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(MVVM) architecture.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Activities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Fragments represent the View,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ViewModels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handle the logic, and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LiveData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to update the UI reactively.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User Interface: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Login and Registration Screens: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Allow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to register and log in.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Dashboard: Displays a list of invoices.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Invoice Detail View: Shows detailed information about a selected invoice.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Invoice Form: Used for creating and editing invoices.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0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238" y="104172"/>
            <a:ext cx="975826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User Registration and Login: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Users register by providing their username, password, and email.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After registration, they can log in, which authenticates them and provides a session token.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Invoice Management: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Users can create new invoices by entering the required details.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dashboard shows all invoices created by the logged-in user.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Users can view, edit, or delete invoices from the dashboard.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8936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09700" y="228600"/>
            <a:ext cx="971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9433" y="228600"/>
            <a:ext cx="94680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Backend: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Passing: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Data is exchanged between the Android app and the backend using JSON.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Retrofit library is used on the Android side to make API calls.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GSON is used to parse JSON responses into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classes.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4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09700" y="228600"/>
            <a:ext cx="97155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and Error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Android and Spring Boot implement data validation and error handling to ensure data inputs.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 API returns error responses in case of validation failures or other errors, which are handled by the Android application.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2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9221" y="0"/>
            <a:ext cx="9192126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74232" y="290146"/>
            <a:ext cx="832600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Simple invoice Generation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pplication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and Technologies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Architecture and Security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and Hardware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equirements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Development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nvironment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etup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Workstation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equirements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APIs for Invoice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58374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9700" y="215900"/>
            <a:ext cx="95885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proper authentication and authorization to ensure user data security.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 thorough input validation to ensure data integrity and application.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Testing: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 and integration tests to ensure the reliability and stability of the application.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62090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2400" y="254000"/>
            <a:ext cx="95885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(ER) diagram for your Simple Invoice Generation Application: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         	          |          				  |     Invoice    		 |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       id: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         	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      id: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username: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       		       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|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clientName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password: String	          |            			  	 | amount: Double     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email: String             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          				  | date: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|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 		 	 	 | description: String 	 |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       		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		 |</a:t>
            </a:r>
          </a:p>
        </p:txBody>
      </p:sp>
    </p:spTree>
    <p:extLst>
      <p:ext uri="{BB962C8B-B14F-4D97-AF65-F5344CB8AC3E}">
        <p14:creationId xmlns:p14="http://schemas.microsoft.com/office/powerpoint/2010/main" val="2481520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60500" y="215900"/>
            <a:ext cx="96647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table/entity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table/entity: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(Primary Key)						amount: Double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username: String					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date: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String					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String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String			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(Foreign Key referencing User table)		</a:t>
            </a:r>
          </a:p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Long (Primary Key)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clientName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String  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user can have multiple invoices (One-to-Many relationship between User and Invoice).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14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2400" y="304800"/>
            <a:ext cx="96901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Setup: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Install Java, Spring Boot, and a relational database (e.g., MySQL).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Spring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new Spring Boot project with dependencies such as Spring Web, Spring Data JPA, and Spring Security.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database schema and connection properties in `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 user authentication and authorization using Spring Security.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Define entities, repositories, and controllers for user and invoice management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Backend: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`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spring-boot:run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to start the backend server.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42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84300" y="292100"/>
            <a:ext cx="97536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Android Studio.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 a new Android project with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language.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Design the UI using XML layouts and implement the necessary Activities and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Fragments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Retrofit for API calls and GSON for JSON parsing.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LiveData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ViewModels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handle business logic and use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LiveData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observe data changes.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form validation to ensure user inputs are correct before sending data to the backend.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App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Build and run the app on an emulator or physical device.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78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6835" y="104171"/>
            <a:ext cx="9502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Application Review</a:t>
            </a:r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076446"/>
            <a:ext cx="4818928" cy="4907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23" y="1076446"/>
            <a:ext cx="5023412" cy="49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6835" y="104171"/>
            <a:ext cx="9502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Application Review</a:t>
            </a:r>
          </a:p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965945"/>
            <a:ext cx="5235617" cy="5320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77" y="965945"/>
            <a:ext cx="5208609" cy="53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39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6835" y="104171"/>
            <a:ext cx="9502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Application Review</a:t>
            </a:r>
          </a:p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51" y="856527"/>
            <a:ext cx="5000263" cy="53475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098" y="856527"/>
            <a:ext cx="5139160" cy="53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34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6835" y="104171"/>
            <a:ext cx="9502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Application Review</a:t>
            </a:r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5" y="810228"/>
            <a:ext cx="5000263" cy="5476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07" y="810228"/>
            <a:ext cx="5370654" cy="54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5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9221" y="0"/>
            <a:ext cx="9192126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74232" y="290146"/>
            <a:ext cx="83260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 and Architecture Overview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Feature and Data Communication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Methods and Entity-relationship Diagram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 Steps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and App Deployment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2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7000" y="266700"/>
            <a:ext cx="9829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The Simple Invoice Generation Application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The Simple Invoice Generation Application</a:t>
            </a:r>
          </a:p>
          <a:p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Simple Invoice Generation Application is designed to simplify the process of creating and managing invoices for individual users.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comprises two main components: a native Android client and a RESTful API backend developed using Spring Boot.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2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3686" y="150471"/>
            <a:ext cx="961261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User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Users must register with a unique username, password, and email.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Additional information collected includes the date of account creation.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Invoice Management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Registered users can create multiple invoices, each linked to a user account.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Invoice creation requires the client name (minimum 5 characters), invoice amount (positive and at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least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 3000), invoice date (past or current date), and a description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(optional).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All fields except the description are mandatory.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Upon login, users see a dashboard displaying a list of invoices they have created.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7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63700" y="431800"/>
            <a:ext cx="9245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Invoice Details View: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Clicking an invoice in the dashboard opens a detailed view showing all relevant information about the invoice.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Invoice Editing: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Users can edit existing invoices, modifying the client name, amount, date, and description.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Invoice Deletion: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Users can delete invoices after confirming the action through a dialog prompt.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220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2111" y="138896"/>
            <a:ext cx="968768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Rationale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is developed as a capstone project to help us to gain hands-on experience in building full-stack applications.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aims to: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practical experience in Android app development using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 the development of RESTful APIs using Spring Boot in Java.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Illustrate the integration of frontend and backend systems.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 best practices in validation, error handling, and user interface design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6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35100" y="266700"/>
            <a:ext cx="97155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Android application developed using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RESTful API developed using Spring Boot (Java).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1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1" y="0"/>
            <a:ext cx="101092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47800" y="342900"/>
            <a:ext cx="965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 with Spring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Project: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Go to [Spring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](</a:t>
            </a:r>
            <a:r>
              <a:rPr lang="en-US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https://start.spring.io/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Maven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			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Boot: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3.2.5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 metadata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com.example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Artefact: 	 	 invoice-app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			 invoice-app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		 Simple Invoice Generation Application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name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com.example.invoiceapp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Packaging: 		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33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299</TotalTime>
  <Words>470</Words>
  <Application>Microsoft Office PowerPoint</Application>
  <PresentationFormat>Widescreen</PresentationFormat>
  <Paragraphs>347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31</cp:revision>
  <dcterms:created xsi:type="dcterms:W3CDTF">2024-05-20T14:03:16Z</dcterms:created>
  <dcterms:modified xsi:type="dcterms:W3CDTF">2024-05-20T19:03:00Z</dcterms:modified>
</cp:coreProperties>
</file>