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7" r:id="rId3"/>
    <p:sldId id="258" r:id="rId4"/>
    <p:sldId id="259" r:id="rId5"/>
    <p:sldId id="267" r:id="rId6"/>
    <p:sldId id="265" r:id="rId7"/>
    <p:sldId id="260" r:id="rId8"/>
    <p:sldId id="261" r:id="rId9"/>
    <p:sldId id="262" r:id="rId10"/>
    <p:sldId id="263" r:id="rId11"/>
    <p:sldId id="264"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B2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DAA1B-7F2D-41DE-8425-0B9ACD98BB9C}" v="1235" dt="2022-09-17T17:59:06.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59" d="100"/>
          <a:sy n="59" d="100"/>
        </p:scale>
        <p:origin x="9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etama Dasgupta" userId="bccd6d854cb9069b" providerId="LiveId" clId="{E6ADAA1B-7F2D-41DE-8425-0B9ACD98BB9C}"/>
    <pc:docChg chg="undo custSel addSld delSld modSld sldOrd modShowInfo">
      <pc:chgData name="Shreetama Dasgupta" userId="bccd6d854cb9069b" providerId="LiveId" clId="{E6ADAA1B-7F2D-41DE-8425-0B9ACD98BB9C}" dt="2022-09-17T17:59:06.513" v="5035" actId="1440"/>
      <pc:docMkLst>
        <pc:docMk/>
      </pc:docMkLst>
      <pc:sldChg chg="delSp modSp new del mod">
        <pc:chgData name="Shreetama Dasgupta" userId="bccd6d854cb9069b" providerId="LiveId" clId="{E6ADAA1B-7F2D-41DE-8425-0B9ACD98BB9C}" dt="2022-09-14T14:45:33.852" v="63" actId="47"/>
        <pc:sldMkLst>
          <pc:docMk/>
          <pc:sldMk cId="3616898171" sldId="256"/>
        </pc:sldMkLst>
        <pc:spChg chg="del mod">
          <ac:chgData name="Shreetama Dasgupta" userId="bccd6d854cb9069b" providerId="LiveId" clId="{E6ADAA1B-7F2D-41DE-8425-0B9ACD98BB9C}" dt="2022-09-14T14:37:13.515" v="2" actId="478"/>
          <ac:spMkLst>
            <pc:docMk/>
            <pc:sldMk cId="3616898171" sldId="256"/>
            <ac:spMk id="2" creationId="{A8424BBE-CE00-63EA-6D35-C7AE4ACE4047}"/>
          </ac:spMkLst>
        </pc:spChg>
        <pc:spChg chg="del mod">
          <ac:chgData name="Shreetama Dasgupta" userId="bccd6d854cb9069b" providerId="LiveId" clId="{E6ADAA1B-7F2D-41DE-8425-0B9ACD98BB9C}" dt="2022-09-14T14:37:16.396" v="4" actId="478"/>
          <ac:spMkLst>
            <pc:docMk/>
            <pc:sldMk cId="3616898171" sldId="256"/>
            <ac:spMk id="3" creationId="{2DD7F129-F11D-7E0E-2BF9-418E3D03ACCE}"/>
          </ac:spMkLst>
        </pc:spChg>
      </pc:sldChg>
      <pc:sldChg chg="addSp delSp modSp new mod delAnim">
        <pc:chgData name="Shreetama Dasgupta" userId="bccd6d854cb9069b" providerId="LiveId" clId="{E6ADAA1B-7F2D-41DE-8425-0B9ACD98BB9C}" dt="2022-09-17T10:13:25.383" v="4862" actId="121"/>
        <pc:sldMkLst>
          <pc:docMk/>
          <pc:sldMk cId="2877167815" sldId="257"/>
        </pc:sldMkLst>
        <pc:spChg chg="del mod">
          <ac:chgData name="Shreetama Dasgupta" userId="bccd6d854cb9069b" providerId="LiveId" clId="{E6ADAA1B-7F2D-41DE-8425-0B9ACD98BB9C}" dt="2022-09-14T14:55:00.141" v="84" actId="478"/>
          <ac:spMkLst>
            <pc:docMk/>
            <pc:sldMk cId="2877167815" sldId="257"/>
            <ac:spMk id="2" creationId="{A3EFDA23-B1AE-58F1-6D11-D3A8495C6404}"/>
          </ac:spMkLst>
        </pc:spChg>
        <pc:spChg chg="del mod">
          <ac:chgData name="Shreetama Dasgupta" userId="bccd6d854cb9069b" providerId="LiveId" clId="{E6ADAA1B-7F2D-41DE-8425-0B9ACD98BB9C}" dt="2022-09-14T14:44:25.426" v="56" actId="478"/>
          <ac:spMkLst>
            <pc:docMk/>
            <pc:sldMk cId="2877167815" sldId="257"/>
            <ac:spMk id="3" creationId="{FCDE8DD5-BC99-D046-142B-905578C793DF}"/>
          </ac:spMkLst>
        </pc:spChg>
        <pc:spChg chg="add del mod">
          <ac:chgData name="Shreetama Dasgupta" userId="bccd6d854cb9069b" providerId="LiveId" clId="{E6ADAA1B-7F2D-41DE-8425-0B9ACD98BB9C}" dt="2022-09-14T15:06:39.582" v="296" actId="21"/>
          <ac:spMkLst>
            <pc:docMk/>
            <pc:sldMk cId="2877167815" sldId="257"/>
            <ac:spMk id="4" creationId="{1CF946A1-BDF8-72C6-C8AB-00DED5D19532}"/>
          </ac:spMkLst>
        </pc:spChg>
        <pc:spChg chg="add mod">
          <ac:chgData name="Shreetama Dasgupta" userId="bccd6d854cb9069b" providerId="LiveId" clId="{E6ADAA1B-7F2D-41DE-8425-0B9ACD98BB9C}" dt="2022-09-17T10:13:25.383" v="4862" actId="121"/>
          <ac:spMkLst>
            <pc:docMk/>
            <pc:sldMk cId="2877167815" sldId="257"/>
            <ac:spMk id="5" creationId="{52110E74-8DB9-1B36-1F00-C3EE9E509FF8}"/>
          </ac:spMkLst>
        </pc:spChg>
        <pc:spChg chg="add del mod">
          <ac:chgData name="Shreetama Dasgupta" userId="bccd6d854cb9069b" providerId="LiveId" clId="{E6ADAA1B-7F2D-41DE-8425-0B9ACD98BB9C}" dt="2022-09-14T15:10:36.255" v="337"/>
          <ac:spMkLst>
            <pc:docMk/>
            <pc:sldMk cId="2877167815" sldId="257"/>
            <ac:spMk id="6" creationId="{34B2919D-0B3B-9B8C-D9B2-6A025E4792D0}"/>
          </ac:spMkLst>
        </pc:spChg>
        <pc:spChg chg="add mod">
          <ac:chgData name="Shreetama Dasgupta" userId="bccd6d854cb9069b" providerId="LiveId" clId="{E6ADAA1B-7F2D-41DE-8425-0B9ACD98BB9C}" dt="2022-09-14T15:47:55.213" v="482" actId="255"/>
          <ac:spMkLst>
            <pc:docMk/>
            <pc:sldMk cId="2877167815" sldId="257"/>
            <ac:spMk id="7" creationId="{77CD0F06-0F76-279F-86F4-AFC6B1E58379}"/>
          </ac:spMkLst>
        </pc:spChg>
        <pc:picChg chg="add del mod">
          <ac:chgData name="Shreetama Dasgupta" userId="bccd6d854cb9069b" providerId="LiveId" clId="{E6ADAA1B-7F2D-41DE-8425-0B9ACD98BB9C}" dt="2022-09-17T05:59:43.468" v="4814" actId="478"/>
          <ac:picMkLst>
            <pc:docMk/>
            <pc:sldMk cId="2877167815" sldId="257"/>
            <ac:picMk id="2" creationId="{1236FE66-85B2-9CDC-A067-C027A7CE492B}"/>
          </ac:picMkLst>
        </pc:picChg>
        <pc:picChg chg="add del mod">
          <ac:chgData name="Shreetama Dasgupta" userId="bccd6d854cb9069b" providerId="LiveId" clId="{E6ADAA1B-7F2D-41DE-8425-0B9ACD98BB9C}" dt="2022-09-14T14:45:42.605" v="65" actId="478"/>
          <ac:picMkLst>
            <pc:docMk/>
            <pc:sldMk cId="2877167815" sldId="257"/>
            <ac:picMk id="1026" creationId="{2E6127B9-E55A-9B64-FA98-A92E123C075E}"/>
          </ac:picMkLst>
        </pc:picChg>
        <pc:picChg chg="add del mod">
          <ac:chgData name="Shreetama Dasgupta" userId="bccd6d854cb9069b" providerId="LiveId" clId="{E6ADAA1B-7F2D-41DE-8425-0B9ACD98BB9C}" dt="2022-09-14T14:47:21.742" v="70" actId="478"/>
          <ac:picMkLst>
            <pc:docMk/>
            <pc:sldMk cId="2877167815" sldId="257"/>
            <ac:picMk id="1028" creationId="{84B11534-0071-BA93-4FE6-2AEB026186F8}"/>
          </ac:picMkLst>
        </pc:picChg>
        <pc:picChg chg="add del mod">
          <ac:chgData name="Shreetama Dasgupta" userId="bccd6d854cb9069b" providerId="LiveId" clId="{E6ADAA1B-7F2D-41DE-8425-0B9ACD98BB9C}" dt="2022-09-14T14:51:12.788" v="81" actId="478"/>
          <ac:picMkLst>
            <pc:docMk/>
            <pc:sldMk cId="2877167815" sldId="257"/>
            <ac:picMk id="1030" creationId="{B2F82C90-08EB-25BB-6C97-4EDB011F95DD}"/>
          </ac:picMkLst>
        </pc:picChg>
        <pc:picChg chg="add del mod">
          <ac:chgData name="Shreetama Dasgupta" userId="bccd6d854cb9069b" providerId="LiveId" clId="{E6ADAA1B-7F2D-41DE-8425-0B9ACD98BB9C}" dt="2022-09-14T15:06:23.749" v="293" actId="478"/>
          <ac:picMkLst>
            <pc:docMk/>
            <pc:sldMk cId="2877167815" sldId="257"/>
            <ac:picMk id="1032" creationId="{98E08BE9-2407-CF4E-D3AE-ECF43E7269CD}"/>
          </ac:picMkLst>
        </pc:picChg>
        <pc:picChg chg="add del mod">
          <ac:chgData name="Shreetama Dasgupta" userId="bccd6d854cb9069b" providerId="LiveId" clId="{E6ADAA1B-7F2D-41DE-8425-0B9ACD98BB9C}" dt="2022-09-14T14:57:54.403" v="148" actId="478"/>
          <ac:picMkLst>
            <pc:docMk/>
            <pc:sldMk cId="2877167815" sldId="257"/>
            <ac:picMk id="1034" creationId="{DC99896E-84BA-31D5-A447-C738689EC7B7}"/>
          </ac:picMkLst>
        </pc:picChg>
        <pc:picChg chg="add mod">
          <ac:chgData name="Shreetama Dasgupta" userId="bccd6d854cb9069b" providerId="LiveId" clId="{E6ADAA1B-7F2D-41DE-8425-0B9ACD98BB9C}" dt="2022-09-15T17:20:32.328" v="3583" actId="1076"/>
          <ac:picMkLst>
            <pc:docMk/>
            <pc:sldMk cId="2877167815" sldId="257"/>
            <ac:picMk id="1036" creationId="{D9E98556-8811-7EC3-1156-6DA6A735B98A}"/>
          </ac:picMkLst>
        </pc:picChg>
      </pc:sldChg>
      <pc:sldChg chg="addSp delSp modSp new mod ord modTransition delAnim">
        <pc:chgData name="Shreetama Dasgupta" userId="bccd6d854cb9069b" providerId="LiveId" clId="{E6ADAA1B-7F2D-41DE-8425-0B9ACD98BB9C}" dt="2022-09-17T11:36:58.988" v="4865"/>
        <pc:sldMkLst>
          <pc:docMk/>
          <pc:sldMk cId="2164398034" sldId="258"/>
        </pc:sldMkLst>
        <pc:spChg chg="mod">
          <ac:chgData name="Shreetama Dasgupta" userId="bccd6d854cb9069b" providerId="LiveId" clId="{E6ADAA1B-7F2D-41DE-8425-0B9ACD98BB9C}" dt="2022-09-14T16:04:50.718" v="744" actId="1076"/>
          <ac:spMkLst>
            <pc:docMk/>
            <pc:sldMk cId="2164398034" sldId="258"/>
            <ac:spMk id="2" creationId="{149D49E1-F434-547D-28A1-E6B4CDC9A3E4}"/>
          </ac:spMkLst>
        </pc:spChg>
        <pc:spChg chg="mod">
          <ac:chgData name="Shreetama Dasgupta" userId="bccd6d854cb9069b" providerId="LiveId" clId="{E6ADAA1B-7F2D-41DE-8425-0B9ACD98BB9C}" dt="2022-09-14T16:48:35.081" v="787" actId="14100"/>
          <ac:spMkLst>
            <pc:docMk/>
            <pc:sldMk cId="2164398034" sldId="258"/>
            <ac:spMk id="3" creationId="{AD81AA88-84C9-DD07-712A-98A98B0E4A4D}"/>
          </ac:spMkLst>
        </pc:spChg>
        <pc:spChg chg="add del">
          <ac:chgData name="Shreetama Dasgupta" userId="bccd6d854cb9069b" providerId="LiveId" clId="{E6ADAA1B-7F2D-41DE-8425-0B9ACD98BB9C}" dt="2022-09-14T15:58:52.807" v="534" actId="478"/>
          <ac:spMkLst>
            <pc:docMk/>
            <pc:sldMk cId="2164398034" sldId="258"/>
            <ac:spMk id="4" creationId="{D90D1455-B657-016C-BF1D-7AF4A687B3F3}"/>
          </ac:spMkLst>
        </pc:spChg>
        <pc:spChg chg="add del mod">
          <ac:chgData name="Shreetama Dasgupta" userId="bccd6d854cb9069b" providerId="LiveId" clId="{E6ADAA1B-7F2D-41DE-8425-0B9ACD98BB9C}" dt="2022-09-14T15:59:12.156" v="537" actId="478"/>
          <ac:spMkLst>
            <pc:docMk/>
            <pc:sldMk cId="2164398034" sldId="258"/>
            <ac:spMk id="5" creationId="{F2AE2237-F2F5-1146-A006-FE6C8F7C3313}"/>
          </ac:spMkLst>
        </pc:spChg>
        <pc:spChg chg="add del">
          <ac:chgData name="Shreetama Dasgupta" userId="bccd6d854cb9069b" providerId="LiveId" clId="{E6ADAA1B-7F2D-41DE-8425-0B9ACD98BB9C}" dt="2022-09-14T16:03:31.237" v="727" actId="478"/>
          <ac:spMkLst>
            <pc:docMk/>
            <pc:sldMk cId="2164398034" sldId="258"/>
            <ac:spMk id="6" creationId="{97909F75-BF06-DDA3-963F-4CAF3EBDD473}"/>
          </ac:spMkLst>
        </pc:spChg>
        <pc:picChg chg="add del mod">
          <ac:chgData name="Shreetama Dasgupta" userId="bccd6d854cb9069b" providerId="LiveId" clId="{E6ADAA1B-7F2D-41DE-8425-0B9ACD98BB9C}" dt="2022-09-17T06:00:03.466" v="4815" actId="478"/>
          <ac:picMkLst>
            <pc:docMk/>
            <pc:sldMk cId="2164398034" sldId="258"/>
            <ac:picMk id="4" creationId="{7F1EDB3C-735C-9BC8-B679-496BC1918E40}"/>
          </ac:picMkLst>
        </pc:picChg>
        <pc:picChg chg="add del mod">
          <ac:chgData name="Shreetama Dasgupta" userId="bccd6d854cb9069b" providerId="LiveId" clId="{E6ADAA1B-7F2D-41DE-8425-0B9ACD98BB9C}" dt="2022-09-14T16:01:51.130" v="716"/>
          <ac:picMkLst>
            <pc:docMk/>
            <pc:sldMk cId="2164398034" sldId="258"/>
            <ac:picMk id="2054" creationId="{64157D1A-8D85-FD21-AFDF-49D35F40C0A8}"/>
          </ac:picMkLst>
        </pc:picChg>
        <pc:picChg chg="add mod">
          <ac:chgData name="Shreetama Dasgupta" userId="bccd6d854cb9069b" providerId="LiveId" clId="{E6ADAA1B-7F2D-41DE-8425-0B9ACD98BB9C}" dt="2022-09-14T16:45:23.154" v="786" actId="1076"/>
          <ac:picMkLst>
            <pc:docMk/>
            <pc:sldMk cId="2164398034" sldId="258"/>
            <ac:picMk id="2058" creationId="{AC78F1D7-E36D-2099-B40E-B18BF043174F}"/>
          </ac:picMkLst>
        </pc:picChg>
      </pc:sldChg>
      <pc:sldChg chg="addSp delSp modSp new mod ord">
        <pc:chgData name="Shreetama Dasgupta" userId="bccd6d854cb9069b" providerId="LiveId" clId="{E6ADAA1B-7F2D-41DE-8425-0B9ACD98BB9C}" dt="2022-09-17T14:41:20.615" v="4870" actId="20577"/>
        <pc:sldMkLst>
          <pc:docMk/>
          <pc:sldMk cId="1161088717" sldId="259"/>
        </pc:sldMkLst>
        <pc:spChg chg="mod">
          <ac:chgData name="Shreetama Dasgupta" userId="bccd6d854cb9069b" providerId="LiveId" clId="{E6ADAA1B-7F2D-41DE-8425-0B9ACD98BB9C}" dt="2022-09-15T14:00:13.721" v="2470" actId="1076"/>
          <ac:spMkLst>
            <pc:docMk/>
            <pc:sldMk cId="1161088717" sldId="259"/>
            <ac:spMk id="2" creationId="{E4DAC706-C181-4BB8-6BC6-1A2119C8FDCB}"/>
          </ac:spMkLst>
        </pc:spChg>
        <pc:spChg chg="add mod">
          <ac:chgData name="Shreetama Dasgupta" userId="bccd6d854cb9069b" providerId="LiveId" clId="{E6ADAA1B-7F2D-41DE-8425-0B9ACD98BB9C}" dt="2022-09-15T14:03:50.365" v="2503" actId="1076"/>
          <ac:spMkLst>
            <pc:docMk/>
            <pc:sldMk cId="1161088717" sldId="259"/>
            <ac:spMk id="3" creationId="{311981A4-8963-6831-5934-A52F0273D6A1}"/>
          </ac:spMkLst>
        </pc:spChg>
        <pc:spChg chg="del">
          <ac:chgData name="Shreetama Dasgupta" userId="bccd6d854cb9069b" providerId="LiveId" clId="{E6ADAA1B-7F2D-41DE-8425-0B9ACD98BB9C}" dt="2022-09-14T16:51:55.262" v="808"/>
          <ac:spMkLst>
            <pc:docMk/>
            <pc:sldMk cId="1161088717" sldId="259"/>
            <ac:spMk id="3" creationId="{F736F842-EE75-B73A-1C71-9B7863BB381E}"/>
          </ac:spMkLst>
        </pc:spChg>
        <pc:spChg chg="add mod">
          <ac:chgData name="Shreetama Dasgupta" userId="bccd6d854cb9069b" providerId="LiveId" clId="{E6ADAA1B-7F2D-41DE-8425-0B9ACD98BB9C}" dt="2022-09-17T08:11:23.405" v="4859" actId="27636"/>
          <ac:spMkLst>
            <pc:docMk/>
            <pc:sldMk cId="1161088717" sldId="259"/>
            <ac:spMk id="4" creationId="{8609361C-AFB4-3E11-B028-6B0678BA6D20}"/>
          </ac:spMkLst>
        </pc:spChg>
        <pc:spChg chg="add mod">
          <ac:chgData name="Shreetama Dasgupta" userId="bccd6d854cb9069b" providerId="LiveId" clId="{E6ADAA1B-7F2D-41DE-8425-0B9ACD98BB9C}" dt="2022-09-15T16:21:42.267" v="2577" actId="255"/>
          <ac:spMkLst>
            <pc:docMk/>
            <pc:sldMk cId="1161088717" sldId="259"/>
            <ac:spMk id="5" creationId="{62B19432-9092-2E23-79C9-0B74639BCD60}"/>
          </ac:spMkLst>
        </pc:spChg>
        <pc:spChg chg="add del mod">
          <ac:chgData name="Shreetama Dasgupta" userId="bccd6d854cb9069b" providerId="LiveId" clId="{E6ADAA1B-7F2D-41DE-8425-0B9ACD98BB9C}" dt="2022-09-14T17:04:39.790" v="837"/>
          <ac:spMkLst>
            <pc:docMk/>
            <pc:sldMk cId="1161088717" sldId="259"/>
            <ac:spMk id="5" creationId="{6ED88C19-A26A-5B44-FC1D-974A1C78422A}"/>
          </ac:spMkLst>
        </pc:spChg>
        <pc:spChg chg="add mod">
          <ac:chgData name="Shreetama Dasgupta" userId="bccd6d854cb9069b" providerId="LiveId" clId="{E6ADAA1B-7F2D-41DE-8425-0B9ACD98BB9C}" dt="2022-09-17T14:41:20.615" v="4870" actId="20577"/>
          <ac:spMkLst>
            <pc:docMk/>
            <pc:sldMk cId="1161088717" sldId="259"/>
            <ac:spMk id="6" creationId="{5129A607-9DA1-34D5-250D-A0ADA48A373F}"/>
          </ac:spMkLst>
        </pc:spChg>
        <pc:spChg chg="add del mod">
          <ac:chgData name="Shreetama Dasgupta" userId="bccd6d854cb9069b" providerId="LiveId" clId="{E6ADAA1B-7F2D-41DE-8425-0B9ACD98BB9C}" dt="2022-09-14T17:22:55.550" v="995" actId="478"/>
          <ac:spMkLst>
            <pc:docMk/>
            <pc:sldMk cId="1161088717" sldId="259"/>
            <ac:spMk id="6" creationId="{68B58AA9-9726-A170-BC14-1D7D0EF60810}"/>
          </ac:spMkLst>
        </pc:spChg>
        <pc:spChg chg="add del mod">
          <ac:chgData name="Shreetama Dasgupta" userId="bccd6d854cb9069b" providerId="LiveId" clId="{E6ADAA1B-7F2D-41DE-8425-0B9ACD98BB9C}" dt="2022-09-14T17:22:57.023" v="996" actId="478"/>
          <ac:spMkLst>
            <pc:docMk/>
            <pc:sldMk cId="1161088717" sldId="259"/>
            <ac:spMk id="7" creationId="{7FF16F4D-14CA-8FA2-BE4E-8E8FD6018D50}"/>
          </ac:spMkLst>
        </pc:spChg>
        <pc:spChg chg="add mod">
          <ac:chgData name="Shreetama Dasgupta" userId="bccd6d854cb9069b" providerId="LiveId" clId="{E6ADAA1B-7F2D-41DE-8425-0B9ACD98BB9C}" dt="2022-09-15T16:19:24.244" v="2542" actId="14100"/>
          <ac:spMkLst>
            <pc:docMk/>
            <pc:sldMk cId="1161088717" sldId="259"/>
            <ac:spMk id="8" creationId="{53A96B31-4A87-6514-8EB7-007EBB5157C0}"/>
          </ac:spMkLst>
        </pc:spChg>
        <pc:spChg chg="add del mod">
          <ac:chgData name="Shreetama Dasgupta" userId="bccd6d854cb9069b" providerId="LiveId" clId="{E6ADAA1B-7F2D-41DE-8425-0B9ACD98BB9C}" dt="2022-09-14T17:23:02.844" v="998" actId="478"/>
          <ac:spMkLst>
            <pc:docMk/>
            <pc:sldMk cId="1161088717" sldId="259"/>
            <ac:spMk id="9" creationId="{9A60E3A8-FB9F-FB8E-F1D6-B005FB9A3FA2}"/>
          </ac:spMkLst>
        </pc:spChg>
        <pc:picChg chg="add mod">
          <ac:chgData name="Shreetama Dasgupta" userId="bccd6d854cb9069b" providerId="LiveId" clId="{E6ADAA1B-7F2D-41DE-8425-0B9ACD98BB9C}" dt="2022-09-16T11:46:47.655" v="4785" actId="962"/>
          <ac:picMkLst>
            <pc:docMk/>
            <pc:sldMk cId="1161088717" sldId="259"/>
            <ac:picMk id="7" creationId="{86A9E525-6A9B-980E-E942-074E629C8689}"/>
          </ac:picMkLst>
        </pc:picChg>
        <pc:picChg chg="add del mod">
          <ac:chgData name="Shreetama Dasgupta" userId="bccd6d854cb9069b" providerId="LiveId" clId="{E6ADAA1B-7F2D-41DE-8425-0B9ACD98BB9C}" dt="2022-09-14T16:51:56.997" v="809" actId="478"/>
          <ac:picMkLst>
            <pc:docMk/>
            <pc:sldMk cId="1161088717" sldId="259"/>
            <ac:picMk id="3074" creationId="{FAFCAC1A-C357-5C9A-F18F-ECC94C88260F}"/>
          </ac:picMkLst>
        </pc:picChg>
        <pc:picChg chg="add mod">
          <ac:chgData name="Shreetama Dasgupta" userId="bccd6d854cb9069b" providerId="LiveId" clId="{E6ADAA1B-7F2D-41DE-8425-0B9ACD98BB9C}" dt="2022-09-16T11:46:30.184" v="4782" actId="339"/>
          <ac:picMkLst>
            <pc:docMk/>
            <pc:sldMk cId="1161088717" sldId="259"/>
            <ac:picMk id="3076" creationId="{324C5F2F-955D-5F47-76F1-EB6CC9140238}"/>
          </ac:picMkLst>
        </pc:picChg>
      </pc:sldChg>
      <pc:sldChg chg="addSp delSp modSp new mod ord">
        <pc:chgData name="Shreetama Dasgupta" userId="bccd6d854cb9069b" providerId="LiveId" clId="{E6ADAA1B-7F2D-41DE-8425-0B9ACD98BB9C}" dt="2022-09-17T15:03:49.458" v="4964" actId="20577"/>
        <pc:sldMkLst>
          <pc:docMk/>
          <pc:sldMk cId="3023859502" sldId="260"/>
        </pc:sldMkLst>
        <pc:spChg chg="del mod">
          <ac:chgData name="Shreetama Dasgupta" userId="bccd6d854cb9069b" providerId="LiveId" clId="{E6ADAA1B-7F2D-41DE-8425-0B9ACD98BB9C}" dt="2022-09-14T18:38:51.383" v="1145" actId="21"/>
          <ac:spMkLst>
            <pc:docMk/>
            <pc:sldMk cId="3023859502" sldId="260"/>
            <ac:spMk id="2" creationId="{9CD8900D-CB82-EA79-0F16-9B640B53BAEC}"/>
          </ac:spMkLst>
        </pc:spChg>
        <pc:spChg chg="del">
          <ac:chgData name="Shreetama Dasgupta" userId="bccd6d854cb9069b" providerId="LiveId" clId="{E6ADAA1B-7F2D-41DE-8425-0B9ACD98BB9C}" dt="2022-09-14T18:31:05.950" v="1110" actId="478"/>
          <ac:spMkLst>
            <pc:docMk/>
            <pc:sldMk cId="3023859502" sldId="260"/>
            <ac:spMk id="3" creationId="{A5AD7432-B6BB-0B28-DDFD-172ADB7E2BB1}"/>
          </ac:spMkLst>
        </pc:spChg>
        <pc:spChg chg="add del mod">
          <ac:chgData name="Shreetama Dasgupta" userId="bccd6d854cb9069b" providerId="LiveId" clId="{E6ADAA1B-7F2D-41DE-8425-0B9ACD98BB9C}" dt="2022-09-14T18:34:33.947" v="1127" actId="478"/>
          <ac:spMkLst>
            <pc:docMk/>
            <pc:sldMk cId="3023859502" sldId="260"/>
            <ac:spMk id="4" creationId="{3A1F049A-D8FA-82B4-1DB5-DE41D39E181F}"/>
          </ac:spMkLst>
        </pc:spChg>
        <pc:spChg chg="add mod">
          <ac:chgData name="Shreetama Dasgupta" userId="bccd6d854cb9069b" providerId="LiveId" clId="{E6ADAA1B-7F2D-41DE-8425-0B9ACD98BB9C}" dt="2022-09-17T15:03:49.458" v="4964" actId="20577"/>
          <ac:spMkLst>
            <pc:docMk/>
            <pc:sldMk cId="3023859502" sldId="260"/>
            <ac:spMk id="4" creationId="{642F1F64-1383-60C9-8BE3-19D7AD2196E2}"/>
          </ac:spMkLst>
        </pc:spChg>
        <pc:spChg chg="add del mod">
          <ac:chgData name="Shreetama Dasgupta" userId="bccd6d854cb9069b" providerId="LiveId" clId="{E6ADAA1B-7F2D-41DE-8425-0B9ACD98BB9C}" dt="2022-09-14T18:34:35.709" v="1128" actId="478"/>
          <ac:spMkLst>
            <pc:docMk/>
            <pc:sldMk cId="3023859502" sldId="260"/>
            <ac:spMk id="5" creationId="{297DDDC9-BD15-A207-F83A-1F51B53FF9A6}"/>
          </ac:spMkLst>
        </pc:spChg>
        <pc:spChg chg="add del mod">
          <ac:chgData name="Shreetama Dasgupta" userId="bccd6d854cb9069b" providerId="LiveId" clId="{E6ADAA1B-7F2D-41DE-8425-0B9ACD98BB9C}" dt="2022-09-14T18:34:38.434" v="1129" actId="478"/>
          <ac:spMkLst>
            <pc:docMk/>
            <pc:sldMk cId="3023859502" sldId="260"/>
            <ac:spMk id="6" creationId="{5E430081-CF92-F52F-269C-8E03BCF8CAF0}"/>
          </ac:spMkLst>
        </pc:spChg>
        <pc:spChg chg="add del mod">
          <ac:chgData name="Shreetama Dasgupta" userId="bccd6d854cb9069b" providerId="LiveId" clId="{E6ADAA1B-7F2D-41DE-8425-0B9ACD98BB9C}" dt="2022-09-14T18:34:41.084" v="1130" actId="478"/>
          <ac:spMkLst>
            <pc:docMk/>
            <pc:sldMk cId="3023859502" sldId="260"/>
            <ac:spMk id="7" creationId="{A3D648E1-2F30-DDB0-D9D0-1E19D70169E6}"/>
          </ac:spMkLst>
        </pc:spChg>
        <pc:spChg chg="add del mod">
          <ac:chgData name="Shreetama Dasgupta" userId="bccd6d854cb9069b" providerId="LiveId" clId="{E6ADAA1B-7F2D-41DE-8425-0B9ACD98BB9C}" dt="2022-09-14T18:38:53.893" v="1146" actId="478"/>
          <ac:spMkLst>
            <pc:docMk/>
            <pc:sldMk cId="3023859502" sldId="260"/>
            <ac:spMk id="9" creationId="{3FA124F6-6D42-B3DF-E19F-2ED9B443C2D8}"/>
          </ac:spMkLst>
        </pc:spChg>
        <pc:spChg chg="add del mod">
          <ac:chgData name="Shreetama Dasgupta" userId="bccd6d854cb9069b" providerId="LiveId" clId="{E6ADAA1B-7F2D-41DE-8425-0B9ACD98BB9C}" dt="2022-09-14T18:39:44.081" v="1153" actId="478"/>
          <ac:spMkLst>
            <pc:docMk/>
            <pc:sldMk cId="3023859502" sldId="260"/>
            <ac:spMk id="10" creationId="{2F7402C1-BB10-FFFC-CF46-345B013CEF28}"/>
          </ac:spMkLst>
        </pc:spChg>
        <pc:spChg chg="add del mod">
          <ac:chgData name="Shreetama Dasgupta" userId="bccd6d854cb9069b" providerId="LiveId" clId="{E6ADAA1B-7F2D-41DE-8425-0B9ACD98BB9C}" dt="2022-09-14T18:39:45.314" v="1154" actId="478"/>
          <ac:spMkLst>
            <pc:docMk/>
            <pc:sldMk cId="3023859502" sldId="260"/>
            <ac:spMk id="11" creationId="{37691961-D127-F8F9-6905-7DE40BBAA359}"/>
          </ac:spMkLst>
        </pc:spChg>
        <pc:spChg chg="add del mod">
          <ac:chgData name="Shreetama Dasgupta" userId="bccd6d854cb9069b" providerId="LiveId" clId="{E6ADAA1B-7F2D-41DE-8425-0B9ACD98BB9C}" dt="2022-09-14T19:36:42.884" v="1464" actId="478"/>
          <ac:spMkLst>
            <pc:docMk/>
            <pc:sldMk cId="3023859502" sldId="260"/>
            <ac:spMk id="12" creationId="{137CF4C1-234A-E173-806B-3C8E432DD7C6}"/>
          </ac:spMkLst>
        </pc:spChg>
        <pc:spChg chg="add del mod">
          <ac:chgData name="Shreetama Dasgupta" userId="bccd6d854cb9069b" providerId="LiveId" clId="{E6ADAA1B-7F2D-41DE-8425-0B9ACD98BB9C}" dt="2022-09-14T19:36:48.067" v="1466" actId="478"/>
          <ac:spMkLst>
            <pc:docMk/>
            <pc:sldMk cId="3023859502" sldId="260"/>
            <ac:spMk id="13" creationId="{B0216447-77F2-B446-5547-E78A37C3FADE}"/>
          </ac:spMkLst>
        </pc:spChg>
        <pc:spChg chg="add del mod">
          <ac:chgData name="Shreetama Dasgupta" userId="bccd6d854cb9069b" providerId="LiveId" clId="{E6ADAA1B-7F2D-41DE-8425-0B9ACD98BB9C}" dt="2022-09-14T19:36:50.554" v="1467" actId="478"/>
          <ac:spMkLst>
            <pc:docMk/>
            <pc:sldMk cId="3023859502" sldId="260"/>
            <ac:spMk id="14" creationId="{67A981D1-734A-01E3-0DEC-6CC64564336C}"/>
          </ac:spMkLst>
        </pc:spChg>
        <pc:spChg chg="add del mod">
          <ac:chgData name="Shreetama Dasgupta" userId="bccd6d854cb9069b" providerId="LiveId" clId="{E6ADAA1B-7F2D-41DE-8425-0B9ACD98BB9C}" dt="2022-09-14T18:48:49.414" v="1335"/>
          <ac:spMkLst>
            <pc:docMk/>
            <pc:sldMk cId="3023859502" sldId="260"/>
            <ac:spMk id="15" creationId="{72D2F881-B9DC-D077-BEA1-74921DC6B987}"/>
          </ac:spMkLst>
        </pc:spChg>
        <pc:spChg chg="add del mod">
          <ac:chgData name="Shreetama Dasgupta" userId="bccd6d854cb9069b" providerId="LiveId" clId="{E6ADAA1B-7F2D-41DE-8425-0B9ACD98BB9C}" dt="2022-09-14T19:36:54.723" v="1468" actId="478"/>
          <ac:spMkLst>
            <pc:docMk/>
            <pc:sldMk cId="3023859502" sldId="260"/>
            <ac:spMk id="16" creationId="{2EF97321-CC8D-DB59-53B9-64A3078E4009}"/>
          </ac:spMkLst>
        </pc:spChg>
        <pc:spChg chg="add del mod">
          <ac:chgData name="Shreetama Dasgupta" userId="bccd6d854cb9069b" providerId="LiveId" clId="{E6ADAA1B-7F2D-41DE-8425-0B9ACD98BB9C}" dt="2022-09-14T19:36:56.895" v="1469" actId="478"/>
          <ac:spMkLst>
            <pc:docMk/>
            <pc:sldMk cId="3023859502" sldId="260"/>
            <ac:spMk id="17" creationId="{B0D80EEB-4E22-F8A7-8483-EBD749B330D4}"/>
          </ac:spMkLst>
        </pc:spChg>
        <pc:spChg chg="add del mod">
          <ac:chgData name="Shreetama Dasgupta" userId="bccd6d854cb9069b" providerId="LiveId" clId="{E6ADAA1B-7F2D-41DE-8425-0B9ACD98BB9C}" dt="2022-09-14T18:54:03.235" v="1379" actId="478"/>
          <ac:spMkLst>
            <pc:docMk/>
            <pc:sldMk cId="3023859502" sldId="260"/>
            <ac:spMk id="18" creationId="{754594EE-4987-AABA-EA97-35E4C6B0F130}"/>
          </ac:spMkLst>
        </pc:spChg>
        <pc:graphicFrameChg chg="add del mod">
          <ac:chgData name="Shreetama Dasgupta" userId="bccd6d854cb9069b" providerId="LiveId" clId="{E6ADAA1B-7F2D-41DE-8425-0B9ACD98BB9C}" dt="2022-09-15T06:23:26.685" v="1821" actId="113"/>
          <ac:graphicFrameMkLst>
            <pc:docMk/>
            <pc:sldMk cId="3023859502" sldId="260"/>
            <ac:graphicFrameMk id="2" creationId="{9CAB5928-846A-49CA-968B-CD644AD4B048}"/>
          </ac:graphicFrameMkLst>
        </pc:graphicFrameChg>
        <pc:graphicFrameChg chg="add del mod">
          <ac:chgData name="Shreetama Dasgupta" userId="bccd6d854cb9069b" providerId="LiveId" clId="{E6ADAA1B-7F2D-41DE-8425-0B9ACD98BB9C}" dt="2022-09-15T06:16:32.637" v="1704" actId="478"/>
          <ac:graphicFrameMkLst>
            <pc:docMk/>
            <pc:sldMk cId="3023859502" sldId="260"/>
            <ac:graphicFrameMk id="3" creationId="{9CAB5928-846A-49CA-968B-CD644AD4B048}"/>
          </ac:graphicFrameMkLst>
        </pc:graphicFrameChg>
        <pc:graphicFrameChg chg="add del mod">
          <ac:chgData name="Shreetama Dasgupta" userId="bccd6d854cb9069b" providerId="LiveId" clId="{E6ADAA1B-7F2D-41DE-8425-0B9ACD98BB9C}" dt="2022-09-15T06:06:11.499" v="1511" actId="478"/>
          <ac:graphicFrameMkLst>
            <pc:docMk/>
            <pc:sldMk cId="3023859502" sldId="260"/>
            <ac:graphicFrameMk id="19" creationId="{A9829E30-46C7-415F-B9BA-BEF276564FD5}"/>
          </ac:graphicFrameMkLst>
        </pc:graphicFrameChg>
        <pc:picChg chg="add del mod">
          <ac:chgData name="Shreetama Dasgupta" userId="bccd6d854cb9069b" providerId="LiveId" clId="{E6ADAA1B-7F2D-41DE-8425-0B9ACD98BB9C}" dt="2022-09-15T06:07:39.346" v="1548" actId="478"/>
          <ac:picMkLst>
            <pc:docMk/>
            <pc:sldMk cId="3023859502" sldId="260"/>
            <ac:picMk id="1026" creationId="{B83F3DBA-B934-AA56-7943-2FB599B18032}"/>
          </ac:picMkLst>
        </pc:picChg>
        <pc:picChg chg="add mod">
          <ac:chgData name="Shreetama Dasgupta" userId="bccd6d854cb9069b" providerId="LiveId" clId="{E6ADAA1B-7F2D-41DE-8425-0B9ACD98BB9C}" dt="2022-09-15T06:15:47.812" v="1701" actId="1076"/>
          <ac:picMkLst>
            <pc:docMk/>
            <pc:sldMk cId="3023859502" sldId="260"/>
            <ac:picMk id="1028" creationId="{B48CE02C-28AF-E12E-DC2D-C11F61643D1A}"/>
          </ac:picMkLst>
        </pc:picChg>
        <pc:picChg chg="add del mod">
          <ac:chgData name="Shreetama Dasgupta" userId="bccd6d854cb9069b" providerId="LiveId" clId="{E6ADAA1B-7F2D-41DE-8425-0B9ACD98BB9C}" dt="2022-09-14T18:39:02.522" v="1148" actId="478"/>
          <ac:picMkLst>
            <pc:docMk/>
            <pc:sldMk cId="3023859502" sldId="260"/>
            <ac:picMk id="4098" creationId="{620DAA04-B51A-F45C-6AD5-D23F5FD2A12B}"/>
          </ac:picMkLst>
        </pc:picChg>
      </pc:sldChg>
      <pc:sldChg chg="addSp delSp modSp new mod">
        <pc:chgData name="Shreetama Dasgupta" userId="bccd6d854cb9069b" providerId="LiveId" clId="{E6ADAA1B-7F2D-41DE-8425-0B9ACD98BB9C}" dt="2022-09-15T07:46:45.497" v="2295" actId="404"/>
        <pc:sldMkLst>
          <pc:docMk/>
          <pc:sldMk cId="4129418930" sldId="261"/>
        </pc:sldMkLst>
        <pc:spChg chg="del">
          <ac:chgData name="Shreetama Dasgupta" userId="bccd6d854cb9069b" providerId="LiveId" clId="{E6ADAA1B-7F2D-41DE-8425-0B9ACD98BB9C}" dt="2022-09-14T19:22:31.981" v="1457" actId="478"/>
          <ac:spMkLst>
            <pc:docMk/>
            <pc:sldMk cId="4129418930" sldId="261"/>
            <ac:spMk id="2" creationId="{B25F3208-82E6-76E9-00CE-0449BCDF81F4}"/>
          </ac:spMkLst>
        </pc:spChg>
        <pc:spChg chg="del">
          <ac:chgData name="Shreetama Dasgupta" userId="bccd6d854cb9069b" providerId="LiveId" clId="{E6ADAA1B-7F2D-41DE-8425-0B9ACD98BB9C}" dt="2022-09-14T19:22:33.600" v="1458" actId="478"/>
          <ac:spMkLst>
            <pc:docMk/>
            <pc:sldMk cId="4129418930" sldId="261"/>
            <ac:spMk id="3" creationId="{11C8E602-3AF5-5818-B755-7C9B77AEE54A}"/>
          </ac:spMkLst>
        </pc:spChg>
        <pc:graphicFrameChg chg="add del mod modGraphic">
          <ac:chgData name="Shreetama Dasgupta" userId="bccd6d854cb9069b" providerId="LiveId" clId="{E6ADAA1B-7F2D-41DE-8425-0B9ACD98BB9C}" dt="2022-09-15T06:24:27.699" v="1823" actId="478"/>
          <ac:graphicFrameMkLst>
            <pc:docMk/>
            <pc:sldMk cId="4129418930" sldId="261"/>
            <ac:graphicFrameMk id="4" creationId="{0C17FC0A-CF5A-3E10-BBF2-56DE75CB275F}"/>
          </ac:graphicFrameMkLst>
        </pc:graphicFrameChg>
        <pc:graphicFrameChg chg="add del mod">
          <ac:chgData name="Shreetama Dasgupta" userId="bccd6d854cb9069b" providerId="LiveId" clId="{E6ADAA1B-7F2D-41DE-8425-0B9ACD98BB9C}" dt="2022-09-14T19:22:44.211" v="1462" actId="478"/>
          <ac:graphicFrameMkLst>
            <pc:docMk/>
            <pc:sldMk cId="4129418930" sldId="261"/>
            <ac:graphicFrameMk id="4" creationId="{A9829E30-46C7-415F-B9BA-BEF276564FD5}"/>
          </ac:graphicFrameMkLst>
        </pc:graphicFrameChg>
        <pc:graphicFrameChg chg="add mod">
          <ac:chgData name="Shreetama Dasgupta" userId="bccd6d854cb9069b" providerId="LiveId" clId="{E6ADAA1B-7F2D-41DE-8425-0B9ACD98BB9C}" dt="2022-09-15T07:46:45.497" v="2295" actId="404"/>
          <ac:graphicFrameMkLst>
            <pc:docMk/>
            <pc:sldMk cId="4129418930" sldId="261"/>
            <ac:graphicFrameMk id="5" creationId="{431242B6-014E-486D-B8A1-1034B9592DD4}"/>
          </ac:graphicFrameMkLst>
        </pc:graphicFrameChg>
        <pc:picChg chg="add del mod">
          <ac:chgData name="Shreetama Dasgupta" userId="bccd6d854cb9069b" providerId="LiveId" clId="{E6ADAA1B-7F2D-41DE-8425-0B9ACD98BB9C}" dt="2022-09-15T06:19:39.219" v="1812" actId="478"/>
          <ac:picMkLst>
            <pc:docMk/>
            <pc:sldMk cId="4129418930" sldId="261"/>
            <ac:picMk id="2" creationId="{66BA2AD9-E944-196B-9659-FFD07D741B83}"/>
          </ac:picMkLst>
        </pc:picChg>
        <pc:picChg chg="add mod">
          <ac:chgData name="Shreetama Dasgupta" userId="bccd6d854cb9069b" providerId="LiveId" clId="{E6ADAA1B-7F2D-41DE-8425-0B9ACD98BB9C}" dt="2022-09-15T06:19:45.585" v="1813"/>
          <ac:picMkLst>
            <pc:docMk/>
            <pc:sldMk cId="4129418930" sldId="261"/>
            <ac:picMk id="3" creationId="{2A744475-16B8-53A8-3EEA-36FBD1FD83EB}"/>
          </ac:picMkLst>
        </pc:picChg>
      </pc:sldChg>
      <pc:sldChg chg="addSp delSp modSp new mod ord">
        <pc:chgData name="Shreetama Dasgupta" userId="bccd6d854cb9069b" providerId="LiveId" clId="{E6ADAA1B-7F2D-41DE-8425-0B9ACD98BB9C}" dt="2022-09-17T15:36:08.336" v="4968"/>
        <pc:sldMkLst>
          <pc:docMk/>
          <pc:sldMk cId="476129998" sldId="262"/>
        </pc:sldMkLst>
        <pc:spChg chg="del mod">
          <ac:chgData name="Shreetama Dasgupta" userId="bccd6d854cb9069b" providerId="LiveId" clId="{E6ADAA1B-7F2D-41DE-8425-0B9ACD98BB9C}" dt="2022-09-15T07:00:08.802" v="1865" actId="478"/>
          <ac:spMkLst>
            <pc:docMk/>
            <pc:sldMk cId="476129998" sldId="262"/>
            <ac:spMk id="2" creationId="{B40275FC-8E90-9BE8-824A-94E460AE4C8B}"/>
          </ac:spMkLst>
        </pc:spChg>
        <pc:spChg chg="del">
          <ac:chgData name="Shreetama Dasgupta" userId="bccd6d854cb9069b" providerId="LiveId" clId="{E6ADAA1B-7F2D-41DE-8425-0B9ACD98BB9C}" dt="2022-09-15T07:00:10.959" v="1866" actId="478"/>
          <ac:spMkLst>
            <pc:docMk/>
            <pc:sldMk cId="476129998" sldId="262"/>
            <ac:spMk id="3" creationId="{5C223837-F59A-E8A6-C910-D09ED0E4BDAE}"/>
          </ac:spMkLst>
        </pc:spChg>
        <pc:graphicFrameChg chg="add mod">
          <ac:chgData name="Shreetama Dasgupta" userId="bccd6d854cb9069b" providerId="LiveId" clId="{E6ADAA1B-7F2D-41DE-8425-0B9ACD98BB9C}" dt="2022-09-16T17:31:01.927" v="4812" actId="404"/>
          <ac:graphicFrameMkLst>
            <pc:docMk/>
            <pc:sldMk cId="476129998" sldId="262"/>
            <ac:graphicFrameMk id="4" creationId="{E501DE55-D840-4387-8684-FA417B62A12A}"/>
          </ac:graphicFrameMkLst>
        </pc:graphicFrameChg>
        <pc:picChg chg="add mod">
          <ac:chgData name="Shreetama Dasgupta" userId="bccd6d854cb9069b" providerId="LiveId" clId="{E6ADAA1B-7F2D-41DE-8425-0B9ACD98BB9C}" dt="2022-09-15T07:10:20.026" v="2064" actId="14100"/>
          <ac:picMkLst>
            <pc:docMk/>
            <pc:sldMk cId="476129998" sldId="262"/>
            <ac:picMk id="5" creationId="{B8456431-A13E-C404-3F76-F0DE10EE4F71}"/>
          </ac:picMkLst>
        </pc:picChg>
      </pc:sldChg>
      <pc:sldChg chg="addSp delSp modSp new mod ord setBg">
        <pc:chgData name="Shreetama Dasgupta" userId="bccd6d854cb9069b" providerId="LiveId" clId="{E6ADAA1B-7F2D-41DE-8425-0B9ACD98BB9C}" dt="2022-09-17T15:35:53.744" v="4966"/>
        <pc:sldMkLst>
          <pc:docMk/>
          <pc:sldMk cId="4210991704" sldId="263"/>
        </pc:sldMkLst>
        <pc:spChg chg="del mod">
          <ac:chgData name="Shreetama Dasgupta" userId="bccd6d854cb9069b" providerId="LiveId" clId="{E6ADAA1B-7F2D-41DE-8425-0B9ACD98BB9C}" dt="2022-09-15T07:23:02.645" v="2067" actId="478"/>
          <ac:spMkLst>
            <pc:docMk/>
            <pc:sldMk cId="4210991704" sldId="263"/>
            <ac:spMk id="2" creationId="{E0476594-CB63-98DA-0D41-739AEB994EFF}"/>
          </ac:spMkLst>
        </pc:spChg>
        <pc:spChg chg="del">
          <ac:chgData name="Shreetama Dasgupta" userId="bccd6d854cb9069b" providerId="LiveId" clId="{E6ADAA1B-7F2D-41DE-8425-0B9ACD98BB9C}" dt="2022-09-15T07:23:05.186" v="2068" actId="478"/>
          <ac:spMkLst>
            <pc:docMk/>
            <pc:sldMk cId="4210991704" sldId="263"/>
            <ac:spMk id="3" creationId="{D4CE73B2-ADB9-D333-3BE8-E70544F67A06}"/>
          </ac:spMkLst>
        </pc:spChg>
        <pc:spChg chg="add mod">
          <ac:chgData name="Shreetama Dasgupta" userId="bccd6d854cb9069b" providerId="LiveId" clId="{E6ADAA1B-7F2D-41DE-8425-0B9ACD98BB9C}" dt="2022-09-15T07:38:37.147" v="2279" actId="207"/>
          <ac:spMkLst>
            <pc:docMk/>
            <pc:sldMk cId="4210991704" sldId="263"/>
            <ac:spMk id="8" creationId="{5E371A06-7836-F418-9EA8-2584565AC943}"/>
          </ac:spMkLst>
        </pc:spChg>
        <pc:graphicFrameChg chg="add del mod">
          <ac:chgData name="Shreetama Dasgupta" userId="bccd6d854cb9069b" providerId="LiveId" clId="{E6ADAA1B-7F2D-41DE-8425-0B9ACD98BB9C}" dt="2022-09-15T07:26:20.786" v="2089" actId="478"/>
          <ac:graphicFrameMkLst>
            <pc:docMk/>
            <pc:sldMk cId="4210991704" sldId="263"/>
            <ac:graphicFrameMk id="4" creationId="{74CE4D77-89C5-1022-589B-BC29F282B491}"/>
          </ac:graphicFrameMkLst>
        </pc:graphicFrameChg>
        <pc:graphicFrameChg chg="add mod">
          <ac:chgData name="Shreetama Dasgupta" userId="bccd6d854cb9069b" providerId="LiveId" clId="{E6ADAA1B-7F2D-41DE-8425-0B9ACD98BB9C}" dt="2022-09-15T07:32:25.234" v="2153" actId="1076"/>
          <ac:graphicFrameMkLst>
            <pc:docMk/>
            <pc:sldMk cId="4210991704" sldId="263"/>
            <ac:graphicFrameMk id="5" creationId="{2B693952-7435-05AD-3721-5AB85EA79095}"/>
          </ac:graphicFrameMkLst>
        </pc:graphicFrameChg>
        <pc:graphicFrameChg chg="add mod">
          <ac:chgData name="Shreetama Dasgupta" userId="bccd6d854cb9069b" providerId="LiveId" clId="{E6ADAA1B-7F2D-41DE-8425-0B9ACD98BB9C}" dt="2022-09-15T07:36:34.780" v="2185"/>
          <ac:graphicFrameMkLst>
            <pc:docMk/>
            <pc:sldMk cId="4210991704" sldId="263"/>
            <ac:graphicFrameMk id="6" creationId="{2B693952-7435-05AD-3721-5AB85EA79095}"/>
          </ac:graphicFrameMkLst>
        </pc:graphicFrameChg>
        <pc:picChg chg="add mod">
          <ac:chgData name="Shreetama Dasgupta" userId="bccd6d854cb9069b" providerId="LiveId" clId="{E6ADAA1B-7F2D-41DE-8425-0B9ACD98BB9C}" dt="2022-09-15T07:38:28.860" v="2278" actId="1076"/>
          <ac:picMkLst>
            <pc:docMk/>
            <pc:sldMk cId="4210991704" sldId="263"/>
            <ac:picMk id="7" creationId="{CC1C4219-82F5-A0CA-659A-6EE112B503A5}"/>
          </ac:picMkLst>
        </pc:picChg>
      </pc:sldChg>
      <pc:sldChg chg="addSp delSp modSp new mod">
        <pc:chgData name="Shreetama Dasgupta" userId="bccd6d854cb9069b" providerId="LiveId" clId="{E6ADAA1B-7F2D-41DE-8425-0B9ACD98BB9C}" dt="2022-09-16T07:16:06.335" v="3657" actId="14100"/>
        <pc:sldMkLst>
          <pc:docMk/>
          <pc:sldMk cId="3371677263" sldId="264"/>
        </pc:sldMkLst>
        <pc:spChg chg="del">
          <ac:chgData name="Shreetama Dasgupta" userId="bccd6d854cb9069b" providerId="LiveId" clId="{E6ADAA1B-7F2D-41DE-8425-0B9ACD98BB9C}" dt="2022-09-15T07:43:12.834" v="2281" actId="478"/>
          <ac:spMkLst>
            <pc:docMk/>
            <pc:sldMk cId="3371677263" sldId="264"/>
            <ac:spMk id="2" creationId="{097742AE-837E-9EFE-06E4-9973C7AC9F72}"/>
          </ac:spMkLst>
        </pc:spChg>
        <pc:spChg chg="del">
          <ac:chgData name="Shreetama Dasgupta" userId="bccd6d854cb9069b" providerId="LiveId" clId="{E6ADAA1B-7F2D-41DE-8425-0B9ACD98BB9C}" dt="2022-09-15T07:43:18.254" v="2282" actId="478"/>
          <ac:spMkLst>
            <pc:docMk/>
            <pc:sldMk cId="3371677263" sldId="264"/>
            <ac:spMk id="3" creationId="{3F6277DA-9616-20AB-6F47-2CA93F9FABE8}"/>
          </ac:spMkLst>
        </pc:spChg>
        <pc:graphicFrameChg chg="add mod">
          <ac:chgData name="Shreetama Dasgupta" userId="bccd6d854cb9069b" providerId="LiveId" clId="{E6ADAA1B-7F2D-41DE-8425-0B9ACD98BB9C}" dt="2022-09-15T08:04:07.059" v="2401" actId="403"/>
          <ac:graphicFrameMkLst>
            <pc:docMk/>
            <pc:sldMk cId="3371677263" sldId="264"/>
            <ac:graphicFrameMk id="4" creationId="{75E08501-5939-494C-EF3F-D3EF02C56616}"/>
          </ac:graphicFrameMkLst>
        </pc:graphicFrameChg>
        <pc:picChg chg="add mod">
          <ac:chgData name="Shreetama Dasgupta" userId="bccd6d854cb9069b" providerId="LiveId" clId="{E6ADAA1B-7F2D-41DE-8425-0B9ACD98BB9C}" dt="2022-09-16T07:16:06.335" v="3657" actId="14100"/>
          <ac:picMkLst>
            <pc:docMk/>
            <pc:sldMk cId="3371677263" sldId="264"/>
            <ac:picMk id="5" creationId="{FF4B3893-FF27-0006-4E12-AAC74F2BD363}"/>
          </ac:picMkLst>
        </pc:picChg>
      </pc:sldChg>
      <pc:sldChg chg="addSp delSp modSp new mod">
        <pc:chgData name="Shreetama Dasgupta" userId="bccd6d854cb9069b" providerId="LiveId" clId="{E6ADAA1B-7F2D-41DE-8425-0B9ACD98BB9C}" dt="2022-09-17T14:57:28.399" v="4934" actId="20577"/>
        <pc:sldMkLst>
          <pc:docMk/>
          <pc:sldMk cId="2935566660" sldId="265"/>
        </pc:sldMkLst>
        <pc:spChg chg="mod">
          <ac:chgData name="Shreetama Dasgupta" userId="bccd6d854cb9069b" providerId="LiveId" clId="{E6ADAA1B-7F2D-41DE-8425-0B9ACD98BB9C}" dt="2022-09-15T17:27:05.420" v="3656" actId="207"/>
          <ac:spMkLst>
            <pc:docMk/>
            <pc:sldMk cId="2935566660" sldId="265"/>
            <ac:spMk id="2" creationId="{FA1424CC-261B-09B1-0B80-3BA391EB2D97}"/>
          </ac:spMkLst>
        </pc:spChg>
        <pc:spChg chg="del">
          <ac:chgData name="Shreetama Dasgupta" userId="bccd6d854cb9069b" providerId="LiveId" clId="{E6ADAA1B-7F2D-41DE-8425-0B9ACD98BB9C}" dt="2022-09-15T16:32:26.227" v="2683" actId="478"/>
          <ac:spMkLst>
            <pc:docMk/>
            <pc:sldMk cId="2935566660" sldId="265"/>
            <ac:spMk id="3" creationId="{CAC4713A-30F3-299C-7DA1-8A7FC9331831}"/>
          </ac:spMkLst>
        </pc:spChg>
        <pc:spChg chg="add mod">
          <ac:chgData name="Shreetama Dasgupta" userId="bccd6d854cb9069b" providerId="LiveId" clId="{E6ADAA1B-7F2D-41DE-8425-0B9ACD98BB9C}" dt="2022-09-17T14:57:28.399" v="4934" actId="20577"/>
          <ac:spMkLst>
            <pc:docMk/>
            <pc:sldMk cId="2935566660" sldId="265"/>
            <ac:spMk id="4" creationId="{3B4CA58C-8E0D-028D-321D-0AA34CDAA1F4}"/>
          </ac:spMkLst>
        </pc:spChg>
        <pc:spChg chg="add del mod">
          <ac:chgData name="Shreetama Dasgupta" userId="bccd6d854cb9069b" providerId="LiveId" clId="{E6ADAA1B-7F2D-41DE-8425-0B9ACD98BB9C}" dt="2022-09-15T16:41:50.542" v="3188" actId="478"/>
          <ac:spMkLst>
            <pc:docMk/>
            <pc:sldMk cId="2935566660" sldId="265"/>
            <ac:spMk id="5" creationId="{50C1FE81-564D-A0D4-B862-F7EEF6632471}"/>
          </ac:spMkLst>
        </pc:spChg>
        <pc:spChg chg="add del mod">
          <ac:chgData name="Shreetama Dasgupta" userId="bccd6d854cb9069b" providerId="LiveId" clId="{E6ADAA1B-7F2D-41DE-8425-0B9ACD98BB9C}" dt="2022-09-15T16:47:34.685" v="3416" actId="478"/>
          <ac:spMkLst>
            <pc:docMk/>
            <pc:sldMk cId="2935566660" sldId="265"/>
            <ac:spMk id="6" creationId="{D4770167-EA53-7967-B183-31B2E0656832}"/>
          </ac:spMkLst>
        </pc:spChg>
        <pc:spChg chg="add del mod">
          <ac:chgData name="Shreetama Dasgupta" userId="bccd6d854cb9069b" providerId="LiveId" clId="{E6ADAA1B-7F2D-41DE-8425-0B9ACD98BB9C}" dt="2022-09-15T16:39:12.893" v="2985"/>
          <ac:spMkLst>
            <pc:docMk/>
            <pc:sldMk cId="2935566660" sldId="265"/>
            <ac:spMk id="7" creationId="{21495AA5-3C8B-AABC-2A21-893A42322D9F}"/>
          </ac:spMkLst>
        </pc:spChg>
        <pc:spChg chg="add del mod">
          <ac:chgData name="Shreetama Dasgupta" userId="bccd6d854cb9069b" providerId="LiveId" clId="{E6ADAA1B-7F2D-41DE-8425-0B9ACD98BB9C}" dt="2022-09-15T16:48:14.239" v="3448" actId="478"/>
          <ac:spMkLst>
            <pc:docMk/>
            <pc:sldMk cId="2935566660" sldId="265"/>
            <ac:spMk id="8" creationId="{C3D0D648-A7C8-DB04-4C39-B6E553F9309C}"/>
          </ac:spMkLst>
        </pc:spChg>
        <pc:spChg chg="add del mod">
          <ac:chgData name="Shreetama Dasgupta" userId="bccd6d854cb9069b" providerId="LiveId" clId="{E6ADAA1B-7F2D-41DE-8425-0B9ACD98BB9C}" dt="2022-09-15T16:49:04.275" v="3463" actId="478"/>
          <ac:spMkLst>
            <pc:docMk/>
            <pc:sldMk cId="2935566660" sldId="265"/>
            <ac:spMk id="9" creationId="{69C7FC57-16DE-BCFF-298D-8AD55CB64FB3}"/>
          </ac:spMkLst>
        </pc:spChg>
        <pc:spChg chg="add del mod">
          <ac:chgData name="Shreetama Dasgupta" userId="bccd6d854cb9069b" providerId="LiveId" clId="{E6ADAA1B-7F2D-41DE-8425-0B9ACD98BB9C}" dt="2022-09-15T16:45:48.082" v="3357" actId="478"/>
          <ac:spMkLst>
            <pc:docMk/>
            <pc:sldMk cId="2935566660" sldId="265"/>
            <ac:spMk id="10" creationId="{02ED9AAD-3AF1-02B1-6A32-A76C13BD22A2}"/>
          </ac:spMkLst>
        </pc:spChg>
        <pc:spChg chg="add del mod">
          <ac:chgData name="Shreetama Dasgupta" userId="bccd6d854cb9069b" providerId="LiveId" clId="{E6ADAA1B-7F2D-41DE-8425-0B9ACD98BB9C}" dt="2022-09-15T16:47:17.294" v="3411"/>
          <ac:spMkLst>
            <pc:docMk/>
            <pc:sldMk cId="2935566660" sldId="265"/>
            <ac:spMk id="11" creationId="{2B842236-2A66-DEE9-B5EE-04F117CCE025}"/>
          </ac:spMkLst>
        </pc:spChg>
        <pc:spChg chg="add del mod">
          <ac:chgData name="Shreetama Dasgupta" userId="bccd6d854cb9069b" providerId="LiveId" clId="{E6ADAA1B-7F2D-41DE-8425-0B9ACD98BB9C}" dt="2022-09-15T16:47:15.518" v="3409"/>
          <ac:spMkLst>
            <pc:docMk/>
            <pc:sldMk cId="2935566660" sldId="265"/>
            <ac:spMk id="12" creationId="{E7304C56-F8C8-A011-7B85-50E577A91765}"/>
          </ac:spMkLst>
        </pc:spChg>
        <pc:spChg chg="add mod">
          <ac:chgData name="Shreetama Dasgupta" userId="bccd6d854cb9069b" providerId="LiveId" clId="{E6ADAA1B-7F2D-41DE-8425-0B9ACD98BB9C}" dt="2022-09-16T10:51:26.132" v="4726" actId="20577"/>
          <ac:spMkLst>
            <pc:docMk/>
            <pc:sldMk cId="2935566660" sldId="265"/>
            <ac:spMk id="13" creationId="{8F456C28-C1A2-A061-E188-00B6F8AC78BA}"/>
          </ac:spMkLst>
        </pc:spChg>
        <pc:spChg chg="add mod">
          <ac:chgData name="Shreetama Dasgupta" userId="bccd6d854cb9069b" providerId="LiveId" clId="{E6ADAA1B-7F2D-41DE-8425-0B9ACD98BB9C}" dt="2022-09-16T10:51:51.507" v="4729" actId="14100"/>
          <ac:spMkLst>
            <pc:docMk/>
            <pc:sldMk cId="2935566660" sldId="265"/>
            <ac:spMk id="14" creationId="{416D6A24-8A57-9FA2-8CB8-0B20CB97CC01}"/>
          </ac:spMkLst>
        </pc:spChg>
        <pc:spChg chg="add mod">
          <ac:chgData name="Shreetama Dasgupta" userId="bccd6d854cb9069b" providerId="LiveId" clId="{E6ADAA1B-7F2D-41DE-8425-0B9ACD98BB9C}" dt="2022-09-17T14:51:53.633" v="4930" actId="20577"/>
          <ac:spMkLst>
            <pc:docMk/>
            <pc:sldMk cId="2935566660" sldId="265"/>
            <ac:spMk id="15" creationId="{4C3A4A18-A4BD-EDFD-7FD2-C4C122746F91}"/>
          </ac:spMkLst>
        </pc:spChg>
        <pc:spChg chg="add mod">
          <ac:chgData name="Shreetama Dasgupta" userId="bccd6d854cb9069b" providerId="LiveId" clId="{E6ADAA1B-7F2D-41DE-8425-0B9ACD98BB9C}" dt="2022-09-15T17:24:43.235" v="3634" actId="208"/>
          <ac:spMkLst>
            <pc:docMk/>
            <pc:sldMk cId="2935566660" sldId="265"/>
            <ac:spMk id="17" creationId="{0ED405A7-11BC-389B-2490-E33CB849164D}"/>
          </ac:spMkLst>
        </pc:spChg>
        <pc:spChg chg="add del mod">
          <ac:chgData name="Shreetama Dasgupta" userId="bccd6d854cb9069b" providerId="LiveId" clId="{E6ADAA1B-7F2D-41DE-8425-0B9ACD98BB9C}" dt="2022-09-15T17:22:04.467" v="3607" actId="478"/>
          <ac:spMkLst>
            <pc:docMk/>
            <pc:sldMk cId="2935566660" sldId="265"/>
            <ac:spMk id="18" creationId="{7E1369CC-87B1-AB04-DCF5-33F52ED061E0}"/>
          </ac:spMkLst>
        </pc:spChg>
        <pc:spChg chg="add del mod">
          <ac:chgData name="Shreetama Dasgupta" userId="bccd6d854cb9069b" providerId="LiveId" clId="{E6ADAA1B-7F2D-41DE-8425-0B9ACD98BB9C}" dt="2022-09-15T17:22:54.699" v="3613" actId="478"/>
          <ac:spMkLst>
            <pc:docMk/>
            <pc:sldMk cId="2935566660" sldId="265"/>
            <ac:spMk id="19" creationId="{90C0172E-0364-EBA0-2217-2B56B6A49ABF}"/>
          </ac:spMkLst>
        </pc:spChg>
        <pc:spChg chg="add del">
          <ac:chgData name="Shreetama Dasgupta" userId="bccd6d854cb9069b" providerId="LiveId" clId="{E6ADAA1B-7F2D-41DE-8425-0B9ACD98BB9C}" dt="2022-09-15T17:23:10.356" v="3615" actId="478"/>
          <ac:spMkLst>
            <pc:docMk/>
            <pc:sldMk cId="2935566660" sldId="265"/>
            <ac:spMk id="20" creationId="{1B4A9964-E254-569C-7765-0B4DB1D4807C}"/>
          </ac:spMkLst>
        </pc:spChg>
        <pc:spChg chg="add mod">
          <ac:chgData name="Shreetama Dasgupta" userId="bccd6d854cb9069b" providerId="LiveId" clId="{E6ADAA1B-7F2D-41DE-8425-0B9ACD98BB9C}" dt="2022-09-16T10:52:03.717" v="4732" actId="1076"/>
          <ac:spMkLst>
            <pc:docMk/>
            <pc:sldMk cId="2935566660" sldId="265"/>
            <ac:spMk id="21" creationId="{DA4D16F9-33AD-58BD-9F27-2EC638A5BF8E}"/>
          </ac:spMkLst>
        </pc:spChg>
        <pc:spChg chg="add mod">
          <ac:chgData name="Shreetama Dasgupta" userId="bccd6d854cb9069b" providerId="LiveId" clId="{E6ADAA1B-7F2D-41DE-8425-0B9ACD98BB9C}" dt="2022-09-16T10:52:18.027" v="4734" actId="1076"/>
          <ac:spMkLst>
            <pc:docMk/>
            <pc:sldMk cId="2935566660" sldId="265"/>
            <ac:spMk id="22" creationId="{22926CF0-89CF-16C9-271D-C26E5FCD01BF}"/>
          </ac:spMkLst>
        </pc:spChg>
        <pc:picChg chg="add mod">
          <ac:chgData name="Shreetama Dasgupta" userId="bccd6d854cb9069b" providerId="LiveId" clId="{E6ADAA1B-7F2D-41DE-8425-0B9ACD98BB9C}" dt="2022-09-16T08:59:53.043" v="3867" actId="1076"/>
          <ac:picMkLst>
            <pc:docMk/>
            <pc:sldMk cId="2935566660" sldId="265"/>
            <ac:picMk id="16" creationId="{78A8A7CB-0211-95D1-116A-1379ADD293CF}"/>
          </ac:picMkLst>
        </pc:picChg>
      </pc:sldChg>
      <pc:sldChg chg="addSp delSp modSp new mod ord">
        <pc:chgData name="Shreetama Dasgupta" userId="bccd6d854cb9069b" providerId="LiveId" clId="{E6ADAA1B-7F2D-41DE-8425-0B9ACD98BB9C}" dt="2022-09-16T10:12:41.918" v="3877" actId="1076"/>
        <pc:sldMkLst>
          <pc:docMk/>
          <pc:sldMk cId="2993916273" sldId="266"/>
        </pc:sldMkLst>
        <pc:spChg chg="del mod">
          <ac:chgData name="Shreetama Dasgupta" userId="bccd6d854cb9069b" providerId="LiveId" clId="{E6ADAA1B-7F2D-41DE-8425-0B9ACD98BB9C}" dt="2022-09-16T07:22:55.705" v="3666" actId="478"/>
          <ac:spMkLst>
            <pc:docMk/>
            <pc:sldMk cId="2993916273" sldId="266"/>
            <ac:spMk id="2" creationId="{FD0BDE9A-0D82-D709-0FE9-5CD32BADF793}"/>
          </ac:spMkLst>
        </pc:spChg>
        <pc:spChg chg="del">
          <ac:chgData name="Shreetama Dasgupta" userId="bccd6d854cb9069b" providerId="LiveId" clId="{E6ADAA1B-7F2D-41DE-8425-0B9ACD98BB9C}" dt="2022-09-16T07:22:57.534" v="3667" actId="478"/>
          <ac:spMkLst>
            <pc:docMk/>
            <pc:sldMk cId="2993916273" sldId="266"/>
            <ac:spMk id="3" creationId="{636BD2ED-54AF-BEA2-C7D9-2393764E9971}"/>
          </ac:spMkLst>
        </pc:spChg>
        <pc:spChg chg="add mod">
          <ac:chgData name="Shreetama Dasgupta" userId="bccd6d854cb9069b" providerId="LiveId" clId="{E6ADAA1B-7F2D-41DE-8425-0B9ACD98BB9C}" dt="2022-09-16T10:11:55.491" v="3876" actId="20577"/>
          <ac:spMkLst>
            <pc:docMk/>
            <pc:sldMk cId="2993916273" sldId="266"/>
            <ac:spMk id="6" creationId="{30F2DC57-45DF-DEEF-611A-3B004C889592}"/>
          </ac:spMkLst>
        </pc:spChg>
        <pc:graphicFrameChg chg="add mod">
          <ac:chgData name="Shreetama Dasgupta" userId="bccd6d854cb9069b" providerId="LiveId" clId="{E6ADAA1B-7F2D-41DE-8425-0B9ACD98BB9C}" dt="2022-09-16T08:27:10.183" v="3862"/>
          <ac:graphicFrameMkLst>
            <pc:docMk/>
            <pc:sldMk cId="2993916273" sldId="266"/>
            <ac:graphicFrameMk id="4" creationId="{447087A8-65C5-40A7-BCF8-1C5682BF5950}"/>
          </ac:graphicFrameMkLst>
        </pc:graphicFrameChg>
        <pc:picChg chg="add mod">
          <ac:chgData name="Shreetama Dasgupta" userId="bccd6d854cb9069b" providerId="LiveId" clId="{E6ADAA1B-7F2D-41DE-8425-0B9ACD98BB9C}" dt="2022-09-16T10:12:41.918" v="3877" actId="1076"/>
          <ac:picMkLst>
            <pc:docMk/>
            <pc:sldMk cId="2993916273" sldId="266"/>
            <ac:picMk id="5" creationId="{7AF30948-480A-2192-C5D9-F8285D99273E}"/>
          </ac:picMkLst>
        </pc:picChg>
      </pc:sldChg>
      <pc:sldChg chg="addSp modSp new mod ord">
        <pc:chgData name="Shreetama Dasgupta" userId="bccd6d854cb9069b" providerId="LiveId" clId="{E6ADAA1B-7F2D-41DE-8425-0B9ACD98BB9C}" dt="2022-09-17T07:01:31.907" v="4857" actId="20577"/>
        <pc:sldMkLst>
          <pc:docMk/>
          <pc:sldMk cId="938600818" sldId="267"/>
        </pc:sldMkLst>
        <pc:spChg chg="mod">
          <ac:chgData name="Shreetama Dasgupta" userId="bccd6d854cb9069b" providerId="LiveId" clId="{E6ADAA1B-7F2D-41DE-8425-0B9ACD98BB9C}" dt="2022-09-16T10:47:27.477" v="4604" actId="207"/>
          <ac:spMkLst>
            <pc:docMk/>
            <pc:sldMk cId="938600818" sldId="267"/>
            <ac:spMk id="2" creationId="{11417E0E-AC78-6D98-079D-A52A3B3C9B93}"/>
          </ac:spMkLst>
        </pc:spChg>
        <pc:spChg chg="mod">
          <ac:chgData name="Shreetama Dasgupta" userId="bccd6d854cb9069b" providerId="LiveId" clId="{E6ADAA1B-7F2D-41DE-8425-0B9ACD98BB9C}" dt="2022-09-17T07:01:31.907" v="4857" actId="20577"/>
          <ac:spMkLst>
            <pc:docMk/>
            <pc:sldMk cId="938600818" sldId="267"/>
            <ac:spMk id="3" creationId="{C4917A61-1AEC-A10C-4AE9-1D6826C75719}"/>
          </ac:spMkLst>
        </pc:spChg>
        <pc:picChg chg="add mod">
          <ac:chgData name="Shreetama Dasgupta" userId="bccd6d854cb9069b" providerId="LiveId" clId="{E6ADAA1B-7F2D-41DE-8425-0B9ACD98BB9C}" dt="2022-09-16T10:47:53.080" v="4610" actId="171"/>
          <ac:picMkLst>
            <pc:docMk/>
            <pc:sldMk cId="938600818" sldId="267"/>
            <ac:picMk id="4" creationId="{A45AC2BA-22FA-0BD1-2075-BF64A79786C9}"/>
          </ac:picMkLst>
        </pc:picChg>
      </pc:sldChg>
      <pc:sldChg chg="addSp delSp modSp new del mod ord">
        <pc:chgData name="Shreetama Dasgupta" userId="bccd6d854cb9069b" providerId="LiveId" clId="{E6ADAA1B-7F2D-41DE-8425-0B9ACD98BB9C}" dt="2022-09-17T17:57:50.848" v="5020" actId="47"/>
        <pc:sldMkLst>
          <pc:docMk/>
          <pc:sldMk cId="278850096" sldId="268"/>
        </pc:sldMkLst>
        <pc:spChg chg="add del mod">
          <ac:chgData name="Shreetama Dasgupta" userId="bccd6d854cb9069b" providerId="LiveId" clId="{E6ADAA1B-7F2D-41DE-8425-0B9ACD98BB9C}" dt="2022-09-17T17:56:51.658" v="5007" actId="21"/>
          <ac:spMkLst>
            <pc:docMk/>
            <pc:sldMk cId="278850096" sldId="268"/>
            <ac:spMk id="2" creationId="{B967AD1B-B4C5-38FC-39EC-D9C8DC4614C3}"/>
          </ac:spMkLst>
        </pc:spChg>
        <pc:spChg chg="del mod">
          <ac:chgData name="Shreetama Dasgupta" userId="bccd6d854cb9069b" providerId="LiveId" clId="{E6ADAA1B-7F2D-41DE-8425-0B9ACD98BB9C}" dt="2022-09-17T17:55:37.315" v="4996" actId="478"/>
          <ac:spMkLst>
            <pc:docMk/>
            <pc:sldMk cId="278850096" sldId="268"/>
            <ac:spMk id="3" creationId="{2F9D9B9C-FACB-DB9B-8337-F4A2E434BADD}"/>
          </ac:spMkLst>
        </pc:spChg>
        <pc:spChg chg="add del mod">
          <ac:chgData name="Shreetama Dasgupta" userId="bccd6d854cb9069b" providerId="LiveId" clId="{E6ADAA1B-7F2D-41DE-8425-0B9ACD98BB9C}" dt="2022-09-17T17:56:58.825" v="5009"/>
          <ac:spMkLst>
            <pc:docMk/>
            <pc:sldMk cId="278850096" sldId="268"/>
            <ac:spMk id="4" creationId="{2C45C25A-F008-0669-CD89-640763908AD7}"/>
          </ac:spMkLst>
        </pc:spChg>
        <pc:spChg chg="add del mod">
          <ac:chgData name="Shreetama Dasgupta" userId="bccd6d854cb9069b" providerId="LiveId" clId="{E6ADAA1B-7F2D-41DE-8425-0B9ACD98BB9C}" dt="2022-09-17T17:57:28.334" v="5014" actId="478"/>
          <ac:spMkLst>
            <pc:docMk/>
            <pc:sldMk cId="278850096" sldId="268"/>
            <ac:spMk id="6" creationId="{A60C853B-5E30-F4BE-3452-317F71BF7EED}"/>
          </ac:spMkLst>
        </pc:spChg>
        <pc:spChg chg="add del mod">
          <ac:chgData name="Shreetama Dasgupta" userId="bccd6d854cb9069b" providerId="LiveId" clId="{E6ADAA1B-7F2D-41DE-8425-0B9ACD98BB9C}" dt="2022-09-17T17:57:32.417" v="5016"/>
          <ac:spMkLst>
            <pc:docMk/>
            <pc:sldMk cId="278850096" sldId="268"/>
            <ac:spMk id="8" creationId="{7C9F3B59-3E02-6A4E-34B7-0A56C6A4ED16}"/>
          </ac:spMkLst>
        </pc:spChg>
        <pc:spChg chg="add del mod">
          <ac:chgData name="Shreetama Dasgupta" userId="bccd6d854cb9069b" providerId="LiveId" clId="{E6ADAA1B-7F2D-41DE-8425-0B9ACD98BB9C}" dt="2022-09-17T17:57:48.404" v="5019" actId="478"/>
          <ac:spMkLst>
            <pc:docMk/>
            <pc:sldMk cId="278850096" sldId="268"/>
            <ac:spMk id="10" creationId="{1C23570E-7BD6-DA10-88FC-F8154D765DA8}"/>
          </ac:spMkLst>
        </pc:spChg>
        <pc:picChg chg="add del mod">
          <ac:chgData name="Shreetama Dasgupta" userId="bccd6d854cb9069b" providerId="LiveId" clId="{E6ADAA1B-7F2D-41DE-8425-0B9ACD98BB9C}" dt="2022-09-17T17:56:58.825" v="5009"/>
          <ac:picMkLst>
            <pc:docMk/>
            <pc:sldMk cId="278850096" sldId="268"/>
            <ac:picMk id="5" creationId="{99844879-C429-40E7-C2CB-A5B6DFE20288}"/>
          </ac:picMkLst>
        </pc:picChg>
        <pc:picChg chg="add del mod">
          <ac:chgData name="Shreetama Dasgupta" userId="bccd6d854cb9069b" providerId="LiveId" clId="{E6ADAA1B-7F2D-41DE-8425-0B9ACD98BB9C}" dt="2022-09-17T17:57:26.147" v="5012" actId="478"/>
          <ac:picMkLst>
            <pc:docMk/>
            <pc:sldMk cId="278850096" sldId="268"/>
            <ac:picMk id="7" creationId="{A82D1F96-DC42-9E60-F7EE-679A46270CEE}"/>
          </ac:picMkLst>
        </pc:picChg>
        <pc:picChg chg="add del mod">
          <ac:chgData name="Shreetama Dasgupta" userId="bccd6d854cb9069b" providerId="LiveId" clId="{E6ADAA1B-7F2D-41DE-8425-0B9ACD98BB9C}" dt="2022-09-17T17:57:32.417" v="5016"/>
          <ac:picMkLst>
            <pc:docMk/>
            <pc:sldMk cId="278850096" sldId="268"/>
            <ac:picMk id="9" creationId="{3EB11915-48ED-5075-7655-39A5F2D49555}"/>
          </ac:picMkLst>
        </pc:picChg>
        <pc:picChg chg="add del mod">
          <ac:chgData name="Shreetama Dasgupta" userId="bccd6d854cb9069b" providerId="LiveId" clId="{E6ADAA1B-7F2D-41DE-8425-0B9ACD98BB9C}" dt="2022-09-17T17:57:48.404" v="5019" actId="478"/>
          <ac:picMkLst>
            <pc:docMk/>
            <pc:sldMk cId="278850096" sldId="268"/>
            <ac:picMk id="11" creationId="{86D6317F-14C1-EA9F-BD6C-1160A803116B}"/>
          </ac:picMkLst>
        </pc:picChg>
        <pc:picChg chg="add del mod">
          <ac:chgData name="Shreetama Dasgupta" userId="bccd6d854cb9069b" providerId="LiveId" clId="{E6ADAA1B-7F2D-41DE-8425-0B9ACD98BB9C}" dt="2022-09-17T17:56:51.658" v="5007" actId="21"/>
          <ac:picMkLst>
            <pc:docMk/>
            <pc:sldMk cId="278850096" sldId="268"/>
            <ac:picMk id="1026" creationId="{D9CA35BF-9BFB-7E81-3367-B6F9D6FDC87F}"/>
          </ac:picMkLst>
        </pc:picChg>
      </pc:sldChg>
      <pc:sldChg chg="new del">
        <pc:chgData name="Shreetama Dasgupta" userId="bccd6d854cb9069b" providerId="LiveId" clId="{E6ADAA1B-7F2D-41DE-8425-0B9ACD98BB9C}" dt="2022-09-16T13:12:29.650" v="4793" actId="47"/>
        <pc:sldMkLst>
          <pc:docMk/>
          <pc:sldMk cId="2003062643" sldId="268"/>
        </pc:sldMkLst>
      </pc:sldChg>
      <pc:sldChg chg="addSp delSp modSp new mod">
        <pc:chgData name="Shreetama Dasgupta" userId="bccd6d854cb9069b" providerId="LiveId" clId="{E6ADAA1B-7F2D-41DE-8425-0B9ACD98BB9C}" dt="2022-09-17T17:59:06.513" v="5035" actId="1440"/>
        <pc:sldMkLst>
          <pc:docMk/>
          <pc:sldMk cId="3423781705" sldId="268"/>
        </pc:sldMkLst>
        <pc:spChg chg="del mod">
          <ac:chgData name="Shreetama Dasgupta" userId="bccd6d854cb9069b" providerId="LiveId" clId="{E6ADAA1B-7F2D-41DE-8425-0B9ACD98BB9C}" dt="2022-09-17T17:57:55.379" v="5023" actId="478"/>
          <ac:spMkLst>
            <pc:docMk/>
            <pc:sldMk cId="3423781705" sldId="268"/>
            <ac:spMk id="2" creationId="{C833EEE5-1336-98D7-5DA7-BD5B02520A75}"/>
          </ac:spMkLst>
        </pc:spChg>
        <pc:spChg chg="del">
          <ac:chgData name="Shreetama Dasgupta" userId="bccd6d854cb9069b" providerId="LiveId" clId="{E6ADAA1B-7F2D-41DE-8425-0B9ACD98BB9C}" dt="2022-09-17T17:57:57.851" v="5024" actId="478"/>
          <ac:spMkLst>
            <pc:docMk/>
            <pc:sldMk cId="3423781705" sldId="268"/>
            <ac:spMk id="3" creationId="{A864E624-9FFD-AA50-FD0F-90D3293FE95B}"/>
          </ac:spMkLst>
        </pc:spChg>
        <pc:spChg chg="add del mod">
          <ac:chgData name="Shreetama Dasgupta" userId="bccd6d854cb9069b" providerId="LiveId" clId="{E6ADAA1B-7F2D-41DE-8425-0B9ACD98BB9C}" dt="2022-09-17T17:58:13.677" v="5028" actId="478"/>
          <ac:spMkLst>
            <pc:docMk/>
            <pc:sldMk cId="3423781705" sldId="268"/>
            <ac:spMk id="4" creationId="{CA450D60-CB0F-7A8C-4EF7-4F2D8BF83217}"/>
          </ac:spMkLst>
        </pc:spChg>
        <pc:picChg chg="add del mod">
          <ac:chgData name="Shreetama Dasgupta" userId="bccd6d854cb9069b" providerId="LiveId" clId="{E6ADAA1B-7F2D-41DE-8425-0B9ACD98BB9C}" dt="2022-09-17T17:58:13.677" v="5028" actId="478"/>
          <ac:picMkLst>
            <pc:docMk/>
            <pc:sldMk cId="3423781705" sldId="268"/>
            <ac:picMk id="5" creationId="{297595EC-B0C7-5957-94F0-E1016FFAAE1D}"/>
          </ac:picMkLst>
        </pc:picChg>
        <pc:picChg chg="add mod">
          <ac:chgData name="Shreetama Dasgupta" userId="bccd6d854cb9069b" providerId="LiveId" clId="{E6ADAA1B-7F2D-41DE-8425-0B9ACD98BB9C}" dt="2022-09-17T17:59:06.513" v="5035" actId="1440"/>
          <ac:picMkLst>
            <pc:docMk/>
            <pc:sldMk cId="3423781705" sldId="268"/>
            <ac:picMk id="2050" creationId="{3D353183-9C4D-401D-75F7-4EFF3D57E7FC}"/>
          </ac:picMkLst>
        </pc:picChg>
      </pc:sldChg>
      <pc:sldChg chg="modSp new del mod">
        <pc:chgData name="Shreetama Dasgupta" userId="bccd6d854cb9069b" providerId="LiveId" clId="{E6ADAA1B-7F2D-41DE-8425-0B9ACD98BB9C}" dt="2022-09-16T11:45:11.247" v="4781" actId="47"/>
        <pc:sldMkLst>
          <pc:docMk/>
          <pc:sldMk cId="4251044880" sldId="268"/>
        </pc:sldMkLst>
        <pc:spChg chg="mod">
          <ac:chgData name="Shreetama Dasgupta" userId="bccd6d854cb9069b" providerId="LiveId" clId="{E6ADAA1B-7F2D-41DE-8425-0B9ACD98BB9C}" dt="2022-09-16T11:45:09.198" v="4780" actId="6549"/>
          <ac:spMkLst>
            <pc:docMk/>
            <pc:sldMk cId="4251044880" sldId="268"/>
            <ac:spMk id="2" creationId="{73D60495-0514-0CCD-7F14-533681C4D3A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bccd6d854cb9069b/Documents/ExcelIVy/Research%20Project/Research%20Projec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Project.xlsx]Pivot tables!PivotTable1</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3.2018293286305941E-2"/>
          <c:w val="0.96795672391563792"/>
          <c:h val="0.4793886964079635"/>
        </c:manualLayout>
      </c:layout>
      <c:barChart>
        <c:barDir val="col"/>
        <c:grouping val="clustered"/>
        <c:varyColors val="0"/>
        <c:ser>
          <c:idx val="0"/>
          <c:order val="0"/>
          <c:tx>
            <c:strRef>
              <c:f>'Pivot tables'!$B$3</c:f>
              <c:strCache>
                <c:ptCount val="1"/>
                <c:pt idx="0">
                  <c:v>Total</c:v>
                </c:pt>
              </c:strCache>
            </c:strRef>
          </c:tx>
          <c:spPr>
            <a:solidFill>
              <a:srgbClr val="FF3300"/>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tables'!$A$4:$A$15</c:f>
              <c:strCache>
                <c:ptCount val="12"/>
                <c:pt idx="0">
                  <c:v>Asia Kitchen By Mainland China</c:v>
                </c:pt>
                <c:pt idx="1">
                  <c:v>Balaram Mullick &amp; Radharaman Mullick Sweets</c:v>
                </c:pt>
                <c:pt idx="2">
                  <c:v>Barbeque Nation</c:v>
                </c:pt>
                <c:pt idx="3">
                  <c:v>Chittoda's Suruchee Restaurant</c:v>
                </c:pt>
                <c:pt idx="4">
                  <c:v>Friends Of Pho - Asian Fine Dining Club</c:v>
                </c:pt>
                <c:pt idx="5">
                  <c:v>India Restaurant</c:v>
                </c:pt>
                <c:pt idx="6">
                  <c:v>Momo I Am</c:v>
                </c:pt>
                <c:pt idx="7">
                  <c:v>My Big Fat Belly</c:v>
                </c:pt>
                <c:pt idx="8">
                  <c:v>Natural Ice Cream</c:v>
                </c:pt>
                <c:pt idx="9">
                  <c:v>Oh! Calcutta</c:v>
                </c:pt>
                <c:pt idx="10">
                  <c:v>Pa Pa Ya</c:v>
                </c:pt>
                <c:pt idx="11">
                  <c:v>The Fatty Bao</c:v>
                </c:pt>
              </c:strCache>
            </c:strRef>
          </c:cat>
          <c:val>
            <c:numRef>
              <c:f>'Pivot tables'!$B$4:$B$15</c:f>
              <c:numCache>
                <c:formatCode>General</c:formatCode>
                <c:ptCount val="12"/>
                <c:pt idx="0">
                  <c:v>4.8</c:v>
                </c:pt>
                <c:pt idx="1">
                  <c:v>4.7</c:v>
                </c:pt>
                <c:pt idx="2">
                  <c:v>4.9000000000000004</c:v>
                </c:pt>
                <c:pt idx="3">
                  <c:v>4.7</c:v>
                </c:pt>
                <c:pt idx="4">
                  <c:v>4.7</c:v>
                </c:pt>
                <c:pt idx="5">
                  <c:v>4.7</c:v>
                </c:pt>
                <c:pt idx="6">
                  <c:v>4.7</c:v>
                </c:pt>
                <c:pt idx="7">
                  <c:v>4.7</c:v>
                </c:pt>
                <c:pt idx="8">
                  <c:v>4.9000000000000004</c:v>
                </c:pt>
                <c:pt idx="9">
                  <c:v>4.7</c:v>
                </c:pt>
                <c:pt idx="10">
                  <c:v>4.8</c:v>
                </c:pt>
                <c:pt idx="11">
                  <c:v>4.7</c:v>
                </c:pt>
              </c:numCache>
            </c:numRef>
          </c:val>
          <c:extLst>
            <c:ext xmlns:c16="http://schemas.microsoft.com/office/drawing/2014/chart" uri="{C3380CC4-5D6E-409C-BE32-E72D297353CC}">
              <c16:uniqueId val="{00000000-2A47-48AC-9D2F-314FD626162E}"/>
            </c:ext>
          </c:extLst>
        </c:ser>
        <c:dLbls>
          <c:dLblPos val="outEnd"/>
          <c:showLegendKey val="0"/>
          <c:showVal val="1"/>
          <c:showCatName val="0"/>
          <c:showSerName val="0"/>
          <c:showPercent val="0"/>
          <c:showBubbleSize val="0"/>
        </c:dLbls>
        <c:gapWidth val="219"/>
        <c:overlap val="-27"/>
        <c:axId val="534976048"/>
        <c:axId val="683209200"/>
      </c:barChart>
      <c:catAx>
        <c:axId val="53497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800" b="1" i="0" u="none" strike="noStrike" kern="1200" baseline="0">
                <a:solidFill>
                  <a:schemeClr val="dk1"/>
                </a:solidFill>
                <a:latin typeface="+mn-lt"/>
                <a:ea typeface="+mn-ea"/>
                <a:cs typeface="+mn-cs"/>
              </a:defRPr>
            </a:pPr>
            <a:endParaRPr lang="en-US"/>
          </a:p>
        </c:txPr>
        <c:crossAx val="683209200"/>
        <c:crosses val="autoZero"/>
        <c:auto val="1"/>
        <c:lblAlgn val="ctr"/>
        <c:lblOffset val="100"/>
        <c:noMultiLvlLbl val="0"/>
      </c:catAx>
      <c:valAx>
        <c:axId val="683209200"/>
        <c:scaling>
          <c:orientation val="minMax"/>
        </c:scaling>
        <c:delete val="1"/>
        <c:axPos val="l"/>
        <c:numFmt formatCode="General" sourceLinked="1"/>
        <c:majorTickMark val="none"/>
        <c:minorTickMark val="none"/>
        <c:tickLblPos val="nextTo"/>
        <c:crossAx val="534976048"/>
        <c:crosses val="autoZero"/>
        <c:crossBetween val="between"/>
      </c:valAx>
      <c:spPr>
        <a:noFill/>
        <a:ln w="571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alpha val="76000"/>
      </a:schemeClr>
    </a:solidFill>
    <a:ln w="3175" cap="flat" cmpd="sng" algn="ctr">
      <a:solidFill>
        <a:schemeClr val="bg1">
          <a:lumMod val="75000"/>
        </a:schemeClr>
      </a:solidFill>
      <a:prstDash val="sysDot"/>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Project.xlsx]Pivot tables!PivotTable2</c:name>
    <c:fmtId val="-1"/>
  </c:pivotSource>
  <c:chart>
    <c:title>
      <c:tx>
        <c:rich>
          <a:bodyPr rot="0" spcFirstLastPara="1" vertOverflow="ellipsis" vert="horz" wrap="square" anchor="ctr" anchorCtr="1"/>
          <a:lstStyle/>
          <a:p>
            <a:pPr>
              <a:defRPr sz="4000" b="0" i="0" u="none" strike="noStrike" kern="1200" spc="0" baseline="0">
                <a:solidFill>
                  <a:schemeClr val="tx1">
                    <a:lumMod val="85000"/>
                    <a:lumOff val="15000"/>
                  </a:schemeClr>
                </a:solidFill>
                <a:latin typeface="+mn-lt"/>
                <a:ea typeface="+mn-ea"/>
                <a:cs typeface="+mn-cs"/>
              </a:defRPr>
            </a:pPr>
            <a:r>
              <a:rPr lang="en-US" sz="4000" b="1">
                <a:solidFill>
                  <a:schemeClr val="tx1">
                    <a:lumMod val="85000"/>
                    <a:lumOff val="15000"/>
                  </a:schemeClr>
                </a:solidFill>
              </a:rPr>
              <a:t>New Town-the Food Hub</a:t>
            </a:r>
            <a:r>
              <a:rPr lang="en-US" sz="4000" b="1" baseline="0">
                <a:solidFill>
                  <a:schemeClr val="tx1">
                    <a:lumMod val="85000"/>
                    <a:lumOff val="15000"/>
                  </a:schemeClr>
                </a:solidFill>
              </a:rPr>
              <a:t> </a:t>
            </a:r>
            <a:endParaRPr lang="en-US" sz="4000" b="1">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4000" b="0" i="0" u="none" strike="noStrike" kern="1200" spc="0" baseline="0">
              <a:solidFill>
                <a:schemeClr val="tx1">
                  <a:lumMod val="85000"/>
                  <a:lumOff val="1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CC6262"/>
          </a:solidFill>
          <a:ln>
            <a:solidFill>
              <a:srgbClr val="CC626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C6262"/>
          </a:solidFill>
          <a:ln>
            <a:solidFill>
              <a:srgbClr val="CC6262"/>
            </a:solidFill>
          </a:ln>
          <a:effectLst/>
        </c:spPr>
      </c:pivotFmt>
      <c:pivotFmt>
        <c:idx val="4"/>
        <c:spPr>
          <a:solidFill>
            <a:srgbClr val="CC6262"/>
          </a:solidFill>
          <a:ln>
            <a:solidFill>
              <a:srgbClr val="CC6262"/>
            </a:solidFill>
          </a:ln>
          <a:effectLst/>
        </c:spPr>
      </c:pivotFmt>
      <c:pivotFmt>
        <c:idx val="5"/>
        <c:spPr>
          <a:solidFill>
            <a:srgbClr val="CC6262"/>
          </a:solidFill>
          <a:ln>
            <a:solidFill>
              <a:srgbClr val="CC626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C6262"/>
          </a:solidFill>
          <a:ln>
            <a:solidFill>
              <a:srgbClr val="CC626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129785641101161E-2"/>
          <c:y val="8.4812255987503901E-2"/>
          <c:w val="0.95416666666666672"/>
          <c:h val="0.60269913429329625"/>
        </c:manualLayout>
      </c:layout>
      <c:barChart>
        <c:barDir val="col"/>
        <c:grouping val="clustered"/>
        <c:varyColors val="0"/>
        <c:ser>
          <c:idx val="0"/>
          <c:order val="0"/>
          <c:tx>
            <c:strRef>
              <c:f>'Pivot tables'!$E$3</c:f>
              <c:strCache>
                <c:ptCount val="1"/>
                <c:pt idx="0">
                  <c:v>Total</c:v>
                </c:pt>
              </c:strCache>
            </c:strRef>
          </c:tx>
          <c:spPr>
            <a:solidFill>
              <a:srgbClr val="CC6262"/>
            </a:solidFill>
            <a:ln>
              <a:solidFill>
                <a:srgbClr val="CC626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tables'!$D$4:$D$13</c:f>
              <c:strCache>
                <c:ptCount val="10"/>
                <c:pt idx="0">
                  <c:v>Baguihati, Kolkata</c:v>
                </c:pt>
                <c:pt idx="1">
                  <c:v>Behala, Kolkata</c:v>
                </c:pt>
                <c:pt idx="2">
                  <c:v>Chinar Park, Kolkata</c:v>
                </c:pt>
                <c:pt idx="3">
                  <c:v>Dum Dum, Kolkata</c:v>
                </c:pt>
                <c:pt idx="4">
                  <c:v>Jadavpur, Kolkata</c:v>
                </c:pt>
                <c:pt idx="5">
                  <c:v>Kestopur, Kolkata</c:v>
                </c:pt>
                <c:pt idx="6">
                  <c:v>New Town, Kolkata</c:v>
                </c:pt>
                <c:pt idx="7">
                  <c:v>Sector 1, Salt Lake, Kolkata</c:v>
                </c:pt>
                <c:pt idx="8">
                  <c:v>Sector 5, Salt Lake, Kolkata</c:v>
                </c:pt>
                <c:pt idx="9">
                  <c:v>Tollygunge, Kolkata</c:v>
                </c:pt>
              </c:strCache>
            </c:strRef>
          </c:cat>
          <c:val>
            <c:numRef>
              <c:f>'Pivot tables'!$E$4:$E$13</c:f>
              <c:numCache>
                <c:formatCode>General</c:formatCode>
                <c:ptCount val="10"/>
                <c:pt idx="0">
                  <c:v>203</c:v>
                </c:pt>
                <c:pt idx="1">
                  <c:v>194</c:v>
                </c:pt>
                <c:pt idx="2">
                  <c:v>226</c:v>
                </c:pt>
                <c:pt idx="3">
                  <c:v>132</c:v>
                </c:pt>
                <c:pt idx="4">
                  <c:v>122</c:v>
                </c:pt>
                <c:pt idx="5">
                  <c:v>123</c:v>
                </c:pt>
                <c:pt idx="6">
                  <c:v>347</c:v>
                </c:pt>
                <c:pt idx="7">
                  <c:v>114</c:v>
                </c:pt>
                <c:pt idx="8">
                  <c:v>177</c:v>
                </c:pt>
                <c:pt idx="9">
                  <c:v>177</c:v>
                </c:pt>
              </c:numCache>
            </c:numRef>
          </c:val>
          <c:extLst>
            <c:ext xmlns:c16="http://schemas.microsoft.com/office/drawing/2014/chart" uri="{C3380CC4-5D6E-409C-BE32-E72D297353CC}">
              <c16:uniqueId val="{00000000-F38C-47CC-9126-2AC4B974665D}"/>
            </c:ext>
          </c:extLst>
        </c:ser>
        <c:dLbls>
          <c:dLblPos val="outEnd"/>
          <c:showLegendKey val="0"/>
          <c:showVal val="1"/>
          <c:showCatName val="0"/>
          <c:showSerName val="0"/>
          <c:showPercent val="0"/>
          <c:showBubbleSize val="0"/>
        </c:dLbls>
        <c:gapWidth val="219"/>
        <c:overlap val="-27"/>
        <c:axId val="372138367"/>
        <c:axId val="372122975"/>
      </c:barChart>
      <c:catAx>
        <c:axId val="37213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372122975"/>
        <c:crosses val="autoZero"/>
        <c:auto val="1"/>
        <c:lblAlgn val="ctr"/>
        <c:lblOffset val="100"/>
        <c:noMultiLvlLbl val="0"/>
      </c:catAx>
      <c:valAx>
        <c:axId val="372122975"/>
        <c:scaling>
          <c:orientation val="minMax"/>
        </c:scaling>
        <c:delete val="1"/>
        <c:axPos val="l"/>
        <c:numFmt formatCode="General" sourceLinked="1"/>
        <c:majorTickMark val="none"/>
        <c:minorTickMark val="none"/>
        <c:tickLblPos val="nextTo"/>
        <c:crossAx val="37213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alpha val="56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Project.xlsx]Pivot tables!PivotTable4</c:name>
    <c:fmtId val="-1"/>
  </c:pivotSource>
  <c:chart>
    <c:title>
      <c:tx>
        <c:rich>
          <a:bodyPr rot="0" spcFirstLastPara="1" vertOverflow="ellipsis" vert="horz" wrap="square" anchor="ctr" anchorCtr="1"/>
          <a:lstStyle/>
          <a:p>
            <a:pPr>
              <a:defRPr sz="1800" b="0" i="0" u="none" strike="noStrike" kern="1200" spc="0" baseline="0">
                <a:solidFill>
                  <a:schemeClr val="lt1"/>
                </a:solidFill>
                <a:latin typeface="+mn-lt"/>
                <a:ea typeface="+mn-ea"/>
                <a:cs typeface="+mn-cs"/>
              </a:defRPr>
            </a:pPr>
            <a:r>
              <a:rPr lang="en-US" sz="1800" b="1" dirty="0" err="1">
                <a:solidFill>
                  <a:schemeClr val="lt1"/>
                </a:solidFill>
                <a:latin typeface="+mn-lt"/>
                <a:ea typeface="+mn-ea"/>
                <a:cs typeface="+mn-cs"/>
              </a:rPr>
              <a:t>Haan</a:t>
            </a:r>
            <a:r>
              <a:rPr lang="en-US" sz="1800" b="1" baseline="0" dirty="0">
                <a:solidFill>
                  <a:schemeClr val="lt1"/>
                </a:solidFill>
                <a:latin typeface="+mn-lt"/>
                <a:ea typeface="+mn-ea"/>
                <a:cs typeface="+mn-cs"/>
              </a:rPr>
              <a:t> ‘D’ Biryani, Haka, </a:t>
            </a:r>
            <a:r>
              <a:rPr lang="en-US" sz="1800" b="1" baseline="0" dirty="0" err="1">
                <a:solidFill>
                  <a:schemeClr val="lt1"/>
                </a:solidFill>
                <a:latin typeface="+mn-lt"/>
                <a:ea typeface="+mn-ea"/>
                <a:cs typeface="+mn-cs"/>
              </a:rPr>
              <a:t>Kwality</a:t>
            </a:r>
            <a:r>
              <a:rPr lang="en-US" sz="1800" b="1" baseline="0" dirty="0">
                <a:solidFill>
                  <a:schemeClr val="lt1"/>
                </a:solidFill>
                <a:latin typeface="+mn-lt"/>
                <a:ea typeface="+mn-ea"/>
                <a:cs typeface="+mn-cs"/>
              </a:rPr>
              <a:t> Walls,</a:t>
            </a:r>
          </a:p>
          <a:p>
            <a:pPr>
              <a:defRPr sz="1800">
                <a:solidFill>
                  <a:schemeClr val="lt1"/>
                </a:solidFill>
              </a:defRPr>
            </a:pPr>
            <a:r>
              <a:rPr lang="en-US" sz="1800" b="1" baseline="0" dirty="0">
                <a:solidFill>
                  <a:schemeClr val="lt1"/>
                </a:solidFill>
                <a:latin typeface="+mn-lt"/>
                <a:ea typeface="+mn-ea"/>
                <a:cs typeface="+mn-cs"/>
              </a:rPr>
              <a:t>Natural Ice Cream, NIC Natural Ice Cream, </a:t>
            </a:r>
            <a:r>
              <a:rPr lang="en-US" sz="1800" b="1" baseline="0" dirty="0" err="1">
                <a:solidFill>
                  <a:schemeClr val="lt1"/>
                </a:solidFill>
                <a:latin typeface="+mn-lt"/>
                <a:ea typeface="+mn-ea"/>
                <a:cs typeface="+mn-cs"/>
              </a:rPr>
              <a:t>Sketchibites</a:t>
            </a:r>
            <a:r>
              <a:rPr lang="en-US" sz="1800" b="1" baseline="0" dirty="0">
                <a:solidFill>
                  <a:schemeClr val="lt1"/>
                </a:solidFill>
                <a:latin typeface="+mn-lt"/>
                <a:ea typeface="+mn-ea"/>
                <a:cs typeface="+mn-cs"/>
              </a:rPr>
              <a:t> </a:t>
            </a:r>
          </a:p>
          <a:p>
            <a:pPr>
              <a:defRPr sz="1800">
                <a:solidFill>
                  <a:schemeClr val="lt1"/>
                </a:solidFill>
              </a:defRPr>
            </a:pPr>
            <a:r>
              <a:rPr lang="en-US" sz="1800" b="1" baseline="0" dirty="0">
                <a:solidFill>
                  <a:schemeClr val="lt1"/>
                </a:solidFill>
                <a:latin typeface="+mn-lt"/>
                <a:ea typeface="+mn-ea"/>
                <a:cs typeface="+mn-cs"/>
              </a:rPr>
              <a:t>The popular delivery restaurant.</a:t>
            </a:r>
            <a:endParaRPr lang="en-US" sz="1800" b="1" dirty="0">
              <a:solidFill>
                <a:schemeClr val="accent2">
                  <a:lumMod val="50000"/>
                </a:schemeClr>
              </a:solidFill>
            </a:endParaRPr>
          </a:p>
        </c:rich>
      </c:tx>
      <c:layout>
        <c:manualLayout>
          <c:xMode val="edge"/>
          <c:yMode val="edge"/>
          <c:x val="0.21874642538365158"/>
          <c:y val="0"/>
        </c:manualLayout>
      </c:layout>
      <c:overlay val="0"/>
      <c:spPr>
        <a:solidFill>
          <a:schemeClr val="accent2">
            <a:lumMod val="50000"/>
          </a:schemeClr>
        </a:solidFill>
        <a:ln w="12700" cap="flat" cmpd="sng" algn="ctr">
          <a:solidFill>
            <a:schemeClr val="accent2">
              <a:shade val="50000"/>
            </a:schemeClr>
          </a:solidFill>
          <a:prstDash val="solid"/>
          <a:miter lim="800000"/>
        </a:ln>
        <a:effectLst/>
      </c:spPr>
      <c:txPr>
        <a:bodyPr rot="0" spcFirstLastPara="1" vertOverflow="ellipsis" vert="horz" wrap="square" anchor="ctr" anchorCtr="1"/>
        <a:lstStyle/>
        <a:p>
          <a:pPr>
            <a:defRPr sz="1800" b="0" i="0" u="none" strike="noStrike" kern="1200" spc="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089732973122414E-3"/>
          <c:y val="0.16485880510097967"/>
          <c:w val="0.97532051749182613"/>
          <c:h val="0.42220589844970591"/>
        </c:manualLayout>
      </c:layout>
      <c:barChart>
        <c:barDir val="col"/>
        <c:grouping val="clustered"/>
        <c:varyColors val="0"/>
        <c:ser>
          <c:idx val="0"/>
          <c:order val="0"/>
          <c:tx>
            <c:strRef>
              <c:f>'Pivot tables'!$B$17</c:f>
              <c:strCache>
                <c:ptCount val="1"/>
                <c:pt idx="0">
                  <c:v>Total</c:v>
                </c:pt>
              </c:strCache>
            </c:strRef>
          </c:tx>
          <c:spPr>
            <a:solidFill>
              <a:schemeClr val="accent3">
                <a:lumMod val="50000"/>
              </a:schemeClr>
            </a:solidFill>
            <a:ln>
              <a:noFill/>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tables'!$A$18:$A$46</c:f>
              <c:strCache>
                <c:ptCount val="29"/>
                <c:pt idx="0">
                  <c:v>6 Ballygunge Place Take Away</c:v>
                </c:pt>
                <c:pt idx="1">
                  <c:v>Artsy</c:v>
                </c:pt>
                <c:pt idx="2">
                  <c:v>Baskin Robbins</c:v>
                </c:pt>
                <c:pt idx="3">
                  <c:v>Batcaves Gourmet Popcorn</c:v>
                </c:pt>
                <c:pt idx="4">
                  <c:v>Calcutta Canteen</c:v>
                </c:pt>
                <c:pt idx="5">
                  <c:v>Campari</c:v>
                </c:pt>
                <c:pt idx="6">
                  <c:v>Dariole</c:v>
                </c:pt>
                <c:pt idx="7">
                  <c:v>HÃ¤agen Dazs</c:v>
                </c:pt>
                <c:pt idx="8">
                  <c:v>Haan 'D' Biryani</c:v>
                </c:pt>
                <c:pt idx="9">
                  <c:v>Haka</c:v>
                </c:pt>
                <c:pt idx="10">
                  <c:v>Hot Crispy Fried Chicken</c:v>
                </c:pt>
                <c:pt idx="11">
                  <c:v>Kaazi</c:v>
                </c:pt>
                <c:pt idx="12">
                  <c:v>Kamdhenu's Sweets</c:v>
                </c:pt>
                <c:pt idx="13">
                  <c:v>Kwality Wallâ€™s Frozen Dessert and Ice Cream Shop</c:v>
                </c:pt>
                <c:pt idx="14">
                  <c:v>Kwality Wall's Frozen Dessert And Ice Cream Shop</c:v>
                </c:pt>
                <c:pt idx="15">
                  <c:v>Masala Factory</c:v>
                </c:pt>
                <c:pt idx="16">
                  <c:v>Momo Circle</c:v>
                </c:pt>
                <c:pt idx="17">
                  <c:v>Natural Ice Cream</c:v>
                </c:pt>
                <c:pt idx="18">
                  <c:v>NIC - Natural Ice Creams</c:v>
                </c:pt>
                <c:pt idx="19">
                  <c:v>Pabrai's Fresh And Naturelle Ice Cream</c:v>
                </c:pt>
                <c:pt idx="20">
                  <c:v>Patisserie By Franziska</c:v>
                </c:pt>
                <c:pt idx="21">
                  <c:v>Shillong Point</c:v>
                </c:pt>
                <c:pt idx="22">
                  <c:v>Sigree</c:v>
                </c:pt>
                <c:pt idx="23">
                  <c:v>Sketchibites</c:v>
                </c:pt>
                <c:pt idx="24">
                  <c:v>The Brooklyn Creamery</c:v>
                </c:pt>
                <c:pt idx="25">
                  <c:v>The Good Bowl</c:v>
                </c:pt>
                <c:pt idx="26">
                  <c:v>The Quince Restaurant Cum Bar</c:v>
                </c:pt>
                <c:pt idx="27">
                  <c:v>Twisty</c:v>
                </c:pt>
                <c:pt idx="28">
                  <c:v>Vinayak Kitchen</c:v>
                </c:pt>
              </c:strCache>
            </c:strRef>
          </c:cat>
          <c:val>
            <c:numRef>
              <c:f>'Pivot tables'!$B$18:$B$46</c:f>
              <c:numCache>
                <c:formatCode>General</c:formatCode>
                <c:ptCount val="29"/>
                <c:pt idx="0">
                  <c:v>4.5</c:v>
                </c:pt>
                <c:pt idx="1">
                  <c:v>4.5</c:v>
                </c:pt>
                <c:pt idx="2">
                  <c:v>4.5</c:v>
                </c:pt>
                <c:pt idx="3">
                  <c:v>4.5</c:v>
                </c:pt>
                <c:pt idx="4">
                  <c:v>4.5</c:v>
                </c:pt>
                <c:pt idx="5">
                  <c:v>4.5</c:v>
                </c:pt>
                <c:pt idx="6">
                  <c:v>4.5</c:v>
                </c:pt>
                <c:pt idx="7">
                  <c:v>4.5</c:v>
                </c:pt>
                <c:pt idx="8">
                  <c:v>4.5999999999999996</c:v>
                </c:pt>
                <c:pt idx="9">
                  <c:v>4.5999999999999996</c:v>
                </c:pt>
                <c:pt idx="10">
                  <c:v>4.5</c:v>
                </c:pt>
                <c:pt idx="11">
                  <c:v>4.5</c:v>
                </c:pt>
                <c:pt idx="12">
                  <c:v>4.5</c:v>
                </c:pt>
                <c:pt idx="13">
                  <c:v>4.5999999999999996</c:v>
                </c:pt>
                <c:pt idx="14">
                  <c:v>4.5</c:v>
                </c:pt>
                <c:pt idx="15">
                  <c:v>4.5</c:v>
                </c:pt>
                <c:pt idx="16">
                  <c:v>4.5</c:v>
                </c:pt>
                <c:pt idx="17">
                  <c:v>4.5999999999999996</c:v>
                </c:pt>
                <c:pt idx="18">
                  <c:v>4.5999999999999996</c:v>
                </c:pt>
                <c:pt idx="19">
                  <c:v>4.5</c:v>
                </c:pt>
                <c:pt idx="20">
                  <c:v>4.5</c:v>
                </c:pt>
                <c:pt idx="21">
                  <c:v>4.5</c:v>
                </c:pt>
                <c:pt idx="22">
                  <c:v>4.5</c:v>
                </c:pt>
                <c:pt idx="23">
                  <c:v>4.5999999999999996</c:v>
                </c:pt>
                <c:pt idx="24">
                  <c:v>4.5</c:v>
                </c:pt>
                <c:pt idx="25">
                  <c:v>4.5</c:v>
                </c:pt>
                <c:pt idx="26">
                  <c:v>4.5</c:v>
                </c:pt>
                <c:pt idx="27">
                  <c:v>4.5</c:v>
                </c:pt>
                <c:pt idx="28">
                  <c:v>4.5</c:v>
                </c:pt>
              </c:numCache>
            </c:numRef>
          </c:val>
          <c:extLst>
            <c:ext xmlns:c16="http://schemas.microsoft.com/office/drawing/2014/chart" uri="{C3380CC4-5D6E-409C-BE32-E72D297353CC}">
              <c16:uniqueId val="{00000000-B2DC-4F3D-BDE7-FED9B906D2F8}"/>
            </c:ext>
          </c:extLst>
        </c:ser>
        <c:dLbls>
          <c:dLblPos val="outEnd"/>
          <c:showLegendKey val="0"/>
          <c:showVal val="1"/>
          <c:showCatName val="0"/>
          <c:showSerName val="0"/>
          <c:showPercent val="0"/>
          <c:showBubbleSize val="0"/>
        </c:dLbls>
        <c:gapWidth val="219"/>
        <c:overlap val="-27"/>
        <c:axId val="1875358192"/>
        <c:axId val="1875355280"/>
      </c:barChart>
      <c:catAx>
        <c:axId val="187535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800" b="1" i="0" u="none" strike="noStrike" kern="1200" baseline="0">
                <a:solidFill>
                  <a:schemeClr val="accent2">
                    <a:lumMod val="50000"/>
                  </a:schemeClr>
                </a:solidFill>
                <a:latin typeface="+mn-lt"/>
                <a:ea typeface="+mn-ea"/>
                <a:cs typeface="+mn-cs"/>
              </a:defRPr>
            </a:pPr>
            <a:endParaRPr lang="en-US"/>
          </a:p>
        </c:txPr>
        <c:crossAx val="1875355280"/>
        <c:crosses val="autoZero"/>
        <c:auto val="1"/>
        <c:lblAlgn val="ctr"/>
        <c:lblOffset val="100"/>
        <c:noMultiLvlLbl val="0"/>
      </c:catAx>
      <c:valAx>
        <c:axId val="1875355280"/>
        <c:scaling>
          <c:orientation val="minMax"/>
        </c:scaling>
        <c:delete val="1"/>
        <c:axPos val="l"/>
        <c:numFmt formatCode="General" sourceLinked="1"/>
        <c:majorTickMark val="none"/>
        <c:minorTickMark val="none"/>
        <c:tickLblPos val="nextTo"/>
        <c:crossAx val="1875358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Project.xlsx]Q.7!PivotTable3</c:name>
    <c:fmtId val="-1"/>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Project.xlsx]Q.7!PivotTable3</c:name>
    <c:fmtId val="-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manualLayout>
          <c:layoutTarget val="inner"/>
          <c:xMode val="edge"/>
          <c:yMode val="edge"/>
          <c:x val="0.13133179076299673"/>
          <c:y val="6.5825230385435612E-2"/>
          <c:w val="0.49586464520882256"/>
          <c:h val="0.77285149724965663"/>
        </c:manualLayout>
      </c:layout>
      <c:pieChart>
        <c:varyColors val="1"/>
        <c:ser>
          <c:idx val="0"/>
          <c:order val="0"/>
          <c:tx>
            <c:strRef>
              <c:f>Q.7!$G$3</c:f>
              <c:strCache>
                <c:ptCount val="1"/>
                <c:pt idx="0">
                  <c:v>Total</c:v>
                </c:pt>
              </c:strCache>
            </c:strRef>
          </c:tx>
          <c:dPt>
            <c:idx val="0"/>
            <c:bubble3D val="0"/>
            <c:spPr>
              <a:solidFill>
                <a:schemeClr val="accent2">
                  <a:lumMod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0C0-448C-8BBC-82A1C789E697}"/>
              </c:ext>
            </c:extLst>
          </c:dPt>
          <c:dPt>
            <c:idx val="1"/>
            <c:bubble3D val="0"/>
            <c:spPr>
              <a:solidFill>
                <a:schemeClr val="accent4">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0C0-448C-8BBC-82A1C789E697}"/>
              </c:ext>
            </c:extLst>
          </c:dPt>
          <c:dPt>
            <c:idx val="2"/>
            <c:bubble3D val="0"/>
            <c:spPr>
              <a:solidFill>
                <a:schemeClr val="accent2">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0C0-448C-8BBC-82A1C789E697}"/>
              </c:ext>
            </c:extLst>
          </c:dPt>
          <c:dPt>
            <c:idx val="3"/>
            <c:bubble3D val="0"/>
            <c:spPr>
              <a:solidFill>
                <a:srgbClr val="FF000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0C0-448C-8BBC-82A1C789E697}"/>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C0C0-448C-8BBC-82A1C789E697}"/>
                </c:ext>
              </c:extLst>
            </c:dLbl>
            <c:dLbl>
              <c:idx val="1"/>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C0C0-448C-8BBC-82A1C789E697}"/>
                </c:ext>
              </c:extLst>
            </c:dLbl>
            <c:dLbl>
              <c:idx val="2"/>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C0C0-448C-8BBC-82A1C789E697}"/>
                </c:ext>
              </c:extLst>
            </c:dLbl>
            <c:dLbl>
              <c:idx val="3"/>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C0C0-448C-8BBC-82A1C789E697}"/>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Q.7!$F$4:$F$7</c:f>
              <c:strCache>
                <c:ptCount val="4"/>
                <c:pt idx="0">
                  <c:v>Not rated</c:v>
                </c:pt>
                <c:pt idx="1">
                  <c:v>Average</c:v>
                </c:pt>
                <c:pt idx="2">
                  <c:v>Excellent</c:v>
                </c:pt>
                <c:pt idx="3">
                  <c:v>Poor</c:v>
                </c:pt>
              </c:strCache>
            </c:strRef>
          </c:cat>
          <c:val>
            <c:numRef>
              <c:f>Q.7!$G$4:$G$7</c:f>
              <c:numCache>
                <c:formatCode>General</c:formatCode>
                <c:ptCount val="4"/>
                <c:pt idx="0">
                  <c:v>160</c:v>
                </c:pt>
                <c:pt idx="1">
                  <c:v>126</c:v>
                </c:pt>
                <c:pt idx="2">
                  <c:v>47</c:v>
                </c:pt>
                <c:pt idx="3">
                  <c:v>7</c:v>
                </c:pt>
              </c:numCache>
            </c:numRef>
          </c:val>
          <c:extLst>
            <c:ext xmlns:c16="http://schemas.microsoft.com/office/drawing/2014/chart" uri="{C3380CC4-5D6E-409C-BE32-E72D297353CC}">
              <c16:uniqueId val="{00000008-83B0-47AB-BB94-C2878AAB9E79}"/>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Project.xlsx]Q. 10!PivotTable10</c:name>
    <c:fmtId val="-1"/>
  </c:pivotSource>
  <c:chart>
    <c:title>
      <c:tx>
        <c:rich>
          <a:bodyPr rot="0" spcFirstLastPara="1" vertOverflow="ellipsis" vert="horz" wrap="square" anchor="ctr" anchorCtr="1"/>
          <a:lstStyle/>
          <a:p>
            <a:pPr>
              <a:defRPr sz="3200" b="1" i="0" u="none" strike="noStrike" kern="1200" cap="none" spc="0" baseline="0">
                <a:ln/>
                <a:solidFill>
                  <a:schemeClr val="tx1"/>
                </a:solidFill>
                <a:effectLst/>
                <a:latin typeface="+mn-lt"/>
                <a:ea typeface="+mn-ea"/>
                <a:cs typeface="+mn-cs"/>
              </a:defRPr>
            </a:pPr>
            <a:r>
              <a:rPr lang="en-US" sz="3200" b="1" cap="none" spc="0">
                <a:ln/>
                <a:solidFill>
                  <a:schemeClr val="tx1"/>
                </a:solidFill>
                <a:effectLst/>
              </a:rPr>
              <a:t>Affordability improves the ratings of the restuarants.</a:t>
            </a:r>
          </a:p>
        </c:rich>
      </c:tx>
      <c:layout>
        <c:manualLayout>
          <c:xMode val="edge"/>
          <c:yMode val="edge"/>
          <c:x val="0.13729320174281079"/>
          <c:y val="4.3058230497849133E-2"/>
        </c:manualLayout>
      </c:layout>
      <c:overlay val="0"/>
      <c:spPr>
        <a:noFill/>
        <a:ln>
          <a:noFill/>
        </a:ln>
        <a:effectLst/>
      </c:spPr>
      <c:txPr>
        <a:bodyPr rot="0" spcFirstLastPara="1" vertOverflow="ellipsis" vert="horz" wrap="square" anchor="ctr" anchorCtr="1"/>
        <a:lstStyle/>
        <a:p>
          <a:pPr>
            <a:defRPr sz="3200" b="1" i="0" u="none" strike="noStrike" kern="1200" cap="none" spc="0" baseline="0">
              <a:ln/>
              <a:solidFill>
                <a:schemeClr val="tx1"/>
              </a:solidFill>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305021975829153"/>
          <c:y val="0.2644906911246222"/>
          <c:w val="0.79986309129623046"/>
          <c:h val="0.73550930887537769"/>
        </c:manualLayout>
      </c:layout>
      <c:barChart>
        <c:barDir val="bar"/>
        <c:grouping val="clustered"/>
        <c:varyColors val="0"/>
        <c:ser>
          <c:idx val="0"/>
          <c:order val="0"/>
          <c:tx>
            <c:strRef>
              <c:f>'Q. 10'!$B$3</c:f>
              <c:strCache>
                <c:ptCount val="1"/>
                <c:pt idx="0">
                  <c:v>Total</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10'!$A$4:$A$7</c:f>
              <c:strCache>
                <c:ptCount val="4"/>
                <c:pt idx="0">
                  <c:v>Luxurious Expensive</c:v>
                </c:pt>
                <c:pt idx="1">
                  <c:v>Very Expensive</c:v>
                </c:pt>
                <c:pt idx="2">
                  <c:v>Expensive</c:v>
                </c:pt>
                <c:pt idx="3">
                  <c:v>Affordable</c:v>
                </c:pt>
              </c:strCache>
            </c:strRef>
          </c:cat>
          <c:val>
            <c:numRef>
              <c:f>'Q. 10'!$B$4:$B$7</c:f>
              <c:numCache>
                <c:formatCode>General</c:formatCode>
                <c:ptCount val="4"/>
                <c:pt idx="0">
                  <c:v>4</c:v>
                </c:pt>
                <c:pt idx="1">
                  <c:v>4.0999999999999996</c:v>
                </c:pt>
                <c:pt idx="2">
                  <c:v>4.5</c:v>
                </c:pt>
                <c:pt idx="3">
                  <c:v>4.5999999999999996</c:v>
                </c:pt>
              </c:numCache>
            </c:numRef>
          </c:val>
          <c:extLst>
            <c:ext xmlns:c16="http://schemas.microsoft.com/office/drawing/2014/chart" uri="{C3380CC4-5D6E-409C-BE32-E72D297353CC}">
              <c16:uniqueId val="{00000000-C84B-48C0-98A7-ED4C37D314D0}"/>
            </c:ext>
          </c:extLst>
        </c:ser>
        <c:dLbls>
          <c:dLblPos val="outEnd"/>
          <c:showLegendKey val="0"/>
          <c:showVal val="1"/>
          <c:showCatName val="0"/>
          <c:showSerName val="0"/>
          <c:showPercent val="0"/>
          <c:showBubbleSize val="0"/>
        </c:dLbls>
        <c:gapWidth val="182"/>
        <c:axId val="679638416"/>
        <c:axId val="679638832"/>
      </c:barChart>
      <c:catAx>
        <c:axId val="67963841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accent4">
                    <a:lumMod val="50000"/>
                  </a:schemeClr>
                </a:solidFill>
                <a:latin typeface="+mn-lt"/>
                <a:ea typeface="+mn-ea"/>
                <a:cs typeface="+mn-cs"/>
              </a:defRPr>
            </a:pPr>
            <a:endParaRPr lang="en-US"/>
          </a:p>
        </c:txPr>
        <c:crossAx val="679638832"/>
        <c:crosses val="autoZero"/>
        <c:auto val="1"/>
        <c:lblAlgn val="ctr"/>
        <c:lblOffset val="100"/>
        <c:noMultiLvlLbl val="0"/>
      </c:catAx>
      <c:valAx>
        <c:axId val="679638832"/>
        <c:scaling>
          <c:orientation val="minMax"/>
        </c:scaling>
        <c:delete val="1"/>
        <c:axPos val="b"/>
        <c:numFmt formatCode="General" sourceLinked="1"/>
        <c:majorTickMark val="out"/>
        <c:minorTickMark val="none"/>
        <c:tickLblPos val="nextTo"/>
        <c:crossAx val="679638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[Research Project.xlsx]Pivot tables!PivotTable5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tables'!$E$26</c:f>
              <c:strCache>
                <c:ptCount val="1"/>
                <c:pt idx="0">
                  <c:v>Total</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tables'!$D$27:$D$38</c:f>
              <c:strCache>
                <c:ptCount val="12"/>
                <c:pt idx="0">
                  <c:v>Asian, Chinese, Japanese, Thai</c:v>
                </c:pt>
                <c:pt idx="1">
                  <c:v>Asian, Sushi, Japanese, Chinese, Thai, Momos, Beverages</c:v>
                </c:pt>
                <c:pt idx="2">
                  <c:v>BBQ, Chinese, Kebab, North Indian, Desserts</c:v>
                </c:pt>
                <c:pt idx="3">
                  <c:v>Bengali, Seafood</c:v>
                </c:pt>
                <c:pt idx="4">
                  <c:v>Biryani, Mughlai, North Indian, Kebab, Chinese</c:v>
                </c:pt>
                <c:pt idx="5">
                  <c:v>Burger, Pizza, Pasta, Continental, Italian, Beverages, Desserts, Fast Food</c:v>
                </c:pt>
                <c:pt idx="6">
                  <c:v>Chinese, Biryani, North Indian</c:v>
                </c:pt>
                <c:pt idx="7">
                  <c:v>Chinese, Momos, Thai, Asian, Seafood, Sushi, Beverages, Desserts</c:v>
                </c:pt>
                <c:pt idx="8">
                  <c:v>Chinese, Momos, Tibetan, Asian</c:v>
                </c:pt>
                <c:pt idx="9">
                  <c:v>Chinese, Thai, Vietnamese, Malaysian, Asian, North Indian, Beverages, Shake</c:v>
                </c:pt>
                <c:pt idx="10">
                  <c:v>Ice Cream, Desserts</c:v>
                </c:pt>
                <c:pt idx="11">
                  <c:v>Mishti, Desserts, Street Food</c:v>
                </c:pt>
              </c:strCache>
            </c:strRef>
          </c:cat>
          <c:val>
            <c:numRef>
              <c:f>'Pivot tables'!$E$27:$E$38</c:f>
              <c:numCache>
                <c:formatCode>General</c:formatCode>
                <c:ptCount val="12"/>
                <c:pt idx="0">
                  <c:v>4.8</c:v>
                </c:pt>
                <c:pt idx="1">
                  <c:v>4.7</c:v>
                </c:pt>
                <c:pt idx="2">
                  <c:v>4.9000000000000004</c:v>
                </c:pt>
                <c:pt idx="3">
                  <c:v>4.7</c:v>
                </c:pt>
                <c:pt idx="4">
                  <c:v>4.7</c:v>
                </c:pt>
                <c:pt idx="5">
                  <c:v>4.7</c:v>
                </c:pt>
                <c:pt idx="6">
                  <c:v>4.7</c:v>
                </c:pt>
                <c:pt idx="7">
                  <c:v>4.8</c:v>
                </c:pt>
                <c:pt idx="8">
                  <c:v>4.7</c:v>
                </c:pt>
                <c:pt idx="9">
                  <c:v>4.7</c:v>
                </c:pt>
                <c:pt idx="10">
                  <c:v>4.9000000000000004</c:v>
                </c:pt>
                <c:pt idx="11">
                  <c:v>4.7</c:v>
                </c:pt>
              </c:numCache>
            </c:numRef>
          </c:val>
          <c:extLst>
            <c:ext xmlns:c16="http://schemas.microsoft.com/office/drawing/2014/chart" uri="{C3380CC4-5D6E-409C-BE32-E72D297353CC}">
              <c16:uniqueId val="{00000000-597C-43B1-845E-D7A5B324A4EE}"/>
            </c:ext>
          </c:extLst>
        </c:ser>
        <c:dLbls>
          <c:dLblPos val="outEnd"/>
          <c:showLegendKey val="0"/>
          <c:showVal val="1"/>
          <c:showCatName val="0"/>
          <c:showSerName val="0"/>
          <c:showPercent val="0"/>
          <c:showBubbleSize val="0"/>
        </c:dLbls>
        <c:gapWidth val="182"/>
        <c:axId val="2114033855"/>
        <c:axId val="2114054239"/>
      </c:barChart>
      <c:catAx>
        <c:axId val="21140338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14054239"/>
        <c:crosses val="autoZero"/>
        <c:auto val="1"/>
        <c:lblAlgn val="ctr"/>
        <c:lblOffset val="100"/>
        <c:noMultiLvlLbl val="0"/>
      </c:catAx>
      <c:valAx>
        <c:axId val="2114054239"/>
        <c:scaling>
          <c:orientation val="minMax"/>
        </c:scaling>
        <c:delete val="1"/>
        <c:axPos val="b"/>
        <c:numFmt formatCode="General" sourceLinked="1"/>
        <c:majorTickMark val="none"/>
        <c:minorTickMark val="none"/>
        <c:tickLblPos val="nextTo"/>
        <c:crossAx val="211403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alpha val="54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91246-5CB2-483A-B5BE-F153D34E26FC}" type="datetimeFigureOut">
              <a:rPr lang="en-IN" smtClean="0"/>
              <a:t>17-09-2022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848C8-2965-4F99-8C21-3692EE44187B}" type="slidenum">
              <a:rPr lang="en-IN" smtClean="0"/>
              <a:t>‹#›</a:t>
            </a:fld>
            <a:endParaRPr lang="en-IN"/>
          </a:p>
        </p:txBody>
      </p:sp>
    </p:spTree>
    <p:extLst>
      <p:ext uri="{BB962C8B-B14F-4D97-AF65-F5344CB8AC3E}">
        <p14:creationId xmlns:p14="http://schemas.microsoft.com/office/powerpoint/2010/main" val="161896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7848C8-2965-4F99-8C21-3692EE44187B}" type="slidenum">
              <a:rPr lang="en-IN" smtClean="0"/>
              <a:t>1</a:t>
            </a:fld>
            <a:endParaRPr lang="en-IN"/>
          </a:p>
        </p:txBody>
      </p:sp>
    </p:spTree>
    <p:extLst>
      <p:ext uri="{BB962C8B-B14F-4D97-AF65-F5344CB8AC3E}">
        <p14:creationId xmlns:p14="http://schemas.microsoft.com/office/powerpoint/2010/main" val="141511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7848C8-2965-4F99-8C21-3692EE44187B}" type="slidenum">
              <a:rPr lang="en-IN" smtClean="0"/>
              <a:t>4</a:t>
            </a:fld>
            <a:endParaRPr lang="en-IN"/>
          </a:p>
        </p:txBody>
      </p:sp>
    </p:spTree>
    <p:extLst>
      <p:ext uri="{BB962C8B-B14F-4D97-AF65-F5344CB8AC3E}">
        <p14:creationId xmlns:p14="http://schemas.microsoft.com/office/powerpoint/2010/main" val="320478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7848C8-2965-4F99-8C21-3692EE44187B}" type="slidenum">
              <a:rPr lang="en-IN" smtClean="0"/>
              <a:t>5</a:t>
            </a:fld>
            <a:endParaRPr lang="en-IN"/>
          </a:p>
        </p:txBody>
      </p:sp>
    </p:spTree>
    <p:extLst>
      <p:ext uri="{BB962C8B-B14F-4D97-AF65-F5344CB8AC3E}">
        <p14:creationId xmlns:p14="http://schemas.microsoft.com/office/powerpoint/2010/main" val="500238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7848C8-2965-4F99-8C21-3692EE44187B}" type="slidenum">
              <a:rPr lang="en-IN" smtClean="0"/>
              <a:t>8</a:t>
            </a:fld>
            <a:endParaRPr lang="en-IN"/>
          </a:p>
        </p:txBody>
      </p:sp>
    </p:spTree>
    <p:extLst>
      <p:ext uri="{BB962C8B-B14F-4D97-AF65-F5344CB8AC3E}">
        <p14:creationId xmlns:p14="http://schemas.microsoft.com/office/powerpoint/2010/main" val="126751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7848C8-2965-4F99-8C21-3692EE44187B}" type="slidenum">
              <a:rPr lang="en-IN" smtClean="0"/>
              <a:t>9</a:t>
            </a:fld>
            <a:endParaRPr lang="en-IN"/>
          </a:p>
        </p:txBody>
      </p:sp>
    </p:spTree>
    <p:extLst>
      <p:ext uri="{BB962C8B-B14F-4D97-AF65-F5344CB8AC3E}">
        <p14:creationId xmlns:p14="http://schemas.microsoft.com/office/powerpoint/2010/main" val="417649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E7FD-8877-F142-22BE-22C990BC3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A27CBC-2BD3-EA56-5B6D-8792229FB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CFF17F-99FB-BB1C-28FE-EFD94A114FEF}"/>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a:extLst>
              <a:ext uri="{FF2B5EF4-FFF2-40B4-BE49-F238E27FC236}">
                <a16:creationId xmlns:a16="http://schemas.microsoft.com/office/drawing/2014/main" id="{D4855485-9CE8-60CA-8A5D-641D28EA2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AB1C4-9C37-75CF-0306-730506843193}"/>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286800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894E-9828-8FD0-6143-492817C4D6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C08E9F-40EA-F154-6F39-0F6A75334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029D8-1BAE-0F15-A885-0F56A3884945}"/>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a:extLst>
              <a:ext uri="{FF2B5EF4-FFF2-40B4-BE49-F238E27FC236}">
                <a16:creationId xmlns:a16="http://schemas.microsoft.com/office/drawing/2014/main" id="{A0CE7B4C-5D26-E939-7D2F-981DFF6CF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F4784-96FB-87AF-B761-0DC0D99B11C7}"/>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340995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59465-7FDA-5D86-F48B-2653ED096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A710C1-6572-ED3B-4A2C-B62EB20FB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EBF90-F9F5-5C6B-C26A-9300785DDAF8}"/>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a:extLst>
              <a:ext uri="{FF2B5EF4-FFF2-40B4-BE49-F238E27FC236}">
                <a16:creationId xmlns:a16="http://schemas.microsoft.com/office/drawing/2014/main" id="{965E1779-F108-1C91-E573-E337BC67E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AA03E-4E34-3431-C831-79F0FDB12278}"/>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2911657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25D99-F7BB-4231-9B3D-1EF1ADC8D91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84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483818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25D99-F7BB-4231-9B3D-1EF1ADC8D91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ACFDA-9FAE-46FF-A71B-EEC02F47E204}"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96647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DACFDA-9FAE-46FF-A71B-EEC02F47E204}"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2223246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DACFDA-9FAE-46FF-A71B-EEC02F47E204}"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2522528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DACFDA-9FAE-46FF-A71B-EEC02F47E204}" type="datetimeFigureOut">
              <a:rPr lang="en-IN" smtClean="0"/>
              <a:t>17-09-2022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420755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DACFDA-9FAE-46FF-A71B-EEC02F47E204}" type="datetimeFigureOut">
              <a:rPr lang="en-IN" smtClean="0"/>
              <a:t>17-09-2022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225D99-F7BB-4231-9B3D-1EF1ADC8D916}" type="slidenum">
              <a:rPr lang="en-IN" smtClean="0"/>
              <a:t>‹#›</a:t>
            </a:fld>
            <a:endParaRPr lang="en-IN"/>
          </a:p>
        </p:txBody>
      </p:sp>
    </p:spTree>
    <p:extLst>
      <p:ext uri="{BB962C8B-B14F-4D97-AF65-F5344CB8AC3E}">
        <p14:creationId xmlns:p14="http://schemas.microsoft.com/office/powerpoint/2010/main" val="197916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2904-5452-6554-4806-15F990762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ECDC8-09FA-0FFA-DCA9-ED22CA0C6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6CB0E-6D81-CA43-DFDC-DAF7FA3DCDB6}"/>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a:extLst>
              <a:ext uri="{FF2B5EF4-FFF2-40B4-BE49-F238E27FC236}">
                <a16:creationId xmlns:a16="http://schemas.microsoft.com/office/drawing/2014/main" id="{A69B0A6D-0CCE-B074-AB72-F6FC5162F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8247A-BDA3-D651-4591-26E5C40E8DB0}"/>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343427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ACFDA-9FAE-46FF-A71B-EEC02F47E204}"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766194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518602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89689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1599-B116-6E33-A63E-C47D1E42E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93FBB-03D7-C7E3-B615-E146F9F22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30F7C-4A50-A579-F28B-0AF0D9189A56}"/>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5" name="Footer Placeholder 4">
            <a:extLst>
              <a:ext uri="{FF2B5EF4-FFF2-40B4-BE49-F238E27FC236}">
                <a16:creationId xmlns:a16="http://schemas.microsoft.com/office/drawing/2014/main" id="{CBD89C27-B5D7-9F72-60F8-CBD168999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91CB9-3A78-DE67-B177-3F57DE18A024}"/>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28472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76E7-6EF0-C148-BC0D-AB2D39AA59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BE0F2-BCE2-7A44-395D-C98DAF317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E5FE20-A1B4-4B90-B3E1-2E063B9FCF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DD4DA-82B2-1960-DFAB-498A1CB2C401}"/>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6" name="Footer Placeholder 5">
            <a:extLst>
              <a:ext uri="{FF2B5EF4-FFF2-40B4-BE49-F238E27FC236}">
                <a16:creationId xmlns:a16="http://schemas.microsoft.com/office/drawing/2014/main" id="{2855BE87-B66B-492E-B161-7A2C6E1B19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DB7D7-FA47-B12C-6B51-9C13845B2BB6}"/>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6404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05FE-64D8-7A4C-6C40-A81A7303EC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A5E0D-01D4-5168-CA8B-A241125A1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FB2EE-0DEC-8A49-56A4-4C2217983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545D5A-24AF-278A-B4D5-EFE0C6804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A4DAB-98D2-4EC2-C0D8-4321034C8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D73F5E-F9B8-2A10-234A-213045AF7D10}"/>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8" name="Footer Placeholder 7">
            <a:extLst>
              <a:ext uri="{FF2B5EF4-FFF2-40B4-BE49-F238E27FC236}">
                <a16:creationId xmlns:a16="http://schemas.microsoft.com/office/drawing/2014/main" id="{0C3EA236-E1A0-4818-8FDB-4B96387687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035C32-E75D-1390-FB0C-F7F192329019}"/>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79531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DA2A-9267-794F-5DC9-8960B7F2A0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4B0DAC-8DB5-1320-0186-6E8C5D4B6635}"/>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4" name="Footer Placeholder 3">
            <a:extLst>
              <a:ext uri="{FF2B5EF4-FFF2-40B4-BE49-F238E27FC236}">
                <a16:creationId xmlns:a16="http://schemas.microsoft.com/office/drawing/2014/main" id="{FD81013D-8EF8-F98B-E3AB-892B0CAA3D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1DF722-E40D-F7A2-A242-9C1B7A76112E}"/>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80079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A33D6-81E7-2AD5-758D-C8A2FDE72CE2}"/>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3" name="Footer Placeholder 2">
            <a:extLst>
              <a:ext uri="{FF2B5EF4-FFF2-40B4-BE49-F238E27FC236}">
                <a16:creationId xmlns:a16="http://schemas.microsoft.com/office/drawing/2014/main" id="{B4E90A76-B9D0-C66E-1F59-2594747FF0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6FA5F9-8BBD-654D-2D38-33E9747F85AC}"/>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179768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96E7-D4EC-A7AA-9007-8BD1594F0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2A9284-8812-AADE-4BB9-A35B1C20B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6E2642-6AD1-3FD6-9289-6C84AB900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B9EC4-32DD-808A-0DEE-69BC2E292A05}"/>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6" name="Footer Placeholder 5">
            <a:extLst>
              <a:ext uri="{FF2B5EF4-FFF2-40B4-BE49-F238E27FC236}">
                <a16:creationId xmlns:a16="http://schemas.microsoft.com/office/drawing/2014/main" id="{063F157C-1440-B40B-EAA1-E12F55D0E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C2D9F-AE22-8DFA-878A-C8C69AD2CA29}"/>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31129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0594-1166-4C4E-AE3B-B68F614B2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0E594A-A2A1-86AF-7CA1-47AAA2FAD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4DD817-2127-34AF-7E25-B0312CAB9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371AC-27D2-F506-FE32-CA31C8525F35}"/>
              </a:ext>
            </a:extLst>
          </p:cNvPr>
          <p:cNvSpPr>
            <a:spLocks noGrp="1"/>
          </p:cNvSpPr>
          <p:nvPr>
            <p:ph type="dt" sz="half" idx="10"/>
          </p:nvPr>
        </p:nvSpPr>
        <p:spPr/>
        <p:txBody>
          <a:bodyPr/>
          <a:lstStyle/>
          <a:p>
            <a:fld id="{6DDACFDA-9FAE-46FF-A71B-EEC02F47E204}" type="datetimeFigureOut">
              <a:rPr lang="en-IN" smtClean="0"/>
              <a:t>17-09-2022</a:t>
            </a:fld>
            <a:endParaRPr lang="en-IN"/>
          </a:p>
        </p:txBody>
      </p:sp>
      <p:sp>
        <p:nvSpPr>
          <p:cNvPr id="6" name="Footer Placeholder 5">
            <a:extLst>
              <a:ext uri="{FF2B5EF4-FFF2-40B4-BE49-F238E27FC236}">
                <a16:creationId xmlns:a16="http://schemas.microsoft.com/office/drawing/2014/main" id="{D6EA6F18-8270-31CD-939B-47796378F4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736D9-8500-1F19-FD3A-7609043BBAFA}"/>
              </a:ext>
            </a:extLst>
          </p:cNvPr>
          <p:cNvSpPr>
            <a:spLocks noGrp="1"/>
          </p:cNvSpPr>
          <p:nvPr>
            <p:ph type="sldNum" sz="quarter" idx="12"/>
          </p:nvPr>
        </p:nvSpPr>
        <p:spPr/>
        <p:txBody>
          <a:bodyPr/>
          <a:lstStyle/>
          <a:p>
            <a:fld id="{51225D99-F7BB-4231-9B3D-1EF1ADC8D916}" type="slidenum">
              <a:rPr lang="en-IN" smtClean="0"/>
              <a:t>‹#›</a:t>
            </a:fld>
            <a:endParaRPr lang="en-IN"/>
          </a:p>
        </p:txBody>
      </p:sp>
    </p:spTree>
    <p:extLst>
      <p:ext uri="{BB962C8B-B14F-4D97-AF65-F5344CB8AC3E}">
        <p14:creationId xmlns:p14="http://schemas.microsoft.com/office/powerpoint/2010/main" val="429248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DA579-163C-8BA7-C563-F2C266215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D9EC9-4112-D1DF-B842-3EB54AB51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BDEA4-5E2D-B137-FA1A-F10C4C128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ACFDA-9FAE-46FF-A71B-EEC02F47E204}" type="datetimeFigureOut">
              <a:rPr lang="en-IN" smtClean="0"/>
              <a:t>17-09-2022</a:t>
            </a:fld>
            <a:endParaRPr lang="en-IN"/>
          </a:p>
        </p:txBody>
      </p:sp>
      <p:sp>
        <p:nvSpPr>
          <p:cNvPr id="5" name="Footer Placeholder 4">
            <a:extLst>
              <a:ext uri="{FF2B5EF4-FFF2-40B4-BE49-F238E27FC236}">
                <a16:creationId xmlns:a16="http://schemas.microsoft.com/office/drawing/2014/main" id="{9D0CBB77-F1AB-3DD2-2DA5-D33DB7B13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06A22F-DDBE-3708-DAAD-7141F22AF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25D99-F7BB-4231-9B3D-1EF1ADC8D916}" type="slidenum">
              <a:rPr lang="en-IN" smtClean="0"/>
              <a:t>‹#›</a:t>
            </a:fld>
            <a:endParaRPr lang="en-IN"/>
          </a:p>
        </p:txBody>
      </p:sp>
    </p:spTree>
    <p:extLst>
      <p:ext uri="{BB962C8B-B14F-4D97-AF65-F5344CB8AC3E}">
        <p14:creationId xmlns:p14="http://schemas.microsoft.com/office/powerpoint/2010/main" val="164441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DACFDA-9FAE-46FF-A71B-EEC02F47E204}" type="datetimeFigureOut">
              <a:rPr lang="en-IN" smtClean="0"/>
              <a:t>17-09-2022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225D99-F7BB-4231-9B3D-1EF1ADC8D91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374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5.xml"/><Relationship Id="rId5" Type="http://schemas.microsoft.com/office/2007/relationships/hdphoto" Target="../media/hdphoto1.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D9E98556-8811-7EC3-1156-6DA6A735B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85" y="221048"/>
            <a:ext cx="10765971" cy="39444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110E74-8DB9-1B36-1F00-C3EE9E509FF8}"/>
              </a:ext>
            </a:extLst>
          </p:cNvPr>
          <p:cNvSpPr txBox="1"/>
          <p:nvPr/>
        </p:nvSpPr>
        <p:spPr>
          <a:xfrm>
            <a:off x="152400" y="4154660"/>
            <a:ext cx="12039599" cy="830997"/>
          </a:xfrm>
          <a:prstGeom prst="rect">
            <a:avLst/>
          </a:prstGeom>
          <a:noFill/>
        </p:spPr>
        <p:txBody>
          <a:bodyPr wrap="square" rtlCol="0">
            <a:spAutoFit/>
          </a:bodyPr>
          <a:lstStyle/>
          <a:p>
            <a:pPr algn="r"/>
            <a:r>
              <a:rPr lang="en-US" sz="4400" b="1" dirty="0">
                <a:ln w="0"/>
                <a:solidFill>
                  <a:srgbClr val="FF0000"/>
                </a:solidFill>
                <a:effectLst>
                  <a:outerShdw blurRad="38100" dist="19050" dir="2700000" algn="tl" rotWithShape="0">
                    <a:schemeClr val="dk1">
                      <a:alpha val="40000"/>
                    </a:schemeClr>
                  </a:outerShdw>
                </a:effectLst>
                <a:latin typeface="Centaur" panose="02030504050205020304" pitchFamily="18" charset="0"/>
              </a:rPr>
              <a:t>Analysis of the Zomato Restaurants in Kolkata</a:t>
            </a:r>
            <a:r>
              <a:rPr lang="en-US" sz="4800" dirty="0">
                <a:ln w="0"/>
                <a:solidFill>
                  <a:srgbClr val="FF0000"/>
                </a:solidFill>
                <a:effectLst>
                  <a:outerShdw blurRad="38100" dist="19050" dir="2700000" algn="tl" rotWithShape="0">
                    <a:schemeClr val="dk1">
                      <a:alpha val="40000"/>
                    </a:schemeClr>
                  </a:outerShdw>
                </a:effectLst>
              </a:rPr>
              <a:t>.</a:t>
            </a:r>
          </a:p>
        </p:txBody>
      </p:sp>
      <p:sp>
        <p:nvSpPr>
          <p:cNvPr id="7" name="TextBox 6">
            <a:extLst>
              <a:ext uri="{FF2B5EF4-FFF2-40B4-BE49-F238E27FC236}">
                <a16:creationId xmlns:a16="http://schemas.microsoft.com/office/drawing/2014/main" id="{77CD0F06-0F76-279F-86F4-AFC6B1E58379}"/>
              </a:ext>
            </a:extLst>
          </p:cNvPr>
          <p:cNvSpPr txBox="1"/>
          <p:nvPr/>
        </p:nvSpPr>
        <p:spPr>
          <a:xfrm>
            <a:off x="3831772" y="4757057"/>
            <a:ext cx="7707085" cy="1200329"/>
          </a:xfrm>
          <a:prstGeom prst="rect">
            <a:avLst/>
          </a:prstGeom>
          <a:noFill/>
        </p:spPr>
        <p:txBody>
          <a:bodyPr wrap="square" rtlCol="0">
            <a:spAutoFit/>
          </a:bodyPr>
          <a:lstStyle/>
          <a:p>
            <a:pPr algn="r"/>
            <a:r>
              <a:rPr lang="en-US" sz="3600" b="1" dirty="0">
                <a:latin typeface="Centaur" panose="02030504050205020304" pitchFamily="18" charset="0"/>
              </a:rPr>
              <a:t>Research Project by</a:t>
            </a:r>
          </a:p>
          <a:p>
            <a:pPr algn="r"/>
            <a:r>
              <a:rPr lang="en-US" sz="3600" b="1" dirty="0">
                <a:solidFill>
                  <a:schemeClr val="accent3">
                    <a:lumMod val="50000"/>
                  </a:schemeClr>
                </a:solidFill>
                <a:latin typeface="Californian FB" panose="0207040306080B030204" pitchFamily="18" charset="0"/>
              </a:rPr>
              <a:t>    Shreetama Dasgupta</a:t>
            </a:r>
            <a:endParaRPr lang="en-IN" sz="3600" b="1" dirty="0">
              <a:solidFill>
                <a:schemeClr val="accent3">
                  <a:lumMod val="50000"/>
                </a:schemeClr>
              </a:solidFill>
              <a:latin typeface="Californian FB" panose="0207040306080B030204" pitchFamily="18" charset="0"/>
            </a:endParaRPr>
          </a:p>
        </p:txBody>
      </p:sp>
    </p:spTree>
    <p:extLst>
      <p:ext uri="{BB962C8B-B14F-4D97-AF65-F5344CB8AC3E}">
        <p14:creationId xmlns:p14="http://schemas.microsoft.com/office/powerpoint/2010/main" val="2877167815"/>
      </p:ext>
    </p:extLst>
  </p:cSld>
  <p:clrMapOvr>
    <a:masterClrMapping/>
  </p:clrMapOvr>
  <mc:AlternateContent xmlns:mc="http://schemas.openxmlformats.org/markup-compatibility/2006" xmlns:p14="http://schemas.microsoft.com/office/powerpoint/2010/main">
    <mc:Choice Requires="p14">
      <p:transition spd="slow" p14:dur="2000" advTm="5467"/>
    </mc:Choice>
    <mc:Fallback xmlns="">
      <p:transition spd="slow" advTm="54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ame of online companies, if you also order food immediately, then  definitely watch this video - My India News">
            <a:extLst>
              <a:ext uri="{FF2B5EF4-FFF2-40B4-BE49-F238E27FC236}">
                <a16:creationId xmlns:a16="http://schemas.microsoft.com/office/drawing/2014/main" id="{FF4B3893-FF27-0006-4E12-AAC74F2BD363}"/>
              </a:ext>
            </a:extLst>
          </p:cNvPr>
          <p:cNvPicPr>
            <a:picLocks noChangeAspect="1" noChangeArrowheads="1"/>
          </p:cNvPicPr>
          <p:nvPr/>
        </p:nvPicPr>
        <p:blipFill>
          <a:blip r:embed="rId2">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 y="1"/>
            <a:ext cx="11952513" cy="6723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75E08501-5939-494C-EF3F-D3EF02C56616}"/>
              </a:ext>
            </a:extLst>
          </p:cNvPr>
          <p:cNvGraphicFramePr>
            <a:graphicFrameLocks/>
          </p:cNvGraphicFramePr>
          <p:nvPr>
            <p:extLst>
              <p:ext uri="{D42A27DB-BD31-4B8C-83A1-F6EECF244321}">
                <p14:modId xmlns:p14="http://schemas.microsoft.com/office/powerpoint/2010/main" val="2227906962"/>
              </p:ext>
            </p:extLst>
          </p:nvPr>
        </p:nvGraphicFramePr>
        <p:xfrm>
          <a:off x="1416204" y="144966"/>
          <a:ext cx="9188605" cy="62446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7167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ame of online companies, if you also order food immediately, then  definitely watch this video - My India News">
            <a:extLst>
              <a:ext uri="{FF2B5EF4-FFF2-40B4-BE49-F238E27FC236}">
                <a16:creationId xmlns:a16="http://schemas.microsoft.com/office/drawing/2014/main" id="{7AF30948-480A-2192-C5D9-F8285D99273E}"/>
              </a:ext>
            </a:extLst>
          </p:cNvPr>
          <p:cNvPicPr>
            <a:picLocks noChangeAspect="1" noChangeArrowheads="1"/>
          </p:cNvPicPr>
          <p:nvPr/>
        </p:nvPicPr>
        <p:blipFill>
          <a:blip r:embed="rId2">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61233"/>
            <a:ext cx="12083142" cy="67967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447087A8-65C5-40A7-BCF8-1C5682BF5950}"/>
              </a:ext>
            </a:extLst>
          </p:cNvPr>
          <p:cNvGraphicFramePr>
            <a:graphicFrameLocks/>
          </p:cNvGraphicFramePr>
          <p:nvPr>
            <p:extLst>
              <p:ext uri="{D42A27DB-BD31-4B8C-83A1-F6EECF244321}">
                <p14:modId xmlns:p14="http://schemas.microsoft.com/office/powerpoint/2010/main" val="1779252148"/>
              </p:ext>
            </p:extLst>
          </p:nvPr>
        </p:nvGraphicFramePr>
        <p:xfrm>
          <a:off x="321127" y="437468"/>
          <a:ext cx="9116787" cy="592183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30F2DC57-45DF-DEEF-611A-3B004C889592}"/>
              </a:ext>
            </a:extLst>
          </p:cNvPr>
          <p:cNvSpPr txBox="1"/>
          <p:nvPr/>
        </p:nvSpPr>
        <p:spPr>
          <a:xfrm>
            <a:off x="8098971" y="2068286"/>
            <a:ext cx="3526972" cy="1200329"/>
          </a:xfrm>
          <a:prstGeom prst="rect">
            <a:avLst/>
          </a:prstGeom>
          <a:noFill/>
        </p:spPr>
        <p:txBody>
          <a:bodyPr wrap="square" rtlCol="0">
            <a:spAutoFit/>
          </a:bodyPr>
          <a:lstStyle/>
          <a:p>
            <a:r>
              <a:rPr lang="en-US" sz="2400" b="1" dirty="0">
                <a:solidFill>
                  <a:schemeClr val="accent2">
                    <a:lumMod val="50000"/>
                  </a:schemeClr>
                </a:solidFill>
              </a:rPr>
              <a:t>North Indian, Chinese and Desserts are some of the most popular cuisines.</a:t>
            </a:r>
            <a:endParaRPr lang="en-IN" sz="2400" b="1" dirty="0">
              <a:solidFill>
                <a:schemeClr val="accent2">
                  <a:lumMod val="50000"/>
                </a:schemeClr>
              </a:solidFill>
            </a:endParaRPr>
          </a:p>
        </p:txBody>
      </p:sp>
    </p:spTree>
    <p:extLst>
      <p:ext uri="{BB962C8B-B14F-4D97-AF65-F5344CB8AC3E}">
        <p14:creationId xmlns:p14="http://schemas.microsoft.com/office/powerpoint/2010/main" val="299391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lide 01 PowerPoint Template | SlideUpLift">
            <a:extLst>
              <a:ext uri="{FF2B5EF4-FFF2-40B4-BE49-F238E27FC236}">
                <a16:creationId xmlns:a16="http://schemas.microsoft.com/office/drawing/2014/main" id="{3D353183-9C4D-401D-75F7-4EFF3D57E7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82" b="9524"/>
          <a:stretch/>
        </p:blipFill>
        <p:spPr bwMode="auto">
          <a:xfrm>
            <a:off x="1905000" y="511629"/>
            <a:ext cx="8382000" cy="53557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78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9E1-F434-547D-28A1-E6B4CDC9A3E4}"/>
              </a:ext>
            </a:extLst>
          </p:cNvPr>
          <p:cNvSpPr>
            <a:spLocks noGrp="1"/>
          </p:cNvSpPr>
          <p:nvPr>
            <p:ph type="title"/>
          </p:nvPr>
        </p:nvSpPr>
        <p:spPr>
          <a:xfrm>
            <a:off x="576943" y="380997"/>
            <a:ext cx="10515600" cy="906917"/>
          </a:xfrm>
        </p:spPr>
        <p:txBody>
          <a:bodyPr>
            <a:normAutofit/>
            <a:scene3d>
              <a:camera prst="orthographicFront"/>
              <a:lightRig rig="soft" dir="t">
                <a:rot lat="0" lon="0" rev="15600000"/>
              </a:lightRig>
            </a:scene3d>
            <a:sp3d extrusionH="57150" prstMaterial="softEdge">
              <a:bevelT w="25400" h="38100"/>
            </a:sp3d>
          </a:bodyPr>
          <a:lstStyle/>
          <a:p>
            <a:r>
              <a:rPr lang="en-US" b="1" dirty="0">
                <a:ln/>
                <a:solidFill>
                  <a:srgbClr val="FF0000"/>
                </a:solidFill>
                <a:latin typeface="Century Gothic" panose="020B0502020202020204" pitchFamily="34" charset="0"/>
              </a:rPr>
              <a:t>About Zomato:</a:t>
            </a:r>
            <a:endParaRPr lang="en-IN" b="1" dirty="0">
              <a:ln/>
              <a:solidFill>
                <a:srgbClr val="FF000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D81AA88-84C9-DD07-712A-98A98B0E4A4D}"/>
              </a:ext>
            </a:extLst>
          </p:cNvPr>
          <p:cNvSpPr>
            <a:spLocks noGrp="1"/>
          </p:cNvSpPr>
          <p:nvPr>
            <p:ph idx="1"/>
          </p:nvPr>
        </p:nvSpPr>
        <p:spPr>
          <a:xfrm>
            <a:off x="576943" y="1287914"/>
            <a:ext cx="6847114" cy="3839258"/>
          </a:xfrm>
          <a:ln>
            <a:prstDash val="dashDot"/>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b="0" i="0" dirty="0">
                <a:solidFill>
                  <a:srgbClr val="4B4C5A"/>
                </a:solidFill>
                <a:effectLst/>
                <a:latin typeface="muliregular"/>
              </a:rPr>
              <a:t>Zomato is one of the most comprehensive and user-friendly apps where people can search for nearby restaurants and cafés, order food online, and get it delivered at their doorstep in no time. Moreover, accurate information about restaurants can also be obtained as it provides menus, reviews, and ratings. Based on that, users can place orders and enjoy lip-smacking food at their homes.</a:t>
            </a:r>
          </a:p>
        </p:txBody>
      </p:sp>
      <p:pic>
        <p:nvPicPr>
          <p:cNvPr id="2058" name="Picture 10" descr="Zomato to focus on food delivery, Hyperpure and quick commerce | The  Financial Express">
            <a:extLst>
              <a:ext uri="{FF2B5EF4-FFF2-40B4-BE49-F238E27FC236}">
                <a16:creationId xmlns:a16="http://schemas.microsoft.com/office/drawing/2014/main" id="{AC78F1D7-E36D-2099-B40E-B18BF04317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68" r="6537"/>
          <a:stretch/>
        </p:blipFill>
        <p:spPr bwMode="auto">
          <a:xfrm>
            <a:off x="7576457" y="1073094"/>
            <a:ext cx="4343401" cy="426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39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C706-C181-4BB8-6BC6-1A2119C8FDCB}"/>
              </a:ext>
            </a:extLst>
          </p:cNvPr>
          <p:cNvSpPr>
            <a:spLocks noGrp="1"/>
          </p:cNvSpPr>
          <p:nvPr>
            <p:ph type="title"/>
          </p:nvPr>
        </p:nvSpPr>
        <p:spPr>
          <a:xfrm>
            <a:off x="2136425" y="650361"/>
            <a:ext cx="5361007" cy="835991"/>
          </a:xfrm>
        </p:spPr>
        <p:txBody>
          <a:bodyPr>
            <a:scene3d>
              <a:camera prst="orthographicFront"/>
              <a:lightRig rig="soft" dir="t">
                <a:rot lat="0" lon="0" rev="15600000"/>
              </a:lightRig>
            </a:scene3d>
            <a:sp3d extrusionH="57150" prstMaterial="softEdge">
              <a:bevelT w="25400" h="38100"/>
            </a:sp3d>
          </a:bodyPr>
          <a:lstStyle/>
          <a:p>
            <a:r>
              <a:rPr lang="en-US" b="1" dirty="0">
                <a:ln/>
                <a:solidFill>
                  <a:srgbClr val="C00000"/>
                </a:solidFill>
                <a:latin typeface="Century Gothic" panose="020B0502020202020204" pitchFamily="34" charset="0"/>
              </a:rPr>
              <a:t>About the dataset:</a:t>
            </a:r>
            <a:endParaRPr lang="en-IN" b="1" dirty="0">
              <a:ln/>
              <a:solidFill>
                <a:srgbClr val="C00000"/>
              </a:solidFill>
              <a:latin typeface="Century Gothic" panose="020B0502020202020204" pitchFamily="34" charset="0"/>
            </a:endParaRPr>
          </a:p>
        </p:txBody>
      </p:sp>
      <p:sp>
        <p:nvSpPr>
          <p:cNvPr id="4" name="Content Placeholder 3">
            <a:extLst>
              <a:ext uri="{FF2B5EF4-FFF2-40B4-BE49-F238E27FC236}">
                <a16:creationId xmlns:a16="http://schemas.microsoft.com/office/drawing/2014/main" id="{8609361C-AFB4-3E11-B028-6B0678BA6D20}"/>
              </a:ext>
            </a:extLst>
          </p:cNvPr>
          <p:cNvSpPr>
            <a:spLocks noGrp="1"/>
          </p:cNvSpPr>
          <p:nvPr>
            <p:ph idx="1"/>
          </p:nvPr>
        </p:nvSpPr>
        <p:spPr>
          <a:xfrm>
            <a:off x="381001" y="1378995"/>
            <a:ext cx="6452608" cy="3289352"/>
          </a:xfrm>
          <a:ln>
            <a:prstDash val="lgDashDotDot"/>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z="3100" b="0" i="0" dirty="0">
                <a:solidFill>
                  <a:schemeClr val="accent2">
                    <a:lumMod val="75000"/>
                  </a:schemeClr>
                </a:solidFill>
                <a:effectLst/>
                <a:latin typeface="Inter"/>
              </a:rPr>
              <a:t>This tabular dataset consists of all restaurants in Kolkata. This data has ratings and review details, the cuisines available, the approximate price for two persons, etc.</a:t>
            </a:r>
          </a:p>
          <a:p>
            <a:pPr marL="0" indent="0">
              <a:buNone/>
            </a:pPr>
            <a:endParaRPr lang="en-US" sz="3100" b="0" i="0" dirty="0">
              <a:solidFill>
                <a:schemeClr val="accent2">
                  <a:lumMod val="75000"/>
                </a:schemeClr>
              </a:solidFill>
              <a:effectLst/>
              <a:latin typeface="Inter"/>
            </a:endParaRPr>
          </a:p>
          <a:p>
            <a:pPr marL="0" indent="0">
              <a:buNone/>
            </a:pPr>
            <a:r>
              <a:rPr lang="en-US" sz="3100" dirty="0">
                <a:solidFill>
                  <a:schemeClr val="accent2">
                    <a:lumMod val="75000"/>
                  </a:schemeClr>
                </a:solidFill>
                <a:latin typeface="Inter"/>
              </a:rPr>
              <a:t>The dataset consists of :</a:t>
            </a:r>
            <a:r>
              <a:rPr lang="en-US" sz="3100" b="0" i="0" dirty="0">
                <a:solidFill>
                  <a:schemeClr val="accent2">
                    <a:lumMod val="75000"/>
                  </a:schemeClr>
                </a:solidFill>
                <a:effectLst/>
                <a:latin typeface="Inter"/>
              </a:rPr>
              <a:t> </a:t>
            </a:r>
          </a:p>
          <a:p>
            <a:pPr marL="0" indent="0">
              <a:buNone/>
            </a:pPr>
            <a:endParaRPr lang="en-US" sz="3100" b="0" i="0" dirty="0">
              <a:solidFill>
                <a:schemeClr val="accent2">
                  <a:lumMod val="75000"/>
                </a:schemeClr>
              </a:solidFill>
              <a:effectLst/>
              <a:latin typeface="Inter"/>
            </a:endParaRPr>
          </a:p>
          <a:p>
            <a:pPr marL="0" indent="0">
              <a:buNone/>
            </a:pPr>
            <a:endParaRPr lang="en-US" sz="2400" b="0" i="0" dirty="0">
              <a:solidFill>
                <a:schemeClr val="accent2">
                  <a:lumMod val="75000"/>
                </a:schemeClr>
              </a:solidFill>
              <a:effectLst/>
              <a:latin typeface="Inter"/>
            </a:endParaRPr>
          </a:p>
          <a:p>
            <a:pPr marL="0" indent="0">
              <a:buNone/>
            </a:pPr>
            <a:endParaRPr lang="en-US" b="0" i="0" dirty="0">
              <a:solidFill>
                <a:schemeClr val="accent2">
                  <a:lumMod val="75000"/>
                </a:schemeClr>
              </a:solidFill>
              <a:effectLst/>
              <a:latin typeface="Inter"/>
            </a:endParaRPr>
          </a:p>
          <a:p>
            <a:pPr marL="0" indent="0">
              <a:buNone/>
            </a:pPr>
            <a:endParaRPr lang="en-IN" dirty="0">
              <a:solidFill>
                <a:schemeClr val="accent2">
                  <a:lumMod val="75000"/>
                </a:schemeClr>
              </a:solidFill>
            </a:endParaRPr>
          </a:p>
        </p:txBody>
      </p:sp>
      <p:sp>
        <p:nvSpPr>
          <p:cNvPr id="8" name="TextBox 7">
            <a:extLst>
              <a:ext uri="{FF2B5EF4-FFF2-40B4-BE49-F238E27FC236}">
                <a16:creationId xmlns:a16="http://schemas.microsoft.com/office/drawing/2014/main" id="{53A96B31-4A87-6514-8EB7-007EBB5157C0}"/>
              </a:ext>
            </a:extLst>
          </p:cNvPr>
          <p:cNvSpPr txBox="1"/>
          <p:nvPr/>
        </p:nvSpPr>
        <p:spPr>
          <a:xfrm>
            <a:off x="9573984" y="4668347"/>
            <a:ext cx="2106388" cy="523220"/>
          </a:xfrm>
          <a:prstGeom prst="rect">
            <a:avLst/>
          </a:prstGeom>
          <a:noFill/>
        </p:spPr>
        <p:txBody>
          <a:bodyPr wrap="square" rtlCol="0">
            <a:spAutoFit/>
          </a:bodyPr>
          <a:lstStyle/>
          <a:p>
            <a:r>
              <a:rPr lang="en-US" sz="2800" dirty="0">
                <a:solidFill>
                  <a:schemeClr val="bg1"/>
                </a:solidFill>
              </a:rPr>
              <a:t>4923 records</a:t>
            </a:r>
            <a:endParaRPr lang="en-IN" sz="2800" dirty="0">
              <a:solidFill>
                <a:schemeClr val="bg1"/>
              </a:solidFill>
            </a:endParaRPr>
          </a:p>
        </p:txBody>
      </p:sp>
      <p:pic>
        <p:nvPicPr>
          <p:cNvPr id="3076" name="Picture 4" descr="Cover image">
            <a:extLst>
              <a:ext uri="{FF2B5EF4-FFF2-40B4-BE49-F238E27FC236}">
                <a16:creationId xmlns:a16="http://schemas.microsoft.com/office/drawing/2014/main" id="{324C5F2F-955D-5F47-76F1-EB6CC9140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346" y="283029"/>
            <a:ext cx="3821092" cy="18190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11981A4-8963-6831-5934-A52F0273D6A1}"/>
              </a:ext>
            </a:extLst>
          </p:cNvPr>
          <p:cNvSpPr/>
          <p:nvPr/>
        </p:nvSpPr>
        <p:spPr>
          <a:xfrm>
            <a:off x="6833609" y="3439737"/>
            <a:ext cx="2721428" cy="2808514"/>
          </a:xfrm>
          <a:prstGeom prst="ellipse">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2B19432-9092-2E23-79C9-0B74639BCD60}"/>
              </a:ext>
            </a:extLst>
          </p:cNvPr>
          <p:cNvSpPr/>
          <p:nvPr/>
        </p:nvSpPr>
        <p:spPr>
          <a:xfrm>
            <a:off x="9320892" y="3525700"/>
            <a:ext cx="2626076" cy="2722551"/>
          </a:xfrm>
          <a:prstGeom prst="ellipse">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rPr>
              <a:t>19 Fields</a:t>
            </a:r>
          </a:p>
        </p:txBody>
      </p:sp>
      <p:sp>
        <p:nvSpPr>
          <p:cNvPr id="6" name="TextBox 5">
            <a:extLst>
              <a:ext uri="{FF2B5EF4-FFF2-40B4-BE49-F238E27FC236}">
                <a16:creationId xmlns:a16="http://schemas.microsoft.com/office/drawing/2014/main" id="{5129A607-9DA1-34D5-250D-A0ADA48A373F}"/>
              </a:ext>
            </a:extLst>
          </p:cNvPr>
          <p:cNvSpPr txBox="1"/>
          <p:nvPr/>
        </p:nvSpPr>
        <p:spPr>
          <a:xfrm>
            <a:off x="7052528" y="4582384"/>
            <a:ext cx="2521455" cy="523220"/>
          </a:xfrm>
          <a:prstGeom prst="rect">
            <a:avLst/>
          </a:prstGeom>
          <a:noFill/>
        </p:spPr>
        <p:txBody>
          <a:bodyPr wrap="square" rtlCol="0">
            <a:spAutoFit/>
          </a:bodyPr>
          <a:lstStyle/>
          <a:p>
            <a:r>
              <a:rPr lang="en-IN" sz="2800" dirty="0">
                <a:solidFill>
                  <a:schemeClr val="bg1"/>
                </a:solidFill>
              </a:rPr>
              <a:t>4923 Records</a:t>
            </a:r>
          </a:p>
        </p:txBody>
      </p:sp>
      <p:pic>
        <p:nvPicPr>
          <p:cNvPr id="7" name="Picture 4" descr="Cover image">
            <a:extLst>
              <a:ext uri="{FF2B5EF4-FFF2-40B4-BE49-F238E27FC236}">
                <a16:creationId xmlns:a16="http://schemas.microsoft.com/office/drawing/2014/main" id="{86A9E525-6A9B-980E-E942-074E629C8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746" y="435429"/>
            <a:ext cx="3821092" cy="18190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8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game of online companies, if you also order food immediately, then  definitely watch this video - My India News">
            <a:extLst>
              <a:ext uri="{FF2B5EF4-FFF2-40B4-BE49-F238E27FC236}">
                <a16:creationId xmlns:a16="http://schemas.microsoft.com/office/drawing/2014/main" id="{A45AC2BA-22FA-0BD1-2075-BF64A79786C9}"/>
              </a:ext>
            </a:extLst>
          </p:cNvPr>
          <p:cNvPicPr>
            <a:picLocks noChangeAspect="1" noChangeArrowheads="1"/>
          </p:cNvPicPr>
          <p:nvPr/>
        </p:nvPicPr>
        <p:blipFill>
          <a:blip r:embed="rId3">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0629" y="73479"/>
            <a:ext cx="11930742" cy="67110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17E0E-AC78-6D98-079D-A52A3B3C9B93}"/>
              </a:ext>
            </a:extLst>
          </p:cNvPr>
          <p:cNvSpPr>
            <a:spLocks noGrp="1"/>
          </p:cNvSpPr>
          <p:nvPr>
            <p:ph type="title"/>
          </p:nvPr>
        </p:nvSpPr>
        <p:spPr/>
        <p:txBody>
          <a:bodyPr/>
          <a:lstStyle/>
          <a:p>
            <a:pPr algn="ctr"/>
            <a:r>
              <a:rPr lang="en-IN" b="1"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Business Objectives </a:t>
            </a:r>
            <a:br>
              <a:rPr lang="en-IN" dirty="0"/>
            </a:br>
            <a:endParaRPr lang="en-IN" dirty="0"/>
          </a:p>
        </p:txBody>
      </p:sp>
      <p:sp>
        <p:nvSpPr>
          <p:cNvPr id="3" name="Content Placeholder 2">
            <a:extLst>
              <a:ext uri="{FF2B5EF4-FFF2-40B4-BE49-F238E27FC236}">
                <a16:creationId xmlns:a16="http://schemas.microsoft.com/office/drawing/2014/main" id="{C4917A61-1AEC-A10C-4AE9-1D6826C75719}"/>
              </a:ext>
            </a:extLst>
          </p:cNvPr>
          <p:cNvSpPr>
            <a:spLocks noGrp="1"/>
          </p:cNvSpPr>
          <p:nvPr>
            <p:ph idx="1"/>
          </p:nvPr>
        </p:nvSpPr>
        <p:spPr>
          <a:xfrm>
            <a:off x="838200" y="1153886"/>
            <a:ext cx="10515600" cy="5023077"/>
          </a:xfrm>
          <a:solidFill>
            <a:schemeClr val="bg1">
              <a:alpha val="46000"/>
            </a:schemeClr>
          </a:solidFill>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We will be analysing the dataset with the following business objective:</a:t>
            </a:r>
          </a:p>
          <a:p>
            <a:r>
              <a:rPr lang="en-IN" sz="2400" b="1" dirty="0">
                <a:latin typeface="Times New Roman" panose="02020603050405020304" pitchFamily="18" charset="0"/>
                <a:cs typeface="Times New Roman" panose="02020603050405020304" pitchFamily="18" charset="0"/>
              </a:rPr>
              <a:t>Finding out about the affordability of  the restaurants in Kolkata listed with Zomato</a:t>
            </a:r>
          </a:p>
          <a:p>
            <a:r>
              <a:rPr lang="en-US" sz="2400" b="1" i="0" u="none" strike="noStrike" dirty="0">
                <a:solidFill>
                  <a:srgbClr val="000000"/>
                </a:solidFill>
                <a:effectLst/>
                <a:latin typeface="Times New Roman" panose="02020603050405020304" pitchFamily="18" charset="0"/>
                <a:cs typeface="Times New Roman" panose="02020603050405020304" pitchFamily="18" charset="0"/>
              </a:rPr>
              <a:t>Restaurants having  the maximum dinner ratings</a:t>
            </a:r>
          </a:p>
          <a:p>
            <a:r>
              <a:rPr lang="en-US" sz="2400" b="1" dirty="0">
                <a:solidFill>
                  <a:srgbClr val="000000"/>
                </a:solidFill>
                <a:latin typeface="Times New Roman" panose="02020603050405020304" pitchFamily="18" charset="0"/>
                <a:cs typeface="Times New Roman" panose="02020603050405020304" pitchFamily="18" charset="0"/>
              </a:rPr>
              <a:t>Enquiring about the restaurants.</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2400" b="1" i="0" u="none" strike="noStrike" dirty="0">
                <a:solidFill>
                  <a:srgbClr val="000000"/>
                </a:solidFill>
                <a:effectLst/>
                <a:latin typeface="Times New Roman" panose="02020603050405020304" pitchFamily="18" charset="0"/>
                <a:cs typeface="Times New Roman" panose="02020603050405020304" pitchFamily="18" charset="0"/>
              </a:rPr>
              <a:t>Locations having maximum number of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restuarants</a:t>
            </a:r>
            <a:r>
              <a:rPr lang="en-US" sz="2400" b="1" dirty="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1" i="0" u="none" strike="noStrike" dirty="0">
                <a:solidFill>
                  <a:srgbClr val="000000"/>
                </a:solidFill>
                <a:effectLst/>
                <a:latin typeface="Times New Roman" panose="02020603050405020304" pitchFamily="18" charset="0"/>
                <a:cs typeface="Times New Roman" panose="02020603050405020304" pitchFamily="18" charset="0"/>
              </a:rPr>
              <a:t> Restaurants having the maximum delivery ratings.</a:t>
            </a:r>
          </a:p>
          <a:p>
            <a:r>
              <a:rPr lang="en-IN" sz="2400" b="1" dirty="0">
                <a:latin typeface="Times New Roman" panose="02020603050405020304" pitchFamily="18" charset="0"/>
                <a:cs typeface="Times New Roman" panose="02020603050405020304" pitchFamily="18" charset="0"/>
              </a:rPr>
              <a:t>Status of vegetarian restaurants in Kolkata</a:t>
            </a:r>
          </a:p>
          <a:p>
            <a:r>
              <a:rPr lang="en-IN" sz="2400" b="1" dirty="0">
                <a:latin typeface="Times New Roman" panose="02020603050405020304" pitchFamily="18" charset="0"/>
                <a:cs typeface="Times New Roman" panose="02020603050405020304" pitchFamily="18" charset="0"/>
              </a:rPr>
              <a:t>Is there a relation between cost and popularity?</a:t>
            </a:r>
          </a:p>
          <a:p>
            <a:r>
              <a:rPr lang="en-IN" sz="2400" b="1" dirty="0">
                <a:latin typeface="Times New Roman" panose="02020603050405020304" pitchFamily="18" charset="0"/>
                <a:cs typeface="Times New Roman" panose="02020603050405020304" pitchFamily="18" charset="0"/>
              </a:rPr>
              <a:t>Some of the popular cuisines in Kolkata.</a:t>
            </a:r>
          </a:p>
          <a:p>
            <a:pPr marL="0" indent="0">
              <a:buNone/>
            </a:pPr>
            <a:endParaRPr lang="en-IN" dirty="0"/>
          </a:p>
        </p:txBody>
      </p:sp>
    </p:spTree>
    <p:extLst>
      <p:ext uri="{BB962C8B-B14F-4D97-AF65-F5344CB8AC3E}">
        <p14:creationId xmlns:p14="http://schemas.microsoft.com/office/powerpoint/2010/main" val="93860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2">
            <a:extLst>
              <a:ext uri="{FF2B5EF4-FFF2-40B4-BE49-F238E27FC236}">
                <a16:creationId xmlns:a16="http://schemas.microsoft.com/office/drawing/2014/main" id="{78A8A7CB-0211-95D1-116A-1379ADD293C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25186" y="379765"/>
            <a:ext cx="11941628" cy="64722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1424CC-261B-09B1-0B80-3BA391EB2D97}"/>
              </a:ext>
            </a:extLst>
          </p:cNvPr>
          <p:cNvSpPr>
            <a:spLocks noGrp="1"/>
          </p:cNvSpPr>
          <p:nvPr>
            <p:ph type="title"/>
          </p:nvPr>
        </p:nvSpPr>
        <p:spPr>
          <a:xfrm>
            <a:off x="2564266" y="99517"/>
            <a:ext cx="10515600" cy="1325563"/>
          </a:xfrm>
        </p:spPr>
        <p:txBody>
          <a:bodyPr>
            <a:normAutofit/>
            <a:scene3d>
              <a:camera prst="orthographicFront"/>
              <a:lightRig rig="soft" dir="t">
                <a:rot lat="0" lon="0" rev="15600000"/>
              </a:lightRig>
            </a:scene3d>
            <a:sp3d extrusionH="57150" prstMaterial="softEdge">
              <a:bevelT w="25400" h="38100"/>
            </a:sp3d>
          </a:bodyPr>
          <a:lstStyle/>
          <a:p>
            <a:pPr algn="ctr"/>
            <a:r>
              <a:rPr lang="en-IN" sz="4000" u="sng" dirty="0">
                <a:ln w="0"/>
                <a:solidFill>
                  <a:schemeClr val="accent2">
                    <a:lumMod val="50000"/>
                  </a:schemeClr>
                </a:solidFill>
                <a:effectLst>
                  <a:outerShdw blurRad="38100" dist="25400" dir="5400000" algn="ctr" rotWithShape="0">
                    <a:srgbClr val="6E747A">
                      <a:alpha val="43000"/>
                    </a:srgbClr>
                  </a:outerShdw>
                </a:effectLst>
                <a:latin typeface="Arial Black" panose="020B0A04020102020204" pitchFamily="34" charset="0"/>
              </a:rPr>
              <a:t>The Project Road Map</a:t>
            </a:r>
          </a:p>
        </p:txBody>
      </p:sp>
      <p:sp>
        <p:nvSpPr>
          <p:cNvPr id="4" name="Rectangle: Rounded Corners 3">
            <a:extLst>
              <a:ext uri="{FF2B5EF4-FFF2-40B4-BE49-F238E27FC236}">
                <a16:creationId xmlns:a16="http://schemas.microsoft.com/office/drawing/2014/main" id="{3B4CA58C-8E0D-028D-321D-0AA34CDAA1F4}"/>
              </a:ext>
            </a:extLst>
          </p:cNvPr>
          <p:cNvSpPr/>
          <p:nvPr/>
        </p:nvSpPr>
        <p:spPr>
          <a:xfrm>
            <a:off x="717097" y="767309"/>
            <a:ext cx="4073978" cy="2455508"/>
          </a:xfrm>
          <a:prstGeom prst="roundRect">
            <a:avLst/>
          </a:prstGeom>
          <a:solidFill>
            <a:schemeClr val="accent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tx1">
                    <a:lumMod val="95000"/>
                    <a:lumOff val="5000"/>
                  </a:schemeClr>
                </a:solidFill>
              </a:rPr>
              <a:t>Data Understanding</a:t>
            </a:r>
          </a:p>
          <a:p>
            <a:pPr marL="342900" indent="-342900" algn="ctr">
              <a:buFont typeface="Arial" panose="020B0604020202020204" pitchFamily="34" charset="0"/>
              <a:buChar char="•"/>
            </a:pPr>
            <a:r>
              <a:rPr lang="en-IN" sz="2000" b="1" dirty="0"/>
              <a:t>The dataset consisted of  4923 records and 19 Fields.</a:t>
            </a:r>
          </a:p>
          <a:p>
            <a:pPr marL="342900" indent="-342900" algn="ctr">
              <a:buFont typeface="Arial" panose="020B0604020202020204" pitchFamily="34" charset="0"/>
              <a:buChar char="•"/>
            </a:pPr>
            <a:r>
              <a:rPr lang="en-IN" sz="2000" b="1" dirty="0"/>
              <a:t>The dataset was in csv format.</a:t>
            </a:r>
          </a:p>
          <a:p>
            <a:pPr algn="ctr"/>
            <a:endParaRPr lang="en-IN" dirty="0"/>
          </a:p>
        </p:txBody>
      </p:sp>
      <p:sp>
        <p:nvSpPr>
          <p:cNvPr id="13" name="Rectangle: Rounded Corners 12">
            <a:extLst>
              <a:ext uri="{FF2B5EF4-FFF2-40B4-BE49-F238E27FC236}">
                <a16:creationId xmlns:a16="http://schemas.microsoft.com/office/drawing/2014/main" id="{8F456C28-C1A2-A061-E188-00B6F8AC78BA}"/>
              </a:ext>
            </a:extLst>
          </p:cNvPr>
          <p:cNvSpPr/>
          <p:nvPr/>
        </p:nvSpPr>
        <p:spPr>
          <a:xfrm>
            <a:off x="6604909" y="4191000"/>
            <a:ext cx="4738007" cy="2242457"/>
          </a:xfrm>
          <a:prstGeom prst="roundRect">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u="sng" dirty="0">
              <a:solidFill>
                <a:schemeClr val="tx1">
                  <a:lumMod val="85000"/>
                  <a:lumOff val="15000"/>
                </a:schemeClr>
              </a:solidFill>
            </a:endParaRPr>
          </a:p>
          <a:p>
            <a:pPr algn="ctr"/>
            <a:r>
              <a:rPr lang="en-IN" sz="2800" b="1" u="sng" dirty="0">
                <a:solidFill>
                  <a:schemeClr val="tx1">
                    <a:lumMod val="85000"/>
                    <a:lumOff val="15000"/>
                  </a:schemeClr>
                </a:solidFill>
              </a:rPr>
              <a:t>Summarization</a:t>
            </a:r>
          </a:p>
          <a:p>
            <a:pPr marL="285750" indent="-285750">
              <a:buFont typeface="Arial" panose="020B0604020202020204" pitchFamily="34" charset="0"/>
              <a:buChar char="•"/>
            </a:pPr>
            <a:r>
              <a:rPr lang="en-IN" sz="2000" b="1" dirty="0"/>
              <a:t>The outcome with respect to the business objectives were presented in a dashboard.</a:t>
            </a:r>
          </a:p>
          <a:p>
            <a:pPr marL="285750" indent="-285750">
              <a:buFont typeface="Arial" panose="020B0604020202020204" pitchFamily="34" charset="0"/>
              <a:buChar char="•"/>
            </a:pPr>
            <a:r>
              <a:rPr lang="en-IN" sz="2000" b="1" dirty="0"/>
              <a:t>Some meaningful business insights were obtained.</a:t>
            </a:r>
          </a:p>
          <a:p>
            <a:pPr marL="285750" indent="-285750">
              <a:buFont typeface="Arial" panose="020B0604020202020204" pitchFamily="34" charset="0"/>
              <a:buChar char="•"/>
            </a:pPr>
            <a:endParaRPr lang="en-IN" sz="1600" b="1" dirty="0"/>
          </a:p>
          <a:p>
            <a:pPr algn="ctr"/>
            <a:endParaRPr lang="en-IN" dirty="0"/>
          </a:p>
        </p:txBody>
      </p:sp>
      <p:sp>
        <p:nvSpPr>
          <p:cNvPr id="14" name="Rectangle: Rounded Corners 13">
            <a:extLst>
              <a:ext uri="{FF2B5EF4-FFF2-40B4-BE49-F238E27FC236}">
                <a16:creationId xmlns:a16="http://schemas.microsoft.com/office/drawing/2014/main" id="{416D6A24-8A57-9FA2-8CB8-0B20CB97CC01}"/>
              </a:ext>
            </a:extLst>
          </p:cNvPr>
          <p:cNvSpPr/>
          <p:nvPr/>
        </p:nvSpPr>
        <p:spPr>
          <a:xfrm>
            <a:off x="6774316" y="1110343"/>
            <a:ext cx="3817484" cy="2916676"/>
          </a:xfrm>
          <a:prstGeom prst="roundRect">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tx1">
                    <a:lumMod val="85000"/>
                    <a:lumOff val="15000"/>
                  </a:schemeClr>
                </a:solidFill>
              </a:rPr>
              <a:t>Data Analysis</a:t>
            </a:r>
          </a:p>
          <a:p>
            <a:pPr marL="342900" indent="-342900">
              <a:buFont typeface="Arial" panose="020B0604020202020204" pitchFamily="34" charset="0"/>
              <a:buChar char="•"/>
            </a:pPr>
            <a:r>
              <a:rPr lang="en-IN" sz="2000" b="1" dirty="0"/>
              <a:t>The following excel tools were used to analyse the data.</a:t>
            </a:r>
          </a:p>
          <a:p>
            <a:r>
              <a:rPr lang="en-IN" sz="2000" b="1" dirty="0"/>
              <a:t>a)Lookup Functions</a:t>
            </a:r>
          </a:p>
          <a:p>
            <a:r>
              <a:rPr lang="en-IN" sz="2000" b="1" dirty="0"/>
              <a:t>b) Pivot tables</a:t>
            </a:r>
          </a:p>
          <a:p>
            <a:r>
              <a:rPr lang="en-IN" sz="2000" b="1" dirty="0"/>
              <a:t>c) Conditional Formatting</a:t>
            </a:r>
          </a:p>
          <a:p>
            <a:r>
              <a:rPr lang="en-IN" sz="2000" b="1" dirty="0"/>
              <a:t>d)Charts</a:t>
            </a:r>
          </a:p>
          <a:p>
            <a:r>
              <a:rPr lang="en-IN" sz="2000" b="1" dirty="0"/>
              <a:t>e) Slicers </a:t>
            </a:r>
          </a:p>
          <a:p>
            <a:pPr algn="ctr"/>
            <a:endParaRPr lang="en-IN" dirty="0"/>
          </a:p>
        </p:txBody>
      </p:sp>
      <p:sp>
        <p:nvSpPr>
          <p:cNvPr id="15" name="Rectangle: Rounded Corners 14">
            <a:extLst>
              <a:ext uri="{FF2B5EF4-FFF2-40B4-BE49-F238E27FC236}">
                <a16:creationId xmlns:a16="http://schemas.microsoft.com/office/drawing/2014/main" id="{4C3A4A18-A4BD-EDFD-7FD2-C4C122746F91}"/>
              </a:ext>
            </a:extLst>
          </p:cNvPr>
          <p:cNvSpPr/>
          <p:nvPr/>
        </p:nvSpPr>
        <p:spPr>
          <a:xfrm>
            <a:off x="1513115" y="3859497"/>
            <a:ext cx="4073978" cy="2618738"/>
          </a:xfrm>
          <a:prstGeom prst="roundRect">
            <a:avLst/>
          </a:prstGeom>
          <a:solidFill>
            <a:schemeClr val="accent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tx1">
                    <a:lumMod val="85000"/>
                    <a:lumOff val="15000"/>
                  </a:schemeClr>
                </a:solidFill>
              </a:rPr>
              <a:t>Pre-processing of the data</a:t>
            </a:r>
          </a:p>
          <a:p>
            <a:pPr marL="342900" indent="-342900" algn="ctr">
              <a:buFont typeface="Arial" panose="020B0604020202020204" pitchFamily="34" charset="0"/>
              <a:buChar char="•"/>
            </a:pPr>
            <a:r>
              <a:rPr lang="en-IN" sz="2000" b="1" dirty="0"/>
              <a:t>Dataset was converted into excel format.</a:t>
            </a:r>
          </a:p>
          <a:p>
            <a:pPr marL="342900" indent="-342900" algn="ctr">
              <a:buFont typeface="Arial" panose="020B0604020202020204" pitchFamily="34" charset="0"/>
              <a:buChar char="•"/>
            </a:pPr>
            <a:r>
              <a:rPr lang="en-IN" sz="2000" b="1" dirty="0"/>
              <a:t>The table was formatted so as to make it dynamic.</a:t>
            </a:r>
          </a:p>
          <a:p>
            <a:pPr marL="342900" indent="-342900" algn="ctr">
              <a:buFont typeface="Arial" panose="020B0604020202020204" pitchFamily="34" charset="0"/>
              <a:buChar char="•"/>
            </a:pPr>
            <a:r>
              <a:rPr lang="en-IN" sz="2000" b="1" dirty="0"/>
              <a:t>A few columns were added</a:t>
            </a:r>
            <a:r>
              <a:rPr lang="en-IN" sz="2000" dirty="0"/>
              <a:t>.</a:t>
            </a:r>
          </a:p>
        </p:txBody>
      </p:sp>
      <p:sp>
        <p:nvSpPr>
          <p:cNvPr id="17" name="Arrow: Curved Right 16">
            <a:extLst>
              <a:ext uri="{FF2B5EF4-FFF2-40B4-BE49-F238E27FC236}">
                <a16:creationId xmlns:a16="http://schemas.microsoft.com/office/drawing/2014/main" id="{0ED405A7-11BC-389B-2490-E33CB849164D}"/>
              </a:ext>
            </a:extLst>
          </p:cNvPr>
          <p:cNvSpPr/>
          <p:nvPr/>
        </p:nvSpPr>
        <p:spPr>
          <a:xfrm>
            <a:off x="468086" y="3341914"/>
            <a:ext cx="936171" cy="1698172"/>
          </a:xfrm>
          <a:prstGeom prst="curvedRightArrow">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Bent 20">
            <a:extLst>
              <a:ext uri="{FF2B5EF4-FFF2-40B4-BE49-F238E27FC236}">
                <a16:creationId xmlns:a16="http://schemas.microsoft.com/office/drawing/2014/main" id="{DA4D16F9-33AD-58BD-9F27-2EC638A5BF8E}"/>
              </a:ext>
            </a:extLst>
          </p:cNvPr>
          <p:cNvSpPr/>
          <p:nvPr/>
        </p:nvSpPr>
        <p:spPr>
          <a:xfrm>
            <a:off x="5729968" y="2394281"/>
            <a:ext cx="936171" cy="1961852"/>
          </a:xfrm>
          <a:prstGeom prst="bentArrow">
            <a:avLst>
              <a:gd name="adj1" fmla="val 25000"/>
              <a:gd name="adj2" fmla="val 34665"/>
              <a:gd name="adj3" fmla="val 25000"/>
              <a:gd name="adj4" fmla="val 43750"/>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urved Left 21">
            <a:extLst>
              <a:ext uri="{FF2B5EF4-FFF2-40B4-BE49-F238E27FC236}">
                <a16:creationId xmlns:a16="http://schemas.microsoft.com/office/drawing/2014/main" id="{22926CF0-89CF-16C9-271D-C26E5FCD01BF}"/>
              </a:ext>
            </a:extLst>
          </p:cNvPr>
          <p:cNvSpPr/>
          <p:nvPr/>
        </p:nvSpPr>
        <p:spPr>
          <a:xfrm>
            <a:off x="11195958" y="2875676"/>
            <a:ext cx="796016" cy="1480457"/>
          </a:xfrm>
          <a:prstGeom prst="curvedLeftArrow">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93556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game of online companies, if you also order food immediately, then  definitely watch this video - My India News">
            <a:extLst>
              <a:ext uri="{FF2B5EF4-FFF2-40B4-BE49-F238E27FC236}">
                <a16:creationId xmlns:a16="http://schemas.microsoft.com/office/drawing/2014/main" id="{B48CE02C-28AF-E12E-DC2D-C11F61643D1A}"/>
              </a:ext>
            </a:extLst>
          </p:cNvPr>
          <p:cNvPicPr>
            <a:picLocks noChangeAspect="1" noChangeArrowheads="1"/>
          </p:cNvPicPr>
          <p:nvPr/>
        </p:nvPicPr>
        <p:blipFill>
          <a:blip r:embed="rId2">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0629" y="73479"/>
            <a:ext cx="11930742" cy="67110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9CAB5928-846A-49CA-968B-CD644AD4B048}"/>
              </a:ext>
            </a:extLst>
          </p:cNvPr>
          <p:cNvGraphicFramePr>
            <a:graphicFrameLocks/>
          </p:cNvGraphicFramePr>
          <p:nvPr>
            <p:extLst>
              <p:ext uri="{D42A27DB-BD31-4B8C-83A1-F6EECF244321}">
                <p14:modId xmlns:p14="http://schemas.microsoft.com/office/powerpoint/2010/main" val="2235168745"/>
              </p:ext>
            </p:extLst>
          </p:nvPr>
        </p:nvGraphicFramePr>
        <p:xfrm>
          <a:off x="555171" y="152400"/>
          <a:ext cx="7391400" cy="634637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642F1F64-1383-60C9-8BE3-19D7AD2196E2}"/>
              </a:ext>
            </a:extLst>
          </p:cNvPr>
          <p:cNvSpPr txBox="1"/>
          <p:nvPr/>
        </p:nvSpPr>
        <p:spPr>
          <a:xfrm>
            <a:off x="8632372" y="1132113"/>
            <a:ext cx="3004457" cy="4031873"/>
          </a:xfrm>
          <a:prstGeom prst="rect">
            <a:avLst/>
          </a:prstGeom>
          <a:noFill/>
        </p:spPr>
        <p:txBody>
          <a:bodyPr wrap="square" rtlCol="0">
            <a:spAutoFit/>
          </a:bodyPr>
          <a:lstStyle/>
          <a:p>
            <a:r>
              <a:rPr lang="en-US" sz="3200" b="1" i="1" u="sng" dirty="0">
                <a:solidFill>
                  <a:schemeClr val="accent2">
                    <a:lumMod val="50000"/>
                  </a:schemeClr>
                </a:solidFill>
              </a:rPr>
              <a:t>Barbeque</a:t>
            </a:r>
            <a:r>
              <a:rPr lang="en-US" sz="3200" b="1" dirty="0">
                <a:solidFill>
                  <a:schemeClr val="accent2">
                    <a:lumMod val="50000"/>
                  </a:schemeClr>
                </a:solidFill>
              </a:rPr>
              <a:t> </a:t>
            </a:r>
            <a:r>
              <a:rPr lang="en-US" sz="3200" b="1" i="1" u="sng" dirty="0">
                <a:solidFill>
                  <a:schemeClr val="accent2">
                    <a:lumMod val="50000"/>
                  </a:schemeClr>
                </a:solidFill>
              </a:rPr>
              <a:t>Nation</a:t>
            </a:r>
            <a:r>
              <a:rPr lang="en-US" sz="3200" b="1" dirty="0">
                <a:solidFill>
                  <a:schemeClr val="accent2">
                    <a:lumMod val="50000"/>
                  </a:schemeClr>
                </a:solidFill>
              </a:rPr>
              <a:t> </a:t>
            </a:r>
            <a:r>
              <a:rPr lang="en-US" sz="3200" b="1" dirty="0"/>
              <a:t>and </a:t>
            </a:r>
            <a:r>
              <a:rPr lang="en-US" sz="3200" b="1" i="1" u="sng" dirty="0">
                <a:solidFill>
                  <a:schemeClr val="accent2">
                    <a:lumMod val="50000"/>
                  </a:schemeClr>
                </a:solidFill>
              </a:rPr>
              <a:t>Natural Ice cream</a:t>
            </a:r>
            <a:r>
              <a:rPr lang="en-US" sz="3200" b="1" dirty="0">
                <a:solidFill>
                  <a:schemeClr val="accent2">
                    <a:lumMod val="50000"/>
                  </a:schemeClr>
                </a:solidFill>
              </a:rPr>
              <a:t> </a:t>
            </a:r>
            <a:r>
              <a:rPr lang="en-US" sz="3200" b="1" dirty="0"/>
              <a:t>are the highest rated restaurants in terms of dinner ratings</a:t>
            </a:r>
          </a:p>
        </p:txBody>
      </p:sp>
    </p:spTree>
    <p:extLst>
      <p:ext uri="{BB962C8B-B14F-4D97-AF65-F5344CB8AC3E}">
        <p14:creationId xmlns:p14="http://schemas.microsoft.com/office/powerpoint/2010/main" val="302385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The game of online companies, if you also order food immediately, then  definitely watch this video - My India News">
            <a:extLst>
              <a:ext uri="{FF2B5EF4-FFF2-40B4-BE49-F238E27FC236}">
                <a16:creationId xmlns:a16="http://schemas.microsoft.com/office/drawing/2014/main" id="{2A744475-16B8-53A8-3EEA-36FBD1FD83EB}"/>
              </a:ext>
            </a:extLst>
          </p:cNvPr>
          <p:cNvPicPr>
            <a:picLocks noChangeAspect="1" noChangeArrowheads="1"/>
          </p:cNvPicPr>
          <p:nvPr/>
        </p:nvPicPr>
        <p:blipFill>
          <a:blip r:embed="rId2">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0629" y="73479"/>
            <a:ext cx="11930742" cy="67110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431242B6-014E-486D-B8A1-1034B9592DD4}"/>
              </a:ext>
            </a:extLst>
          </p:cNvPr>
          <p:cNvGraphicFramePr>
            <a:graphicFrameLocks/>
          </p:cNvGraphicFramePr>
          <p:nvPr>
            <p:extLst>
              <p:ext uri="{D42A27DB-BD31-4B8C-83A1-F6EECF244321}">
                <p14:modId xmlns:p14="http://schemas.microsoft.com/office/powerpoint/2010/main" val="2173303548"/>
              </p:ext>
            </p:extLst>
          </p:nvPr>
        </p:nvGraphicFramePr>
        <p:xfrm>
          <a:off x="1143000" y="250372"/>
          <a:ext cx="9655629" cy="60306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2941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ame of online companies, if you also order food immediately, then  definitely watch this video - My India News">
            <a:extLst>
              <a:ext uri="{FF2B5EF4-FFF2-40B4-BE49-F238E27FC236}">
                <a16:creationId xmlns:a16="http://schemas.microsoft.com/office/drawing/2014/main" id="{B8456431-A13E-C404-3F76-F0DE10EE4F71}"/>
              </a:ext>
            </a:extLst>
          </p:cNvPr>
          <p:cNvPicPr>
            <a:picLocks noChangeAspect="1" noChangeArrowheads="1"/>
          </p:cNvPicPr>
          <p:nvPr/>
        </p:nvPicPr>
        <p:blipFill>
          <a:blip r:embed="rId3">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 y="0"/>
            <a:ext cx="12083142" cy="67967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E501DE55-D840-4387-8684-FA417B62A12A}"/>
              </a:ext>
            </a:extLst>
          </p:cNvPr>
          <p:cNvGraphicFramePr>
            <a:graphicFrameLocks/>
          </p:cNvGraphicFramePr>
          <p:nvPr>
            <p:extLst>
              <p:ext uri="{D42A27DB-BD31-4B8C-83A1-F6EECF244321}">
                <p14:modId xmlns:p14="http://schemas.microsoft.com/office/powerpoint/2010/main" val="377198570"/>
              </p:ext>
            </p:extLst>
          </p:nvPr>
        </p:nvGraphicFramePr>
        <p:xfrm>
          <a:off x="511627" y="288471"/>
          <a:ext cx="11321145" cy="591094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7612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B693952-7435-05AD-3721-5AB85EA79095}"/>
              </a:ext>
            </a:extLst>
          </p:cNvPr>
          <p:cNvGraphicFramePr>
            <a:graphicFrameLocks/>
          </p:cNvGraphicFramePr>
          <p:nvPr>
            <p:extLst>
              <p:ext uri="{D42A27DB-BD31-4B8C-83A1-F6EECF244321}">
                <p14:modId xmlns:p14="http://schemas.microsoft.com/office/powerpoint/2010/main" val="917568029"/>
              </p:ext>
            </p:extLst>
          </p:nvPr>
        </p:nvGraphicFramePr>
        <p:xfrm>
          <a:off x="-2514600" y="925286"/>
          <a:ext cx="7032171" cy="5812972"/>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4" descr="The game of online companies, if you also order food immediately, then  definitely watch this video - My India News">
            <a:extLst>
              <a:ext uri="{FF2B5EF4-FFF2-40B4-BE49-F238E27FC236}">
                <a16:creationId xmlns:a16="http://schemas.microsoft.com/office/drawing/2014/main" id="{CC1C4219-82F5-A0CA-659A-6EE112B503A5}"/>
              </a:ext>
            </a:extLst>
          </p:cNvPr>
          <p:cNvPicPr>
            <a:picLocks noChangeAspect="1" noChangeArrowheads="1"/>
          </p:cNvPicPr>
          <p:nvPr/>
        </p:nvPicPr>
        <p:blipFill>
          <a:blip r:embed="rId4">
            <a:clrChange>
              <a:clrFrom>
                <a:srgbClr val="A2B3C5"/>
              </a:clrFrom>
              <a:clrTo>
                <a:srgbClr val="A2B3C5">
                  <a:alpha val="0"/>
                </a:srgbClr>
              </a:clrTo>
            </a:clrChange>
            <a:lum bright="70000" contrast="-70000"/>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0629" y="-15731"/>
            <a:ext cx="11930742" cy="67110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2B693952-7435-05AD-3721-5AB85EA79095}"/>
              </a:ext>
            </a:extLst>
          </p:cNvPr>
          <p:cNvGraphicFramePr>
            <a:graphicFrameLocks/>
          </p:cNvGraphicFramePr>
          <p:nvPr>
            <p:extLst>
              <p:ext uri="{D42A27DB-BD31-4B8C-83A1-F6EECF244321}">
                <p14:modId xmlns:p14="http://schemas.microsoft.com/office/powerpoint/2010/main" val="3939566589"/>
              </p:ext>
            </p:extLst>
          </p:nvPr>
        </p:nvGraphicFramePr>
        <p:xfrm>
          <a:off x="303208" y="375556"/>
          <a:ext cx="7500256" cy="6106887"/>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a:extLst>
              <a:ext uri="{FF2B5EF4-FFF2-40B4-BE49-F238E27FC236}">
                <a16:creationId xmlns:a16="http://schemas.microsoft.com/office/drawing/2014/main" id="{5E371A06-7836-F418-9EA8-2584565AC943}"/>
              </a:ext>
            </a:extLst>
          </p:cNvPr>
          <p:cNvSpPr txBox="1"/>
          <p:nvPr/>
        </p:nvSpPr>
        <p:spPr>
          <a:xfrm>
            <a:off x="6478859" y="1427356"/>
            <a:ext cx="4438185" cy="2554545"/>
          </a:xfrm>
          <a:prstGeom prst="rect">
            <a:avLst/>
          </a:prstGeom>
          <a:noFill/>
        </p:spPr>
        <p:txBody>
          <a:bodyPr wrap="square" rtlCol="0">
            <a:spAutoFit/>
          </a:bodyPr>
          <a:lstStyle/>
          <a:p>
            <a:r>
              <a:rPr lang="en-US" sz="3200" b="1" dirty="0">
                <a:latin typeface="Arial Black" panose="020B0A04020102020204" pitchFamily="34" charset="0"/>
              </a:rPr>
              <a:t>Most of the pure vegetarian </a:t>
            </a:r>
            <a:r>
              <a:rPr lang="en-US" sz="3200" b="1" dirty="0" err="1">
                <a:latin typeface="Arial Black" panose="020B0A04020102020204" pitchFamily="34" charset="0"/>
              </a:rPr>
              <a:t>restuarants</a:t>
            </a:r>
            <a:r>
              <a:rPr lang="en-US" sz="3200" b="1" dirty="0">
                <a:latin typeface="Arial Black" panose="020B0A04020102020204" pitchFamily="34" charset="0"/>
              </a:rPr>
              <a:t> perform </a:t>
            </a:r>
            <a:r>
              <a:rPr lang="en-US" sz="3200" b="1" dirty="0">
                <a:solidFill>
                  <a:schemeClr val="accent4">
                    <a:lumMod val="50000"/>
                  </a:schemeClr>
                </a:solidFill>
                <a:latin typeface="Arial Black" panose="020B0A04020102020204" pitchFamily="34" charset="0"/>
              </a:rPr>
              <a:t>average</a:t>
            </a:r>
            <a:r>
              <a:rPr lang="en-US" sz="3200" b="1" dirty="0">
                <a:latin typeface="Arial Black" panose="020B0A04020102020204" pitchFamily="34" charset="0"/>
              </a:rPr>
              <a:t> in Kolkata</a:t>
            </a:r>
            <a:endParaRPr lang="en-IN" sz="3200" b="1" dirty="0">
              <a:latin typeface="Arial Black" panose="020B0A04020102020204" pitchFamily="34" charset="0"/>
            </a:endParaRPr>
          </a:p>
        </p:txBody>
      </p:sp>
    </p:spTree>
    <p:extLst>
      <p:ext uri="{BB962C8B-B14F-4D97-AF65-F5344CB8AC3E}">
        <p14:creationId xmlns:p14="http://schemas.microsoft.com/office/powerpoint/2010/main" val="421099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409</Words>
  <Application>Microsoft Office PowerPoint</Application>
  <PresentationFormat>Widescreen</PresentationFormat>
  <Paragraphs>60</Paragraphs>
  <Slides>12</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Arial Black</vt:lpstr>
      <vt:lpstr>Calibri</vt:lpstr>
      <vt:lpstr>Calibri Light</vt:lpstr>
      <vt:lpstr>Californian FB</vt:lpstr>
      <vt:lpstr>Centaur</vt:lpstr>
      <vt:lpstr>Century Gothic</vt:lpstr>
      <vt:lpstr>Inter</vt:lpstr>
      <vt:lpstr>muliregular</vt:lpstr>
      <vt:lpstr>Times New Roman</vt:lpstr>
      <vt:lpstr>Office Theme</vt:lpstr>
      <vt:lpstr>Retrospect</vt:lpstr>
      <vt:lpstr>PowerPoint Presentation</vt:lpstr>
      <vt:lpstr>About Zomato:</vt:lpstr>
      <vt:lpstr>About the dataset:</vt:lpstr>
      <vt:lpstr>Business Objectives  </vt:lpstr>
      <vt:lpstr>The Project Road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Shreetama Dasgupta</dc:creator>
  <cp:lastModifiedBy>Shreetama Dasgupta</cp:lastModifiedBy>
  <cp:revision>1</cp:revision>
  <dcterms:created xsi:type="dcterms:W3CDTF">2022-09-14T14:37:07Z</dcterms:created>
  <dcterms:modified xsi:type="dcterms:W3CDTF">2022-09-17T17:59:12Z</dcterms:modified>
</cp:coreProperties>
</file>