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000000"/>
              </a:solidFill>
            </a:ln>
          </a:left>
          <a:right>
            <a:ln w="12700" cmpd="sng">
              <a:solidFill>
                <a:srgbClr val="000000"/>
              </a:solidFill>
            </a:ln>
          </a:right>
          <a:top>
            <a:ln w="12700" cmpd="sng">
              <a:solidFill>
                <a:srgbClr val="000000"/>
              </a:solidFill>
            </a:ln>
          </a:top>
          <a:bottom>
            <a:ln w="12700" cmpd="sng">
              <a:solidFill>
                <a:srgbClr val="000000"/>
              </a:solidFill>
            </a:ln>
          </a:bottom>
          <a:insideH>
            <a:ln w="12700" cmpd="sng">
              <a:solidFill>
                <a:srgbClr val="000000"/>
              </a:solidFill>
            </a:ln>
          </a:insideH>
          <a:insideV>
            <a:ln w="12700" cmpd="sng">
              <a:solidFill>
                <a:srgbClr val="000000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7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 txBox="1"/>
          <p:nvPr/>
        </p:nvSpPr>
        <p:spPr>
          <a:xfrm>
            <a:off x="974986" y="164142"/>
            <a:ext cx="6478810" cy="1082040"/>
          </a:xfrm>
          <a:prstGeom prst="rect"/>
        </p:spPr>
        <p:txBody>
          <a:bodyPr rtlCol="0" wrap="square">
            <a:spAutoFit/>
          </a:bodyPr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1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Environment Setup</a:t>
            </a:r>
            <a:r>
              <a:rPr b="1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altLang="en-US" lang="zh-CN"/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b="1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         </a:t>
            </a:r>
            <a:endParaRPr altLang="en-US" lang="zh-CN"/>
          </a:p>
        </p:txBody>
      </p:sp>
      <p:sp>
        <p:nvSpPr>
          <p:cNvPr id="1048587" name=""/>
          <p:cNvSpPr txBox="1"/>
          <p:nvPr/>
        </p:nvSpPr>
        <p:spPr>
          <a:xfrm>
            <a:off x="1107212" y="705162"/>
            <a:ext cx="5937494" cy="4470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u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P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c</a:t>
            </a:r>
            <a:r>
              <a:rPr b="0" sz="2400" lang="en-US">
                <a:solidFill>
                  <a:srgbClr val="000000"/>
                </a:solidFill>
              </a:rPr>
              <a:t>c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unt </a:t>
            </a:r>
            <a:r>
              <a:rPr b="0" sz="2400" lang="en-US">
                <a:solidFill>
                  <a:srgbClr val="000000"/>
                </a:solidFill>
              </a:rPr>
              <a:t>C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88" name=""/>
          <p:cNvSpPr txBox="1"/>
          <p:nvPr/>
        </p:nvSpPr>
        <p:spPr>
          <a:xfrm>
            <a:off x="2312342" y="1246182"/>
            <a:ext cx="6027225" cy="396240"/>
          </a:xfrm>
          <a:prstGeom prst="rect"/>
        </p:spPr>
        <p:txBody>
          <a:bodyPr rtlCol="0" wrap="square">
            <a:spAutoFit/>
          </a:bodyPr>
          <a:p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: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PNT2022TMID07573</a:t>
            </a:r>
            <a:r>
              <a:rPr sz="20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33695" y="2335107"/>
            <a:ext cx="8467432" cy="4240442"/>
          </a:xfrm>
          <a:prstGeom prst="rect"/>
        </p:spPr>
      </p:pic>
      <p:sp>
        <p:nvSpPr>
          <p:cNvPr id="1048648" name=""/>
          <p:cNvSpPr txBox="1"/>
          <p:nvPr/>
        </p:nvSpPr>
        <p:spPr>
          <a:xfrm>
            <a:off x="333695" y="1787202"/>
            <a:ext cx="2969439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(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 txBox="1"/>
          <p:nvPr/>
        </p:nvSpPr>
        <p:spPr>
          <a:xfrm>
            <a:off x="571999" y="49745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M</a:t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28540"/>
          <a:stretch>
            <a:fillRect/>
          </a:stretch>
        </p:blipFill>
        <p:spPr>
          <a:xfrm rot="0">
            <a:off x="1639863" y="1304285"/>
            <a:ext cx="5864273" cy="4972505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"/>
          <p:cNvSpPr txBox="1"/>
          <p:nvPr/>
        </p:nvSpPr>
        <p:spPr>
          <a:xfrm>
            <a:off x="572000" y="39322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128" t="4735" r="-59" b="26398"/>
          <a:stretch>
            <a:fillRect/>
          </a:stretch>
        </p:blipFill>
        <p:spPr>
          <a:xfrm>
            <a:off x="1931835" y="1344465"/>
            <a:ext cx="4803062" cy="5111425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 txBox="1"/>
          <p:nvPr/>
        </p:nvSpPr>
        <p:spPr>
          <a:xfrm>
            <a:off x="572000" y="412651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54130" y="1216596"/>
            <a:ext cx="7435740" cy="514349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M2003J15SC</dc:creator>
  <dcterms:created xsi:type="dcterms:W3CDTF">2015-05-10T02:30:45Z</dcterms:created>
  <dcterms:modified xsi:type="dcterms:W3CDTF">2022-11-09T08:33:49Z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07016078192a44efb0441b494ab9b6a3</vt:lpwstr>
  </property>
</Properties>
</file>