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974986" y="164142"/>
            <a:ext cx="6478810" cy="10820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Environment Setup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        </a:t>
            </a:r>
            <a:endParaRPr altLang="en-US" lang="zh-CN"/>
          </a:p>
        </p:txBody>
      </p:sp>
      <p:sp>
        <p:nvSpPr>
          <p:cNvPr id="1048587" name=""/>
          <p:cNvSpPr txBox="1"/>
          <p:nvPr/>
        </p:nvSpPr>
        <p:spPr>
          <a:xfrm>
            <a:off x="1714297" y="705161"/>
            <a:ext cx="5937494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K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312342" y="1246182"/>
            <a:ext cx="6027225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: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PNT2022TMID07573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09925" y="1787200"/>
            <a:ext cx="7524150" cy="454430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2015-05-10T13:30:45Z</dcterms:created>
  <dcterms:modified xsi:type="dcterms:W3CDTF">2022-11-09T08:19:48Z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af37422a21b7485f91db08a46b59600a</vt:lpwstr>
  </property>
</Properties>
</file>