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 txBox="1"/>
          <p:nvPr/>
        </p:nvSpPr>
        <p:spPr>
          <a:xfrm>
            <a:off x="974986" y="164142"/>
            <a:ext cx="6478810" cy="1082040"/>
          </a:xfrm>
          <a:prstGeom prst="rect"/>
        </p:spPr>
        <p:txBody>
          <a:bodyPr rtlCol="0" wrap="square">
            <a:spAutoFit/>
          </a:bodyPr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1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Environment Setup</a:t>
            </a:r>
            <a:r>
              <a:rPr b="1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altLang="en-US" lang="zh-CN"/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b="1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         </a:t>
            </a:r>
            <a:endParaRPr altLang="en-US" lang="zh-CN"/>
          </a:p>
        </p:txBody>
      </p:sp>
      <p:sp>
        <p:nvSpPr>
          <p:cNvPr id="1048587" name=""/>
          <p:cNvSpPr txBox="1"/>
          <p:nvPr/>
        </p:nvSpPr>
        <p:spPr>
          <a:xfrm>
            <a:off x="1107212" y="705162"/>
            <a:ext cx="5937494" cy="447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B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C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U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C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88" name=""/>
          <p:cNvSpPr txBox="1"/>
          <p:nvPr/>
        </p:nvSpPr>
        <p:spPr>
          <a:xfrm>
            <a:off x="2312342" y="1246182"/>
            <a:ext cx="6027225" cy="396240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: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PNT2022TMID07573</a:t>
            </a:r>
            <a:r>
              <a:rPr sz="20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64535" y="1787202"/>
            <a:ext cx="8214931" cy="447137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M2003J15SC</dc:creator>
  <dcterms:created xsi:type="dcterms:W3CDTF">2015-05-10T02:30:45Z</dcterms:created>
  <dcterms:modified xsi:type="dcterms:W3CDTF">2022-11-09T08:27:06Z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42cc382d000846528e199957510da8f8</vt:lpwstr>
  </property>
</Properties>
</file>