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2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8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97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809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598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81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19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366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888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180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0924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937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7F797-34BA-4C2D-9B0C-B6DBA3434638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B6BE3-9502-4F70-9570-C94957397A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68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13" y="277586"/>
            <a:ext cx="11747754" cy="6282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964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70" y="207818"/>
            <a:ext cx="11671594" cy="6470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03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02719"/>
            <a:ext cx="11781063" cy="64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532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15" y="108201"/>
            <a:ext cx="11941828" cy="66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45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958" y="176108"/>
            <a:ext cx="11868200" cy="6567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77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" y="183532"/>
            <a:ext cx="11813594" cy="647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78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62" y="198466"/>
            <a:ext cx="11936844" cy="6537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56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03" y="110085"/>
            <a:ext cx="11933408" cy="660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141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</cp:revision>
  <dcterms:created xsi:type="dcterms:W3CDTF">2025-06-27T17:29:14Z</dcterms:created>
  <dcterms:modified xsi:type="dcterms:W3CDTF">2025-06-27T17:29:59Z</dcterms:modified>
</cp:coreProperties>
</file>