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6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F55"/>
    <a:srgbClr val="E0C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5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3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38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20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76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3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63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2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0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2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A342208A-7F52-4C16-BF8A-A70CD85DC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202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59209785-A2FF-4005-B08B-066B494ED5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677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093D08DD-AE30-4184-B3A7-CBAB807C66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677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CA1F7BAF-57A3-4F79-B170-D95EF5934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1870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0E272F39-6650-4251-818A-CAF1034A26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2320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2E24AEA-7B80-4897-A646-36D3F07A3E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2320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2A98750D-61F1-4F11-81A7-783F04218E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7020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EE32408B-5DEA-4E1C-A16B-9931CE46D4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5064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0917A361-2187-4AB6-A1E4-6B0E4E6650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35064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1DA2664-78E4-4126-9534-E718C9E877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3391" y="2631493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FD4B7AF1-C573-42D5-A6AC-9CDE36C2B5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391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60E2206A-3CD1-417B-82DB-28AC9CB2FC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13391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605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98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0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8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9F639CEB-F696-400B-A3A5-6ADEBEA473A0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35A97987-0BDC-49EB-B9D4-E8DC87730EDD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359-906A-15A9-A23F-E729F3C1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7" y="3429000"/>
            <a:ext cx="11181346" cy="1392989"/>
          </a:xfrm>
          <a:solidFill>
            <a:srgbClr val="E0C4A9"/>
          </a:solidFill>
          <a:ln w="19050">
            <a:solidFill>
              <a:srgbClr val="5F4F55"/>
            </a:solidFill>
          </a:ln>
        </p:spPr>
        <p:txBody>
          <a:bodyPr>
            <a:noAutofit/>
          </a:bodyPr>
          <a:lstStyle/>
          <a:p>
            <a:r>
              <a:rPr lang="en-CA" sz="8800" dirty="0">
                <a:solidFill>
                  <a:schemeClr val="accent2">
                    <a:lumMod val="50000"/>
                  </a:schemeClr>
                </a:solidFill>
                <a:latin typeface="Centaur" panose="02030504050205020304" pitchFamily="18" charset="0"/>
              </a:rPr>
              <a:t>COFFEE SHOP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04913-2CCC-C2E1-474B-245F84C0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5511"/>
            <a:ext cx="9144000" cy="1655762"/>
          </a:xfrm>
          <a:ln w="28575">
            <a:solidFill>
              <a:srgbClr val="5F4F55"/>
            </a:solidFill>
          </a:ln>
        </p:spPr>
        <p:txBody>
          <a:bodyPr>
            <a:normAutofit fontScale="92500"/>
          </a:bodyPr>
          <a:lstStyle/>
          <a:p>
            <a:r>
              <a:rPr lang="en-CA" sz="44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DATA ANALYST PORTFOLIO PROJECT</a:t>
            </a:r>
          </a:p>
          <a:p>
            <a:r>
              <a:rPr lang="en-CA" sz="4400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POWER BI + MY SQL</a:t>
            </a:r>
          </a:p>
        </p:txBody>
      </p:sp>
    </p:spTree>
    <p:extLst>
      <p:ext uri="{BB962C8B-B14F-4D97-AF65-F5344CB8AC3E}">
        <p14:creationId xmlns:p14="http://schemas.microsoft.com/office/powerpoint/2010/main" val="54070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DBA5-0D73-D33D-89A0-98C6A7D3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406" y="2733367"/>
            <a:ext cx="2861187" cy="695633"/>
          </a:xfrm>
          <a:solidFill>
            <a:srgbClr val="E0C4A9"/>
          </a:solidFill>
          <a:ln>
            <a:solidFill>
              <a:srgbClr val="5F4F55"/>
            </a:solidFill>
          </a:ln>
        </p:spPr>
        <p:txBody>
          <a:bodyPr>
            <a:normAutofit fontScale="90000"/>
          </a:bodyPr>
          <a:lstStyle/>
          <a:p>
            <a:r>
              <a:rPr lang="en-CA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543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2A17-256E-A002-F77C-0EA12589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553"/>
            <a:ext cx="9144000" cy="802690"/>
          </a:xfrm>
        </p:spPr>
        <p:txBody>
          <a:bodyPr>
            <a:noAutofit/>
          </a:bodyPr>
          <a:lstStyle/>
          <a:p>
            <a:r>
              <a:rPr lang="en-CA" sz="7200" dirty="0"/>
              <a:t>MY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09C2-C042-E4AC-3F6A-588F62B6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" y="1377883"/>
            <a:ext cx="11887200" cy="802690"/>
          </a:xfrm>
        </p:spPr>
        <p:txBody>
          <a:bodyPr>
            <a:noAutofit/>
          </a:bodyPr>
          <a:lstStyle/>
          <a:p>
            <a:r>
              <a:rPr lang="en-CA" sz="2800" dirty="0"/>
              <a:t>FIRING THE SQL QUERIES TO SOLVE THE BUSINESS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4869-FE09-7F25-4F16-5E0F6E8583D0}"/>
              </a:ext>
            </a:extLst>
          </p:cNvPr>
          <p:cNvSpPr txBox="1"/>
          <p:nvPr/>
        </p:nvSpPr>
        <p:spPr>
          <a:xfrm>
            <a:off x="1" y="0"/>
            <a:ext cx="2646946" cy="923330"/>
          </a:xfrm>
          <a:prstGeom prst="rect">
            <a:avLst/>
          </a:prstGeom>
          <a:solidFill>
            <a:srgbClr val="E0C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/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42DEB-0851-A4EE-5845-A23F4200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53" y="2180573"/>
            <a:ext cx="10491019" cy="41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95-F668-A137-F6C2-691E2D66F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049"/>
            <a:ext cx="9144000" cy="626226"/>
          </a:xfrm>
        </p:spPr>
        <p:txBody>
          <a:bodyPr>
            <a:normAutofit fontScale="90000"/>
          </a:bodyPr>
          <a:lstStyle/>
          <a:p>
            <a:r>
              <a:rPr lang="en-CA" dirty="0"/>
              <a:t>MY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09489-04FA-400F-E619-0EF704B5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073" y="866275"/>
            <a:ext cx="11373853" cy="5566609"/>
          </a:xfrm>
        </p:spPr>
        <p:txBody>
          <a:bodyPr/>
          <a:lstStyle/>
          <a:p>
            <a:pPr algn="l"/>
            <a:r>
              <a:rPr lang="en-CA" sz="2800" u="sng" dirty="0"/>
              <a:t>STEPS FOR MY SQL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Data Walkthrough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Raw data file preparation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Creating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Importing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Cleaning Imported File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Changing Imported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Firing SQL Queries for Business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Storing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Preparing SQL Documents</a:t>
            </a:r>
          </a:p>
        </p:txBody>
      </p:sp>
    </p:spTree>
    <p:extLst>
      <p:ext uri="{BB962C8B-B14F-4D97-AF65-F5344CB8AC3E}">
        <p14:creationId xmlns:p14="http://schemas.microsoft.com/office/powerpoint/2010/main" val="237418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95-F668-A137-F6C2-691E2D66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MY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09489-04FA-400F-E619-0EF704B5CE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CA" sz="2800" u="sng" dirty="0"/>
              <a:t>FUNCTIONALITIES LEARNT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STR_TO_DATE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ROUND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SUM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AVG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LAG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MONTH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DAY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DAYOFWEEK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SELECT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ALIAS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dirty="0"/>
              <a:t>MAX/MIN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7FFD85-CBA5-A0C2-8095-FBEC9AD863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CA" dirty="0"/>
          </a:p>
          <a:p>
            <a:r>
              <a:rPr lang="en-CA" dirty="0"/>
              <a:t>HOUR</a:t>
            </a:r>
          </a:p>
          <a:p>
            <a:r>
              <a:rPr lang="en-CA" dirty="0"/>
              <a:t>ALTER TABLE</a:t>
            </a:r>
          </a:p>
          <a:p>
            <a:r>
              <a:rPr lang="en-CA" dirty="0"/>
              <a:t>UPDATE TABLE</a:t>
            </a:r>
          </a:p>
          <a:p>
            <a:r>
              <a:rPr lang="en-CA" dirty="0"/>
              <a:t>CHANGE COLUMN</a:t>
            </a:r>
          </a:p>
          <a:p>
            <a:r>
              <a:rPr lang="en-CA" dirty="0"/>
              <a:t>WHERE</a:t>
            </a:r>
          </a:p>
          <a:p>
            <a:r>
              <a:rPr lang="en-CA" dirty="0"/>
              <a:t>GROUP BY </a:t>
            </a:r>
          </a:p>
          <a:p>
            <a:r>
              <a:rPr lang="en-CA" dirty="0"/>
              <a:t>CASE</a:t>
            </a:r>
          </a:p>
          <a:p>
            <a:r>
              <a:rPr lang="en-CA" dirty="0"/>
              <a:t>ORDER BY </a:t>
            </a:r>
          </a:p>
          <a:p>
            <a:r>
              <a:rPr lang="en-CA" dirty="0"/>
              <a:t>LIMIT</a:t>
            </a:r>
          </a:p>
          <a:p>
            <a:r>
              <a:rPr lang="en-CA" dirty="0"/>
              <a:t>WINDOW FUNCTION</a:t>
            </a:r>
          </a:p>
          <a:p>
            <a:r>
              <a:rPr lang="en-CA" dirty="0"/>
              <a:t>JOINS</a:t>
            </a:r>
          </a:p>
          <a:p>
            <a:r>
              <a:rPr lang="en-CA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4763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03B-4C0F-4104-062F-0D4B287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99371" cy="745285"/>
          </a:xfrm>
          <a:solidFill>
            <a:srgbClr val="E0C4A9"/>
          </a:solidFill>
        </p:spPr>
        <p:txBody>
          <a:bodyPr>
            <a:normAutofit fontScale="90000"/>
          </a:bodyPr>
          <a:lstStyle/>
          <a:p>
            <a:r>
              <a:rPr lang="en-CA" b="1" dirty="0">
                <a:latin typeface="Avenir Next LT Pro (Body)"/>
              </a:rPr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D6BE-998D-E7E4-B8F6-EB4AAFEA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8735" y="201561"/>
            <a:ext cx="6324601" cy="6521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4000" dirty="0">
                <a:latin typeface="Sabon Next LT (Headings)"/>
              </a:rPr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79562-65EE-548E-4CF9-9BF46B51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7" y="1150374"/>
            <a:ext cx="10250330" cy="55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7C8A-FBC8-9DF5-F121-9BF11DA6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35234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CA" dirty="0"/>
              <a:t>PROBLEM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C984-C86B-051A-CBFF-6B535B6D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830179"/>
            <a:ext cx="11470106" cy="56754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sz="2400" dirty="0"/>
              <a:t>KPI’S REQUIREMENTS</a:t>
            </a:r>
          </a:p>
          <a:p>
            <a:pPr marL="457200" indent="-457200" algn="l">
              <a:buAutoNum type="arabicPeriod"/>
            </a:pPr>
            <a:r>
              <a:rPr lang="en-CA" dirty="0"/>
              <a:t>Total Sales Analysis: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Calculate the total sales for each respective month.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Determine the month-on-month increase or decrease in sales.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Calculate the difference in sales between the selected month and the previous month.</a:t>
            </a:r>
          </a:p>
          <a:p>
            <a:pPr marL="457200" indent="-457200" algn="l">
              <a:buAutoNum type="arabicPeriod"/>
            </a:pPr>
            <a:r>
              <a:rPr lang="en-CA" dirty="0"/>
              <a:t>Total Order Analysis: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Calculate the total number of orders for each respective month.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Determine the month-on-month increase or decrease in the number of orders.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Calculate the difference in the number of orders between the selected month and the previous month.</a:t>
            </a:r>
          </a:p>
          <a:p>
            <a:pPr marL="457200" indent="-457200" algn="l">
              <a:buAutoNum type="arabicPeriod"/>
            </a:pPr>
            <a:r>
              <a:rPr lang="en-CA" dirty="0"/>
              <a:t>Total Quantity Sold Analysis: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Calculate the total quantity sold for each respective month.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Determine the month- on-month increase or decrease in the total quantity sold.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Calculate the difference in the total quantity sold between the selected month and the previous month.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93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7C8A-FBC8-9DF5-F121-9BF11DA6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35234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CA" dirty="0"/>
              <a:t>PROBLEM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C984-C86B-051A-CBFF-6B535B6D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830179"/>
            <a:ext cx="11470106" cy="56754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400" dirty="0"/>
              <a:t>CHARTS REQUIREMENTS</a:t>
            </a:r>
          </a:p>
          <a:p>
            <a:pPr algn="l"/>
            <a:r>
              <a:rPr lang="en-CA" dirty="0"/>
              <a:t>1. Calendar Heat Map 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Implement a calendar heat map that dynamically adjusts based on the selected month from a slicer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Each day on the calendar will be color-coded to represent sales volume, with darker shades indicating higher sales.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Implement tooltips to display detailed metrics(Sales, Orders, Quantity) when hovering over a specific day.</a:t>
            </a:r>
          </a:p>
          <a:p>
            <a:pPr algn="l"/>
            <a:r>
              <a:rPr lang="en-CA" dirty="0"/>
              <a:t>2. Sales Analysis by Weekdays and Weekends: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Segment sales data into weekdays and weekends to analyze performance variations.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Provide insights into whether sales patterns differ significantly between weekdays and weekends.</a:t>
            </a:r>
          </a:p>
          <a:p>
            <a:pPr algn="l"/>
            <a:r>
              <a:rPr lang="en-CA" dirty="0"/>
              <a:t>3. Sales Analysis by Store Location: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Visualize sales data by different store locations.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Include month-over-month (MoM) difference metrics based on the selected month in the slicer.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Highlight MoM sales increase or decrease for each store location to identify trends.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349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7C8A-FBC8-9DF5-F121-9BF11DA6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35234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CA" dirty="0"/>
              <a:t>PROBLEM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C984-C86B-051A-CBFF-6B535B6D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830179"/>
            <a:ext cx="11470106" cy="5675479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CHARTS REQUIREMENTS</a:t>
            </a:r>
          </a:p>
          <a:p>
            <a:pPr algn="l"/>
            <a:r>
              <a:rPr lang="en-CA" dirty="0"/>
              <a:t>4. Daily Sales Analysis with Average Line: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Display daily sales for the selected month with a line chart.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Incorporate an average line on the chart to represent the average daily sales.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Highlight bars exceeding or falling below the average sales to identify exceptional sales days.</a:t>
            </a:r>
          </a:p>
          <a:p>
            <a:pPr algn="l"/>
            <a:r>
              <a:rPr lang="en-CA" dirty="0"/>
              <a:t>5. Sales Analysis by Product Category: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Analyze sales performance across different product categories.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Provide insights into which product categories contribute the most to overall sales.</a:t>
            </a:r>
          </a:p>
          <a:p>
            <a:pPr algn="l"/>
            <a:r>
              <a:rPr lang="en-CA" dirty="0"/>
              <a:t>6. Top 10 Product by Sales: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Identify and display the top 10 products based on sales volume.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Allow users to quickly visualize the best-performing products in terms of sales.</a:t>
            </a:r>
          </a:p>
        </p:txBody>
      </p:sp>
    </p:spTree>
    <p:extLst>
      <p:ext uri="{BB962C8B-B14F-4D97-AF65-F5344CB8AC3E}">
        <p14:creationId xmlns:p14="http://schemas.microsoft.com/office/powerpoint/2010/main" val="202281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7C8A-FBC8-9DF5-F121-9BF11DA6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35234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CA" dirty="0"/>
              <a:t>PROBLEM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C984-C86B-051A-CBFF-6B535B6D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830179"/>
            <a:ext cx="11470106" cy="5675479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CHARTS REQUIREMENTS</a:t>
            </a:r>
          </a:p>
          <a:p>
            <a:pPr algn="l"/>
            <a:r>
              <a:rPr lang="en-CA" dirty="0"/>
              <a:t>7. Sales Analysis by Days and Hours: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Utilize a heat map to visualize sales patterns by days and hours.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dirty="0"/>
              <a:t>Implement tooltips to display detailed metrics ( Sales, Orders, Quantity ) when hovering over a specific day-hour.</a:t>
            </a:r>
          </a:p>
        </p:txBody>
      </p:sp>
    </p:spTree>
    <p:extLst>
      <p:ext uri="{BB962C8B-B14F-4D97-AF65-F5344CB8AC3E}">
        <p14:creationId xmlns:p14="http://schemas.microsoft.com/office/powerpoint/2010/main" val="19408753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164</TotalTime>
  <Words>542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Aptos</vt:lpstr>
      <vt:lpstr>Arial</vt:lpstr>
      <vt:lpstr>Avenir Next LT Pro</vt:lpstr>
      <vt:lpstr>Avenir Next LT Pro (Body)</vt:lpstr>
      <vt:lpstr>AvenirNext LT Pro Medium</vt:lpstr>
      <vt:lpstr>Centaur</vt:lpstr>
      <vt:lpstr>Posterama</vt:lpstr>
      <vt:lpstr>Sabon Next LT</vt:lpstr>
      <vt:lpstr>Sabon Next LT (Headings)</vt:lpstr>
      <vt:lpstr>Segoe UI Semilight</vt:lpstr>
      <vt:lpstr>DappledVTI</vt:lpstr>
      <vt:lpstr>COFFEE SHOP SALES </vt:lpstr>
      <vt:lpstr>MY SQL </vt:lpstr>
      <vt:lpstr>MY SQL </vt:lpstr>
      <vt:lpstr>MY SQL </vt:lpstr>
      <vt:lpstr>PART 2</vt:lpstr>
      <vt:lpstr>PROBLEM STATEMENTS</vt:lpstr>
      <vt:lpstr>PROBLEM STATEMENTS</vt:lpstr>
      <vt:lpstr>PROBLEM STATEMENTS</vt:lpstr>
      <vt:lpstr>PROBLEM STATEMENTS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Chiranjeevi Cheruku</dc:creator>
  <cp:lastModifiedBy>Chiranjeevi Cheruku</cp:lastModifiedBy>
  <cp:revision>2</cp:revision>
  <dcterms:created xsi:type="dcterms:W3CDTF">2024-08-22T17:46:28Z</dcterms:created>
  <dcterms:modified xsi:type="dcterms:W3CDTF">2024-10-07T17:06:48Z</dcterms:modified>
</cp:coreProperties>
</file>