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a:bodyPr>
          <a:lstStyle/>
          <a:p>
            <a:r>
              <a:rPr lang="en-US" sz="2800" dirty="0"/>
              <a:t>Section - G</a:t>
            </a:r>
          </a:p>
          <a:p>
            <a:r>
              <a:rPr lang="en-US" sz="2800" dirty="0"/>
              <a:t>Shreevathsa B K– PES1UG19CS461</a:t>
            </a:r>
          </a:p>
          <a:p>
            <a:r>
              <a:rPr lang="en-US" sz="2800" dirty="0"/>
              <a:t>Satwik Bhagwat – PES1UG19CS438</a:t>
            </a:r>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685800" y="6172200"/>
            <a:ext cx="7772400" cy="5334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https://github.com/ShreevathsaBK/Expense-tracker.git</a:t>
            </a:r>
            <a:endParaRPr kumimoji="0" lang="en-GB"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Expense Tracker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r>
              <a:rPr lang="en-GB" dirty="0"/>
              <a:t>Expense tracker helps to manage daily expenses. Users can track and save their expense by creating an account. They can add, delete and visualize their spends on a monthly basis. This application allows the users to save and view their expense of any month offline, by downloading it in the  form of pdf. Users can pay their pending bills on time, by setting a reminder.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92500" lnSpcReduction="20000"/>
          </a:bodyPr>
          <a:lstStyle/>
          <a:p>
            <a:r>
              <a:rPr lang="en-US" b="1" dirty="0"/>
              <a:t>react-router-dom</a:t>
            </a:r>
            <a:r>
              <a:rPr lang="en-US" dirty="0"/>
              <a:t>: client side routing</a:t>
            </a:r>
          </a:p>
          <a:p>
            <a:r>
              <a:rPr lang="en-US" b="1" dirty="0"/>
              <a:t>axios</a:t>
            </a:r>
            <a:r>
              <a:rPr lang="en-US" dirty="0"/>
              <a:t>: http requests</a:t>
            </a:r>
          </a:p>
          <a:p>
            <a:r>
              <a:rPr lang="en-US" b="1" dirty="0"/>
              <a:t>recharts</a:t>
            </a:r>
            <a:r>
              <a:rPr lang="en-US" dirty="0"/>
              <a:t>: for graphs</a:t>
            </a:r>
            <a:r>
              <a:rPr lang="en-GB" dirty="0"/>
              <a:t> and charts</a:t>
            </a:r>
          </a:p>
          <a:p>
            <a:r>
              <a:rPr lang="en-GB" b="1" dirty="0"/>
              <a:t>jspdf</a:t>
            </a:r>
            <a:r>
              <a:rPr lang="en-GB" dirty="0"/>
              <a:t> and </a:t>
            </a:r>
            <a:r>
              <a:rPr lang="en-GB" b="1" dirty="0"/>
              <a:t>jspdf-autotable</a:t>
            </a:r>
            <a:r>
              <a:rPr lang="en-GB" dirty="0"/>
              <a:t>: for generating pdf</a:t>
            </a:r>
          </a:p>
          <a:p>
            <a:r>
              <a:rPr lang="en-US" b="1" dirty="0" err="1"/>
              <a:t>jsonwebtoken</a:t>
            </a:r>
            <a:r>
              <a:rPr lang="en-US" dirty="0"/>
              <a:t>: User authentication</a:t>
            </a:r>
          </a:p>
          <a:p>
            <a:r>
              <a:rPr lang="en-US" b="1" dirty="0"/>
              <a:t>cors</a:t>
            </a:r>
            <a:r>
              <a:rPr lang="en-US" dirty="0"/>
              <a:t>: controlled access to resources </a:t>
            </a:r>
          </a:p>
          <a:p>
            <a:r>
              <a:rPr lang="en-US" b="1" dirty="0" err="1"/>
              <a:t>bcrypt</a:t>
            </a:r>
            <a:r>
              <a:rPr lang="en-US" dirty="0"/>
              <a:t>: for encrypting password </a:t>
            </a:r>
          </a:p>
          <a:p>
            <a:r>
              <a:rPr lang="en-US" b="1" dirty="0"/>
              <a:t>router</a:t>
            </a:r>
            <a:r>
              <a:rPr lang="en-US" dirty="0"/>
              <a:t>:  Mountable route handlers</a:t>
            </a:r>
          </a:p>
          <a:p>
            <a:r>
              <a:rPr lang="en-US" b="1" dirty="0"/>
              <a:t>mongoose</a:t>
            </a:r>
            <a:r>
              <a:rPr lang="en-US" dirty="0"/>
              <a:t>: </a:t>
            </a:r>
            <a:r>
              <a:rPr lang="en-US" b="0" i="0" dirty="0">
                <a:solidFill>
                  <a:srgbClr val="000000"/>
                </a:solidFill>
                <a:effectLst/>
                <a:latin typeface="Calibri(body)"/>
              </a:rPr>
              <a:t>Object Data Modeling (ODM) library for MongoDB and Node.js.</a:t>
            </a:r>
            <a:endParaRPr lang="en-US" dirty="0">
              <a:latin typeface="Calibri(bod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GB" dirty="0"/>
              <a:t>Shreevathsa BK</a:t>
            </a:r>
          </a:p>
          <a:p>
            <a:pPr lvl="1"/>
            <a:r>
              <a:rPr lang="en-GB" dirty="0"/>
              <a:t>Home page, User authentication, Add spend, Display spend, plotting bar chart, backend related to these functionalities and CSS.</a:t>
            </a:r>
          </a:p>
          <a:p>
            <a:r>
              <a:rPr lang="en-US" sz="3200" dirty="0" err="1"/>
              <a:t>Satwik</a:t>
            </a:r>
            <a:r>
              <a:rPr lang="en-US" sz="3200" dirty="0"/>
              <a:t> Bhagwat</a:t>
            </a:r>
          </a:p>
          <a:p>
            <a:pPr lvl="1"/>
            <a:r>
              <a:rPr lang="en-US" dirty="0"/>
              <a:t>About page, sign up and login page, plotting pie chart, set reminder, generate pdf, backend related to these functionalities and CSS. </a:t>
            </a:r>
            <a:endParaRPr lang="en-GB" dirty="0"/>
          </a:p>
          <a:p>
            <a:pPr lvl="1"/>
            <a:endParaRPr lang="en-GB" dirty="0"/>
          </a:p>
          <a:p>
            <a:pPr marL="457200" lvl="1" indent="0">
              <a:buNone/>
            </a:pP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Words>
  <Application>Microsoft Office PowerPoint</Application>
  <PresentationFormat>On-screen Show (4:3)</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Calibri(body)</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Shreevathsa B K</cp:lastModifiedBy>
  <cp:revision>12</cp:revision>
  <dcterms:created xsi:type="dcterms:W3CDTF">2020-11-18T05:59:33Z</dcterms:created>
  <dcterms:modified xsi:type="dcterms:W3CDTF">2020-12-06T17:46:26Z</dcterms:modified>
</cp:coreProperties>
</file>