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Roboto" panose="020B0604020202020204" charset="0"/>
      <p:regular r:id="rId20"/>
      <p:bold r:id="rId21"/>
      <p:italic r:id="rId22"/>
      <p:boldItalic r:id="rId23"/>
    </p:embeddedFont>
    <p:embeddedFont>
      <p:font typeface="Bookman Old Style" panose="02050604050505020204"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j2Y95M2bB6et+agnyxOyKD1GLp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2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820c5cce5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1820c5cce55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820c5cce55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820c5cce55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04e89ba5d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04e89ba5d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 name="Google Shape;17;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Clr>
                <a:srgbClr val="FFFFFF"/>
              </a:buClr>
              <a:buSzPts val="1000"/>
              <a:buFont typeface="Calibri"/>
              <a:buNone/>
              <a:defRPr/>
            </a:lvl1pPr>
            <a:lvl2pPr marL="0" lvl="1" indent="0" algn="l">
              <a:spcBef>
                <a:spcPts val="0"/>
              </a:spcBef>
              <a:spcAft>
                <a:spcPts val="0"/>
              </a:spcAft>
              <a:buClr>
                <a:srgbClr val="FFFFFF"/>
              </a:buClr>
              <a:buSzPts val="1000"/>
              <a:buFont typeface="Calibri"/>
              <a:buNone/>
              <a:defRPr/>
            </a:lvl2pPr>
            <a:lvl3pPr marL="0" lvl="2" indent="0" algn="l">
              <a:spcBef>
                <a:spcPts val="0"/>
              </a:spcBef>
              <a:spcAft>
                <a:spcPts val="0"/>
              </a:spcAft>
              <a:buClr>
                <a:srgbClr val="FFFFFF"/>
              </a:buClr>
              <a:buSzPts val="1000"/>
              <a:buFont typeface="Calibri"/>
              <a:buNone/>
              <a:defRPr/>
            </a:lvl3pPr>
            <a:lvl4pPr marL="0" lvl="3" indent="0" algn="l">
              <a:spcBef>
                <a:spcPts val="0"/>
              </a:spcBef>
              <a:spcAft>
                <a:spcPts val="0"/>
              </a:spcAft>
              <a:buClr>
                <a:srgbClr val="FFFFFF"/>
              </a:buClr>
              <a:buSzPts val="1000"/>
              <a:buFont typeface="Calibri"/>
              <a:buNone/>
              <a:defRPr/>
            </a:lvl4pPr>
            <a:lvl5pPr marL="0" lvl="4" indent="0" algn="l">
              <a:spcBef>
                <a:spcPts val="0"/>
              </a:spcBef>
              <a:spcAft>
                <a:spcPts val="0"/>
              </a:spcAft>
              <a:buClr>
                <a:srgbClr val="FFFFFF"/>
              </a:buClr>
              <a:buSzPts val="1000"/>
              <a:buFont typeface="Calibri"/>
              <a:buNone/>
              <a:defRPr/>
            </a:lvl5pPr>
            <a:lvl6pPr marL="0" lvl="5" indent="0" algn="l">
              <a:spcBef>
                <a:spcPts val="0"/>
              </a:spcBef>
              <a:spcAft>
                <a:spcPts val="0"/>
              </a:spcAft>
              <a:buClr>
                <a:srgbClr val="FFFFFF"/>
              </a:buClr>
              <a:buSzPts val="1000"/>
              <a:buFont typeface="Calibri"/>
              <a:buNone/>
              <a:defRPr/>
            </a:lvl6pPr>
            <a:lvl7pPr marL="0" lvl="6" indent="0" algn="l">
              <a:spcBef>
                <a:spcPts val="0"/>
              </a:spcBef>
              <a:spcAft>
                <a:spcPts val="0"/>
              </a:spcAft>
              <a:buClr>
                <a:srgbClr val="FFFFFF"/>
              </a:buClr>
              <a:buSzPts val="1000"/>
              <a:buFont typeface="Calibri"/>
              <a:buNone/>
              <a:defRPr/>
            </a:lvl7pPr>
            <a:lvl8pPr marL="0" lvl="7" indent="0" algn="l">
              <a:spcBef>
                <a:spcPts val="0"/>
              </a:spcBef>
              <a:spcAft>
                <a:spcPts val="0"/>
              </a:spcAft>
              <a:buClr>
                <a:srgbClr val="FFFFFF"/>
              </a:buClr>
              <a:buSzPts val="1000"/>
              <a:buFont typeface="Calibri"/>
              <a:buNone/>
              <a:defRPr/>
            </a:lvl8pPr>
            <a:lvl9pPr marL="0" lvl="8" indent="0" algn="l">
              <a:spcBef>
                <a:spcPts val="0"/>
              </a:spcBef>
              <a:spcAft>
                <a:spcPts val="0"/>
              </a:spcAft>
              <a:buClr>
                <a:srgbClr val="FFFFFF"/>
              </a:buClr>
              <a:buSzPts val="1000"/>
              <a:buFont typeface="Calibri"/>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2"/>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a:buNone/>
              <a:defRPr/>
            </a:lvl1pPr>
            <a:lvl2pPr marL="0" lvl="1" indent="0" algn="r">
              <a:spcBef>
                <a:spcPts val="0"/>
              </a:spcBef>
              <a:spcAft>
                <a:spcPts val="0"/>
              </a:spcAft>
              <a:buClr>
                <a:srgbClr val="FFFFFF"/>
              </a:buClr>
              <a:buSzPts val="1000"/>
              <a:buFont typeface="Calibri"/>
              <a:buNone/>
              <a:defRPr/>
            </a:lvl2pPr>
            <a:lvl3pPr marL="0" lvl="2" indent="0" algn="r">
              <a:spcBef>
                <a:spcPts val="0"/>
              </a:spcBef>
              <a:spcAft>
                <a:spcPts val="0"/>
              </a:spcAft>
              <a:buClr>
                <a:srgbClr val="FFFFFF"/>
              </a:buClr>
              <a:buSzPts val="1000"/>
              <a:buFont typeface="Calibri"/>
              <a:buNone/>
              <a:defRPr/>
            </a:lvl3pPr>
            <a:lvl4pPr marL="0" lvl="3" indent="0" algn="r">
              <a:spcBef>
                <a:spcPts val="0"/>
              </a:spcBef>
              <a:spcAft>
                <a:spcPts val="0"/>
              </a:spcAft>
              <a:buClr>
                <a:srgbClr val="FFFFFF"/>
              </a:buClr>
              <a:buSzPts val="1000"/>
              <a:buFont typeface="Calibri"/>
              <a:buNone/>
              <a:defRPr/>
            </a:lvl4pPr>
            <a:lvl5pPr marL="0" lvl="4" indent="0" algn="r">
              <a:spcBef>
                <a:spcPts val="0"/>
              </a:spcBef>
              <a:spcAft>
                <a:spcPts val="0"/>
              </a:spcAft>
              <a:buClr>
                <a:srgbClr val="FFFFFF"/>
              </a:buClr>
              <a:buSzPts val="1000"/>
              <a:buFont typeface="Calibri"/>
              <a:buNone/>
              <a:defRPr/>
            </a:lvl5pPr>
            <a:lvl6pPr marL="0" lvl="5" indent="0" algn="r">
              <a:spcBef>
                <a:spcPts val="0"/>
              </a:spcBef>
              <a:spcAft>
                <a:spcPts val="0"/>
              </a:spcAft>
              <a:buClr>
                <a:srgbClr val="FFFFFF"/>
              </a:buClr>
              <a:buSzPts val="1000"/>
              <a:buFont typeface="Calibri"/>
              <a:buNone/>
              <a:defRPr/>
            </a:lvl6pPr>
            <a:lvl7pPr marL="0" lvl="6" indent="0" algn="r">
              <a:spcBef>
                <a:spcPts val="0"/>
              </a:spcBef>
              <a:spcAft>
                <a:spcPts val="0"/>
              </a:spcAft>
              <a:buClr>
                <a:srgbClr val="FFFFFF"/>
              </a:buClr>
              <a:buSzPts val="1000"/>
              <a:buFont typeface="Calibri"/>
              <a:buNone/>
              <a:defRPr/>
            </a:lvl7pPr>
            <a:lvl8pPr marL="0" lvl="7" indent="0" algn="r">
              <a:spcBef>
                <a:spcPts val="0"/>
              </a:spcBef>
              <a:spcAft>
                <a:spcPts val="0"/>
              </a:spcAft>
              <a:buClr>
                <a:srgbClr val="FFFFFF"/>
              </a:buClr>
              <a:buSzPts val="1000"/>
              <a:buFont typeface="Calibri"/>
              <a:buNone/>
              <a:defRPr/>
            </a:lvl8pPr>
            <a:lvl9pPr marL="0" lvl="8" indent="0" algn="r">
              <a:spcBef>
                <a:spcPts val="0"/>
              </a:spcBef>
              <a:spcAft>
                <a:spcPts val="0"/>
              </a:spcAft>
              <a:buClr>
                <a:srgbClr val="FFFFFF"/>
              </a:buClr>
              <a:buSzPts val="10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3"/>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3"/>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a:buNone/>
              <a:defRPr/>
            </a:lvl1pPr>
            <a:lvl2pPr marL="0" lvl="1" indent="0" algn="r">
              <a:spcBef>
                <a:spcPts val="0"/>
              </a:spcBef>
              <a:spcAft>
                <a:spcPts val="0"/>
              </a:spcAft>
              <a:buClr>
                <a:srgbClr val="FFFFFF"/>
              </a:buClr>
              <a:buSzPts val="1000"/>
              <a:buFont typeface="Calibri"/>
              <a:buNone/>
              <a:defRPr/>
            </a:lvl2pPr>
            <a:lvl3pPr marL="0" lvl="2" indent="0" algn="r">
              <a:spcBef>
                <a:spcPts val="0"/>
              </a:spcBef>
              <a:spcAft>
                <a:spcPts val="0"/>
              </a:spcAft>
              <a:buClr>
                <a:srgbClr val="FFFFFF"/>
              </a:buClr>
              <a:buSzPts val="1000"/>
              <a:buFont typeface="Calibri"/>
              <a:buNone/>
              <a:defRPr/>
            </a:lvl3pPr>
            <a:lvl4pPr marL="0" lvl="3" indent="0" algn="r">
              <a:spcBef>
                <a:spcPts val="0"/>
              </a:spcBef>
              <a:spcAft>
                <a:spcPts val="0"/>
              </a:spcAft>
              <a:buClr>
                <a:srgbClr val="FFFFFF"/>
              </a:buClr>
              <a:buSzPts val="1000"/>
              <a:buFont typeface="Calibri"/>
              <a:buNone/>
              <a:defRPr/>
            </a:lvl4pPr>
            <a:lvl5pPr marL="0" lvl="4" indent="0" algn="r">
              <a:spcBef>
                <a:spcPts val="0"/>
              </a:spcBef>
              <a:spcAft>
                <a:spcPts val="0"/>
              </a:spcAft>
              <a:buClr>
                <a:srgbClr val="FFFFFF"/>
              </a:buClr>
              <a:buSzPts val="1000"/>
              <a:buFont typeface="Calibri"/>
              <a:buNone/>
              <a:defRPr/>
            </a:lvl5pPr>
            <a:lvl6pPr marL="0" lvl="5" indent="0" algn="r">
              <a:spcBef>
                <a:spcPts val="0"/>
              </a:spcBef>
              <a:spcAft>
                <a:spcPts val="0"/>
              </a:spcAft>
              <a:buClr>
                <a:srgbClr val="FFFFFF"/>
              </a:buClr>
              <a:buSzPts val="1000"/>
              <a:buFont typeface="Calibri"/>
              <a:buNone/>
              <a:defRPr/>
            </a:lvl6pPr>
            <a:lvl7pPr marL="0" lvl="6" indent="0" algn="r">
              <a:spcBef>
                <a:spcPts val="0"/>
              </a:spcBef>
              <a:spcAft>
                <a:spcPts val="0"/>
              </a:spcAft>
              <a:buClr>
                <a:srgbClr val="FFFFFF"/>
              </a:buClr>
              <a:buSzPts val="1000"/>
              <a:buFont typeface="Calibri"/>
              <a:buNone/>
              <a:defRPr/>
            </a:lvl7pPr>
            <a:lvl8pPr marL="0" lvl="7" indent="0" algn="r">
              <a:spcBef>
                <a:spcPts val="0"/>
              </a:spcBef>
              <a:spcAft>
                <a:spcPts val="0"/>
              </a:spcAft>
              <a:buClr>
                <a:srgbClr val="FFFFFF"/>
              </a:buClr>
              <a:buSzPts val="1000"/>
              <a:buFont typeface="Calibri"/>
              <a:buNone/>
              <a:defRPr/>
            </a:lvl8pPr>
            <a:lvl9pPr marL="0" lvl="8" indent="0" algn="r">
              <a:spcBef>
                <a:spcPts val="0"/>
              </a:spcBef>
              <a:spcAft>
                <a:spcPts val="0"/>
              </a:spcAft>
              <a:buClr>
                <a:srgbClr val="FFFFFF"/>
              </a:buClr>
              <a:buSzPts val="10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a:buNone/>
              <a:defRPr/>
            </a:lvl1pPr>
            <a:lvl2pPr marL="0" lvl="1" indent="0" algn="r">
              <a:spcBef>
                <a:spcPts val="0"/>
              </a:spcBef>
              <a:spcAft>
                <a:spcPts val="0"/>
              </a:spcAft>
              <a:buClr>
                <a:srgbClr val="FFFFFF"/>
              </a:buClr>
              <a:buSzPts val="1000"/>
              <a:buFont typeface="Calibri"/>
              <a:buNone/>
              <a:defRPr/>
            </a:lvl2pPr>
            <a:lvl3pPr marL="0" lvl="2" indent="0" algn="r">
              <a:spcBef>
                <a:spcPts val="0"/>
              </a:spcBef>
              <a:spcAft>
                <a:spcPts val="0"/>
              </a:spcAft>
              <a:buClr>
                <a:srgbClr val="FFFFFF"/>
              </a:buClr>
              <a:buSzPts val="1000"/>
              <a:buFont typeface="Calibri"/>
              <a:buNone/>
              <a:defRPr/>
            </a:lvl3pPr>
            <a:lvl4pPr marL="0" lvl="3" indent="0" algn="r">
              <a:spcBef>
                <a:spcPts val="0"/>
              </a:spcBef>
              <a:spcAft>
                <a:spcPts val="0"/>
              </a:spcAft>
              <a:buClr>
                <a:srgbClr val="FFFFFF"/>
              </a:buClr>
              <a:buSzPts val="1000"/>
              <a:buFont typeface="Calibri"/>
              <a:buNone/>
              <a:defRPr/>
            </a:lvl4pPr>
            <a:lvl5pPr marL="0" lvl="4" indent="0" algn="r">
              <a:spcBef>
                <a:spcPts val="0"/>
              </a:spcBef>
              <a:spcAft>
                <a:spcPts val="0"/>
              </a:spcAft>
              <a:buClr>
                <a:srgbClr val="FFFFFF"/>
              </a:buClr>
              <a:buSzPts val="1000"/>
              <a:buFont typeface="Calibri"/>
              <a:buNone/>
              <a:defRPr/>
            </a:lvl5pPr>
            <a:lvl6pPr marL="0" lvl="5" indent="0" algn="r">
              <a:spcBef>
                <a:spcPts val="0"/>
              </a:spcBef>
              <a:spcAft>
                <a:spcPts val="0"/>
              </a:spcAft>
              <a:buClr>
                <a:srgbClr val="FFFFFF"/>
              </a:buClr>
              <a:buSzPts val="1000"/>
              <a:buFont typeface="Calibri"/>
              <a:buNone/>
              <a:defRPr/>
            </a:lvl6pPr>
            <a:lvl7pPr marL="0" lvl="6" indent="0" algn="r">
              <a:spcBef>
                <a:spcPts val="0"/>
              </a:spcBef>
              <a:spcAft>
                <a:spcPts val="0"/>
              </a:spcAft>
              <a:buClr>
                <a:srgbClr val="FFFFFF"/>
              </a:buClr>
              <a:buSzPts val="1000"/>
              <a:buFont typeface="Calibri"/>
              <a:buNone/>
              <a:defRPr/>
            </a:lvl7pPr>
            <a:lvl8pPr marL="0" lvl="7" indent="0" algn="r">
              <a:spcBef>
                <a:spcPts val="0"/>
              </a:spcBef>
              <a:spcAft>
                <a:spcPts val="0"/>
              </a:spcAft>
              <a:buClr>
                <a:srgbClr val="FFFFFF"/>
              </a:buClr>
              <a:buSzPts val="1000"/>
              <a:buFont typeface="Calibri"/>
              <a:buNone/>
              <a:defRPr/>
            </a:lvl8pPr>
            <a:lvl9pPr marL="0" lvl="8" indent="0" algn="r">
              <a:spcBef>
                <a:spcPts val="0"/>
              </a:spcBef>
              <a:spcAft>
                <a:spcPts val="0"/>
              </a:spcAft>
              <a:buClr>
                <a:srgbClr val="FFFFFF"/>
              </a:buClr>
              <a:buSzPts val="10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5"/>
        <p:cNvGrpSpPr/>
        <p:nvPr/>
      </p:nvGrpSpPr>
      <p:grpSpPr>
        <a:xfrm>
          <a:off x="0" y="0"/>
          <a:ext cx="0" cy="0"/>
          <a:chOff x="0" y="0"/>
          <a:chExt cx="0" cy="0"/>
        </a:xfrm>
      </p:grpSpPr>
      <p:sp>
        <p:nvSpPr>
          <p:cNvPr id="26" name="Google Shape;26;p1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30" name="Google Shape;30;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a:buNone/>
              <a:defRPr/>
            </a:lvl1pPr>
            <a:lvl2pPr marL="0" lvl="1" indent="0" algn="r">
              <a:spcBef>
                <a:spcPts val="0"/>
              </a:spcBef>
              <a:spcAft>
                <a:spcPts val="0"/>
              </a:spcAft>
              <a:buClr>
                <a:srgbClr val="FFFFFF"/>
              </a:buClr>
              <a:buSzPts val="1000"/>
              <a:buFont typeface="Calibri"/>
              <a:buNone/>
              <a:defRPr/>
            </a:lvl2pPr>
            <a:lvl3pPr marL="0" lvl="2" indent="0" algn="r">
              <a:spcBef>
                <a:spcPts val="0"/>
              </a:spcBef>
              <a:spcAft>
                <a:spcPts val="0"/>
              </a:spcAft>
              <a:buClr>
                <a:srgbClr val="FFFFFF"/>
              </a:buClr>
              <a:buSzPts val="1000"/>
              <a:buFont typeface="Calibri"/>
              <a:buNone/>
              <a:defRPr/>
            </a:lvl3pPr>
            <a:lvl4pPr marL="0" lvl="3" indent="0" algn="r">
              <a:spcBef>
                <a:spcPts val="0"/>
              </a:spcBef>
              <a:spcAft>
                <a:spcPts val="0"/>
              </a:spcAft>
              <a:buClr>
                <a:srgbClr val="FFFFFF"/>
              </a:buClr>
              <a:buSzPts val="1000"/>
              <a:buFont typeface="Calibri"/>
              <a:buNone/>
              <a:defRPr/>
            </a:lvl4pPr>
            <a:lvl5pPr marL="0" lvl="4" indent="0" algn="r">
              <a:spcBef>
                <a:spcPts val="0"/>
              </a:spcBef>
              <a:spcAft>
                <a:spcPts val="0"/>
              </a:spcAft>
              <a:buClr>
                <a:srgbClr val="FFFFFF"/>
              </a:buClr>
              <a:buSzPts val="1000"/>
              <a:buFont typeface="Calibri"/>
              <a:buNone/>
              <a:defRPr/>
            </a:lvl5pPr>
            <a:lvl6pPr marL="0" lvl="5" indent="0" algn="r">
              <a:spcBef>
                <a:spcPts val="0"/>
              </a:spcBef>
              <a:spcAft>
                <a:spcPts val="0"/>
              </a:spcAft>
              <a:buClr>
                <a:srgbClr val="FFFFFF"/>
              </a:buClr>
              <a:buSzPts val="1000"/>
              <a:buFont typeface="Calibri"/>
              <a:buNone/>
              <a:defRPr/>
            </a:lvl6pPr>
            <a:lvl7pPr marL="0" lvl="6" indent="0" algn="r">
              <a:spcBef>
                <a:spcPts val="0"/>
              </a:spcBef>
              <a:spcAft>
                <a:spcPts val="0"/>
              </a:spcAft>
              <a:buClr>
                <a:srgbClr val="FFFFFF"/>
              </a:buClr>
              <a:buSzPts val="1000"/>
              <a:buFont typeface="Calibri"/>
              <a:buNone/>
              <a:defRPr/>
            </a:lvl7pPr>
            <a:lvl8pPr marL="0" lvl="7" indent="0" algn="r">
              <a:spcBef>
                <a:spcPts val="0"/>
              </a:spcBef>
              <a:spcAft>
                <a:spcPts val="0"/>
              </a:spcAft>
              <a:buClr>
                <a:srgbClr val="FFFFFF"/>
              </a:buClr>
              <a:buSzPts val="1000"/>
              <a:buFont typeface="Calibri"/>
              <a:buNone/>
              <a:defRPr/>
            </a:lvl8pPr>
            <a:lvl9pPr marL="0" lvl="8" indent="0" algn="r">
              <a:spcBef>
                <a:spcPts val="0"/>
              </a:spcBef>
              <a:spcAft>
                <a:spcPts val="0"/>
              </a:spcAft>
              <a:buClr>
                <a:srgbClr val="FFFFFF"/>
              </a:buClr>
              <a:buSzPts val="1000"/>
              <a:buFont typeface="Calibri"/>
              <a:buNone/>
              <a:defRPr/>
            </a:lvl9pPr>
          </a:lstStyle>
          <a:p>
            <a:pPr marL="0" lvl="0" indent="0" algn="r" rtl="0">
              <a:spcBef>
                <a:spcPts val="0"/>
              </a:spcBef>
              <a:spcAft>
                <a:spcPts val="0"/>
              </a:spcAft>
              <a:buNone/>
            </a:pPr>
            <a:fld id="{00000000-1234-1234-1234-123412341234}" type="slidenum">
              <a:rPr lang="en-US"/>
              <a:t>‹#›</a:t>
            </a:fld>
            <a:endParaRPr/>
          </a:p>
        </p:txBody>
      </p:sp>
      <p:cxnSp>
        <p:nvCxnSpPr>
          <p:cNvPr id="33" name="Google Shape;33;p1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4"/>
        <p:cNvGrpSpPr/>
        <p:nvPr/>
      </p:nvGrpSpPr>
      <p:grpSpPr>
        <a:xfrm>
          <a:off x="0" y="0"/>
          <a:ext cx="0" cy="0"/>
          <a:chOff x="0" y="0"/>
          <a:chExt cx="0" cy="0"/>
        </a:xfrm>
      </p:grpSpPr>
      <p:sp>
        <p:nvSpPr>
          <p:cNvPr id="35" name="Google Shape;35;p1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6"/>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9" name="Google Shape;39;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a:buNone/>
              <a:defRPr/>
            </a:lvl1pPr>
            <a:lvl2pPr marL="0" lvl="1" indent="0" algn="r">
              <a:spcBef>
                <a:spcPts val="0"/>
              </a:spcBef>
              <a:spcAft>
                <a:spcPts val="0"/>
              </a:spcAft>
              <a:buClr>
                <a:srgbClr val="FFFFFF"/>
              </a:buClr>
              <a:buSzPts val="1000"/>
              <a:buFont typeface="Calibri"/>
              <a:buNone/>
              <a:defRPr/>
            </a:lvl2pPr>
            <a:lvl3pPr marL="0" lvl="2" indent="0" algn="r">
              <a:spcBef>
                <a:spcPts val="0"/>
              </a:spcBef>
              <a:spcAft>
                <a:spcPts val="0"/>
              </a:spcAft>
              <a:buClr>
                <a:srgbClr val="FFFFFF"/>
              </a:buClr>
              <a:buSzPts val="1000"/>
              <a:buFont typeface="Calibri"/>
              <a:buNone/>
              <a:defRPr/>
            </a:lvl3pPr>
            <a:lvl4pPr marL="0" lvl="3" indent="0" algn="r">
              <a:spcBef>
                <a:spcPts val="0"/>
              </a:spcBef>
              <a:spcAft>
                <a:spcPts val="0"/>
              </a:spcAft>
              <a:buClr>
                <a:srgbClr val="FFFFFF"/>
              </a:buClr>
              <a:buSzPts val="1000"/>
              <a:buFont typeface="Calibri"/>
              <a:buNone/>
              <a:defRPr/>
            </a:lvl4pPr>
            <a:lvl5pPr marL="0" lvl="4" indent="0" algn="r">
              <a:spcBef>
                <a:spcPts val="0"/>
              </a:spcBef>
              <a:spcAft>
                <a:spcPts val="0"/>
              </a:spcAft>
              <a:buClr>
                <a:srgbClr val="FFFFFF"/>
              </a:buClr>
              <a:buSzPts val="1000"/>
              <a:buFont typeface="Calibri"/>
              <a:buNone/>
              <a:defRPr/>
            </a:lvl5pPr>
            <a:lvl6pPr marL="0" lvl="5" indent="0" algn="r">
              <a:spcBef>
                <a:spcPts val="0"/>
              </a:spcBef>
              <a:spcAft>
                <a:spcPts val="0"/>
              </a:spcAft>
              <a:buClr>
                <a:srgbClr val="FFFFFF"/>
              </a:buClr>
              <a:buSzPts val="1000"/>
              <a:buFont typeface="Calibri"/>
              <a:buNone/>
              <a:defRPr/>
            </a:lvl6pPr>
            <a:lvl7pPr marL="0" lvl="6" indent="0" algn="r">
              <a:spcBef>
                <a:spcPts val="0"/>
              </a:spcBef>
              <a:spcAft>
                <a:spcPts val="0"/>
              </a:spcAft>
              <a:buClr>
                <a:srgbClr val="FFFFFF"/>
              </a:buClr>
              <a:buSzPts val="1000"/>
              <a:buFont typeface="Calibri"/>
              <a:buNone/>
              <a:defRPr/>
            </a:lvl7pPr>
            <a:lvl8pPr marL="0" lvl="7" indent="0" algn="r">
              <a:spcBef>
                <a:spcPts val="0"/>
              </a:spcBef>
              <a:spcAft>
                <a:spcPts val="0"/>
              </a:spcAft>
              <a:buClr>
                <a:srgbClr val="FFFFFF"/>
              </a:buClr>
              <a:buSzPts val="1000"/>
              <a:buFont typeface="Calibri"/>
              <a:buNone/>
              <a:defRPr/>
            </a:lvl8pPr>
            <a:lvl9pPr marL="0" lvl="8" indent="0" algn="r">
              <a:spcBef>
                <a:spcPts val="0"/>
              </a:spcBef>
              <a:spcAft>
                <a:spcPts val="0"/>
              </a:spcAft>
              <a:buClr>
                <a:srgbClr val="FFFFFF"/>
              </a:buClr>
              <a:buSzPts val="1000"/>
              <a:buFont typeface="Calibri"/>
              <a:buNone/>
              <a:defRPr/>
            </a:lvl9pPr>
          </a:lstStyle>
          <a:p>
            <a:pPr marL="0" lvl="0" indent="0" algn="r" rtl="0">
              <a:spcBef>
                <a:spcPts val="0"/>
              </a:spcBef>
              <a:spcAft>
                <a:spcPts val="0"/>
              </a:spcAft>
              <a:buNone/>
            </a:pPr>
            <a:fld id="{00000000-1234-1234-1234-123412341234}" type="slidenum">
              <a:rPr lang="en-US"/>
              <a:t>‹#›</a:t>
            </a:fld>
            <a:endParaRPr/>
          </a:p>
        </p:txBody>
      </p:sp>
      <p:cxnSp>
        <p:nvCxnSpPr>
          <p:cNvPr id="42" name="Google Shape;42;p16"/>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7"/>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17"/>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 name="Google Shape;47;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a:buNone/>
              <a:defRPr/>
            </a:lvl1pPr>
            <a:lvl2pPr marL="0" lvl="1" indent="0" algn="r">
              <a:spcBef>
                <a:spcPts val="0"/>
              </a:spcBef>
              <a:spcAft>
                <a:spcPts val="0"/>
              </a:spcAft>
              <a:buClr>
                <a:srgbClr val="FFFFFF"/>
              </a:buClr>
              <a:buSzPts val="1000"/>
              <a:buFont typeface="Calibri"/>
              <a:buNone/>
              <a:defRPr/>
            </a:lvl2pPr>
            <a:lvl3pPr marL="0" lvl="2" indent="0" algn="r">
              <a:spcBef>
                <a:spcPts val="0"/>
              </a:spcBef>
              <a:spcAft>
                <a:spcPts val="0"/>
              </a:spcAft>
              <a:buClr>
                <a:srgbClr val="FFFFFF"/>
              </a:buClr>
              <a:buSzPts val="1000"/>
              <a:buFont typeface="Calibri"/>
              <a:buNone/>
              <a:defRPr/>
            </a:lvl3pPr>
            <a:lvl4pPr marL="0" lvl="3" indent="0" algn="r">
              <a:spcBef>
                <a:spcPts val="0"/>
              </a:spcBef>
              <a:spcAft>
                <a:spcPts val="0"/>
              </a:spcAft>
              <a:buClr>
                <a:srgbClr val="FFFFFF"/>
              </a:buClr>
              <a:buSzPts val="1000"/>
              <a:buFont typeface="Calibri"/>
              <a:buNone/>
              <a:defRPr/>
            </a:lvl4pPr>
            <a:lvl5pPr marL="0" lvl="4" indent="0" algn="r">
              <a:spcBef>
                <a:spcPts val="0"/>
              </a:spcBef>
              <a:spcAft>
                <a:spcPts val="0"/>
              </a:spcAft>
              <a:buClr>
                <a:srgbClr val="FFFFFF"/>
              </a:buClr>
              <a:buSzPts val="1000"/>
              <a:buFont typeface="Calibri"/>
              <a:buNone/>
              <a:defRPr/>
            </a:lvl5pPr>
            <a:lvl6pPr marL="0" lvl="5" indent="0" algn="r">
              <a:spcBef>
                <a:spcPts val="0"/>
              </a:spcBef>
              <a:spcAft>
                <a:spcPts val="0"/>
              </a:spcAft>
              <a:buClr>
                <a:srgbClr val="FFFFFF"/>
              </a:buClr>
              <a:buSzPts val="1000"/>
              <a:buFont typeface="Calibri"/>
              <a:buNone/>
              <a:defRPr/>
            </a:lvl6pPr>
            <a:lvl7pPr marL="0" lvl="6" indent="0" algn="r">
              <a:spcBef>
                <a:spcPts val="0"/>
              </a:spcBef>
              <a:spcAft>
                <a:spcPts val="0"/>
              </a:spcAft>
              <a:buClr>
                <a:srgbClr val="FFFFFF"/>
              </a:buClr>
              <a:buSzPts val="1000"/>
              <a:buFont typeface="Calibri"/>
              <a:buNone/>
              <a:defRPr/>
            </a:lvl7pPr>
            <a:lvl8pPr marL="0" lvl="7" indent="0" algn="r">
              <a:spcBef>
                <a:spcPts val="0"/>
              </a:spcBef>
              <a:spcAft>
                <a:spcPts val="0"/>
              </a:spcAft>
              <a:buClr>
                <a:srgbClr val="FFFFFF"/>
              </a:buClr>
              <a:buSzPts val="1000"/>
              <a:buFont typeface="Calibri"/>
              <a:buNone/>
              <a:defRPr/>
            </a:lvl8pPr>
            <a:lvl9pPr marL="0" lvl="8" indent="0" algn="r">
              <a:spcBef>
                <a:spcPts val="0"/>
              </a:spcBef>
              <a:spcAft>
                <a:spcPts val="0"/>
              </a:spcAft>
              <a:buClr>
                <a:srgbClr val="FFFFFF"/>
              </a:buClr>
              <a:buSzPts val="10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8"/>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3" name="Google Shape;53;p18"/>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4" name="Google Shape;54;p18"/>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5" name="Google Shape;55;p18"/>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6" name="Google Shape;56;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a:buNone/>
              <a:defRPr/>
            </a:lvl1pPr>
            <a:lvl2pPr marL="0" lvl="1" indent="0" algn="r">
              <a:spcBef>
                <a:spcPts val="0"/>
              </a:spcBef>
              <a:spcAft>
                <a:spcPts val="0"/>
              </a:spcAft>
              <a:buClr>
                <a:srgbClr val="FFFFFF"/>
              </a:buClr>
              <a:buSzPts val="1000"/>
              <a:buFont typeface="Calibri"/>
              <a:buNone/>
              <a:defRPr/>
            </a:lvl2pPr>
            <a:lvl3pPr marL="0" lvl="2" indent="0" algn="r">
              <a:spcBef>
                <a:spcPts val="0"/>
              </a:spcBef>
              <a:spcAft>
                <a:spcPts val="0"/>
              </a:spcAft>
              <a:buClr>
                <a:srgbClr val="FFFFFF"/>
              </a:buClr>
              <a:buSzPts val="1000"/>
              <a:buFont typeface="Calibri"/>
              <a:buNone/>
              <a:defRPr/>
            </a:lvl3pPr>
            <a:lvl4pPr marL="0" lvl="3" indent="0" algn="r">
              <a:spcBef>
                <a:spcPts val="0"/>
              </a:spcBef>
              <a:spcAft>
                <a:spcPts val="0"/>
              </a:spcAft>
              <a:buClr>
                <a:srgbClr val="FFFFFF"/>
              </a:buClr>
              <a:buSzPts val="1000"/>
              <a:buFont typeface="Calibri"/>
              <a:buNone/>
              <a:defRPr/>
            </a:lvl4pPr>
            <a:lvl5pPr marL="0" lvl="4" indent="0" algn="r">
              <a:spcBef>
                <a:spcPts val="0"/>
              </a:spcBef>
              <a:spcAft>
                <a:spcPts val="0"/>
              </a:spcAft>
              <a:buClr>
                <a:srgbClr val="FFFFFF"/>
              </a:buClr>
              <a:buSzPts val="1000"/>
              <a:buFont typeface="Calibri"/>
              <a:buNone/>
              <a:defRPr/>
            </a:lvl5pPr>
            <a:lvl6pPr marL="0" lvl="5" indent="0" algn="r">
              <a:spcBef>
                <a:spcPts val="0"/>
              </a:spcBef>
              <a:spcAft>
                <a:spcPts val="0"/>
              </a:spcAft>
              <a:buClr>
                <a:srgbClr val="FFFFFF"/>
              </a:buClr>
              <a:buSzPts val="1000"/>
              <a:buFont typeface="Calibri"/>
              <a:buNone/>
              <a:defRPr/>
            </a:lvl6pPr>
            <a:lvl7pPr marL="0" lvl="6" indent="0" algn="r">
              <a:spcBef>
                <a:spcPts val="0"/>
              </a:spcBef>
              <a:spcAft>
                <a:spcPts val="0"/>
              </a:spcAft>
              <a:buClr>
                <a:srgbClr val="FFFFFF"/>
              </a:buClr>
              <a:buSzPts val="1000"/>
              <a:buFont typeface="Calibri"/>
              <a:buNone/>
              <a:defRPr/>
            </a:lvl7pPr>
            <a:lvl8pPr marL="0" lvl="7" indent="0" algn="r">
              <a:spcBef>
                <a:spcPts val="0"/>
              </a:spcBef>
              <a:spcAft>
                <a:spcPts val="0"/>
              </a:spcAft>
              <a:buClr>
                <a:srgbClr val="FFFFFF"/>
              </a:buClr>
              <a:buSzPts val="1000"/>
              <a:buFont typeface="Calibri"/>
              <a:buNone/>
              <a:defRPr/>
            </a:lvl8pPr>
            <a:lvl9pPr marL="0" lvl="8" indent="0" algn="r">
              <a:spcBef>
                <a:spcPts val="0"/>
              </a:spcBef>
              <a:spcAft>
                <a:spcPts val="0"/>
              </a:spcAft>
              <a:buClr>
                <a:srgbClr val="FFFFFF"/>
              </a:buClr>
              <a:buSzPts val="10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9"/>
        <p:cNvGrpSpPr/>
        <p:nvPr/>
      </p:nvGrpSpPr>
      <p:grpSpPr>
        <a:xfrm>
          <a:off x="0" y="0"/>
          <a:ext cx="0" cy="0"/>
          <a:chOff x="0" y="0"/>
          <a:chExt cx="0" cy="0"/>
        </a:xfrm>
      </p:grpSpPr>
      <p:sp>
        <p:nvSpPr>
          <p:cNvPr id="60" name="Google Shape;60;p1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a:buNone/>
              <a:defRPr/>
            </a:lvl1pPr>
            <a:lvl2pPr marL="0" lvl="1" indent="0" algn="r">
              <a:spcBef>
                <a:spcPts val="0"/>
              </a:spcBef>
              <a:spcAft>
                <a:spcPts val="0"/>
              </a:spcAft>
              <a:buClr>
                <a:srgbClr val="FFFFFF"/>
              </a:buClr>
              <a:buSzPts val="1000"/>
              <a:buFont typeface="Calibri"/>
              <a:buNone/>
              <a:defRPr/>
            </a:lvl2pPr>
            <a:lvl3pPr marL="0" lvl="2" indent="0" algn="r">
              <a:spcBef>
                <a:spcPts val="0"/>
              </a:spcBef>
              <a:spcAft>
                <a:spcPts val="0"/>
              </a:spcAft>
              <a:buClr>
                <a:srgbClr val="FFFFFF"/>
              </a:buClr>
              <a:buSzPts val="1000"/>
              <a:buFont typeface="Calibri"/>
              <a:buNone/>
              <a:defRPr/>
            </a:lvl3pPr>
            <a:lvl4pPr marL="0" lvl="3" indent="0" algn="r">
              <a:spcBef>
                <a:spcPts val="0"/>
              </a:spcBef>
              <a:spcAft>
                <a:spcPts val="0"/>
              </a:spcAft>
              <a:buClr>
                <a:srgbClr val="FFFFFF"/>
              </a:buClr>
              <a:buSzPts val="1000"/>
              <a:buFont typeface="Calibri"/>
              <a:buNone/>
              <a:defRPr/>
            </a:lvl4pPr>
            <a:lvl5pPr marL="0" lvl="4" indent="0" algn="r">
              <a:spcBef>
                <a:spcPts val="0"/>
              </a:spcBef>
              <a:spcAft>
                <a:spcPts val="0"/>
              </a:spcAft>
              <a:buClr>
                <a:srgbClr val="FFFFFF"/>
              </a:buClr>
              <a:buSzPts val="1000"/>
              <a:buFont typeface="Calibri"/>
              <a:buNone/>
              <a:defRPr/>
            </a:lvl5pPr>
            <a:lvl6pPr marL="0" lvl="5" indent="0" algn="r">
              <a:spcBef>
                <a:spcPts val="0"/>
              </a:spcBef>
              <a:spcAft>
                <a:spcPts val="0"/>
              </a:spcAft>
              <a:buClr>
                <a:srgbClr val="FFFFFF"/>
              </a:buClr>
              <a:buSzPts val="1000"/>
              <a:buFont typeface="Calibri"/>
              <a:buNone/>
              <a:defRPr/>
            </a:lvl6pPr>
            <a:lvl7pPr marL="0" lvl="6" indent="0" algn="r">
              <a:spcBef>
                <a:spcPts val="0"/>
              </a:spcBef>
              <a:spcAft>
                <a:spcPts val="0"/>
              </a:spcAft>
              <a:buClr>
                <a:srgbClr val="FFFFFF"/>
              </a:buClr>
              <a:buSzPts val="1000"/>
              <a:buFont typeface="Calibri"/>
              <a:buNone/>
              <a:defRPr/>
            </a:lvl7pPr>
            <a:lvl8pPr marL="0" lvl="7" indent="0" algn="r">
              <a:spcBef>
                <a:spcPts val="0"/>
              </a:spcBef>
              <a:spcAft>
                <a:spcPts val="0"/>
              </a:spcAft>
              <a:buClr>
                <a:srgbClr val="FFFFFF"/>
              </a:buClr>
              <a:buSzPts val="1000"/>
              <a:buFont typeface="Calibri"/>
              <a:buNone/>
              <a:defRPr/>
            </a:lvl8pPr>
            <a:lvl9pPr marL="0" lvl="8" indent="0" algn="r">
              <a:spcBef>
                <a:spcPts val="0"/>
              </a:spcBef>
              <a:spcAft>
                <a:spcPts val="0"/>
              </a:spcAft>
              <a:buClr>
                <a:srgbClr val="FFFFFF"/>
              </a:buClr>
              <a:buSzPts val="10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20"/>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0"/>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0"/>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0"/>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20"/>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20"/>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1pPr>
            <a:lvl2pPr marL="0" marR="0" lvl="1" indent="0" algn="r">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2pPr>
            <a:lvl3pPr marL="0" marR="0" lvl="2" indent="0" algn="r">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3pPr>
            <a:lvl4pPr marL="0" marR="0" lvl="3" indent="0" algn="r">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4pPr>
            <a:lvl5pPr marL="0" marR="0" lvl="4" indent="0" algn="r">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5pPr>
            <a:lvl6pPr marL="0" marR="0" lvl="5" indent="0" algn="r">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6pPr>
            <a:lvl7pPr marL="0" marR="0" lvl="6" indent="0" algn="r">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7pPr>
            <a:lvl8pPr marL="0" marR="0" lvl="7" indent="0" algn="r">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8pPr>
            <a:lvl9pPr marL="0" marR="0" lvl="8" indent="0" algn="r">
              <a:spcBef>
                <a:spcPts val="0"/>
              </a:spcBef>
              <a:spcAft>
                <a:spcPts val="0"/>
              </a:spcAft>
              <a:buClr>
                <a:schemeClr val="dk2"/>
              </a:buClr>
              <a:buSzPts val="1050"/>
              <a:buFont typeface="Calibri"/>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21"/>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1"/>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8" name="Google Shape;78;p21"/>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79" name="Google Shape;79;p21"/>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000"/>
              <a:buFont typeface="Calibri"/>
              <a:buNone/>
              <a:defRPr/>
            </a:lvl1pPr>
            <a:lvl2pPr marL="0" lvl="1" indent="0" algn="r">
              <a:spcBef>
                <a:spcPts val="0"/>
              </a:spcBef>
              <a:spcAft>
                <a:spcPts val="0"/>
              </a:spcAft>
              <a:buClr>
                <a:srgbClr val="FFFFFF"/>
              </a:buClr>
              <a:buSzPts val="1000"/>
              <a:buFont typeface="Calibri"/>
              <a:buNone/>
              <a:defRPr/>
            </a:lvl2pPr>
            <a:lvl3pPr marL="0" lvl="2" indent="0" algn="r">
              <a:spcBef>
                <a:spcPts val="0"/>
              </a:spcBef>
              <a:spcAft>
                <a:spcPts val="0"/>
              </a:spcAft>
              <a:buClr>
                <a:srgbClr val="FFFFFF"/>
              </a:buClr>
              <a:buSzPts val="1000"/>
              <a:buFont typeface="Calibri"/>
              <a:buNone/>
              <a:defRPr/>
            </a:lvl3pPr>
            <a:lvl4pPr marL="0" lvl="3" indent="0" algn="r">
              <a:spcBef>
                <a:spcPts val="0"/>
              </a:spcBef>
              <a:spcAft>
                <a:spcPts val="0"/>
              </a:spcAft>
              <a:buClr>
                <a:srgbClr val="FFFFFF"/>
              </a:buClr>
              <a:buSzPts val="1000"/>
              <a:buFont typeface="Calibri"/>
              <a:buNone/>
              <a:defRPr/>
            </a:lvl4pPr>
            <a:lvl5pPr marL="0" lvl="4" indent="0" algn="r">
              <a:spcBef>
                <a:spcPts val="0"/>
              </a:spcBef>
              <a:spcAft>
                <a:spcPts val="0"/>
              </a:spcAft>
              <a:buClr>
                <a:srgbClr val="FFFFFF"/>
              </a:buClr>
              <a:buSzPts val="1000"/>
              <a:buFont typeface="Calibri"/>
              <a:buNone/>
              <a:defRPr/>
            </a:lvl5pPr>
            <a:lvl6pPr marL="0" lvl="5" indent="0" algn="r">
              <a:spcBef>
                <a:spcPts val="0"/>
              </a:spcBef>
              <a:spcAft>
                <a:spcPts val="0"/>
              </a:spcAft>
              <a:buClr>
                <a:srgbClr val="FFFFFF"/>
              </a:buClr>
              <a:buSzPts val="1000"/>
              <a:buFont typeface="Calibri"/>
              <a:buNone/>
              <a:defRPr/>
            </a:lvl6pPr>
            <a:lvl7pPr marL="0" lvl="6" indent="0" algn="r">
              <a:spcBef>
                <a:spcPts val="0"/>
              </a:spcBef>
              <a:spcAft>
                <a:spcPts val="0"/>
              </a:spcAft>
              <a:buClr>
                <a:srgbClr val="FFFFFF"/>
              </a:buClr>
              <a:buSzPts val="1000"/>
              <a:buFont typeface="Calibri"/>
              <a:buNone/>
              <a:defRPr/>
            </a:lvl7pPr>
            <a:lvl8pPr marL="0" lvl="7" indent="0" algn="r">
              <a:spcBef>
                <a:spcPts val="0"/>
              </a:spcBef>
              <a:spcAft>
                <a:spcPts val="0"/>
              </a:spcAft>
              <a:buClr>
                <a:srgbClr val="FFFFFF"/>
              </a:buClr>
              <a:buSzPts val="1000"/>
              <a:buFont typeface="Calibri"/>
              <a:buNone/>
              <a:defRPr/>
            </a:lvl8pPr>
            <a:lvl9pPr marL="0" lvl="8" indent="0" algn="r">
              <a:spcBef>
                <a:spcPts val="0"/>
              </a:spcBef>
              <a:spcAft>
                <a:spcPts val="0"/>
              </a:spcAft>
              <a:buClr>
                <a:srgbClr val="FFFFFF"/>
              </a:buClr>
              <a:buSzPts val="10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2"/>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1pPr>
            <a:lvl2pPr marL="0" marR="0" lvl="1" indent="0" algn="r" rtl="0">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2pPr>
            <a:lvl3pPr marL="0" marR="0" lvl="2" indent="0" algn="r" rtl="0">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3pPr>
            <a:lvl4pPr marL="0" marR="0" lvl="3" indent="0" algn="r" rtl="0">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4pPr>
            <a:lvl5pPr marL="0" marR="0" lvl="4" indent="0" algn="r" rtl="0">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5pPr>
            <a:lvl6pPr marL="0" marR="0" lvl="5" indent="0" algn="r" rtl="0">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6pPr>
            <a:lvl7pPr marL="0" marR="0" lvl="6" indent="0" algn="r" rtl="0">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7pPr>
            <a:lvl8pPr marL="0" marR="0" lvl="7" indent="0" algn="r" rtl="0">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8pPr>
            <a:lvl9pPr marL="0" marR="0" lvl="8" indent="0" algn="r" rtl="0">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12"/>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orcid.org/0000-0003-1328-958X"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orcid.org/0000-0002-4264-8097" TargetMode="External"/><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hyperlink" Target="https://orcid.org/0000-0003-1328-958X"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orcid.org/0000-0002-4264-8097" TargetMode="External"/><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3" Type="http://schemas.openxmlformats.org/officeDocument/2006/relationships/hyperlink" Target="https://orcid.org/0000-0003-1328-958X"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orcid.org/0000-0002-4264-8097" TargetMode="External"/><Relationship Id="rId4" Type="http://schemas.openxmlformats.org/officeDocument/2006/relationships/image" Target="../media/image3.gif"/></Relationships>
</file>

<file path=ppt/slides/_rels/slide9.xml.rels><?xml version="1.0" encoding="UTF-8" standalone="yes"?>
<Relationships xmlns="http://schemas.openxmlformats.org/package/2006/relationships"><Relationship Id="rId3" Type="http://schemas.openxmlformats.org/officeDocument/2006/relationships/hyperlink" Target="https://orcid.org/0000-0003-1328-958X"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orcid.org/0000-0002-4264-8097" TargetMode="Externa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1"/>
          <p:cNvSpPr txBox="1">
            <a:spLocks noGrp="1"/>
          </p:cNvSpPr>
          <p:nvPr>
            <p:ph type="title"/>
          </p:nvPr>
        </p:nvSpPr>
        <p:spPr>
          <a:xfrm>
            <a:off x="1097280" y="102637"/>
            <a:ext cx="10058400" cy="1604865"/>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000000"/>
              </a:buClr>
              <a:buSzPts val="3600"/>
              <a:buFont typeface="Calibri"/>
              <a:buNone/>
            </a:pPr>
            <a:r>
              <a:rPr lang="en-US" sz="3600" b="1" i="0" u="none" strike="noStrike" dirty="0">
                <a:solidFill>
                  <a:srgbClr val="000000"/>
                </a:solidFill>
                <a:latin typeface="Times New Roman"/>
                <a:ea typeface="Times New Roman"/>
                <a:cs typeface="Times New Roman"/>
                <a:sym typeface="Times New Roman"/>
              </a:rPr>
              <a:t>Study on Approaches for Meta Learning</a:t>
            </a:r>
            <a:endParaRPr sz="3600" b="1" dirty="0">
              <a:latin typeface="Times New Roman"/>
              <a:ea typeface="Times New Roman"/>
              <a:cs typeface="Times New Roman"/>
              <a:sym typeface="Times New Roman"/>
            </a:endParaRPr>
          </a:p>
        </p:txBody>
      </p:sp>
      <p:sp>
        <p:nvSpPr>
          <p:cNvPr id="102" name="Google Shape;102;p1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52400" algn="ctr" rtl="0">
              <a:lnSpc>
                <a:spcPct val="90000"/>
              </a:lnSpc>
              <a:spcBef>
                <a:spcPts val="0"/>
              </a:spcBef>
              <a:spcAft>
                <a:spcPts val="0"/>
              </a:spcAft>
              <a:buSzPts val="2400"/>
              <a:buFont typeface="Times New Roman"/>
              <a:buChar char=" "/>
            </a:pPr>
            <a:r>
              <a:rPr lang="en-US" sz="2400" dirty="0">
                <a:latin typeface="Times New Roman"/>
                <a:ea typeface="Times New Roman"/>
                <a:cs typeface="Times New Roman"/>
                <a:sym typeface="Times New Roman"/>
              </a:rPr>
              <a:t>Team O7</a:t>
            </a:r>
            <a:endParaRPr dirty="0">
              <a:latin typeface="Times New Roman"/>
              <a:ea typeface="Times New Roman"/>
              <a:cs typeface="Times New Roman"/>
              <a:sym typeface="Times New Roman"/>
            </a:endParaRPr>
          </a:p>
          <a:p>
            <a:pPr marL="91440" lvl="0" indent="-139700" algn="ctr" rtl="0">
              <a:lnSpc>
                <a:spcPct val="90000"/>
              </a:lnSpc>
              <a:spcBef>
                <a:spcPts val="1400"/>
              </a:spcBef>
              <a:spcAft>
                <a:spcPts val="0"/>
              </a:spcAft>
              <a:buSzPts val="2200"/>
              <a:buFont typeface="Times New Roman"/>
              <a:buChar char=" "/>
            </a:pPr>
            <a:r>
              <a:rPr lang="en-US" sz="2200" dirty="0">
                <a:latin typeface="Times New Roman"/>
                <a:ea typeface="Times New Roman"/>
                <a:cs typeface="Times New Roman"/>
                <a:sym typeface="Times New Roman"/>
              </a:rPr>
              <a:t>Team Members</a:t>
            </a:r>
            <a:endParaRPr sz="2200" dirty="0">
              <a:latin typeface="Times New Roman"/>
              <a:ea typeface="Times New Roman"/>
              <a:cs typeface="Times New Roman"/>
              <a:sym typeface="Times New Roman"/>
            </a:endParaRPr>
          </a:p>
          <a:p>
            <a:pPr marL="91440" lvl="0" indent="-127000" algn="l" rtl="0">
              <a:lnSpc>
                <a:spcPct val="90000"/>
              </a:lnSpc>
              <a:spcBef>
                <a:spcPts val="1400"/>
              </a:spcBef>
              <a:spcAft>
                <a:spcPts val="0"/>
              </a:spcAft>
              <a:buSzPts val="2000"/>
              <a:buFont typeface="Times New Roman"/>
              <a:buChar char=" "/>
            </a:pPr>
            <a:r>
              <a:rPr lang="en-US" dirty="0">
                <a:latin typeface="Times New Roman"/>
                <a:ea typeface="Times New Roman"/>
                <a:cs typeface="Times New Roman"/>
                <a:sym typeface="Times New Roman"/>
              </a:rPr>
              <a:t>                                                 </a:t>
            </a:r>
            <a:r>
              <a:rPr lang="en-US" sz="2200" dirty="0">
                <a:latin typeface="Times New Roman"/>
                <a:ea typeface="Times New Roman"/>
                <a:cs typeface="Times New Roman"/>
                <a:sym typeface="Times New Roman"/>
              </a:rPr>
              <a:t>    Name                            USN   </a:t>
            </a:r>
            <a:endParaRPr sz="2200" dirty="0">
              <a:latin typeface="Times New Roman"/>
              <a:ea typeface="Times New Roman"/>
              <a:cs typeface="Times New Roman"/>
              <a:sym typeface="Times New Roman"/>
            </a:endParaRPr>
          </a:p>
          <a:p>
            <a:pPr marL="91440" lvl="0" indent="-139700" algn="l" rtl="0">
              <a:lnSpc>
                <a:spcPct val="90000"/>
              </a:lnSpc>
              <a:spcBef>
                <a:spcPts val="1400"/>
              </a:spcBef>
              <a:spcAft>
                <a:spcPts val="0"/>
              </a:spcAft>
              <a:buSzPts val="2200"/>
              <a:buFont typeface="Times New Roman"/>
              <a:buChar char=" "/>
            </a:pP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Shreeya</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Goggi</a:t>
            </a:r>
            <a:r>
              <a:rPr lang="en-US" sz="2200" dirty="0">
                <a:latin typeface="Times New Roman"/>
                <a:ea typeface="Times New Roman"/>
                <a:cs typeface="Times New Roman"/>
                <a:sym typeface="Times New Roman"/>
              </a:rPr>
              <a:t>                  01FE19BCS045</a:t>
            </a:r>
            <a:endParaRPr sz="2200" dirty="0">
              <a:latin typeface="Times New Roman"/>
              <a:ea typeface="Times New Roman"/>
              <a:cs typeface="Times New Roman"/>
              <a:sym typeface="Times New Roman"/>
            </a:endParaRPr>
          </a:p>
          <a:p>
            <a:pPr marL="91440" lvl="0" indent="-139700" algn="l" rtl="0">
              <a:lnSpc>
                <a:spcPct val="90000"/>
              </a:lnSpc>
              <a:spcBef>
                <a:spcPts val="1400"/>
              </a:spcBef>
              <a:spcAft>
                <a:spcPts val="0"/>
              </a:spcAft>
              <a:buSzPts val="2200"/>
              <a:buFont typeface="Times New Roman"/>
              <a:buChar char=" "/>
            </a:pPr>
            <a:r>
              <a:rPr lang="en-US" sz="2200" dirty="0">
                <a:latin typeface="Times New Roman"/>
                <a:ea typeface="Times New Roman"/>
                <a:cs typeface="Times New Roman"/>
                <a:sym typeface="Times New Roman"/>
              </a:rPr>
              <a:t>                                        Sahana Bhasme                 01FE19BCS072</a:t>
            </a:r>
            <a:endParaRPr sz="2200" dirty="0">
              <a:latin typeface="Times New Roman"/>
              <a:ea typeface="Times New Roman"/>
              <a:cs typeface="Times New Roman"/>
              <a:sym typeface="Times New Roman"/>
            </a:endParaRPr>
          </a:p>
          <a:p>
            <a:pPr marL="91440" lvl="0" indent="-139700" algn="l" rtl="0">
              <a:lnSpc>
                <a:spcPct val="90000"/>
              </a:lnSpc>
              <a:spcBef>
                <a:spcPts val="1400"/>
              </a:spcBef>
              <a:spcAft>
                <a:spcPts val="0"/>
              </a:spcAft>
              <a:buSzPts val="2200"/>
              <a:buFont typeface="Times New Roman"/>
              <a:buChar char=" "/>
            </a:pP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Sneha</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Kashetti</a:t>
            </a:r>
            <a:r>
              <a:rPr lang="en-US" sz="2200" dirty="0">
                <a:latin typeface="Times New Roman"/>
                <a:ea typeface="Times New Roman"/>
                <a:cs typeface="Times New Roman"/>
                <a:sym typeface="Times New Roman"/>
              </a:rPr>
              <a:t>                  01FE19BCS112</a:t>
            </a:r>
            <a:endParaRPr sz="2200" dirty="0">
              <a:latin typeface="Times New Roman"/>
              <a:ea typeface="Times New Roman"/>
              <a:cs typeface="Times New Roman"/>
              <a:sym typeface="Times New Roman"/>
            </a:endParaRPr>
          </a:p>
          <a:p>
            <a:pPr marL="91440" lvl="0" indent="-139700" algn="ctr" rtl="0">
              <a:lnSpc>
                <a:spcPct val="90000"/>
              </a:lnSpc>
              <a:spcBef>
                <a:spcPts val="1400"/>
              </a:spcBef>
              <a:spcAft>
                <a:spcPts val="0"/>
              </a:spcAft>
              <a:buSzPts val="2200"/>
              <a:buFont typeface="Times New Roman"/>
              <a:buChar char=" "/>
            </a:pPr>
            <a:r>
              <a:rPr lang="en-US" sz="2200" dirty="0">
                <a:latin typeface="Times New Roman"/>
                <a:ea typeface="Times New Roman"/>
                <a:cs typeface="Times New Roman"/>
                <a:sym typeface="Times New Roman"/>
              </a:rPr>
              <a:t> </a:t>
            </a:r>
            <a:endParaRPr sz="2200" dirty="0">
              <a:latin typeface="Times New Roman"/>
              <a:ea typeface="Times New Roman"/>
              <a:cs typeface="Times New Roman"/>
              <a:sym typeface="Times New Roman"/>
            </a:endParaRPr>
          </a:p>
          <a:p>
            <a:pPr marL="91440" lvl="0" indent="-152400" algn="ctr" rtl="0">
              <a:lnSpc>
                <a:spcPct val="90000"/>
              </a:lnSpc>
              <a:spcBef>
                <a:spcPts val="1400"/>
              </a:spcBef>
              <a:spcAft>
                <a:spcPts val="0"/>
              </a:spcAft>
              <a:buSzPts val="2400"/>
              <a:buFont typeface="Times New Roman"/>
              <a:buChar char=" "/>
            </a:pPr>
            <a:r>
              <a:rPr lang="en-US" sz="2400" b="1" i="0" u="none" strike="noStrike" dirty="0">
                <a:solidFill>
                  <a:srgbClr val="262626"/>
                </a:solidFill>
                <a:latin typeface="Times New Roman"/>
                <a:ea typeface="Times New Roman"/>
                <a:cs typeface="Times New Roman"/>
                <a:sym typeface="Times New Roman"/>
              </a:rPr>
              <a:t>Guide  :  Dr. </a:t>
            </a:r>
            <a:r>
              <a:rPr lang="en-US" sz="2400" b="1" i="0" u="none" strike="noStrike" dirty="0" err="1">
                <a:solidFill>
                  <a:srgbClr val="262626"/>
                </a:solidFill>
                <a:latin typeface="Times New Roman"/>
                <a:ea typeface="Times New Roman"/>
                <a:cs typeface="Times New Roman"/>
                <a:sym typeface="Times New Roman"/>
              </a:rPr>
              <a:t>Shantala</a:t>
            </a:r>
            <a:r>
              <a:rPr lang="en-US" sz="2400" b="1" i="0" u="none" strike="noStrike" dirty="0">
                <a:solidFill>
                  <a:srgbClr val="262626"/>
                </a:solidFill>
                <a:latin typeface="Times New Roman"/>
                <a:ea typeface="Times New Roman"/>
                <a:cs typeface="Times New Roman"/>
                <a:sym typeface="Times New Roman"/>
              </a:rPr>
              <a:t> </a:t>
            </a:r>
            <a:r>
              <a:rPr lang="en-US" sz="2400" b="1" i="0" u="none" strike="noStrike" dirty="0" err="1">
                <a:solidFill>
                  <a:srgbClr val="262626"/>
                </a:solidFill>
                <a:latin typeface="Times New Roman"/>
                <a:ea typeface="Times New Roman"/>
                <a:cs typeface="Times New Roman"/>
                <a:sym typeface="Times New Roman"/>
              </a:rPr>
              <a:t>Giraddi</a:t>
            </a:r>
            <a:r>
              <a:rPr lang="en-US" sz="2400" b="1" i="0" u="none" strike="noStrike" dirty="0">
                <a:solidFill>
                  <a:srgbClr val="262626"/>
                </a:solidFill>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p:txBody>
      </p:sp>
      <p:pic>
        <p:nvPicPr>
          <p:cNvPr id="103" name="Google Shape;103;p11" descr="KLE Technological University - One of the Top Best Universities in  Karnataka, India"/>
          <p:cNvPicPr preferRelativeResize="0"/>
          <p:nvPr/>
        </p:nvPicPr>
        <p:blipFill rotWithShape="1">
          <a:blip r:embed="rId3">
            <a:alphaModFix/>
          </a:blip>
          <a:srcRect/>
          <a:stretch/>
        </p:blipFill>
        <p:spPr>
          <a:xfrm>
            <a:off x="7496272" y="102637"/>
            <a:ext cx="4048125" cy="75577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1820c5cce55_1_5"/>
          <p:cNvSpPr txBox="1">
            <a:spLocks noGrp="1"/>
          </p:cNvSpPr>
          <p:nvPr>
            <p:ph type="title"/>
          </p:nvPr>
        </p:nvSpPr>
        <p:spPr>
          <a:xfrm>
            <a:off x="1066800" y="253946"/>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700"/>
              <a:buFont typeface="Bookman Old Style"/>
              <a:buNone/>
            </a:pPr>
            <a:r>
              <a:rPr lang="en-US" sz="3200" dirty="0">
                <a:latin typeface="Times New Roman" panose="02020603050405020304" pitchFamily="18" charset="0"/>
                <a:cs typeface="Times New Roman" panose="02020603050405020304" pitchFamily="18" charset="0"/>
              </a:rPr>
              <a:t>Dataset</a:t>
            </a:r>
            <a:endParaRPr sz="3200" dirty="0">
              <a:latin typeface="Times New Roman" panose="02020603050405020304" pitchFamily="18" charset="0"/>
              <a:cs typeface="Times New Roman" panose="02020603050405020304" pitchFamily="18" charset="0"/>
            </a:endParaRPr>
          </a:p>
        </p:txBody>
      </p:sp>
      <p:sp>
        <p:nvSpPr>
          <p:cNvPr id="169" name="Google Shape;169;g1820c5cce55_1_5"/>
          <p:cNvSpPr txBox="1">
            <a:spLocks noGrp="1"/>
          </p:cNvSpPr>
          <p:nvPr>
            <p:ph type="body" idx="1"/>
          </p:nvPr>
        </p:nvSpPr>
        <p:spPr>
          <a:xfrm>
            <a:off x="1066800" y="2122500"/>
            <a:ext cx="10058400" cy="4255800"/>
          </a:xfrm>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1200"/>
              </a:spcBef>
              <a:spcAft>
                <a:spcPts val="0"/>
              </a:spcAft>
              <a:buSzPts val="2400"/>
              <a:buNone/>
            </a:pPr>
            <a:r>
              <a:rPr lang="en-US" sz="2400" dirty="0"/>
              <a:t> </a:t>
            </a:r>
            <a:r>
              <a:rPr lang="en-US" sz="2400" dirty="0">
                <a:latin typeface="Times New Roman"/>
                <a:ea typeface="Times New Roman"/>
                <a:cs typeface="Times New Roman"/>
                <a:sym typeface="Times New Roman"/>
              </a:rPr>
              <a:t>1. OSCC image dataset</a:t>
            </a:r>
            <a:endParaRPr sz="2400" dirty="0">
              <a:latin typeface="Times New Roman"/>
              <a:ea typeface="Times New Roman"/>
              <a:cs typeface="Times New Roman"/>
              <a:sym typeface="Times New Roman"/>
            </a:endParaRPr>
          </a:p>
          <a:p>
            <a:pPr marL="0" lvl="0" indent="0" algn="l" rtl="0">
              <a:lnSpc>
                <a:spcPct val="100000"/>
              </a:lnSpc>
              <a:spcBef>
                <a:spcPts val="1200"/>
              </a:spcBef>
              <a:spcAft>
                <a:spcPts val="0"/>
              </a:spcAft>
              <a:buSzPts val="2400"/>
              <a:buNone/>
            </a:pPr>
            <a:r>
              <a:rPr lang="en-US" sz="2400" dirty="0" smtClean="0">
                <a:latin typeface="Times New Roman"/>
                <a:ea typeface="Times New Roman"/>
                <a:cs typeface="Times New Roman"/>
                <a:sym typeface="Times New Roman"/>
              </a:rPr>
              <a:t>     Contains </a:t>
            </a:r>
            <a:r>
              <a:rPr lang="en-US" sz="2400" dirty="0">
                <a:latin typeface="Times New Roman"/>
                <a:ea typeface="Times New Roman"/>
                <a:cs typeface="Times New Roman"/>
                <a:sym typeface="Times New Roman"/>
              </a:rPr>
              <a:t>two </a:t>
            </a:r>
            <a:r>
              <a:rPr lang="en-US" sz="2400" dirty="0" smtClean="0">
                <a:latin typeface="Times New Roman"/>
                <a:ea typeface="Times New Roman"/>
                <a:cs typeface="Times New Roman"/>
                <a:sym typeface="Times New Roman"/>
              </a:rPr>
              <a:t>classes: Normal, OSCC </a:t>
            </a:r>
            <a:endParaRPr sz="2400" dirty="0">
              <a:latin typeface="Times New Roman"/>
              <a:ea typeface="Times New Roman"/>
              <a:cs typeface="Times New Roman"/>
              <a:sym typeface="Times New Roman"/>
            </a:endParaRPr>
          </a:p>
          <a:p>
            <a:pPr marL="457200" lvl="0" indent="-381000" algn="l" rtl="0">
              <a:lnSpc>
                <a:spcPct val="100000"/>
              </a:lnSpc>
              <a:spcBef>
                <a:spcPts val="1200"/>
              </a:spcBef>
              <a:spcAft>
                <a:spcPts val="0"/>
              </a:spcAft>
              <a:buClr>
                <a:schemeClr val="tx1"/>
              </a:buClr>
              <a:buSzPts val="2400"/>
              <a:buFont typeface="Arial" panose="020B0604020202020204" pitchFamily="34" charset="0"/>
              <a:buChar char="•"/>
            </a:pPr>
            <a:r>
              <a:rPr lang="en-US" sz="2400" dirty="0">
                <a:latin typeface="Times New Roman"/>
                <a:ea typeface="Times New Roman"/>
                <a:cs typeface="Times New Roman"/>
                <a:sym typeface="Times New Roman"/>
              </a:rPr>
              <a:t>Total images : 5192</a:t>
            </a:r>
            <a:endParaRPr sz="2400" dirty="0">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tx1"/>
              </a:buClr>
              <a:buSzPts val="2400"/>
              <a:buFont typeface="Arial" panose="020B0604020202020204" pitchFamily="34" charset="0"/>
              <a:buChar char="•"/>
            </a:pPr>
            <a:r>
              <a:rPr lang="en-US" sz="2400" dirty="0">
                <a:latin typeface="Times New Roman"/>
                <a:ea typeface="Times New Roman"/>
                <a:cs typeface="Times New Roman"/>
                <a:sym typeface="Times New Roman"/>
              </a:rPr>
              <a:t>Normal : 2494</a:t>
            </a:r>
            <a:endParaRPr sz="2400" dirty="0">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tx1"/>
              </a:buClr>
              <a:buSzPts val="2400"/>
              <a:buFont typeface="Arial" panose="020B0604020202020204" pitchFamily="34" charset="0"/>
              <a:buChar char="•"/>
            </a:pPr>
            <a:r>
              <a:rPr lang="en-US" sz="2400" dirty="0">
                <a:latin typeface="Times New Roman"/>
                <a:ea typeface="Times New Roman"/>
                <a:cs typeface="Times New Roman"/>
                <a:sym typeface="Times New Roman"/>
              </a:rPr>
              <a:t>OSCC:  2698</a:t>
            </a:r>
            <a:endParaRPr sz="2400" dirty="0">
              <a:latin typeface="Times New Roman"/>
              <a:ea typeface="Times New Roman"/>
              <a:cs typeface="Times New Roman"/>
              <a:sym typeface="Times New Roman"/>
            </a:endParaRPr>
          </a:p>
          <a:p>
            <a:pPr marL="457200" lvl="0" indent="0" algn="l" rtl="0">
              <a:lnSpc>
                <a:spcPct val="90000"/>
              </a:lnSpc>
              <a:spcBef>
                <a:spcPts val="1200"/>
              </a:spcBef>
              <a:spcAft>
                <a:spcPts val="0"/>
              </a:spcAft>
              <a:buSzPts val="2000"/>
              <a:buNone/>
            </a:pPr>
            <a:endParaRPr dirty="0"/>
          </a:p>
          <a:p>
            <a:pPr marL="457200" lvl="0" indent="0" algn="l" rtl="0">
              <a:lnSpc>
                <a:spcPct val="90000"/>
              </a:lnSpc>
              <a:spcBef>
                <a:spcPts val="1200"/>
              </a:spcBef>
              <a:spcAft>
                <a:spcPts val="0"/>
              </a:spcAft>
              <a:buSzPts val="2000"/>
              <a:buNone/>
            </a:pPr>
            <a:endParaRPr dirty="0"/>
          </a:p>
          <a:p>
            <a:pPr marL="0" lvl="0" indent="0" algn="l" rtl="0">
              <a:lnSpc>
                <a:spcPct val="90000"/>
              </a:lnSpc>
              <a:spcBef>
                <a:spcPts val="1200"/>
              </a:spcBef>
              <a:spcAft>
                <a:spcPts val="0"/>
              </a:spcAft>
              <a:buSzPts val="2000"/>
              <a:buNone/>
            </a:pPr>
            <a:endParaRPr dirty="0"/>
          </a:p>
        </p:txBody>
      </p:sp>
      <p:pic>
        <p:nvPicPr>
          <p:cNvPr id="170" name="Google Shape;170;g1820c5cce55_1_5"/>
          <p:cNvPicPr preferRelativeResize="0"/>
          <p:nvPr/>
        </p:nvPicPr>
        <p:blipFill>
          <a:blip r:embed="rId3">
            <a:alphaModFix/>
          </a:blip>
          <a:stretch>
            <a:fillRect/>
          </a:stretch>
        </p:blipFill>
        <p:spPr>
          <a:xfrm>
            <a:off x="6257927" y="2228725"/>
            <a:ext cx="4385775" cy="1381125"/>
          </a:xfrm>
          <a:prstGeom prst="rect">
            <a:avLst/>
          </a:prstGeom>
          <a:noFill/>
          <a:ln>
            <a:noFill/>
          </a:ln>
        </p:spPr>
      </p:pic>
      <p:pic>
        <p:nvPicPr>
          <p:cNvPr id="171" name="Google Shape;171;g1820c5cce55_1_5"/>
          <p:cNvPicPr preferRelativeResize="0"/>
          <p:nvPr/>
        </p:nvPicPr>
        <p:blipFill>
          <a:blip r:embed="rId4">
            <a:alphaModFix/>
          </a:blip>
          <a:stretch>
            <a:fillRect/>
          </a:stretch>
        </p:blipFill>
        <p:spPr>
          <a:xfrm>
            <a:off x="6408525" y="3549550"/>
            <a:ext cx="4112475" cy="1285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1820c5cce55_1_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u="sng"/>
              <a:t>Dataset</a:t>
            </a:r>
            <a:endParaRPr/>
          </a:p>
        </p:txBody>
      </p:sp>
      <p:sp>
        <p:nvSpPr>
          <p:cNvPr id="177" name="Google Shape;177;g1820c5cce55_1_12"/>
          <p:cNvSpPr txBox="1">
            <a:spLocks noGrp="1"/>
          </p:cNvSpPr>
          <p:nvPr>
            <p:ph type="body" idx="1"/>
          </p:nvPr>
        </p:nvSpPr>
        <p:spPr>
          <a:xfrm>
            <a:off x="1097275" y="1845725"/>
            <a:ext cx="10058400" cy="42432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200"/>
              </a:spcBef>
              <a:spcAft>
                <a:spcPts val="0"/>
              </a:spcAft>
              <a:buSzPts val="2400"/>
              <a:buNone/>
            </a:pPr>
            <a:r>
              <a:rPr lang="en-US" sz="2400" dirty="0">
                <a:latin typeface="Times New Roman"/>
                <a:ea typeface="Times New Roman"/>
                <a:cs typeface="Times New Roman"/>
                <a:sym typeface="Times New Roman"/>
              </a:rPr>
              <a:t>2. Breast ultrasound images dataset</a:t>
            </a:r>
            <a:endParaRPr sz="2400" dirty="0">
              <a:latin typeface="Times New Roman"/>
              <a:ea typeface="Times New Roman"/>
              <a:cs typeface="Times New Roman"/>
              <a:sym typeface="Times New Roman"/>
            </a:endParaRPr>
          </a:p>
          <a:p>
            <a:pPr marL="0" lvl="0" indent="0" algn="l" rtl="0">
              <a:lnSpc>
                <a:spcPct val="90000"/>
              </a:lnSpc>
              <a:spcBef>
                <a:spcPts val="1200"/>
              </a:spcBef>
              <a:spcAft>
                <a:spcPts val="0"/>
              </a:spcAft>
              <a:buSzPts val="2400"/>
              <a:buNone/>
            </a:pPr>
            <a:r>
              <a:rPr lang="en-US" sz="2400" dirty="0" smtClean="0">
                <a:latin typeface="Times New Roman"/>
                <a:ea typeface="Times New Roman"/>
                <a:cs typeface="Times New Roman"/>
                <a:sym typeface="Times New Roman"/>
              </a:rPr>
              <a:t>    Contains </a:t>
            </a:r>
            <a:r>
              <a:rPr lang="en-US" sz="2400" dirty="0">
                <a:latin typeface="Times New Roman"/>
                <a:ea typeface="Times New Roman"/>
                <a:cs typeface="Times New Roman"/>
                <a:sym typeface="Times New Roman"/>
              </a:rPr>
              <a:t>two classes Normal, Benign, Malignant </a:t>
            </a:r>
            <a:endParaRPr sz="2400" dirty="0">
              <a:latin typeface="Times New Roman"/>
              <a:ea typeface="Times New Roman"/>
              <a:cs typeface="Times New Roman"/>
              <a:sym typeface="Times New Roman"/>
            </a:endParaRPr>
          </a:p>
          <a:p>
            <a:pPr marL="457200" lvl="0" indent="-381000" algn="l" rtl="0">
              <a:lnSpc>
                <a:spcPct val="90000"/>
              </a:lnSpc>
              <a:spcBef>
                <a:spcPts val="1200"/>
              </a:spcBef>
              <a:spcAft>
                <a:spcPts val="0"/>
              </a:spcAft>
              <a:buClr>
                <a:schemeClr val="tx1"/>
              </a:buClr>
              <a:buSzPts val="2400"/>
              <a:buFont typeface="Arial" panose="020B0604020202020204" pitchFamily="34" charset="0"/>
              <a:buChar char="•"/>
            </a:pPr>
            <a:r>
              <a:rPr lang="en-US" sz="2400" dirty="0">
                <a:latin typeface="Times New Roman"/>
                <a:ea typeface="Times New Roman"/>
                <a:cs typeface="Times New Roman"/>
                <a:sym typeface="Times New Roman"/>
              </a:rPr>
              <a:t>Total images :1578</a:t>
            </a:r>
            <a:endParaRPr sz="2400" dirty="0">
              <a:latin typeface="Times New Roman"/>
              <a:ea typeface="Times New Roman"/>
              <a:cs typeface="Times New Roman"/>
              <a:sym typeface="Times New Roman"/>
            </a:endParaRPr>
          </a:p>
          <a:p>
            <a:pPr marL="457200" lvl="0" indent="-381000" algn="l" rtl="0">
              <a:lnSpc>
                <a:spcPct val="90000"/>
              </a:lnSpc>
              <a:spcBef>
                <a:spcPts val="1200"/>
              </a:spcBef>
              <a:spcAft>
                <a:spcPts val="0"/>
              </a:spcAft>
              <a:buClr>
                <a:schemeClr val="tx1"/>
              </a:buClr>
              <a:buSzPts val="2400"/>
              <a:buFont typeface="Arial" panose="020B0604020202020204" pitchFamily="34" charset="0"/>
              <a:buChar char="•"/>
            </a:pPr>
            <a:r>
              <a:rPr lang="en-US" sz="2400" dirty="0">
                <a:latin typeface="Times New Roman"/>
                <a:ea typeface="Times New Roman"/>
                <a:cs typeface="Times New Roman"/>
                <a:sym typeface="Times New Roman"/>
              </a:rPr>
              <a:t>Normal : 266</a:t>
            </a:r>
            <a:endParaRPr sz="2400" dirty="0">
              <a:latin typeface="Times New Roman"/>
              <a:ea typeface="Times New Roman"/>
              <a:cs typeface="Times New Roman"/>
              <a:sym typeface="Times New Roman"/>
            </a:endParaRPr>
          </a:p>
          <a:p>
            <a:pPr marL="457200" lvl="0" indent="-381000" algn="l" rtl="0">
              <a:lnSpc>
                <a:spcPct val="90000"/>
              </a:lnSpc>
              <a:spcBef>
                <a:spcPts val="1200"/>
              </a:spcBef>
              <a:spcAft>
                <a:spcPts val="0"/>
              </a:spcAft>
              <a:buClr>
                <a:schemeClr val="tx1"/>
              </a:buClr>
              <a:buSzPts val="2400"/>
              <a:buFont typeface="Arial" panose="020B0604020202020204" pitchFamily="34" charset="0"/>
              <a:buChar char="•"/>
            </a:pPr>
            <a:r>
              <a:rPr lang="en-US" sz="2400" dirty="0">
                <a:latin typeface="Times New Roman"/>
                <a:ea typeface="Times New Roman"/>
                <a:cs typeface="Times New Roman"/>
                <a:sym typeface="Times New Roman"/>
              </a:rPr>
              <a:t>Benign: 891</a:t>
            </a:r>
            <a:endParaRPr sz="2400" dirty="0">
              <a:latin typeface="Times New Roman"/>
              <a:ea typeface="Times New Roman"/>
              <a:cs typeface="Times New Roman"/>
              <a:sym typeface="Times New Roman"/>
            </a:endParaRPr>
          </a:p>
          <a:p>
            <a:pPr marL="457200" lvl="0" indent="-381000" algn="l" rtl="0">
              <a:lnSpc>
                <a:spcPct val="90000"/>
              </a:lnSpc>
              <a:spcBef>
                <a:spcPts val="1200"/>
              </a:spcBef>
              <a:spcAft>
                <a:spcPts val="0"/>
              </a:spcAft>
              <a:buClr>
                <a:schemeClr val="tx1"/>
              </a:buClr>
              <a:buSzPts val="2400"/>
              <a:buFont typeface="Arial" panose="020B0604020202020204" pitchFamily="34" charset="0"/>
              <a:buChar char="•"/>
            </a:pPr>
            <a:r>
              <a:rPr lang="en-US" sz="2400" dirty="0">
                <a:latin typeface="Times New Roman"/>
                <a:ea typeface="Times New Roman"/>
                <a:cs typeface="Times New Roman"/>
                <a:sym typeface="Times New Roman"/>
              </a:rPr>
              <a:t>Malignant: 421</a:t>
            </a:r>
            <a:endParaRPr sz="2400" dirty="0">
              <a:latin typeface="Times New Roman"/>
              <a:ea typeface="Times New Roman"/>
              <a:cs typeface="Times New Roman"/>
              <a:sym typeface="Times New Roman"/>
            </a:endParaRPr>
          </a:p>
          <a:p>
            <a:pPr marL="0" lvl="0" indent="0" algn="l" rtl="0">
              <a:lnSpc>
                <a:spcPct val="90000"/>
              </a:lnSpc>
              <a:spcBef>
                <a:spcPts val="1200"/>
              </a:spcBef>
              <a:spcAft>
                <a:spcPts val="0"/>
              </a:spcAft>
              <a:buSzPts val="2000"/>
              <a:buNone/>
            </a:pPr>
            <a:endParaRPr dirty="0"/>
          </a:p>
        </p:txBody>
      </p:sp>
      <p:pic>
        <p:nvPicPr>
          <p:cNvPr id="178" name="Google Shape;178;g1820c5cce55_1_12"/>
          <p:cNvPicPr preferRelativeResize="0"/>
          <p:nvPr/>
        </p:nvPicPr>
        <p:blipFill>
          <a:blip r:embed="rId3">
            <a:alphaModFix/>
          </a:blip>
          <a:stretch>
            <a:fillRect/>
          </a:stretch>
        </p:blipFill>
        <p:spPr>
          <a:xfrm>
            <a:off x="5454375" y="2856725"/>
            <a:ext cx="1495425" cy="1485900"/>
          </a:xfrm>
          <a:prstGeom prst="rect">
            <a:avLst/>
          </a:prstGeom>
          <a:noFill/>
          <a:ln>
            <a:noFill/>
          </a:ln>
        </p:spPr>
      </p:pic>
      <p:pic>
        <p:nvPicPr>
          <p:cNvPr id="179" name="Google Shape;179;g1820c5cce55_1_12"/>
          <p:cNvPicPr preferRelativeResize="0"/>
          <p:nvPr/>
        </p:nvPicPr>
        <p:blipFill>
          <a:blip r:embed="rId4">
            <a:alphaModFix/>
          </a:blip>
          <a:stretch>
            <a:fillRect/>
          </a:stretch>
        </p:blipFill>
        <p:spPr>
          <a:xfrm>
            <a:off x="7048125" y="2819525"/>
            <a:ext cx="1647825" cy="1560300"/>
          </a:xfrm>
          <a:prstGeom prst="rect">
            <a:avLst/>
          </a:prstGeom>
          <a:noFill/>
          <a:ln>
            <a:noFill/>
          </a:ln>
        </p:spPr>
      </p:pic>
      <p:pic>
        <p:nvPicPr>
          <p:cNvPr id="180" name="Google Shape;180;g1820c5cce55_1_12"/>
          <p:cNvPicPr preferRelativeResize="0"/>
          <p:nvPr/>
        </p:nvPicPr>
        <p:blipFill>
          <a:blip r:embed="rId5">
            <a:alphaModFix/>
          </a:blip>
          <a:stretch>
            <a:fillRect/>
          </a:stretch>
        </p:blipFill>
        <p:spPr>
          <a:xfrm>
            <a:off x="8794275" y="2819526"/>
            <a:ext cx="1543050" cy="1560300"/>
          </a:xfrm>
          <a:prstGeom prst="rect">
            <a:avLst/>
          </a:prstGeom>
          <a:noFill/>
          <a:ln>
            <a:noFill/>
          </a:ln>
        </p:spPr>
      </p:pic>
      <p:pic>
        <p:nvPicPr>
          <p:cNvPr id="181" name="Google Shape;181;g1820c5cce55_1_12"/>
          <p:cNvPicPr preferRelativeResize="0"/>
          <p:nvPr/>
        </p:nvPicPr>
        <p:blipFill>
          <a:blip r:embed="rId6">
            <a:alphaModFix/>
          </a:blip>
          <a:stretch>
            <a:fillRect/>
          </a:stretch>
        </p:blipFill>
        <p:spPr>
          <a:xfrm>
            <a:off x="5454375" y="4379830"/>
            <a:ext cx="1590675" cy="1859575"/>
          </a:xfrm>
          <a:prstGeom prst="rect">
            <a:avLst/>
          </a:prstGeom>
          <a:noFill/>
          <a:ln>
            <a:noFill/>
          </a:ln>
        </p:spPr>
      </p:pic>
      <p:pic>
        <p:nvPicPr>
          <p:cNvPr id="182" name="Google Shape;182;g1820c5cce55_1_12"/>
          <p:cNvPicPr preferRelativeResize="0"/>
          <p:nvPr/>
        </p:nvPicPr>
        <p:blipFill>
          <a:blip r:embed="rId7">
            <a:alphaModFix/>
          </a:blip>
          <a:stretch>
            <a:fillRect/>
          </a:stretch>
        </p:blipFill>
        <p:spPr>
          <a:xfrm>
            <a:off x="7052900" y="4470974"/>
            <a:ext cx="1638300" cy="1450750"/>
          </a:xfrm>
          <a:prstGeom prst="rect">
            <a:avLst/>
          </a:prstGeom>
          <a:noFill/>
          <a:ln>
            <a:noFill/>
          </a:ln>
        </p:spPr>
      </p:pic>
      <p:pic>
        <p:nvPicPr>
          <p:cNvPr id="183" name="Google Shape;183;g1820c5cce55_1_12"/>
          <p:cNvPicPr preferRelativeResize="0"/>
          <p:nvPr/>
        </p:nvPicPr>
        <p:blipFill>
          <a:blip r:embed="rId8">
            <a:alphaModFix/>
          </a:blip>
          <a:stretch>
            <a:fillRect/>
          </a:stretch>
        </p:blipFill>
        <p:spPr>
          <a:xfrm>
            <a:off x="8699050" y="4448625"/>
            <a:ext cx="1628775" cy="1495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204e89ba5d1_0_9"/>
          <p:cNvSpPr txBox="1">
            <a:spLocks noGrp="1"/>
          </p:cNvSpPr>
          <p:nvPr>
            <p:ph type="title"/>
          </p:nvPr>
        </p:nvSpPr>
        <p:spPr>
          <a:xfrm>
            <a:off x="1097280" y="1020536"/>
            <a:ext cx="10058400" cy="825197"/>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3200" dirty="0" smtClean="0">
                <a:latin typeface="Times New Roman" panose="02020603050405020304" pitchFamily="18" charset="0"/>
                <a:cs typeface="Times New Roman" panose="02020603050405020304" pitchFamily="18" charset="0"/>
              </a:rPr>
              <a:t>References</a:t>
            </a:r>
            <a:endParaRPr sz="3200" dirty="0">
              <a:latin typeface="Times New Roman" panose="02020603050405020304" pitchFamily="18" charset="0"/>
              <a:cs typeface="Times New Roman" panose="02020603050405020304" pitchFamily="18" charset="0"/>
            </a:endParaRPr>
          </a:p>
        </p:txBody>
      </p:sp>
      <p:sp>
        <p:nvSpPr>
          <p:cNvPr id="189" name="Google Shape;189;g204e89ba5d1_0_9"/>
          <p:cNvSpPr txBox="1">
            <a:spLocks noGrp="1"/>
          </p:cNvSpPr>
          <p:nvPr>
            <p:ph type="body" idx="1"/>
          </p:nvPr>
        </p:nvSpPr>
        <p:spPr>
          <a:xfrm>
            <a:off x="693963" y="1878392"/>
            <a:ext cx="10461717" cy="4023300"/>
          </a:xfrm>
          <a:prstGeom prst="rect">
            <a:avLst/>
          </a:prstGeom>
        </p:spPr>
        <p:txBody>
          <a:bodyPr spcFirstLastPara="1" wrap="square" lIns="0" tIns="45700" rIns="0" bIns="45700" anchor="t" anchorCtr="0">
            <a:normAutofit fontScale="55000" lnSpcReduction="20000"/>
          </a:bodyPr>
          <a:lstStyle/>
          <a:p>
            <a:pPr algn="just"/>
            <a:r>
              <a:rPr lang="en-IN" sz="2900" dirty="0" smtClean="0">
                <a:latin typeface="Times New Roman" panose="02020603050405020304" pitchFamily="18" charset="0"/>
                <a:cs typeface="Times New Roman" panose="02020603050405020304" pitchFamily="18" charset="0"/>
              </a:rPr>
              <a:t>[1</a:t>
            </a:r>
            <a:r>
              <a:rPr lang="en-IN" sz="2900" dirty="0">
                <a:latin typeface="Times New Roman" panose="02020603050405020304" pitchFamily="18" charset="0"/>
                <a:cs typeface="Times New Roman" panose="02020603050405020304" pitchFamily="18" charset="0"/>
              </a:rPr>
              <a:t>] </a:t>
            </a:r>
            <a:r>
              <a:rPr lang="en-IN" sz="2900" dirty="0" smtClean="0">
                <a:latin typeface="Times New Roman" panose="02020603050405020304" pitchFamily="18" charset="0"/>
                <a:cs typeface="Times New Roman" panose="02020603050405020304" pitchFamily="18" charset="0"/>
              </a:rPr>
              <a:t>  Chiesa-</a:t>
            </a:r>
            <a:r>
              <a:rPr lang="en-IN" sz="2900" dirty="0" err="1" smtClean="0">
                <a:latin typeface="Times New Roman" panose="02020603050405020304" pitchFamily="18" charset="0"/>
                <a:cs typeface="Times New Roman" panose="02020603050405020304" pitchFamily="18" charset="0"/>
              </a:rPr>
              <a:t>Estomba</a:t>
            </a:r>
            <a:r>
              <a:rPr lang="en-IN" sz="2900" dirty="0" smtClean="0">
                <a:latin typeface="Times New Roman" panose="02020603050405020304" pitchFamily="18" charset="0"/>
                <a:cs typeface="Times New Roman" panose="02020603050405020304" pitchFamily="18" charset="0"/>
              </a:rPr>
              <a:t> </a:t>
            </a:r>
            <a:r>
              <a:rPr lang="en-IN" sz="2900" dirty="0">
                <a:latin typeface="Times New Roman" panose="02020603050405020304" pitchFamily="18" charset="0"/>
                <a:cs typeface="Times New Roman" panose="02020603050405020304" pitchFamily="18" charset="0"/>
              </a:rPr>
              <a:t>C, M, </a:t>
            </a:r>
            <a:r>
              <a:rPr lang="en-IN" sz="2900" dirty="0" err="1">
                <a:latin typeface="Times New Roman" panose="02020603050405020304" pitchFamily="18" charset="0"/>
                <a:cs typeface="Times New Roman" panose="02020603050405020304" pitchFamily="18" charset="0"/>
              </a:rPr>
              <a:t>Graña</a:t>
            </a:r>
            <a:r>
              <a:rPr lang="en-IN" sz="2900" dirty="0">
                <a:latin typeface="Times New Roman" panose="02020603050405020304" pitchFamily="18" charset="0"/>
                <a:cs typeface="Times New Roman" panose="02020603050405020304" pitchFamily="18" charset="0"/>
              </a:rPr>
              <a:t> M, </a:t>
            </a:r>
            <a:r>
              <a:rPr lang="en-IN" sz="2900" dirty="0" err="1">
                <a:latin typeface="Times New Roman" panose="02020603050405020304" pitchFamily="18" charset="0"/>
                <a:cs typeface="Times New Roman" panose="02020603050405020304" pitchFamily="18" charset="0"/>
              </a:rPr>
              <a:t>Medela</a:t>
            </a:r>
            <a:r>
              <a:rPr lang="en-IN" sz="2900" dirty="0">
                <a:latin typeface="Times New Roman" panose="02020603050405020304" pitchFamily="18" charset="0"/>
                <a:cs typeface="Times New Roman" panose="02020603050405020304" pitchFamily="18" charset="0"/>
              </a:rPr>
              <a:t> A, </a:t>
            </a:r>
            <a:r>
              <a:rPr lang="en-IN" sz="2900" dirty="0" err="1">
                <a:latin typeface="Times New Roman" panose="02020603050405020304" pitchFamily="18" charset="0"/>
                <a:cs typeface="Times New Roman" panose="02020603050405020304" pitchFamily="18" charset="0"/>
              </a:rPr>
              <a:t>Sistiaga</a:t>
            </a:r>
            <a:r>
              <a:rPr lang="en-IN" sz="2900" dirty="0">
                <a:latin typeface="Times New Roman" panose="02020603050405020304" pitchFamily="18" charset="0"/>
                <a:cs typeface="Times New Roman" panose="02020603050405020304" pitchFamily="18" charset="0"/>
              </a:rPr>
              <a:t>-Suarez J, A, </a:t>
            </a:r>
            <a:r>
              <a:rPr lang="en-IN" sz="2900" dirty="0" err="1">
                <a:latin typeface="Times New Roman" panose="02020603050405020304" pitchFamily="18" charset="0"/>
                <a:cs typeface="Times New Roman" panose="02020603050405020304" pitchFamily="18" charset="0"/>
              </a:rPr>
              <a:t>Lechien</a:t>
            </a:r>
            <a:r>
              <a:rPr lang="en-IN" sz="2900" dirty="0">
                <a:latin typeface="Times New Roman" panose="02020603050405020304" pitchFamily="18" charset="0"/>
                <a:cs typeface="Times New Roman" panose="02020603050405020304" pitchFamily="18" charset="0"/>
              </a:rPr>
              <a:t> J, R, </a:t>
            </a:r>
            <a:r>
              <a:rPr lang="en-IN" sz="2900" dirty="0" err="1">
                <a:latin typeface="Times New Roman" panose="02020603050405020304" pitchFamily="18" charset="0"/>
                <a:cs typeface="Times New Roman" panose="02020603050405020304" pitchFamily="18" charset="0"/>
              </a:rPr>
              <a:t>Calvo</a:t>
            </a:r>
            <a:r>
              <a:rPr lang="en-IN" sz="2900" dirty="0">
                <a:latin typeface="Times New Roman" panose="02020603050405020304" pitchFamily="18" charset="0"/>
                <a:cs typeface="Times New Roman" panose="02020603050405020304" pitchFamily="18" charset="0"/>
              </a:rPr>
              <a:t>-Henriquez C, Mayo-Yanez M, </a:t>
            </a:r>
            <a:r>
              <a:rPr lang="en-IN" sz="2900" dirty="0" err="1">
                <a:latin typeface="Times New Roman" panose="02020603050405020304" pitchFamily="18" charset="0"/>
                <a:cs typeface="Times New Roman" panose="02020603050405020304" pitchFamily="18" charset="0"/>
              </a:rPr>
              <a:t>Vaira</a:t>
            </a:r>
            <a:r>
              <a:rPr lang="en-IN" sz="2900" dirty="0">
                <a:latin typeface="Times New Roman" panose="02020603050405020304" pitchFamily="18" charset="0"/>
                <a:cs typeface="Times New Roman" panose="02020603050405020304" pitchFamily="18" charset="0"/>
              </a:rPr>
              <a:t> L, A, </a:t>
            </a:r>
            <a:r>
              <a:rPr lang="en-IN" sz="2900" dirty="0" err="1">
                <a:latin typeface="Times New Roman" panose="02020603050405020304" pitchFamily="18" charset="0"/>
                <a:cs typeface="Times New Roman" panose="02020603050405020304" pitchFamily="18" charset="0"/>
              </a:rPr>
              <a:t>Grammatica</a:t>
            </a:r>
            <a:r>
              <a:rPr lang="en-IN" sz="2900" dirty="0">
                <a:latin typeface="Times New Roman" panose="02020603050405020304" pitchFamily="18" charset="0"/>
                <a:cs typeface="Times New Roman" panose="02020603050405020304" pitchFamily="18" charset="0"/>
              </a:rPr>
              <a:t> A, </a:t>
            </a:r>
            <a:r>
              <a:rPr lang="en-IN" sz="2900" dirty="0" err="1">
                <a:latin typeface="Times New Roman" panose="02020603050405020304" pitchFamily="18" charset="0"/>
                <a:cs typeface="Times New Roman" panose="02020603050405020304" pitchFamily="18" charset="0"/>
              </a:rPr>
              <a:t>Cammaroto</a:t>
            </a:r>
            <a:r>
              <a:rPr lang="en-IN" sz="2900" dirty="0">
                <a:latin typeface="Times New Roman" panose="02020603050405020304" pitchFamily="18" charset="0"/>
                <a:cs typeface="Times New Roman" panose="02020603050405020304" pitchFamily="18" charset="0"/>
              </a:rPr>
              <a:t> G, </a:t>
            </a:r>
            <a:r>
              <a:rPr lang="en-IN" sz="2900" dirty="0" err="1">
                <a:latin typeface="Times New Roman" panose="02020603050405020304" pitchFamily="18" charset="0"/>
                <a:cs typeface="Times New Roman" panose="02020603050405020304" pitchFamily="18" charset="0"/>
              </a:rPr>
              <a:t>Ayad</a:t>
            </a:r>
            <a:r>
              <a:rPr lang="en-IN" sz="2900" dirty="0">
                <a:latin typeface="Times New Roman" panose="02020603050405020304" pitchFamily="18" charset="0"/>
                <a:cs typeface="Times New Roman" panose="02020603050405020304" pitchFamily="18" charset="0"/>
              </a:rPr>
              <a:t> T, Fagan J, J: Machine Learning Algorithms as a Computer-Assisted Decision Tool for Oral Cancer Prognosis and Management Decisions: A Systematic Review. ORL 2022;84:278-288. </a:t>
            </a:r>
            <a:r>
              <a:rPr lang="en-IN" sz="2900" dirty="0" err="1">
                <a:latin typeface="Times New Roman" panose="02020603050405020304" pitchFamily="18" charset="0"/>
                <a:cs typeface="Times New Roman" panose="02020603050405020304" pitchFamily="18" charset="0"/>
              </a:rPr>
              <a:t>doi</a:t>
            </a:r>
            <a:r>
              <a:rPr lang="en-IN" sz="2900" dirty="0">
                <a:latin typeface="Times New Roman" panose="02020603050405020304" pitchFamily="18" charset="0"/>
                <a:cs typeface="Times New Roman" panose="02020603050405020304" pitchFamily="18" charset="0"/>
              </a:rPr>
              <a:t>: 10.1159/000520672</a:t>
            </a:r>
            <a:endParaRPr lang="en-IN" sz="2900" dirty="0">
              <a:latin typeface="Times New Roman" panose="02020603050405020304" pitchFamily="18" charset="0"/>
              <a:cs typeface="Times New Roman" panose="02020603050405020304" pitchFamily="18" charset="0"/>
            </a:endParaRPr>
          </a:p>
          <a:p>
            <a:pPr algn="just"/>
            <a:r>
              <a:rPr lang="en-IN" sz="2900" dirty="0">
                <a:latin typeface="Times New Roman" panose="02020603050405020304" pitchFamily="18" charset="0"/>
                <a:cs typeface="Times New Roman" panose="02020603050405020304" pitchFamily="18" charset="0"/>
              </a:rPr>
              <a:t>[2] K. Wada and B. Chakraborty, "Performance Study of Image Data Augmentation by Generative Adversarial Networks," 2021 IEEE 12th Annual Information Technology, Electronics and Mobile Communication Conference (IEMCON), Vancouver, BC, Canada, 2021, pp. 1022-1026, </a:t>
            </a:r>
            <a:r>
              <a:rPr lang="en-IN" sz="2900" dirty="0" err="1">
                <a:latin typeface="Times New Roman" panose="02020603050405020304" pitchFamily="18" charset="0"/>
                <a:cs typeface="Times New Roman" panose="02020603050405020304" pitchFamily="18" charset="0"/>
              </a:rPr>
              <a:t>doi</a:t>
            </a:r>
            <a:r>
              <a:rPr lang="en-IN" sz="2900" dirty="0">
                <a:latin typeface="Times New Roman" panose="02020603050405020304" pitchFamily="18" charset="0"/>
                <a:cs typeface="Times New Roman" panose="02020603050405020304" pitchFamily="18" charset="0"/>
              </a:rPr>
              <a:t>: 10.1109/IEMCON53756.2021.9623117.</a:t>
            </a:r>
            <a:endParaRPr lang="en-IN" sz="2900" dirty="0">
              <a:latin typeface="Times New Roman" panose="02020603050405020304" pitchFamily="18" charset="0"/>
              <a:cs typeface="Times New Roman" panose="02020603050405020304" pitchFamily="18" charset="0"/>
            </a:endParaRPr>
          </a:p>
          <a:p>
            <a:pPr algn="just"/>
            <a:r>
              <a:rPr lang="en-IN" sz="2900" dirty="0">
                <a:latin typeface="Times New Roman" panose="02020603050405020304" pitchFamily="18" charset="0"/>
                <a:cs typeface="Times New Roman" panose="02020603050405020304" pitchFamily="18" charset="0"/>
              </a:rPr>
              <a:t>[3] </a:t>
            </a:r>
            <a:r>
              <a:rPr lang="en-IN" sz="2900" dirty="0" smtClean="0">
                <a:latin typeface="Times New Roman" panose="02020603050405020304" pitchFamily="18" charset="0"/>
                <a:cs typeface="Times New Roman" panose="02020603050405020304" pitchFamily="18" charset="0"/>
              </a:rPr>
              <a:t>  </a:t>
            </a:r>
            <a:r>
              <a:rPr lang="en-IN" sz="2900" dirty="0" err="1" smtClean="0">
                <a:latin typeface="Times New Roman" panose="02020603050405020304" pitchFamily="18" charset="0"/>
                <a:cs typeface="Times New Roman" panose="02020603050405020304" pitchFamily="18" charset="0"/>
              </a:rPr>
              <a:t>Gheshlaghi</a:t>
            </a:r>
            <a:r>
              <a:rPr lang="en-IN" sz="2900" dirty="0" smtClean="0">
                <a:latin typeface="Times New Roman" panose="02020603050405020304" pitchFamily="18" charset="0"/>
                <a:cs typeface="Times New Roman" panose="02020603050405020304" pitchFamily="18" charset="0"/>
              </a:rPr>
              <a:t> </a:t>
            </a:r>
            <a:r>
              <a:rPr lang="en-IN" sz="2900" dirty="0">
                <a:latin typeface="Times New Roman" panose="02020603050405020304" pitchFamily="18" charset="0"/>
                <a:cs typeface="Times New Roman" panose="02020603050405020304" pitchFamily="18" charset="0"/>
              </a:rPr>
              <a:t>SH, </a:t>
            </a:r>
            <a:r>
              <a:rPr lang="en-IN" sz="2900" dirty="0" err="1">
                <a:latin typeface="Times New Roman" panose="02020603050405020304" pitchFamily="18" charset="0"/>
                <a:cs typeface="Times New Roman" panose="02020603050405020304" pitchFamily="18" charset="0"/>
              </a:rPr>
              <a:t>Nok</a:t>
            </a:r>
            <a:r>
              <a:rPr lang="en-IN" sz="2900" dirty="0">
                <a:latin typeface="Times New Roman" panose="02020603050405020304" pitchFamily="18" charset="0"/>
                <a:cs typeface="Times New Roman" panose="02020603050405020304" pitchFamily="18" charset="0"/>
              </a:rPr>
              <a:t> Enoch </a:t>
            </a:r>
            <a:r>
              <a:rPr lang="en-IN" sz="2900" dirty="0" err="1">
                <a:latin typeface="Times New Roman" panose="02020603050405020304" pitchFamily="18" charset="0"/>
                <a:cs typeface="Times New Roman" panose="02020603050405020304" pitchFamily="18" charset="0"/>
              </a:rPr>
              <a:t>Kan</a:t>
            </a:r>
            <a:r>
              <a:rPr lang="en-IN" sz="2900" dirty="0">
                <a:latin typeface="Times New Roman" panose="02020603050405020304" pitchFamily="18" charset="0"/>
                <a:cs typeface="Times New Roman" panose="02020603050405020304" pitchFamily="18" charset="0"/>
              </a:rPr>
              <a:t> C, Ye DH. Breast Cancer Histopathological Image Classification with Adversarial Image Synthesis. </a:t>
            </a:r>
            <a:r>
              <a:rPr lang="en-IN" sz="2900" dirty="0" err="1">
                <a:latin typeface="Times New Roman" panose="02020603050405020304" pitchFamily="18" charset="0"/>
                <a:cs typeface="Times New Roman" panose="02020603050405020304" pitchFamily="18" charset="0"/>
              </a:rPr>
              <a:t>Annu</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Int</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Conf</a:t>
            </a:r>
            <a:r>
              <a:rPr lang="en-IN" sz="2900" dirty="0">
                <a:latin typeface="Times New Roman" panose="02020603050405020304" pitchFamily="18" charset="0"/>
                <a:cs typeface="Times New Roman" panose="02020603050405020304" pitchFamily="18" charset="0"/>
              </a:rPr>
              <a:t> IEEE </a:t>
            </a:r>
            <a:r>
              <a:rPr lang="en-IN" sz="2900" dirty="0" err="1">
                <a:latin typeface="Times New Roman" panose="02020603050405020304" pitchFamily="18" charset="0"/>
                <a:cs typeface="Times New Roman" panose="02020603050405020304" pitchFamily="18" charset="0"/>
              </a:rPr>
              <a:t>Eng</a:t>
            </a:r>
            <a:r>
              <a:rPr lang="en-IN" sz="2900" dirty="0">
                <a:latin typeface="Times New Roman" panose="02020603050405020304" pitchFamily="18" charset="0"/>
                <a:cs typeface="Times New Roman" panose="02020603050405020304" pitchFamily="18" charset="0"/>
              </a:rPr>
              <a:t> Med </a:t>
            </a:r>
            <a:r>
              <a:rPr lang="en-IN" sz="2900" dirty="0" err="1">
                <a:latin typeface="Times New Roman" panose="02020603050405020304" pitchFamily="18" charset="0"/>
                <a:cs typeface="Times New Roman" panose="02020603050405020304" pitchFamily="18" charset="0"/>
              </a:rPr>
              <a:t>Biol</a:t>
            </a:r>
            <a:r>
              <a:rPr lang="en-IN" sz="2900" dirty="0">
                <a:latin typeface="Times New Roman" panose="02020603050405020304" pitchFamily="18" charset="0"/>
                <a:cs typeface="Times New Roman" panose="02020603050405020304" pitchFamily="18" charset="0"/>
              </a:rPr>
              <a:t> Soc. 2021 Nov;2021:3387-3390. </a:t>
            </a:r>
            <a:r>
              <a:rPr lang="en-IN" sz="2900" dirty="0" err="1">
                <a:latin typeface="Times New Roman" panose="02020603050405020304" pitchFamily="18" charset="0"/>
                <a:cs typeface="Times New Roman" panose="02020603050405020304" pitchFamily="18" charset="0"/>
              </a:rPr>
              <a:t>doi</a:t>
            </a:r>
            <a:r>
              <a:rPr lang="en-IN" sz="2900" dirty="0">
                <a:latin typeface="Times New Roman" panose="02020603050405020304" pitchFamily="18" charset="0"/>
                <a:cs typeface="Times New Roman" panose="02020603050405020304" pitchFamily="18" charset="0"/>
              </a:rPr>
              <a:t>: 10.1109/EMBC46164.2021.9630678. PMID: 34891966.</a:t>
            </a:r>
            <a:endParaRPr lang="en-IN" sz="2900" dirty="0">
              <a:latin typeface="Times New Roman" panose="02020603050405020304" pitchFamily="18" charset="0"/>
              <a:cs typeface="Times New Roman" panose="02020603050405020304" pitchFamily="18" charset="0"/>
            </a:endParaRPr>
          </a:p>
          <a:p>
            <a:pPr algn="just"/>
            <a:r>
              <a:rPr lang="en-IN" sz="2900" dirty="0">
                <a:latin typeface="Times New Roman" panose="02020603050405020304" pitchFamily="18" charset="0"/>
                <a:cs typeface="Times New Roman" panose="02020603050405020304" pitchFamily="18" charset="0"/>
              </a:rPr>
              <a:t>[4] </a:t>
            </a:r>
            <a:r>
              <a:rPr lang="en-IN" sz="2900" dirty="0" smtClean="0">
                <a:latin typeface="Times New Roman" panose="02020603050405020304" pitchFamily="18" charset="0"/>
                <a:cs typeface="Times New Roman" panose="02020603050405020304" pitchFamily="18" charset="0"/>
              </a:rPr>
              <a:t> J</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Nalepa</a:t>
            </a:r>
            <a:r>
              <a:rPr lang="en-IN" sz="2900" dirty="0">
                <a:latin typeface="Times New Roman" panose="02020603050405020304" pitchFamily="18" charset="0"/>
                <a:cs typeface="Times New Roman" panose="02020603050405020304" pitchFamily="18" charset="0"/>
              </a:rPr>
              <a:t>, M. </a:t>
            </a:r>
            <a:r>
              <a:rPr lang="en-IN" sz="2900" dirty="0" err="1">
                <a:latin typeface="Times New Roman" panose="02020603050405020304" pitchFamily="18" charset="0"/>
                <a:cs typeface="Times New Roman" panose="02020603050405020304" pitchFamily="18" charset="0"/>
              </a:rPr>
              <a:t>Myller</a:t>
            </a:r>
            <a:r>
              <a:rPr lang="en-IN" sz="2900" dirty="0">
                <a:latin typeface="Times New Roman" panose="02020603050405020304" pitchFamily="18" charset="0"/>
                <a:cs typeface="Times New Roman" panose="02020603050405020304" pitchFamily="18" charset="0"/>
              </a:rPr>
              <a:t> and M. </a:t>
            </a:r>
            <a:r>
              <a:rPr lang="en-IN" sz="2900" dirty="0" err="1">
                <a:latin typeface="Times New Roman" panose="02020603050405020304" pitchFamily="18" charset="0"/>
                <a:cs typeface="Times New Roman" panose="02020603050405020304" pitchFamily="18" charset="0"/>
              </a:rPr>
              <a:t>Kawulok</a:t>
            </a:r>
            <a:r>
              <a:rPr lang="en-IN" sz="2900" dirty="0">
                <a:latin typeface="Times New Roman" panose="02020603050405020304" pitchFamily="18" charset="0"/>
                <a:cs typeface="Times New Roman" panose="02020603050405020304" pitchFamily="18" charset="0"/>
              </a:rPr>
              <a:t>, "Training- and Test-Time Data Augmentation for Hyperspectral Image Segmentation," in IEEE Geoscience and Remote Sensing Letters, vol. 17, no. 2, pp. 292-296, Feb. 2020, </a:t>
            </a:r>
            <a:r>
              <a:rPr lang="en-IN" sz="2900" dirty="0" err="1">
                <a:latin typeface="Times New Roman" panose="02020603050405020304" pitchFamily="18" charset="0"/>
                <a:cs typeface="Times New Roman" panose="02020603050405020304" pitchFamily="18" charset="0"/>
              </a:rPr>
              <a:t>doi</a:t>
            </a:r>
            <a:r>
              <a:rPr lang="en-IN" sz="2900" dirty="0">
                <a:latin typeface="Times New Roman" panose="02020603050405020304" pitchFamily="18" charset="0"/>
                <a:cs typeface="Times New Roman" panose="02020603050405020304" pitchFamily="18" charset="0"/>
              </a:rPr>
              <a:t>: 10.1109/LGRS.2019.2921011.</a:t>
            </a:r>
            <a:endParaRPr lang="en-IN" sz="2900" dirty="0">
              <a:latin typeface="Times New Roman" panose="02020603050405020304" pitchFamily="18" charset="0"/>
              <a:cs typeface="Times New Roman" panose="02020603050405020304" pitchFamily="18" charset="0"/>
            </a:endParaRPr>
          </a:p>
          <a:p>
            <a:pPr algn="just"/>
            <a:r>
              <a:rPr lang="en-IN" sz="2900" dirty="0">
                <a:latin typeface="Times New Roman" panose="02020603050405020304" pitchFamily="18" charset="0"/>
                <a:cs typeface="Times New Roman" panose="02020603050405020304" pitchFamily="18" charset="0"/>
              </a:rPr>
              <a:t>[5] </a:t>
            </a:r>
            <a:r>
              <a:rPr lang="en-IN" sz="2900" dirty="0" err="1">
                <a:latin typeface="Times New Roman" panose="02020603050405020304" pitchFamily="18" charset="0"/>
                <a:cs typeface="Times New Roman" panose="02020603050405020304" pitchFamily="18" charset="0"/>
              </a:rPr>
              <a:t>Gardezi</a:t>
            </a:r>
            <a:r>
              <a:rPr lang="en-IN" sz="2900" dirty="0">
                <a:latin typeface="Times New Roman" panose="02020603050405020304" pitchFamily="18" charset="0"/>
                <a:cs typeface="Times New Roman" panose="02020603050405020304" pitchFamily="18" charset="0"/>
              </a:rPr>
              <a:t> SJS, </a:t>
            </a:r>
            <a:r>
              <a:rPr lang="en-IN" sz="2900" dirty="0" err="1">
                <a:latin typeface="Times New Roman" panose="02020603050405020304" pitchFamily="18" charset="0"/>
                <a:cs typeface="Times New Roman" panose="02020603050405020304" pitchFamily="18" charset="0"/>
              </a:rPr>
              <a:t>Elazab</a:t>
            </a:r>
            <a:r>
              <a:rPr lang="en-IN" sz="2900" dirty="0">
                <a:latin typeface="Times New Roman" panose="02020603050405020304" pitchFamily="18" charset="0"/>
                <a:cs typeface="Times New Roman" panose="02020603050405020304" pitchFamily="18" charset="0"/>
              </a:rPr>
              <a:t> A, Lei B, Wang T. Breast Cancer Detection and Diagnosis Using Mammographic Data: Systematic Review. J Med Internet Res. 2019 Jul 26;21(7):e14464. </a:t>
            </a:r>
            <a:r>
              <a:rPr lang="en-IN" sz="2900" dirty="0" err="1">
                <a:latin typeface="Times New Roman" panose="02020603050405020304" pitchFamily="18" charset="0"/>
                <a:cs typeface="Times New Roman" panose="02020603050405020304" pitchFamily="18" charset="0"/>
              </a:rPr>
              <a:t>doi</a:t>
            </a:r>
            <a:r>
              <a:rPr lang="en-IN" sz="2900" dirty="0">
                <a:latin typeface="Times New Roman" panose="02020603050405020304" pitchFamily="18" charset="0"/>
                <a:cs typeface="Times New Roman" panose="02020603050405020304" pitchFamily="18" charset="0"/>
              </a:rPr>
              <a:t>: 10.2196/14464. PMID: 31350843; PMCID: PMC6688437.</a:t>
            </a:r>
            <a:endParaRPr lang="en-IN" sz="2900" dirty="0">
              <a:latin typeface="Times New Roman" panose="02020603050405020304" pitchFamily="18" charset="0"/>
              <a:cs typeface="Times New Roman" panose="02020603050405020304" pitchFamily="18" charset="0"/>
            </a:endParaRPr>
          </a:p>
          <a:p>
            <a:pPr algn="just"/>
            <a:r>
              <a:rPr lang="en-IN" dirty="0"/>
              <a:t/>
            </a:r>
            <a:br>
              <a:rPr lang="en-IN" dirty="0"/>
            </a:br>
            <a:endParaRPr dirty="0"/>
          </a:p>
        </p:txBody>
      </p:sp>
      <p:sp>
        <p:nvSpPr>
          <p:cNvPr id="2" name="Rectangle 1"/>
          <p:cNvSpPr/>
          <p:nvPr/>
        </p:nvSpPr>
        <p:spPr>
          <a:xfrm>
            <a:off x="5978820" y="3275112"/>
            <a:ext cx="234360" cy="307777"/>
          </a:xfrm>
          <a:prstGeom prst="rect">
            <a:avLst/>
          </a:prstGeom>
        </p:spPr>
        <p:txBody>
          <a:bodyPr wrap="none">
            <a:spAutoFit/>
          </a:bodyPr>
          <a:lstStyle/>
          <a:p>
            <a:r>
              <a:rPr lang="en-IN"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2" name="Text Placeholder 1"/>
          <p:cNvSpPr>
            <a:spLocks noGrp="1"/>
          </p:cNvSpPr>
          <p:nvPr>
            <p:ph type="body" idx="1"/>
          </p:nvPr>
        </p:nvSpPr>
        <p:spPr/>
        <p:txBody>
          <a:bodyPr/>
          <a:lstStyle/>
          <a:p>
            <a:pPr algn="ctr"/>
            <a:endParaRPr lang="en-GB" dirty="0" smtClean="0"/>
          </a:p>
          <a:p>
            <a:pPr marL="114300" indent="0" algn="ctr">
              <a:buNone/>
            </a:pPr>
            <a:endParaRPr lang="en-GB" dirty="0"/>
          </a:p>
          <a:p>
            <a:pPr algn="ctr"/>
            <a:endParaRPr lang="en-GB" dirty="0" smtClean="0"/>
          </a:p>
          <a:p>
            <a:pPr marL="114300" indent="0" algn="ctr">
              <a:buNone/>
            </a:pPr>
            <a:r>
              <a:rPr lang="en-GB" sz="3600" b="1" dirty="0" smtClean="0">
                <a:latin typeface="Times New Roman" panose="02020603050405020304" pitchFamily="18" charset="0"/>
                <a:cs typeface="Times New Roman" panose="02020603050405020304" pitchFamily="18" charset="0"/>
              </a:rPr>
              <a:t>Thank You!</a:t>
            </a:r>
            <a:endParaRPr lang="en-IN"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sz="3200" dirty="0">
                <a:latin typeface="Times New Roman"/>
                <a:ea typeface="Times New Roman"/>
                <a:cs typeface="Times New Roman"/>
                <a:sym typeface="Times New Roman"/>
              </a:rPr>
              <a:t>PROBLEM STATEMENT</a:t>
            </a:r>
            <a:endParaRPr sz="3200" dirty="0">
              <a:latin typeface="Times New Roman"/>
              <a:ea typeface="Times New Roman"/>
              <a:cs typeface="Times New Roman"/>
              <a:sym typeface="Times New Roman"/>
            </a:endParaRPr>
          </a:p>
        </p:txBody>
      </p:sp>
      <p:sp>
        <p:nvSpPr>
          <p:cNvPr id="109" name="Google Shape;109;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0" lvl="0" indent="0" algn="l" rtl="0">
              <a:lnSpc>
                <a:spcPct val="100000"/>
              </a:lnSpc>
              <a:spcBef>
                <a:spcPts val="0"/>
              </a:spcBef>
              <a:spcAft>
                <a:spcPts val="0"/>
              </a:spcAft>
              <a:buClr>
                <a:schemeClr val="dk1"/>
              </a:buClr>
              <a:buSzPts val="2600"/>
              <a:buNone/>
            </a:pPr>
            <a:r>
              <a:rPr lang="en-US" sz="2800" dirty="0">
                <a:solidFill>
                  <a:schemeClr val="dk1"/>
                </a:solidFill>
                <a:latin typeface="Times New Roman"/>
                <a:ea typeface="Times New Roman"/>
                <a:cs typeface="Times New Roman"/>
                <a:sym typeface="Times New Roman"/>
              </a:rPr>
              <a:t>A systematic study on various approaches for meta learning.</a:t>
            </a:r>
            <a:endParaRPr sz="2800" dirty="0">
              <a:solidFill>
                <a:schemeClr val="dk1"/>
              </a:solidFill>
              <a:latin typeface="Times New Roman"/>
              <a:ea typeface="Times New Roman"/>
              <a:cs typeface="Times New Roman"/>
              <a:sym typeface="Times New Roman"/>
            </a:endParaRPr>
          </a:p>
          <a:p>
            <a:pPr marL="91440" lvl="0" indent="0" algn="l" rtl="0">
              <a:lnSpc>
                <a:spcPct val="100000"/>
              </a:lnSpc>
              <a:spcBef>
                <a:spcPts val="0"/>
              </a:spcBef>
              <a:spcAft>
                <a:spcPts val="0"/>
              </a:spcAft>
              <a:buSzPts val="2400"/>
              <a:buNone/>
            </a:pPr>
            <a:endParaRPr sz="2800" b="1" dirty="0">
              <a:solidFill>
                <a:schemeClr val="dk1"/>
              </a:solidFill>
              <a:latin typeface="Times New Roman"/>
              <a:ea typeface="Times New Roman"/>
              <a:cs typeface="Times New Roman"/>
              <a:sym typeface="Times New Roman"/>
            </a:endParaRPr>
          </a:p>
          <a:p>
            <a:pPr marL="91440" lvl="0" indent="-116840" algn="l" rtl="0">
              <a:lnSpc>
                <a:spcPct val="100000"/>
              </a:lnSpc>
              <a:spcBef>
                <a:spcPts val="0"/>
              </a:spcBef>
              <a:spcAft>
                <a:spcPts val="0"/>
              </a:spcAft>
              <a:buClr>
                <a:schemeClr val="dk1"/>
              </a:buClr>
              <a:buSzPts val="2800"/>
              <a:buFont typeface="Times New Roman"/>
              <a:buChar char="●"/>
            </a:pPr>
            <a:r>
              <a:rPr lang="en-US" sz="2800" dirty="0">
                <a:solidFill>
                  <a:schemeClr val="dk1"/>
                </a:solidFill>
                <a:latin typeface="Times New Roman"/>
                <a:ea typeface="Times New Roman"/>
                <a:cs typeface="Times New Roman"/>
                <a:sym typeface="Times New Roman"/>
              </a:rPr>
              <a:t>We apply meta learning methods to address small dataset problem which is the common problem encountered in medical applications.</a:t>
            </a:r>
            <a:endParaRPr sz="2800" dirty="0">
              <a:solidFill>
                <a:schemeClr val="dk1"/>
              </a:solidFill>
              <a:latin typeface="Times New Roman"/>
              <a:ea typeface="Times New Roman"/>
              <a:cs typeface="Times New Roman"/>
              <a:sym typeface="Times New Roman"/>
            </a:endParaRPr>
          </a:p>
          <a:p>
            <a:pPr marL="91440" lvl="0" indent="-116840" algn="l" rtl="0">
              <a:lnSpc>
                <a:spcPct val="100000"/>
              </a:lnSpc>
              <a:spcBef>
                <a:spcPts val="0"/>
              </a:spcBef>
              <a:spcAft>
                <a:spcPts val="0"/>
              </a:spcAft>
              <a:buClr>
                <a:schemeClr val="dk1"/>
              </a:buClr>
              <a:buSzPts val="2800"/>
              <a:buFont typeface="Times New Roman"/>
              <a:buChar char="●"/>
            </a:pPr>
            <a:r>
              <a:rPr lang="en-US" sz="2800" dirty="0">
                <a:solidFill>
                  <a:schemeClr val="dk1"/>
                </a:solidFill>
                <a:latin typeface="Times New Roman"/>
                <a:ea typeface="Times New Roman"/>
                <a:cs typeface="Times New Roman"/>
                <a:sym typeface="Times New Roman"/>
              </a:rPr>
              <a:t>We apply augmentation techniques to avoid overfitting and increase accuracy on meta learning algorithms.</a:t>
            </a:r>
            <a:endParaRPr sz="2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sz="3200" dirty="0">
                <a:latin typeface="Times New Roman"/>
                <a:ea typeface="Times New Roman"/>
                <a:cs typeface="Times New Roman"/>
                <a:sym typeface="Times New Roman"/>
              </a:rPr>
              <a:t>MOTIVATION</a:t>
            </a:r>
            <a:endParaRPr sz="3200" dirty="0">
              <a:latin typeface="Times New Roman"/>
              <a:ea typeface="Times New Roman"/>
              <a:cs typeface="Times New Roman"/>
              <a:sym typeface="Times New Roman"/>
            </a:endParaRPr>
          </a:p>
        </p:txBody>
      </p:sp>
      <p:sp>
        <p:nvSpPr>
          <p:cNvPr id="115" name="Google Shape;115;p3"/>
          <p:cNvSpPr txBox="1">
            <a:spLocks noGrp="1"/>
          </p:cNvSpPr>
          <p:nvPr>
            <p:ph type="body" idx="1"/>
          </p:nvPr>
        </p:nvSpPr>
        <p:spPr>
          <a:xfrm>
            <a:off x="1097280" y="1737360"/>
            <a:ext cx="10332600" cy="4131641"/>
          </a:xfrm>
          <a:prstGeom prst="rect">
            <a:avLst/>
          </a:prstGeom>
          <a:noFill/>
          <a:ln>
            <a:noFill/>
          </a:ln>
        </p:spPr>
        <p:txBody>
          <a:bodyPr spcFirstLastPara="1" wrap="square" lIns="0" tIns="45700" rIns="0" bIns="45700" anchor="t" anchorCtr="0">
            <a:noAutofit/>
          </a:bodyPr>
          <a:lstStyle/>
          <a:p>
            <a:pPr marL="457200" lvl="0" indent="-406400" algn="l" rtl="0">
              <a:lnSpc>
                <a:spcPct val="110000"/>
              </a:lnSpc>
              <a:spcBef>
                <a:spcPts val="1400"/>
              </a:spcBef>
              <a:spcAft>
                <a:spcPts val="0"/>
              </a:spcAft>
              <a:buClr>
                <a:srgbClr val="1F1F1F"/>
              </a:buClr>
              <a:buSzPts val="2800"/>
              <a:buFont typeface="Times New Roman"/>
              <a:buChar char="●"/>
            </a:pPr>
            <a:r>
              <a:rPr lang="en-US" sz="2800" dirty="0">
                <a:solidFill>
                  <a:srgbClr val="1F1F1F"/>
                </a:solidFill>
                <a:highlight>
                  <a:srgbClr val="FFFFFF"/>
                </a:highlight>
                <a:latin typeface="Times New Roman"/>
                <a:ea typeface="Times New Roman"/>
                <a:cs typeface="Times New Roman"/>
                <a:sym typeface="Times New Roman"/>
              </a:rPr>
              <a:t>A good machine learning model often requires training with a large number of samples however it is not the case in medical domain. Most often datasets are small the accuracy obtained by training with smaller datasets is not good. This is what meta learning aims to solve.</a:t>
            </a:r>
            <a:endParaRPr sz="2800" dirty="0">
              <a:solidFill>
                <a:srgbClr val="1F1F1F"/>
              </a:solidFill>
              <a:highlight>
                <a:srgbClr val="FFFFFF"/>
              </a:highlight>
              <a:latin typeface="Times New Roman"/>
              <a:ea typeface="Times New Roman"/>
              <a:cs typeface="Times New Roman"/>
              <a:sym typeface="Times New Roman"/>
            </a:endParaRPr>
          </a:p>
          <a:p>
            <a:pPr marL="457200" lvl="0" indent="-406400" algn="l" rtl="0">
              <a:lnSpc>
                <a:spcPct val="110000"/>
              </a:lnSpc>
              <a:spcBef>
                <a:spcPts val="0"/>
              </a:spcBef>
              <a:spcAft>
                <a:spcPts val="0"/>
              </a:spcAft>
              <a:buClr>
                <a:srgbClr val="1F1F1F"/>
              </a:buClr>
              <a:buSzPts val="2800"/>
              <a:buFont typeface="Times New Roman"/>
              <a:buChar char="●"/>
            </a:pPr>
            <a:r>
              <a:rPr lang="en-US" sz="2800" dirty="0">
                <a:solidFill>
                  <a:srgbClr val="1F1F1F"/>
                </a:solidFill>
                <a:highlight>
                  <a:srgbClr val="FFFFFF"/>
                </a:highlight>
                <a:latin typeface="Times New Roman"/>
                <a:ea typeface="Times New Roman"/>
                <a:cs typeface="Times New Roman"/>
                <a:sym typeface="Times New Roman"/>
              </a:rPr>
              <a:t> People who know how to ride a bike are likely to discover the way to ride a motorcycle fast with little or even no demonstration. Is it possible to design a machine learning model with similar properties</a:t>
            </a:r>
            <a:endParaRPr sz="2800" dirty="0">
              <a:solidFill>
                <a:srgbClr val="1F1F1F"/>
              </a:solidFill>
              <a:highlight>
                <a:srgbClr val="FFFFFF"/>
              </a:highlight>
              <a:latin typeface="Times New Roman"/>
              <a:ea typeface="Times New Roman"/>
              <a:cs typeface="Times New Roman"/>
              <a:sym typeface="Times New Roman"/>
            </a:endParaRPr>
          </a:p>
          <a:p>
            <a:pPr marL="120650" lvl="0" indent="0" algn="l" rtl="0">
              <a:lnSpc>
                <a:spcPct val="110000"/>
              </a:lnSpc>
              <a:spcBef>
                <a:spcPts val="1400"/>
              </a:spcBef>
              <a:spcAft>
                <a:spcPts val="0"/>
              </a:spcAft>
              <a:buSzPts val="1900"/>
              <a:buFont typeface="Bookman Old Style"/>
              <a:buNone/>
            </a:pPr>
            <a:endParaRPr sz="2400" dirty="0">
              <a:solidFill>
                <a:srgbClr val="1F1F1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1164463" y="1084300"/>
            <a:ext cx="10058400" cy="604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sz="3200" dirty="0">
                <a:latin typeface="Times New Roman"/>
                <a:ea typeface="Times New Roman"/>
                <a:cs typeface="Times New Roman"/>
                <a:sym typeface="Times New Roman"/>
              </a:rPr>
              <a:t>OBJECTIVES</a:t>
            </a:r>
            <a:endParaRPr sz="3200" dirty="0">
              <a:latin typeface="Times New Roman"/>
              <a:ea typeface="Times New Roman"/>
              <a:cs typeface="Times New Roman"/>
              <a:sym typeface="Times New Roman"/>
            </a:endParaRPr>
          </a:p>
        </p:txBody>
      </p:sp>
      <p:sp>
        <p:nvSpPr>
          <p:cNvPr id="121" name="Google Shape;121;p4"/>
          <p:cNvSpPr txBox="1">
            <a:spLocks noGrp="1"/>
          </p:cNvSpPr>
          <p:nvPr>
            <p:ph type="body" idx="1"/>
          </p:nvPr>
        </p:nvSpPr>
        <p:spPr>
          <a:xfrm>
            <a:off x="1231640" y="1845734"/>
            <a:ext cx="9924039" cy="4023360"/>
          </a:xfrm>
          <a:prstGeom prst="rect">
            <a:avLst/>
          </a:prstGeom>
          <a:noFill/>
          <a:ln>
            <a:noFill/>
          </a:ln>
        </p:spPr>
        <p:txBody>
          <a:bodyPr spcFirstLastPara="1" wrap="square" lIns="0" tIns="45700" rIns="0" bIns="45700" anchor="t" anchorCtr="0">
            <a:normAutofit/>
          </a:bodyPr>
          <a:lstStyle/>
          <a:p>
            <a:pPr marL="91440" lvl="0" indent="-177800" algn="l" rtl="0">
              <a:lnSpc>
                <a:spcPct val="100000"/>
              </a:lnSpc>
              <a:spcBef>
                <a:spcPts val="0"/>
              </a:spcBef>
              <a:spcAft>
                <a:spcPts val="0"/>
              </a:spcAft>
              <a:buClr>
                <a:schemeClr val="dk1"/>
              </a:buClr>
              <a:buSzPct val="100000"/>
              <a:buFont typeface="Times New Roman"/>
              <a:buChar char="•"/>
            </a:pPr>
            <a:r>
              <a:rPr lang="en-US" sz="2800" dirty="0">
                <a:solidFill>
                  <a:schemeClr val="dk1"/>
                </a:solidFill>
                <a:latin typeface="Times New Roman"/>
                <a:ea typeface="Times New Roman"/>
                <a:cs typeface="Times New Roman"/>
                <a:sym typeface="Times New Roman"/>
              </a:rPr>
              <a:t>To study novel image augmentation methods and apply them on oral cancer and breast cancer images </a:t>
            </a:r>
            <a:r>
              <a:rPr lang="en-US" sz="2800" dirty="0" smtClean="0">
                <a:solidFill>
                  <a:schemeClr val="dk1"/>
                </a:solidFill>
                <a:latin typeface="Times New Roman"/>
                <a:ea typeface="Times New Roman"/>
                <a:cs typeface="Times New Roman"/>
                <a:sym typeface="Times New Roman"/>
              </a:rPr>
              <a:t>.</a:t>
            </a:r>
            <a:endParaRPr sz="2800" dirty="0">
              <a:solidFill>
                <a:schemeClr val="dk1"/>
              </a:solidFill>
              <a:latin typeface="Times New Roman"/>
              <a:ea typeface="Times New Roman"/>
              <a:cs typeface="Times New Roman"/>
              <a:sym typeface="Times New Roman"/>
            </a:endParaRPr>
          </a:p>
          <a:p>
            <a:pPr marL="91440" lvl="0" indent="-177800" algn="l" rtl="0">
              <a:lnSpc>
                <a:spcPct val="100000"/>
              </a:lnSpc>
              <a:spcBef>
                <a:spcPts val="0"/>
              </a:spcBef>
              <a:spcAft>
                <a:spcPts val="0"/>
              </a:spcAft>
              <a:buClr>
                <a:schemeClr val="dk1"/>
              </a:buClr>
              <a:buSzPct val="100000"/>
              <a:buFont typeface="Times New Roman"/>
              <a:buChar char="•"/>
            </a:pPr>
            <a:r>
              <a:rPr lang="en-US" sz="2800" dirty="0">
                <a:solidFill>
                  <a:schemeClr val="dk1"/>
                </a:solidFill>
                <a:latin typeface="Times New Roman"/>
                <a:ea typeface="Times New Roman"/>
                <a:cs typeface="Times New Roman"/>
                <a:sym typeface="Times New Roman"/>
              </a:rPr>
              <a:t>To study ensemble meta learning  techniques and apply them on oral cancer and breast cancer</a:t>
            </a:r>
            <a:r>
              <a:rPr lang="en-US" sz="2800" dirty="0" smtClean="0">
                <a:solidFill>
                  <a:schemeClr val="dk1"/>
                </a:solidFill>
                <a:latin typeface="Times New Roman"/>
                <a:ea typeface="Times New Roman"/>
                <a:cs typeface="Times New Roman"/>
                <a:sym typeface="Times New Roman"/>
              </a:rPr>
              <a:t>.</a:t>
            </a:r>
            <a:endParaRPr sz="2800" dirty="0">
              <a:solidFill>
                <a:schemeClr val="dk1"/>
              </a:solidFill>
              <a:latin typeface="Times New Roman"/>
              <a:ea typeface="Times New Roman"/>
              <a:cs typeface="Times New Roman"/>
              <a:sym typeface="Times New Roman"/>
            </a:endParaRPr>
          </a:p>
          <a:p>
            <a:pPr marL="91440" lvl="0" indent="-177800" algn="l" rtl="0">
              <a:lnSpc>
                <a:spcPct val="100000"/>
              </a:lnSpc>
              <a:spcBef>
                <a:spcPts val="0"/>
              </a:spcBef>
              <a:spcAft>
                <a:spcPts val="0"/>
              </a:spcAft>
              <a:buClr>
                <a:schemeClr val="dk1"/>
              </a:buClr>
              <a:buSzPct val="100000"/>
              <a:buFont typeface="Times New Roman"/>
              <a:buChar char="•"/>
            </a:pPr>
            <a:r>
              <a:rPr lang="en-US" sz="2800" dirty="0">
                <a:solidFill>
                  <a:schemeClr val="dk1"/>
                </a:solidFill>
                <a:latin typeface="Times New Roman"/>
                <a:ea typeface="Times New Roman"/>
                <a:cs typeface="Times New Roman"/>
                <a:sym typeface="Times New Roman"/>
              </a:rPr>
              <a:t>To compare performance of augmentation with ensemble method.</a:t>
            </a:r>
            <a:endParaRPr sz="2800"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ct val="100000"/>
              <a:buNone/>
            </a:pPr>
            <a:endParaRPr sz="2800" b="1" dirty="0">
              <a:solidFill>
                <a:schemeClr val="dk1"/>
              </a:solidFill>
              <a:latin typeface="Times New Roman"/>
              <a:ea typeface="Times New Roman"/>
              <a:cs typeface="Times New Roman"/>
              <a:sym typeface="Times New Roman"/>
            </a:endParaRPr>
          </a:p>
          <a:p>
            <a:pPr marL="91440" lvl="0" indent="0" algn="l" rtl="0">
              <a:lnSpc>
                <a:spcPct val="110000"/>
              </a:lnSpc>
              <a:spcBef>
                <a:spcPts val="1400"/>
              </a:spcBef>
              <a:spcAft>
                <a:spcPts val="0"/>
              </a:spcAft>
              <a:buSzPct val="100000"/>
              <a:buFont typeface="Times New Roman"/>
              <a:buNone/>
            </a:pPr>
            <a:endParaRPr sz="9600" dirty="0">
              <a:latin typeface="Times New Roman"/>
              <a:ea typeface="Times New Roman"/>
              <a:cs typeface="Times New Roman"/>
              <a:sym typeface="Times New Roman"/>
            </a:endParaRPr>
          </a:p>
          <a:p>
            <a:pPr marL="91440" lvl="0" indent="0" algn="l" rtl="0">
              <a:lnSpc>
                <a:spcPct val="110000"/>
              </a:lnSpc>
              <a:spcBef>
                <a:spcPts val="1400"/>
              </a:spcBef>
              <a:spcAft>
                <a:spcPts val="0"/>
              </a:spcAft>
              <a:buSzPts val="462"/>
              <a:buFont typeface="Arial"/>
              <a:buNone/>
            </a:pPr>
            <a:endParaRPr sz="9600" dirty="0">
              <a:latin typeface="Times New Roman"/>
              <a:ea typeface="Times New Roman"/>
              <a:cs typeface="Times New Roman"/>
              <a:sym typeface="Times New Roman"/>
            </a:endParaRPr>
          </a:p>
          <a:p>
            <a:pPr marL="91440" lvl="0" indent="0" algn="l" rtl="0">
              <a:lnSpc>
                <a:spcPct val="110000"/>
              </a:lnSpc>
              <a:spcBef>
                <a:spcPts val="1400"/>
              </a:spcBef>
              <a:spcAft>
                <a:spcPts val="0"/>
              </a:spcAft>
              <a:buSzPct val="100000"/>
              <a:buFont typeface="Arial"/>
              <a:buNone/>
            </a:pPr>
            <a:endParaRPr sz="2400" dirty="0">
              <a:latin typeface="Times New Roman"/>
              <a:ea typeface="Times New Roman"/>
              <a:cs typeface="Times New Roman"/>
              <a:sym typeface="Times New Roman"/>
            </a:endParaRPr>
          </a:p>
          <a:p>
            <a:pPr marL="91440" lvl="0" indent="0" algn="l" rtl="0">
              <a:lnSpc>
                <a:spcPct val="110000"/>
              </a:lnSpc>
              <a:spcBef>
                <a:spcPts val="1400"/>
              </a:spcBef>
              <a:spcAft>
                <a:spcPts val="0"/>
              </a:spcAft>
              <a:buSzPct val="100000"/>
              <a:buFont typeface="Arial"/>
              <a:buNone/>
            </a:pPr>
            <a:endParaRPr sz="2400" dirty="0">
              <a:latin typeface="Times New Roman"/>
              <a:ea typeface="Times New Roman"/>
              <a:cs typeface="Times New Roman"/>
              <a:sym typeface="Times New Roman"/>
            </a:endParaRPr>
          </a:p>
          <a:p>
            <a:pPr marL="91440" lvl="0" indent="0" algn="l" rtl="0">
              <a:lnSpc>
                <a:spcPct val="110000"/>
              </a:lnSpc>
              <a:spcBef>
                <a:spcPts val="1400"/>
              </a:spcBef>
              <a:spcAft>
                <a:spcPts val="0"/>
              </a:spcAft>
              <a:buSzPct val="100000"/>
              <a:buFont typeface="Arial"/>
              <a:buNone/>
            </a:pPr>
            <a:endParaRPr sz="24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1154547" y="275003"/>
            <a:ext cx="9769458"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sz="3200" dirty="0">
                <a:latin typeface="Times New Roman"/>
                <a:ea typeface="Times New Roman"/>
                <a:cs typeface="Times New Roman"/>
                <a:sym typeface="Times New Roman"/>
              </a:rPr>
              <a:t>SCOPE</a:t>
            </a:r>
            <a:endParaRPr sz="3200" dirty="0">
              <a:latin typeface="Times New Roman"/>
              <a:ea typeface="Times New Roman"/>
              <a:cs typeface="Times New Roman"/>
              <a:sym typeface="Times New Roman"/>
            </a:endParaRPr>
          </a:p>
        </p:txBody>
      </p:sp>
      <p:sp>
        <p:nvSpPr>
          <p:cNvPr id="127" name="Google Shape;127;p5"/>
          <p:cNvSpPr txBox="1">
            <a:spLocks noGrp="1"/>
          </p:cNvSpPr>
          <p:nvPr>
            <p:ph type="body" idx="1"/>
          </p:nvPr>
        </p:nvSpPr>
        <p:spPr>
          <a:xfrm>
            <a:off x="1268000" y="1553475"/>
            <a:ext cx="10923900" cy="3751200"/>
          </a:xfrm>
          <a:prstGeom prst="rect">
            <a:avLst/>
          </a:prstGeom>
          <a:noFill/>
          <a:ln>
            <a:noFill/>
          </a:ln>
        </p:spPr>
        <p:txBody>
          <a:bodyPr spcFirstLastPara="1" wrap="square" lIns="0" tIns="45700" rIns="0" bIns="45700" anchor="t" anchorCtr="0">
            <a:normAutofit/>
          </a:bodyPr>
          <a:lstStyle/>
          <a:p>
            <a:pPr marL="0" lvl="0" indent="0" algn="l" rtl="0">
              <a:lnSpc>
                <a:spcPct val="110000"/>
              </a:lnSpc>
              <a:spcBef>
                <a:spcPts val="0"/>
              </a:spcBef>
              <a:spcAft>
                <a:spcPts val="0"/>
              </a:spcAft>
              <a:buSzPts val="2400"/>
              <a:buNone/>
            </a:pPr>
            <a:endParaRPr sz="2400" dirty="0"/>
          </a:p>
          <a:p>
            <a:pPr indent="-457200">
              <a:lnSpc>
                <a:spcPct val="110000"/>
              </a:lnSpc>
              <a:spcBef>
                <a:spcPts val="1400"/>
              </a:spcBef>
              <a:buClr>
                <a:schemeClr val="tx1"/>
              </a:buClr>
              <a:buSzPts val="3200"/>
              <a:buFont typeface="Arial" panose="020B0604020202020204" pitchFamily="34" charset="0"/>
              <a:buChar char="•"/>
            </a:pPr>
            <a:r>
              <a:rPr lang="en-US" sz="2800" dirty="0" smtClean="0">
                <a:latin typeface="Times New Roman"/>
                <a:ea typeface="Times New Roman"/>
                <a:cs typeface="Times New Roman"/>
                <a:sym typeface="Times New Roman"/>
              </a:rPr>
              <a:t>Meta </a:t>
            </a:r>
            <a:r>
              <a:rPr lang="en-US" sz="2800" dirty="0">
                <a:latin typeface="Times New Roman"/>
                <a:ea typeface="Times New Roman"/>
                <a:cs typeface="Times New Roman"/>
                <a:sym typeface="Times New Roman"/>
              </a:rPr>
              <a:t>learning techniques can be used when dataset is </a:t>
            </a:r>
            <a:r>
              <a:rPr lang="en-US" sz="2800" dirty="0" smtClean="0">
                <a:latin typeface="Times New Roman"/>
                <a:ea typeface="Times New Roman"/>
                <a:cs typeface="Times New Roman"/>
                <a:sym typeface="Times New Roman"/>
              </a:rPr>
              <a:t>limited.</a:t>
            </a:r>
            <a:endParaRPr lang="en-US" sz="2800" dirty="0">
              <a:latin typeface="Times New Roman"/>
              <a:ea typeface="Times New Roman"/>
              <a:cs typeface="Times New Roman"/>
              <a:sym typeface="Times New Roman"/>
            </a:endParaRPr>
          </a:p>
          <a:p>
            <a:pPr indent="-457200">
              <a:lnSpc>
                <a:spcPct val="110000"/>
              </a:lnSpc>
              <a:spcBef>
                <a:spcPts val="1400"/>
              </a:spcBef>
              <a:buClr>
                <a:schemeClr val="tx1"/>
              </a:buClr>
              <a:buSzPts val="3200"/>
              <a:buFont typeface="Arial" panose="020B0604020202020204" pitchFamily="34" charset="0"/>
              <a:buChar char="•"/>
            </a:pPr>
            <a:r>
              <a:rPr lang="en-US" sz="2800" dirty="0" smtClean="0">
                <a:latin typeface="Times New Roman"/>
                <a:ea typeface="Times New Roman"/>
                <a:cs typeface="Times New Roman"/>
                <a:sym typeface="Times New Roman"/>
              </a:rPr>
              <a:t>Augmentation </a:t>
            </a:r>
            <a:r>
              <a:rPr lang="en-US" sz="2800" dirty="0">
                <a:latin typeface="Times New Roman"/>
                <a:ea typeface="Times New Roman"/>
                <a:cs typeface="Times New Roman"/>
                <a:sym typeface="Times New Roman"/>
              </a:rPr>
              <a:t>techniques can be used in other meta learning </a:t>
            </a:r>
            <a:r>
              <a:rPr lang="en-US" sz="2800" dirty="0" smtClean="0">
                <a:latin typeface="Times New Roman"/>
                <a:ea typeface="Times New Roman"/>
                <a:cs typeface="Times New Roman"/>
                <a:sym typeface="Times New Roman"/>
              </a:rPr>
              <a:t>approaches.</a:t>
            </a:r>
            <a:endParaRPr lang="en-US" sz="2800" dirty="0">
              <a:latin typeface="Times New Roman"/>
              <a:ea typeface="Times New Roman"/>
              <a:cs typeface="Times New Roman"/>
              <a:sym typeface="Times New Roman"/>
            </a:endParaRPr>
          </a:p>
          <a:p>
            <a:pPr indent="-457200">
              <a:lnSpc>
                <a:spcPct val="110000"/>
              </a:lnSpc>
              <a:spcBef>
                <a:spcPts val="1400"/>
              </a:spcBef>
              <a:buClr>
                <a:schemeClr val="tx1"/>
              </a:buClr>
              <a:buSzPts val="3200"/>
              <a:buFont typeface="Arial" panose="020B0604020202020204" pitchFamily="34" charset="0"/>
              <a:buChar char="•"/>
            </a:pPr>
            <a:r>
              <a:rPr lang="en-US" sz="2800" dirty="0" smtClean="0">
                <a:latin typeface="Times New Roman"/>
                <a:ea typeface="Times New Roman"/>
                <a:cs typeface="Times New Roman"/>
                <a:sym typeface="Times New Roman"/>
              </a:rPr>
              <a:t>Meta </a:t>
            </a:r>
            <a:r>
              <a:rPr lang="en-US" sz="2800" dirty="0">
                <a:latin typeface="Times New Roman"/>
                <a:ea typeface="Times New Roman"/>
                <a:cs typeface="Times New Roman"/>
                <a:sym typeface="Times New Roman"/>
              </a:rPr>
              <a:t>learning techniques can be used to reduce Generalization  error.</a:t>
            </a:r>
            <a:endParaRPr sz="28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1085850" y="873578"/>
            <a:ext cx="10069900" cy="85725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F3F3F"/>
              </a:buClr>
              <a:buSzPct val="139517"/>
              <a:buFont typeface="Bookman Old Style"/>
              <a:buNone/>
            </a:pPr>
            <a:r>
              <a:rPr lang="en-US" u="sng" dirty="0"/>
              <a:t/>
            </a:r>
            <a:br>
              <a:rPr lang="en-US" u="sng" dirty="0"/>
            </a:br>
            <a:r>
              <a:rPr lang="en-US" u="sng" dirty="0"/>
              <a:t/>
            </a:r>
            <a:br>
              <a:rPr lang="en-US" u="sng" dirty="0"/>
            </a:br>
            <a:r>
              <a:rPr lang="en-US" sz="3577" dirty="0">
                <a:latin typeface="Times New Roman"/>
                <a:ea typeface="Times New Roman"/>
                <a:cs typeface="Times New Roman"/>
                <a:sym typeface="Times New Roman"/>
              </a:rPr>
              <a:t>LITERATURE </a:t>
            </a:r>
            <a:r>
              <a:rPr lang="en-US" sz="3577" dirty="0" smtClean="0">
                <a:latin typeface="Times New Roman"/>
                <a:ea typeface="Times New Roman"/>
                <a:cs typeface="Times New Roman"/>
                <a:sym typeface="Times New Roman"/>
              </a:rPr>
              <a:t>SURVEY</a:t>
            </a:r>
            <a:r>
              <a:rPr lang="en-US" dirty="0"/>
              <a:t/>
            </a:r>
            <a:br>
              <a:rPr lang="en-US" dirty="0"/>
            </a:br>
            <a:r>
              <a:rPr lang="en-US" dirty="0"/>
              <a:t/>
            </a:r>
            <a:br>
              <a:rPr lang="en-US" dirty="0"/>
            </a:br>
            <a:r>
              <a:rPr lang="en-US" sz="3300" dirty="0">
                <a:latin typeface="Times New Roman"/>
                <a:ea typeface="Times New Roman"/>
                <a:cs typeface="Times New Roman"/>
                <a:sym typeface="Times New Roman"/>
              </a:rPr>
              <a:t>Paper 1</a:t>
            </a:r>
            <a:endParaRPr sz="3300" dirty="0">
              <a:latin typeface="Times New Roman"/>
              <a:ea typeface="Times New Roman"/>
              <a:cs typeface="Times New Roman"/>
              <a:sym typeface="Times New Roman"/>
            </a:endParaRPr>
          </a:p>
        </p:txBody>
      </p:sp>
      <p:sp>
        <p:nvSpPr>
          <p:cNvPr id="133" name="Google Shape;133;p6"/>
          <p:cNvSpPr txBox="1">
            <a:spLocks noGrp="1"/>
          </p:cNvSpPr>
          <p:nvPr>
            <p:ph type="body" idx="1"/>
          </p:nvPr>
        </p:nvSpPr>
        <p:spPr>
          <a:xfrm>
            <a:off x="1191600" y="1837375"/>
            <a:ext cx="9808800" cy="4013700"/>
          </a:xfrm>
          <a:prstGeom prst="rect">
            <a:avLst/>
          </a:prstGeom>
          <a:noFill/>
          <a:ln>
            <a:noFill/>
          </a:ln>
        </p:spPr>
        <p:txBody>
          <a:bodyPr spcFirstLastPara="1" wrap="square" lIns="0" tIns="45700" rIns="0" bIns="45700" anchor="t" anchorCtr="0">
            <a:noAutofit/>
          </a:bodyPr>
          <a:lstStyle/>
          <a:p>
            <a:pPr marL="288290" lvl="0" indent="-313690" algn="l" rtl="0">
              <a:lnSpc>
                <a:spcPct val="100000"/>
              </a:lnSpc>
              <a:spcBef>
                <a:spcPts val="0"/>
              </a:spcBef>
              <a:spcAft>
                <a:spcPts val="0"/>
              </a:spcAft>
              <a:buClr>
                <a:srgbClr val="333333"/>
              </a:buClr>
              <a:buSzPts val="2700"/>
              <a:buFont typeface="Arial"/>
              <a:buChar char="•"/>
            </a:pPr>
            <a:r>
              <a:rPr lang="en-US" sz="2400" dirty="0">
                <a:solidFill>
                  <a:srgbClr val="000000"/>
                </a:solidFill>
                <a:latin typeface="Times New Roman"/>
                <a:ea typeface="Times New Roman"/>
                <a:cs typeface="Times New Roman"/>
                <a:sym typeface="Times New Roman"/>
              </a:rPr>
              <a:t>Name of the </a:t>
            </a:r>
            <a:r>
              <a:rPr lang="en-US" sz="2400" dirty="0" err="1">
                <a:solidFill>
                  <a:srgbClr val="000000"/>
                </a:solidFill>
                <a:latin typeface="Times New Roman"/>
                <a:ea typeface="Times New Roman"/>
                <a:cs typeface="Times New Roman"/>
                <a:sym typeface="Times New Roman"/>
              </a:rPr>
              <a:t>paper:</a:t>
            </a:r>
            <a:r>
              <a:rPr lang="en-US" sz="2400" dirty="0" err="1">
                <a:solidFill>
                  <a:srgbClr val="333333"/>
                </a:solidFill>
                <a:highlight>
                  <a:srgbClr val="FFFFFF"/>
                </a:highlight>
                <a:latin typeface="Times New Roman"/>
                <a:ea typeface="Times New Roman"/>
                <a:cs typeface="Times New Roman"/>
                <a:sym typeface="Times New Roman"/>
              </a:rPr>
              <a:t>Convolutional</a:t>
            </a:r>
            <a:r>
              <a:rPr lang="en-US" sz="2400" dirty="0">
                <a:solidFill>
                  <a:srgbClr val="333333"/>
                </a:solidFill>
                <a:highlight>
                  <a:srgbClr val="FFFFFF"/>
                </a:highlight>
                <a:latin typeface="Times New Roman"/>
                <a:ea typeface="Times New Roman"/>
                <a:cs typeface="Times New Roman"/>
                <a:sym typeface="Times New Roman"/>
              </a:rPr>
              <a:t> Neural Network Design for Breast Cancer Medical Image Classification.</a:t>
            </a:r>
            <a:endParaRPr sz="2400" dirty="0">
              <a:solidFill>
                <a:srgbClr val="222222"/>
              </a:solidFill>
              <a:latin typeface="Times New Roman"/>
              <a:ea typeface="Times New Roman"/>
              <a:cs typeface="Times New Roman"/>
              <a:sym typeface="Times New Roman"/>
            </a:endParaRPr>
          </a:p>
          <a:p>
            <a:pPr marL="288290" lvl="0" indent="-313690" algn="l" rtl="0">
              <a:lnSpc>
                <a:spcPct val="100000"/>
              </a:lnSpc>
              <a:spcBef>
                <a:spcPts val="0"/>
              </a:spcBef>
              <a:spcAft>
                <a:spcPts val="0"/>
              </a:spcAft>
              <a:buClr>
                <a:srgbClr val="333333"/>
              </a:buClr>
              <a:buSzPts val="2700"/>
              <a:buFont typeface="Arial"/>
              <a:buChar char="•"/>
            </a:pPr>
            <a:r>
              <a:rPr lang="en-US" sz="2400" dirty="0">
                <a:solidFill>
                  <a:srgbClr val="222222"/>
                </a:solidFill>
                <a:latin typeface="Times New Roman"/>
                <a:ea typeface="Times New Roman"/>
                <a:cs typeface="Times New Roman"/>
                <a:sym typeface="Times New Roman"/>
              </a:rPr>
              <a:t>Author  :</a:t>
            </a:r>
            <a:r>
              <a:rPr lang="en-US" sz="2400" dirty="0" err="1">
                <a:solidFill>
                  <a:srgbClr val="222222"/>
                </a:solidFill>
                <a:latin typeface="Times New Roman"/>
                <a:ea typeface="Times New Roman"/>
                <a:cs typeface="Times New Roman"/>
                <a:sym typeface="Times New Roman"/>
              </a:rPr>
              <a:t>Yongbin</a:t>
            </a:r>
            <a:r>
              <a:rPr lang="en-US" sz="2400" dirty="0">
                <a:solidFill>
                  <a:srgbClr val="222222"/>
                </a:solidFill>
                <a:latin typeface="Times New Roman"/>
                <a:ea typeface="Times New Roman"/>
                <a:cs typeface="Times New Roman"/>
                <a:sym typeface="Times New Roman"/>
              </a:rPr>
              <a:t> Yu; </a:t>
            </a:r>
            <a:r>
              <a:rPr lang="en-US" sz="2400" dirty="0" err="1">
                <a:solidFill>
                  <a:srgbClr val="222222"/>
                </a:solidFill>
                <a:latin typeface="Times New Roman"/>
                <a:ea typeface="Times New Roman"/>
                <a:cs typeface="Times New Roman"/>
                <a:sym typeface="Times New Roman"/>
              </a:rPr>
              <a:t>Ekong</a:t>
            </a:r>
            <a:r>
              <a:rPr lang="en-US" sz="2400" dirty="0">
                <a:solidFill>
                  <a:srgbClr val="222222"/>
                </a:solidFill>
                <a:latin typeface="Times New Roman"/>
                <a:ea typeface="Times New Roman"/>
                <a:cs typeface="Times New Roman"/>
                <a:sym typeface="Times New Roman"/>
              </a:rPr>
              <a:t> </a:t>
            </a:r>
            <a:r>
              <a:rPr lang="en-US" sz="2400" dirty="0" err="1">
                <a:solidFill>
                  <a:srgbClr val="222222"/>
                </a:solidFill>
                <a:latin typeface="Times New Roman"/>
                <a:ea typeface="Times New Roman"/>
                <a:cs typeface="Times New Roman"/>
                <a:sym typeface="Times New Roman"/>
              </a:rPr>
              <a:t>Favour</a:t>
            </a:r>
            <a:r>
              <a:rPr lang="en-US" sz="2400" dirty="0">
                <a:solidFill>
                  <a:srgbClr val="222222"/>
                </a:solidFill>
                <a:latin typeface="Times New Roman"/>
                <a:ea typeface="Times New Roman"/>
                <a:cs typeface="Times New Roman"/>
                <a:sym typeface="Times New Roman"/>
              </a:rPr>
              <a:t>; </a:t>
            </a:r>
            <a:r>
              <a:rPr lang="en-US" sz="2400" dirty="0" err="1">
                <a:solidFill>
                  <a:srgbClr val="222222"/>
                </a:solidFill>
                <a:latin typeface="Times New Roman"/>
                <a:ea typeface="Times New Roman"/>
                <a:cs typeface="Times New Roman"/>
                <a:sym typeface="Times New Roman"/>
              </a:rPr>
              <a:t>Pinaki</a:t>
            </a:r>
            <a:r>
              <a:rPr lang="en-US" sz="2400" dirty="0">
                <a:solidFill>
                  <a:srgbClr val="222222"/>
                </a:solidFill>
                <a:latin typeface="Times New Roman"/>
                <a:ea typeface="Times New Roman"/>
                <a:cs typeface="Times New Roman"/>
                <a:sym typeface="Times New Roman"/>
              </a:rPr>
              <a:t> </a:t>
            </a:r>
            <a:r>
              <a:rPr lang="en-US" sz="2400" dirty="0" err="1">
                <a:solidFill>
                  <a:srgbClr val="222222"/>
                </a:solidFill>
                <a:latin typeface="Times New Roman"/>
                <a:ea typeface="Times New Roman"/>
                <a:cs typeface="Times New Roman"/>
                <a:sym typeface="Times New Roman"/>
              </a:rPr>
              <a:t>Mazumder</a:t>
            </a:r>
            <a:endParaRPr sz="2400" dirty="0">
              <a:solidFill>
                <a:srgbClr val="222222"/>
              </a:solidFill>
              <a:latin typeface="Times New Roman"/>
              <a:ea typeface="Times New Roman"/>
              <a:cs typeface="Times New Roman"/>
              <a:sym typeface="Times New Roman"/>
            </a:endParaRPr>
          </a:p>
          <a:p>
            <a:pPr marL="288290" lvl="0" indent="-313690" algn="l" rtl="0">
              <a:lnSpc>
                <a:spcPct val="100000"/>
              </a:lnSpc>
              <a:spcBef>
                <a:spcPts val="0"/>
              </a:spcBef>
              <a:spcAft>
                <a:spcPts val="0"/>
              </a:spcAft>
              <a:buClr>
                <a:srgbClr val="333333"/>
              </a:buClr>
              <a:buSzPts val="2700"/>
              <a:buFont typeface="Arial"/>
              <a:buChar char="•"/>
            </a:pPr>
            <a:r>
              <a:rPr lang="en-US" sz="2400" dirty="0">
                <a:solidFill>
                  <a:srgbClr val="222222"/>
                </a:solidFill>
                <a:latin typeface="Times New Roman"/>
                <a:ea typeface="Times New Roman"/>
                <a:cs typeface="Times New Roman"/>
                <a:sym typeface="Times New Roman"/>
              </a:rPr>
              <a:t>Year of Publication : 2020.</a:t>
            </a:r>
            <a:endParaRPr sz="2400" dirty="0">
              <a:solidFill>
                <a:srgbClr val="222222"/>
              </a:solidFill>
              <a:latin typeface="Times New Roman"/>
              <a:ea typeface="Times New Roman"/>
              <a:cs typeface="Times New Roman"/>
              <a:sym typeface="Times New Roman"/>
            </a:endParaRPr>
          </a:p>
          <a:p>
            <a:pPr marL="294640" lvl="0" indent="-326390" algn="l" rtl="0">
              <a:lnSpc>
                <a:spcPct val="100000"/>
              </a:lnSpc>
              <a:spcBef>
                <a:spcPts val="0"/>
              </a:spcBef>
              <a:spcAft>
                <a:spcPts val="0"/>
              </a:spcAft>
              <a:buClr>
                <a:srgbClr val="222222"/>
              </a:buClr>
              <a:buSzPts val="2700"/>
              <a:buFont typeface="Arial"/>
              <a:buChar char="•"/>
            </a:pPr>
            <a:r>
              <a:rPr lang="en-US" sz="2400" dirty="0">
                <a:solidFill>
                  <a:srgbClr val="222222"/>
                </a:solidFill>
                <a:latin typeface="Times New Roman"/>
                <a:ea typeface="Times New Roman"/>
                <a:cs typeface="Times New Roman"/>
                <a:sym typeface="Times New Roman"/>
              </a:rPr>
              <a:t>Implications : </a:t>
            </a:r>
            <a:r>
              <a:rPr lang="en-US" sz="2400" dirty="0">
                <a:solidFill>
                  <a:srgbClr val="333333"/>
                </a:solidFill>
                <a:highlight>
                  <a:srgbClr val="FFFFFF"/>
                </a:highlight>
                <a:latin typeface="Times New Roman"/>
                <a:ea typeface="Times New Roman"/>
                <a:cs typeface="Times New Roman"/>
                <a:sym typeface="Times New Roman"/>
              </a:rPr>
              <a:t>Aims at employing image classification and medical image segmentation based on deep learning to detect medical issues on time. In this paper, a 15-layer CNN model is designed to classify and recognize medical images; especially, breast cancer cells, by using relevant CNN classification techniques.</a:t>
            </a:r>
            <a:endParaRPr sz="2400" dirty="0">
              <a:solidFill>
                <a:srgbClr val="333333"/>
              </a:solidFill>
              <a:highlight>
                <a:srgbClr val="FFFFFF"/>
              </a:highlight>
              <a:latin typeface="Times New Roman"/>
              <a:ea typeface="Times New Roman"/>
              <a:cs typeface="Times New Roman"/>
              <a:sym typeface="Times New Roman"/>
            </a:endParaRPr>
          </a:p>
          <a:p>
            <a:pPr marL="294640" lvl="0" indent="-326390" algn="l" rtl="0">
              <a:lnSpc>
                <a:spcPct val="100000"/>
              </a:lnSpc>
              <a:spcBef>
                <a:spcPts val="0"/>
              </a:spcBef>
              <a:spcAft>
                <a:spcPts val="0"/>
              </a:spcAft>
              <a:buClr>
                <a:srgbClr val="222222"/>
              </a:buClr>
              <a:buSzPts val="2700"/>
              <a:buFont typeface="Arial"/>
              <a:buChar char="•"/>
            </a:pPr>
            <a:r>
              <a:rPr lang="en-US" sz="2400" dirty="0">
                <a:latin typeface="Times New Roman"/>
                <a:ea typeface="Times New Roman"/>
                <a:cs typeface="Times New Roman"/>
                <a:sym typeface="Times New Roman"/>
              </a:rPr>
              <a:t>Results  :  The accuracy obtained is about 98.50.</a:t>
            </a:r>
            <a:endParaRPr sz="2400" dirty="0">
              <a:solidFill>
                <a:srgbClr val="222222"/>
              </a:solidFill>
              <a:latin typeface="Times New Roman"/>
              <a:ea typeface="Times New Roman"/>
              <a:cs typeface="Times New Roman"/>
              <a:sym typeface="Times New Roman"/>
            </a:endParaRPr>
          </a:p>
          <a:p>
            <a:pPr marL="285115" lvl="0" indent="-193040" algn="l" rtl="0">
              <a:lnSpc>
                <a:spcPct val="110000"/>
              </a:lnSpc>
              <a:spcBef>
                <a:spcPts val="0"/>
              </a:spcBef>
              <a:spcAft>
                <a:spcPts val="0"/>
              </a:spcAft>
              <a:buClr>
                <a:srgbClr val="333333"/>
              </a:buClr>
              <a:buSzPts val="1450"/>
              <a:buFont typeface="Arial"/>
              <a:buNone/>
            </a:pPr>
            <a:endParaRPr sz="1450" dirty="0">
              <a:solidFill>
                <a:srgbClr val="333333"/>
              </a:solidFill>
              <a:highlight>
                <a:srgbClr val="FFFFFF"/>
              </a:highlight>
              <a:latin typeface="Times New Roman"/>
              <a:ea typeface="Times New Roman"/>
              <a:cs typeface="Times New Roman"/>
              <a:sym typeface="Times New Roman"/>
            </a:endParaRPr>
          </a:p>
          <a:p>
            <a:pPr marL="91440" lvl="0" indent="48260" algn="l" rtl="0">
              <a:lnSpc>
                <a:spcPct val="110000"/>
              </a:lnSpc>
              <a:spcBef>
                <a:spcPts val="0"/>
              </a:spcBef>
              <a:spcAft>
                <a:spcPts val="0"/>
              </a:spcAft>
              <a:buClr>
                <a:srgbClr val="222222"/>
              </a:buClr>
              <a:buSzPts val="2200"/>
              <a:buFont typeface="Times New Roman"/>
              <a:buNone/>
            </a:pPr>
            <a:endParaRPr sz="2200" dirty="0">
              <a:latin typeface="Times New Roman"/>
              <a:ea typeface="Times New Roman"/>
              <a:cs typeface="Times New Roman"/>
              <a:sym typeface="Times New Roman"/>
            </a:endParaRPr>
          </a:p>
        </p:txBody>
      </p:sp>
      <p:sp>
        <p:nvSpPr>
          <p:cNvPr id="134" name="Google Shape;134;p6"/>
          <p:cNvSpPr/>
          <p:nvPr/>
        </p:nvSpPr>
        <p:spPr>
          <a:xfrm>
            <a:off x="0" y="-184666"/>
            <a:ext cx="341760" cy="369332"/>
          </a:xfrm>
          <a:prstGeom prst="rect">
            <a:avLst/>
          </a:prstGeom>
          <a:solidFill>
            <a:srgbClr val="F9F9F9"/>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23527C"/>
              </a:buClr>
              <a:buSzPts val="900"/>
              <a:buFont typeface="Roboto"/>
              <a:buNone/>
            </a:pPr>
            <a:r>
              <a:rPr lang="en-US" sz="900" b="0" i="0" u="sng" strike="noStrike" cap="none">
                <a:solidFill>
                  <a:srgbClr val="23527C"/>
                </a:solidFill>
                <a:latin typeface="Roboto"/>
                <a:ea typeface="Roboto"/>
                <a:cs typeface="Roboto"/>
                <a:sym typeface="Roboto"/>
              </a:rPr>
              <a:t>  </a:t>
            </a:r>
            <a:r>
              <a:rPr lang="en-US" sz="1800" b="0" i="0" u="sng" strike="noStrike" cap="none">
                <a:solidFill>
                  <a:srgbClr val="23527C"/>
                </a:solidFill>
                <a:latin typeface="Roboto"/>
                <a:ea typeface="Roboto"/>
                <a:cs typeface="Roboto"/>
                <a:sym typeface="Roboto"/>
              </a:rPr>
              <a:t> </a:t>
            </a:r>
            <a:r>
              <a:rPr lang="en-US" sz="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135" name="Google Shape;135;p6">
            <a:hlinkClick r:id="rId3"/>
          </p:cNvPr>
          <p:cNvPicPr preferRelativeResize="0"/>
          <p:nvPr/>
        </p:nvPicPr>
        <p:blipFill rotWithShape="1">
          <a:blip r:embed="rId4">
            <a:alphaModFix/>
          </a:blip>
          <a:srcRect/>
          <a:stretch/>
        </p:blipFill>
        <p:spPr>
          <a:xfrm>
            <a:off x="901700" y="-136525"/>
            <a:ext cx="9525" cy="9525"/>
          </a:xfrm>
          <a:prstGeom prst="rect">
            <a:avLst/>
          </a:prstGeom>
          <a:noFill/>
          <a:ln>
            <a:noFill/>
          </a:ln>
        </p:spPr>
      </p:pic>
      <p:pic>
        <p:nvPicPr>
          <p:cNvPr id="136" name="Google Shape;136;p6">
            <a:hlinkClick r:id="rId5"/>
          </p:cNvPr>
          <p:cNvPicPr preferRelativeResize="0"/>
          <p:nvPr/>
        </p:nvPicPr>
        <p:blipFill rotWithShape="1">
          <a:blip r:embed="rId4">
            <a:alphaModFix/>
          </a:blip>
          <a:srcRect/>
          <a:stretch/>
        </p:blipFill>
        <p:spPr>
          <a:xfrm>
            <a:off x="2262188" y="-136525"/>
            <a:ext cx="9525" cy="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title"/>
          </p:nvPr>
        </p:nvSpPr>
        <p:spPr>
          <a:xfrm>
            <a:off x="1147093" y="286550"/>
            <a:ext cx="108138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sz="3000" dirty="0">
                <a:latin typeface="Times New Roman"/>
                <a:ea typeface="Times New Roman"/>
                <a:cs typeface="Times New Roman"/>
                <a:sym typeface="Times New Roman"/>
              </a:rPr>
              <a:t>Paper 2</a:t>
            </a:r>
            <a:endParaRPr sz="3000" dirty="0">
              <a:latin typeface="Times New Roman"/>
              <a:ea typeface="Times New Roman"/>
              <a:cs typeface="Times New Roman"/>
              <a:sym typeface="Times New Roman"/>
            </a:endParaRPr>
          </a:p>
        </p:txBody>
      </p:sp>
      <p:sp>
        <p:nvSpPr>
          <p:cNvPr id="142" name="Google Shape;142;p7"/>
          <p:cNvSpPr txBox="1">
            <a:spLocks noGrp="1"/>
          </p:cNvSpPr>
          <p:nvPr>
            <p:ph type="body" idx="1"/>
          </p:nvPr>
        </p:nvSpPr>
        <p:spPr>
          <a:xfrm>
            <a:off x="1283516" y="1803632"/>
            <a:ext cx="10505714" cy="4065317"/>
          </a:xfrm>
          <a:prstGeom prst="rect">
            <a:avLst/>
          </a:prstGeom>
          <a:noFill/>
          <a:ln>
            <a:noFill/>
          </a:ln>
        </p:spPr>
        <p:txBody>
          <a:bodyPr spcFirstLastPara="1" wrap="square" lIns="0" tIns="45700" rIns="0" bIns="45700" anchor="t" anchorCtr="0">
            <a:noAutofit/>
          </a:bodyPr>
          <a:lstStyle/>
          <a:p>
            <a:pPr marL="431800" lvl="0" indent="-457200" algn="l" rtl="0">
              <a:lnSpc>
                <a:spcPct val="100000"/>
              </a:lnSpc>
              <a:spcBef>
                <a:spcPts val="0"/>
              </a:spcBef>
              <a:spcAft>
                <a:spcPts val="0"/>
              </a:spcAft>
              <a:buClr>
                <a:schemeClr val="tx1"/>
              </a:buClr>
              <a:buSzPts val="2600"/>
              <a:buFont typeface="Arial" panose="020B0604020202020204" pitchFamily="34" charset="0"/>
              <a:buChar char="•"/>
            </a:pPr>
            <a:r>
              <a:rPr lang="en-US" sz="2400" dirty="0" smtClean="0">
                <a:solidFill>
                  <a:srgbClr val="000000"/>
                </a:solidFill>
                <a:latin typeface="Times New Roman"/>
                <a:ea typeface="Times New Roman"/>
                <a:cs typeface="Times New Roman"/>
                <a:sym typeface="Times New Roman"/>
              </a:rPr>
              <a:t>Name of the paper : Melanoma Skin Cancer Detection using CNN </a:t>
            </a:r>
            <a:r>
              <a:rPr lang="en-US" sz="2400" dirty="0" err="1" smtClean="0">
                <a:solidFill>
                  <a:srgbClr val="000000"/>
                </a:solidFill>
                <a:latin typeface="Times New Roman"/>
                <a:ea typeface="Times New Roman"/>
                <a:cs typeface="Times New Roman"/>
                <a:sym typeface="Times New Roman"/>
              </a:rPr>
              <a:t>AlexNet</a:t>
            </a:r>
            <a:r>
              <a:rPr lang="en-US" sz="2400" dirty="0" smtClean="0">
                <a:solidFill>
                  <a:srgbClr val="000000"/>
                </a:solidFill>
                <a:latin typeface="Times New Roman"/>
                <a:ea typeface="Times New Roman"/>
                <a:cs typeface="Times New Roman"/>
                <a:sym typeface="Times New Roman"/>
              </a:rPr>
              <a:t> Architecture</a:t>
            </a:r>
            <a:r>
              <a:rPr lang="en-US" sz="2400" dirty="0" smtClean="0">
                <a:solidFill>
                  <a:schemeClr val="dk1"/>
                </a:solidFill>
                <a:latin typeface="Times New Roman"/>
                <a:ea typeface="Times New Roman"/>
                <a:cs typeface="Times New Roman"/>
                <a:sym typeface="Times New Roman"/>
              </a:rPr>
              <a:t>.</a:t>
            </a:r>
            <a:endParaRPr sz="2400" dirty="0" smtClean="0">
              <a:solidFill>
                <a:schemeClr val="dk1"/>
              </a:solidFill>
              <a:latin typeface="Times New Roman"/>
              <a:ea typeface="Times New Roman"/>
              <a:cs typeface="Times New Roman"/>
              <a:sym typeface="Times New Roman"/>
            </a:endParaRPr>
          </a:p>
          <a:p>
            <a:pPr marL="431800" lvl="0" indent="-457200" algn="l" rtl="0">
              <a:lnSpc>
                <a:spcPct val="100000"/>
              </a:lnSpc>
              <a:spcBef>
                <a:spcPts val="0"/>
              </a:spcBef>
              <a:spcAft>
                <a:spcPts val="0"/>
              </a:spcAft>
              <a:buClr>
                <a:schemeClr val="tx1"/>
              </a:buClr>
              <a:buSzPts val="2600"/>
              <a:buFont typeface="Arial" panose="020B0604020202020204" pitchFamily="34" charset="0"/>
              <a:buChar char="•"/>
            </a:pPr>
            <a:r>
              <a:rPr lang="en-US" sz="2400" dirty="0" smtClean="0">
                <a:solidFill>
                  <a:srgbClr val="222222"/>
                </a:solidFill>
                <a:latin typeface="Times New Roman"/>
                <a:ea typeface="Times New Roman"/>
                <a:cs typeface="Times New Roman"/>
                <a:sym typeface="Times New Roman"/>
              </a:rPr>
              <a:t>Author :</a:t>
            </a:r>
            <a:r>
              <a:rPr lang="en-US" sz="2400" dirty="0" err="1" smtClean="0">
                <a:solidFill>
                  <a:srgbClr val="222222"/>
                </a:solidFill>
                <a:latin typeface="Times New Roman"/>
                <a:ea typeface="Times New Roman"/>
                <a:cs typeface="Times New Roman"/>
                <a:sym typeface="Times New Roman"/>
              </a:rPr>
              <a:t>Shikha</a:t>
            </a:r>
            <a:r>
              <a:rPr lang="en-US" sz="2400" dirty="0" smtClean="0">
                <a:solidFill>
                  <a:srgbClr val="222222"/>
                </a:solidFill>
                <a:latin typeface="Times New Roman"/>
                <a:ea typeface="Times New Roman"/>
                <a:cs typeface="Times New Roman"/>
                <a:sym typeface="Times New Roman"/>
              </a:rPr>
              <a:t> Rai A, </a:t>
            </a:r>
            <a:r>
              <a:rPr lang="en-US" sz="2400" dirty="0" err="1" smtClean="0">
                <a:solidFill>
                  <a:srgbClr val="222222"/>
                </a:solidFill>
                <a:latin typeface="Times New Roman"/>
                <a:ea typeface="Times New Roman"/>
                <a:cs typeface="Times New Roman"/>
                <a:sym typeface="Times New Roman"/>
              </a:rPr>
              <a:t>Joswin</a:t>
            </a:r>
            <a:r>
              <a:rPr lang="en-US" sz="2400" dirty="0" smtClean="0">
                <a:solidFill>
                  <a:srgbClr val="222222"/>
                </a:solidFill>
                <a:latin typeface="Times New Roman"/>
                <a:ea typeface="Times New Roman"/>
                <a:cs typeface="Times New Roman"/>
                <a:sym typeface="Times New Roman"/>
              </a:rPr>
              <a:t> Mark Monteiro, </a:t>
            </a:r>
            <a:r>
              <a:rPr lang="en-US" sz="2400" dirty="0" err="1" smtClean="0">
                <a:solidFill>
                  <a:srgbClr val="222222"/>
                </a:solidFill>
                <a:latin typeface="Times New Roman"/>
                <a:ea typeface="Times New Roman"/>
                <a:cs typeface="Times New Roman"/>
                <a:sym typeface="Times New Roman"/>
              </a:rPr>
              <a:t>Namitha</a:t>
            </a:r>
            <a:r>
              <a:rPr lang="en-US" sz="2400" dirty="0" smtClean="0">
                <a:solidFill>
                  <a:srgbClr val="222222"/>
                </a:solidFill>
                <a:latin typeface="Times New Roman"/>
                <a:ea typeface="Times New Roman"/>
                <a:cs typeface="Times New Roman"/>
                <a:sym typeface="Times New Roman"/>
              </a:rPr>
              <a:t>, Valentina </a:t>
            </a:r>
            <a:r>
              <a:rPr lang="en-US" sz="2400" dirty="0" err="1" smtClean="0">
                <a:solidFill>
                  <a:srgbClr val="222222"/>
                </a:solidFill>
                <a:latin typeface="Times New Roman"/>
                <a:ea typeface="Times New Roman"/>
                <a:cs typeface="Times New Roman"/>
                <a:sym typeface="Times New Roman"/>
              </a:rPr>
              <a:t>Laira</a:t>
            </a:r>
            <a:r>
              <a:rPr lang="en-US" sz="2400" dirty="0" smtClean="0">
                <a:solidFill>
                  <a:srgbClr val="222222"/>
                </a:solidFill>
                <a:latin typeface="Times New Roman"/>
                <a:ea typeface="Times New Roman"/>
                <a:cs typeface="Times New Roman"/>
                <a:sym typeface="Times New Roman"/>
              </a:rPr>
              <a:t> </a:t>
            </a:r>
            <a:r>
              <a:rPr lang="en-US" sz="2400" dirty="0" err="1" smtClean="0">
                <a:solidFill>
                  <a:srgbClr val="222222"/>
                </a:solidFill>
                <a:latin typeface="Times New Roman"/>
                <a:ea typeface="Times New Roman"/>
                <a:cs typeface="Times New Roman"/>
                <a:sym typeface="Times New Roman"/>
              </a:rPr>
              <a:t>Veigas</a:t>
            </a:r>
            <a:r>
              <a:rPr lang="en-US" sz="2400" dirty="0" smtClean="0">
                <a:solidFill>
                  <a:srgbClr val="222222"/>
                </a:solidFill>
                <a:latin typeface="Times New Roman"/>
                <a:ea typeface="Times New Roman"/>
                <a:cs typeface="Times New Roman"/>
                <a:sym typeface="Times New Roman"/>
              </a:rPr>
              <a:t>. </a:t>
            </a:r>
            <a:endParaRPr sz="2400" dirty="0" smtClean="0">
              <a:solidFill>
                <a:srgbClr val="222222"/>
              </a:solidFill>
              <a:latin typeface="Times New Roman"/>
              <a:ea typeface="Times New Roman"/>
              <a:cs typeface="Times New Roman"/>
              <a:sym typeface="Times New Roman"/>
            </a:endParaRPr>
          </a:p>
          <a:p>
            <a:pPr marL="431800" lvl="0" indent="-457200" algn="l" rtl="0">
              <a:lnSpc>
                <a:spcPct val="100000"/>
              </a:lnSpc>
              <a:spcBef>
                <a:spcPts val="1400"/>
              </a:spcBef>
              <a:spcAft>
                <a:spcPts val="0"/>
              </a:spcAft>
              <a:buClr>
                <a:schemeClr val="tx1"/>
              </a:buClr>
              <a:buSzPts val="2600"/>
              <a:buFont typeface="Arial" panose="020B0604020202020204" pitchFamily="34" charset="0"/>
              <a:buChar char="•"/>
            </a:pPr>
            <a:r>
              <a:rPr lang="en-US" sz="2400" i="0" dirty="0" smtClean="0">
                <a:solidFill>
                  <a:srgbClr val="222222"/>
                </a:solidFill>
                <a:latin typeface="Times New Roman"/>
                <a:ea typeface="Times New Roman"/>
                <a:cs typeface="Times New Roman"/>
                <a:sym typeface="Times New Roman"/>
              </a:rPr>
              <a:t>Year </a:t>
            </a:r>
            <a:r>
              <a:rPr lang="en-US" sz="2400" i="0" dirty="0">
                <a:solidFill>
                  <a:srgbClr val="222222"/>
                </a:solidFill>
                <a:latin typeface="Times New Roman"/>
                <a:ea typeface="Times New Roman"/>
                <a:cs typeface="Times New Roman"/>
                <a:sym typeface="Times New Roman"/>
              </a:rPr>
              <a:t>of Publication : 20</a:t>
            </a:r>
            <a:r>
              <a:rPr lang="en-US" sz="2400" dirty="0">
                <a:solidFill>
                  <a:srgbClr val="222222"/>
                </a:solidFill>
                <a:latin typeface="Times New Roman"/>
                <a:ea typeface="Times New Roman"/>
                <a:cs typeface="Times New Roman"/>
                <a:sym typeface="Times New Roman"/>
              </a:rPr>
              <a:t>20</a:t>
            </a:r>
            <a:r>
              <a:rPr lang="en-US" sz="2400" i="0" dirty="0">
                <a:solidFill>
                  <a:srgbClr val="222222"/>
                </a:solidFill>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a:p>
            <a:pPr marL="431800" lvl="0" indent="-457200" algn="l" rtl="0">
              <a:lnSpc>
                <a:spcPct val="100000"/>
              </a:lnSpc>
              <a:spcBef>
                <a:spcPts val="1400"/>
              </a:spcBef>
              <a:spcAft>
                <a:spcPts val="0"/>
              </a:spcAft>
              <a:buClr>
                <a:schemeClr val="tx1"/>
              </a:buClr>
              <a:buSzPts val="2600"/>
              <a:buFont typeface="Arial" panose="020B0604020202020204" pitchFamily="34" charset="0"/>
              <a:buChar char="•"/>
            </a:pPr>
            <a:r>
              <a:rPr lang="en-US" sz="2400" dirty="0">
                <a:solidFill>
                  <a:srgbClr val="222222"/>
                </a:solidFill>
                <a:latin typeface="Times New Roman"/>
                <a:ea typeface="Times New Roman"/>
                <a:cs typeface="Times New Roman"/>
                <a:sym typeface="Times New Roman"/>
              </a:rPr>
              <a:t>Implications :The authors paper proposes a convolutional neural network </a:t>
            </a:r>
            <a:r>
              <a:rPr lang="en-US" sz="2400" dirty="0" smtClean="0">
                <a:solidFill>
                  <a:srgbClr val="222222"/>
                </a:solidFill>
                <a:latin typeface="Times New Roman"/>
                <a:ea typeface="Times New Roman"/>
                <a:cs typeface="Times New Roman"/>
                <a:sym typeface="Times New Roman"/>
              </a:rPr>
              <a:t>                                                                                                                                                                                           model </a:t>
            </a:r>
            <a:r>
              <a:rPr lang="en-US" sz="2400" dirty="0">
                <a:solidFill>
                  <a:srgbClr val="222222"/>
                </a:solidFill>
                <a:latin typeface="Times New Roman"/>
                <a:ea typeface="Times New Roman"/>
                <a:cs typeface="Times New Roman"/>
                <a:sym typeface="Times New Roman"/>
              </a:rPr>
              <a:t>using </a:t>
            </a:r>
            <a:r>
              <a:rPr lang="en-US" sz="2400" dirty="0" err="1">
                <a:solidFill>
                  <a:srgbClr val="222222"/>
                </a:solidFill>
                <a:latin typeface="Times New Roman"/>
                <a:ea typeface="Times New Roman"/>
                <a:cs typeface="Times New Roman"/>
                <a:sym typeface="Times New Roman"/>
              </a:rPr>
              <a:t>AlexNet</a:t>
            </a:r>
            <a:r>
              <a:rPr lang="en-US" sz="2400" dirty="0">
                <a:solidFill>
                  <a:srgbClr val="222222"/>
                </a:solidFill>
                <a:latin typeface="Times New Roman"/>
                <a:ea typeface="Times New Roman"/>
                <a:cs typeface="Times New Roman"/>
                <a:sym typeface="Times New Roman"/>
              </a:rPr>
              <a:t> architecture that classifies the skin lesion images into melanoma and non-melanoma skin cancers.</a:t>
            </a:r>
            <a:r>
              <a:rPr lang="en-US" sz="24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a:p>
            <a:pPr marL="431800" lvl="0" indent="-457200" algn="l" rtl="0">
              <a:lnSpc>
                <a:spcPct val="100000"/>
              </a:lnSpc>
              <a:spcBef>
                <a:spcPts val="1400"/>
              </a:spcBef>
              <a:spcAft>
                <a:spcPts val="0"/>
              </a:spcAft>
              <a:buClr>
                <a:schemeClr val="tx1"/>
              </a:buClr>
              <a:buSzPts val="2600"/>
              <a:buFont typeface="Arial" panose="020B0604020202020204" pitchFamily="34" charset="0"/>
              <a:buChar char="•"/>
            </a:pPr>
            <a:r>
              <a:rPr lang="en-US" sz="2400" dirty="0">
                <a:latin typeface="Times New Roman"/>
                <a:ea typeface="Times New Roman"/>
                <a:cs typeface="Times New Roman"/>
                <a:sym typeface="Times New Roman"/>
              </a:rPr>
              <a:t>Results  :  The accuracy  achieved was about 70.</a:t>
            </a:r>
            <a:endParaRPr sz="2400" dirty="0">
              <a:latin typeface="Times New Roman"/>
              <a:ea typeface="Times New Roman"/>
              <a:cs typeface="Times New Roman"/>
              <a:sym typeface="Times New Roman"/>
            </a:endParaRPr>
          </a:p>
        </p:txBody>
      </p:sp>
      <p:sp>
        <p:nvSpPr>
          <p:cNvPr id="143" name="Google Shape;143;p7"/>
          <p:cNvSpPr/>
          <p:nvPr/>
        </p:nvSpPr>
        <p:spPr>
          <a:xfrm>
            <a:off x="0" y="-184666"/>
            <a:ext cx="341760" cy="369332"/>
          </a:xfrm>
          <a:prstGeom prst="rect">
            <a:avLst/>
          </a:prstGeom>
          <a:solidFill>
            <a:srgbClr val="F9F9F9"/>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23527C"/>
              </a:buClr>
              <a:buSzPts val="900"/>
              <a:buFont typeface="Roboto"/>
              <a:buNone/>
            </a:pPr>
            <a:r>
              <a:rPr lang="en-US" sz="900" b="0" i="0" u="sng" strike="noStrike" cap="none">
                <a:solidFill>
                  <a:srgbClr val="23527C"/>
                </a:solidFill>
                <a:latin typeface="Roboto"/>
                <a:ea typeface="Roboto"/>
                <a:cs typeface="Roboto"/>
                <a:sym typeface="Roboto"/>
              </a:rPr>
              <a:t>  </a:t>
            </a:r>
            <a:r>
              <a:rPr lang="en-US" sz="1800" b="0" i="0" u="sng" strike="noStrike" cap="none">
                <a:solidFill>
                  <a:srgbClr val="23527C"/>
                </a:solidFill>
                <a:latin typeface="Roboto"/>
                <a:ea typeface="Roboto"/>
                <a:cs typeface="Roboto"/>
                <a:sym typeface="Roboto"/>
              </a:rPr>
              <a:t> </a:t>
            </a:r>
            <a:r>
              <a:rPr lang="en-US" sz="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144" name="Google Shape;144;p7">
            <a:hlinkClick r:id="rId3"/>
          </p:cNvPr>
          <p:cNvPicPr preferRelativeResize="0"/>
          <p:nvPr/>
        </p:nvPicPr>
        <p:blipFill rotWithShape="1">
          <a:blip r:embed="rId4">
            <a:alphaModFix/>
          </a:blip>
          <a:srcRect/>
          <a:stretch/>
        </p:blipFill>
        <p:spPr>
          <a:xfrm>
            <a:off x="901700" y="-136525"/>
            <a:ext cx="9525" cy="9525"/>
          </a:xfrm>
          <a:prstGeom prst="rect">
            <a:avLst/>
          </a:prstGeom>
          <a:noFill/>
          <a:ln>
            <a:noFill/>
          </a:ln>
        </p:spPr>
      </p:pic>
      <p:pic>
        <p:nvPicPr>
          <p:cNvPr id="145" name="Google Shape;145;p7">
            <a:hlinkClick r:id="rId5"/>
          </p:cNvPr>
          <p:cNvPicPr preferRelativeResize="0"/>
          <p:nvPr/>
        </p:nvPicPr>
        <p:blipFill rotWithShape="1">
          <a:blip r:embed="rId4">
            <a:alphaModFix/>
          </a:blip>
          <a:srcRect/>
          <a:stretch/>
        </p:blipFill>
        <p:spPr>
          <a:xfrm>
            <a:off x="2262188" y="-136525"/>
            <a:ext cx="9525" cy="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txBox="1">
            <a:spLocks noGrp="1"/>
          </p:cNvSpPr>
          <p:nvPr>
            <p:ph type="title"/>
          </p:nvPr>
        </p:nvSpPr>
        <p:spPr>
          <a:xfrm>
            <a:off x="1097280" y="379278"/>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sz="3000" dirty="0">
                <a:latin typeface="Times New Roman"/>
                <a:ea typeface="Times New Roman"/>
                <a:cs typeface="Times New Roman"/>
                <a:sym typeface="Times New Roman"/>
              </a:rPr>
              <a:t>Paper 3</a:t>
            </a:r>
            <a:endParaRPr sz="3000" dirty="0">
              <a:latin typeface="Times New Roman"/>
              <a:ea typeface="Times New Roman"/>
              <a:cs typeface="Times New Roman"/>
              <a:sym typeface="Times New Roman"/>
            </a:endParaRPr>
          </a:p>
        </p:txBody>
      </p:sp>
      <p:sp>
        <p:nvSpPr>
          <p:cNvPr id="151" name="Google Shape;151;p8"/>
          <p:cNvSpPr txBox="1">
            <a:spLocks noGrp="1"/>
          </p:cNvSpPr>
          <p:nvPr>
            <p:ph type="body" idx="1"/>
          </p:nvPr>
        </p:nvSpPr>
        <p:spPr>
          <a:xfrm>
            <a:off x="911225" y="1748800"/>
            <a:ext cx="11114768" cy="4296900"/>
          </a:xfrm>
          <a:prstGeom prst="rect">
            <a:avLst/>
          </a:prstGeom>
          <a:noFill/>
          <a:ln>
            <a:noFill/>
          </a:ln>
        </p:spPr>
        <p:txBody>
          <a:bodyPr spcFirstLastPara="1" wrap="square" lIns="0" tIns="45700" rIns="0" bIns="45700" anchor="t" anchorCtr="0">
            <a:noAutofit/>
          </a:bodyPr>
          <a:lstStyle/>
          <a:p>
            <a:pPr marL="508000" lvl="0" indent="-457200" algn="l" rtl="0">
              <a:lnSpc>
                <a:spcPct val="110000"/>
              </a:lnSpc>
              <a:spcBef>
                <a:spcPts val="0"/>
              </a:spcBef>
              <a:spcAft>
                <a:spcPts val="0"/>
              </a:spcAft>
              <a:buClrTx/>
              <a:buSzPts val="2800"/>
              <a:buFont typeface="Arial" panose="020B0604020202020204" pitchFamily="34" charset="0"/>
              <a:buChar char="•"/>
            </a:pPr>
            <a:r>
              <a:rPr lang="en-US" sz="2400" dirty="0">
                <a:solidFill>
                  <a:srgbClr val="000000"/>
                </a:solidFill>
                <a:latin typeface="Times New Roman"/>
                <a:ea typeface="Times New Roman"/>
                <a:cs typeface="Times New Roman"/>
                <a:sym typeface="Times New Roman"/>
              </a:rPr>
              <a:t>Name of the paper : </a:t>
            </a:r>
            <a:r>
              <a:rPr lang="en-US" sz="2400" dirty="0">
                <a:solidFill>
                  <a:schemeClr val="dk1"/>
                </a:solidFill>
                <a:latin typeface="Times New Roman"/>
                <a:ea typeface="Times New Roman"/>
                <a:cs typeface="Times New Roman"/>
                <a:sym typeface="Times New Roman"/>
              </a:rPr>
              <a:t>A review of medical image data augmentation techniques for deep learning applications</a:t>
            </a:r>
            <a:endParaRPr sz="2400" dirty="0">
              <a:solidFill>
                <a:schemeClr val="dk1"/>
              </a:solidFill>
              <a:latin typeface="Times New Roman"/>
              <a:ea typeface="Times New Roman"/>
              <a:cs typeface="Times New Roman"/>
              <a:sym typeface="Times New Roman"/>
            </a:endParaRPr>
          </a:p>
          <a:p>
            <a:pPr marL="508000" indent="-457200">
              <a:lnSpc>
                <a:spcPct val="110000"/>
              </a:lnSpc>
              <a:spcBef>
                <a:spcPts val="0"/>
              </a:spcBef>
              <a:buClrTx/>
              <a:buSzPts val="2800"/>
              <a:buFont typeface="Arial" panose="020B0604020202020204" pitchFamily="34" charset="0"/>
              <a:buChar char="•"/>
            </a:pPr>
            <a:r>
              <a:rPr lang="en-US" sz="2400" dirty="0">
                <a:solidFill>
                  <a:srgbClr val="222222"/>
                </a:solidFill>
                <a:latin typeface="Times New Roman"/>
                <a:ea typeface="Times New Roman"/>
                <a:cs typeface="Times New Roman"/>
                <a:sym typeface="Times New Roman"/>
              </a:rPr>
              <a:t>Author </a:t>
            </a:r>
            <a:r>
              <a:rPr lang="en-US" sz="2400" dirty="0">
                <a:solidFill>
                  <a:srgbClr val="222222"/>
                </a:solidFill>
                <a:latin typeface="Times New Roman"/>
                <a:ea typeface="Times New Roman"/>
                <a:cs typeface="Times New Roman"/>
                <a:sym typeface="Times New Roman"/>
              </a:rPr>
              <a:t>:Phillip </a:t>
            </a:r>
            <a:r>
              <a:rPr lang="en-US" sz="2400" dirty="0" err="1">
                <a:solidFill>
                  <a:srgbClr val="222222"/>
                </a:solidFill>
                <a:latin typeface="Times New Roman"/>
                <a:ea typeface="Times New Roman"/>
                <a:cs typeface="Times New Roman"/>
                <a:sym typeface="Times New Roman"/>
              </a:rPr>
              <a:t>Chlap</a:t>
            </a:r>
            <a:r>
              <a:rPr lang="en-US" sz="2400" dirty="0">
                <a:solidFill>
                  <a:srgbClr val="222222"/>
                </a:solidFill>
                <a:latin typeface="Times New Roman"/>
                <a:ea typeface="Times New Roman"/>
                <a:cs typeface="Times New Roman"/>
                <a:sym typeface="Times New Roman"/>
              </a:rPr>
              <a:t>, Hang Min, </a:t>
            </a:r>
            <a:r>
              <a:rPr lang="en-US" sz="2400" dirty="0" err="1">
                <a:solidFill>
                  <a:srgbClr val="222222"/>
                </a:solidFill>
                <a:latin typeface="Times New Roman"/>
                <a:ea typeface="Times New Roman"/>
                <a:cs typeface="Times New Roman"/>
                <a:sym typeface="Times New Roman"/>
              </a:rPr>
              <a:t>Nym</a:t>
            </a:r>
            <a:r>
              <a:rPr lang="en-US" sz="2400" dirty="0">
                <a:solidFill>
                  <a:srgbClr val="222222"/>
                </a:solidFill>
                <a:latin typeface="Times New Roman"/>
                <a:ea typeface="Times New Roman"/>
                <a:cs typeface="Times New Roman"/>
                <a:sym typeface="Times New Roman"/>
              </a:rPr>
              <a:t> Vandenberg, Jason Dowling, Lois Holloway, Annette </a:t>
            </a:r>
            <a:r>
              <a:rPr lang="en-US" sz="2400" dirty="0" smtClean="0">
                <a:solidFill>
                  <a:srgbClr val="222222"/>
                </a:solidFill>
                <a:latin typeface="Times New Roman"/>
                <a:ea typeface="Times New Roman"/>
                <a:cs typeface="Times New Roman"/>
                <a:sym typeface="Times New Roman"/>
              </a:rPr>
              <a:t>Haworth</a:t>
            </a:r>
            <a:endParaRPr lang="en-US" sz="2400" dirty="0" smtClean="0">
              <a:solidFill>
                <a:srgbClr val="222222"/>
              </a:solidFill>
              <a:latin typeface="Times New Roman"/>
              <a:ea typeface="Times New Roman"/>
              <a:cs typeface="Times New Roman"/>
              <a:sym typeface="Times New Roman"/>
            </a:endParaRPr>
          </a:p>
          <a:p>
            <a:pPr marL="508000" lvl="0" indent="-457200" algn="l" rtl="0">
              <a:lnSpc>
                <a:spcPct val="110000"/>
              </a:lnSpc>
              <a:spcBef>
                <a:spcPts val="0"/>
              </a:spcBef>
              <a:spcAft>
                <a:spcPts val="0"/>
              </a:spcAft>
              <a:buClrTx/>
              <a:buSzPts val="2800"/>
              <a:buFont typeface="Arial" panose="020B0604020202020204" pitchFamily="34" charset="0"/>
              <a:buChar char="•"/>
            </a:pPr>
            <a:r>
              <a:rPr lang="en-US" sz="2400" i="0" dirty="0" smtClean="0">
                <a:solidFill>
                  <a:srgbClr val="222222"/>
                </a:solidFill>
                <a:latin typeface="Times New Roman"/>
                <a:ea typeface="Times New Roman"/>
                <a:cs typeface="Times New Roman"/>
                <a:sym typeface="Times New Roman"/>
              </a:rPr>
              <a:t>Year </a:t>
            </a:r>
            <a:r>
              <a:rPr lang="en-US" sz="2400" i="0" dirty="0">
                <a:solidFill>
                  <a:srgbClr val="222222"/>
                </a:solidFill>
                <a:latin typeface="Times New Roman"/>
                <a:ea typeface="Times New Roman"/>
                <a:cs typeface="Times New Roman"/>
                <a:sym typeface="Times New Roman"/>
              </a:rPr>
              <a:t>of Publication : 2021.</a:t>
            </a:r>
            <a:endParaRPr sz="2400" dirty="0">
              <a:latin typeface="Times New Roman"/>
              <a:ea typeface="Times New Roman"/>
              <a:cs typeface="Times New Roman"/>
              <a:sym typeface="Times New Roman"/>
            </a:endParaRPr>
          </a:p>
          <a:p>
            <a:pPr marL="508000" lvl="0" indent="-457200" algn="l" rtl="0">
              <a:lnSpc>
                <a:spcPct val="110000"/>
              </a:lnSpc>
              <a:spcBef>
                <a:spcPts val="0"/>
              </a:spcBef>
              <a:spcAft>
                <a:spcPts val="0"/>
              </a:spcAft>
              <a:buClrTx/>
              <a:buSzPts val="2800"/>
              <a:buFont typeface="Arial" panose="020B0604020202020204" pitchFamily="34" charset="0"/>
              <a:buChar char="•"/>
            </a:pPr>
            <a:r>
              <a:rPr lang="en-US" sz="2400" dirty="0">
                <a:solidFill>
                  <a:srgbClr val="222222"/>
                </a:solidFill>
                <a:latin typeface="Times New Roman"/>
                <a:ea typeface="Times New Roman"/>
                <a:cs typeface="Times New Roman"/>
                <a:sym typeface="Times New Roman"/>
              </a:rPr>
              <a:t>Implications : To address limited dataset problem, Data augmentation uses images in the training set and applies modifications to these cases to generate further representative samples which simulate changes in acquisition and anatomical variation of patients.</a:t>
            </a:r>
            <a:endParaRPr sz="2400" dirty="0">
              <a:solidFill>
                <a:srgbClr val="222222"/>
              </a:solidFill>
              <a:latin typeface="Times New Roman"/>
              <a:ea typeface="Times New Roman"/>
              <a:cs typeface="Times New Roman"/>
              <a:sym typeface="Times New Roman"/>
            </a:endParaRPr>
          </a:p>
          <a:p>
            <a:pPr marL="508000" lvl="0" indent="-457200" algn="l" rtl="0">
              <a:lnSpc>
                <a:spcPct val="110000"/>
              </a:lnSpc>
              <a:spcBef>
                <a:spcPts val="0"/>
              </a:spcBef>
              <a:spcAft>
                <a:spcPts val="0"/>
              </a:spcAft>
              <a:buClrTx/>
              <a:buSzPts val="2800"/>
              <a:buFont typeface="Arial" panose="020B0604020202020204" pitchFamily="34" charset="0"/>
              <a:buChar char="•"/>
            </a:pPr>
            <a:r>
              <a:rPr lang="en-US" sz="2400" dirty="0">
                <a:latin typeface="Times New Roman"/>
                <a:ea typeface="Times New Roman"/>
                <a:cs typeface="Times New Roman"/>
                <a:sym typeface="Times New Roman"/>
              </a:rPr>
              <a:t>Results  : Data augmentation techniques can help to </a:t>
            </a:r>
            <a:r>
              <a:rPr lang="en-US" sz="2400" dirty="0" err="1">
                <a:latin typeface="Times New Roman"/>
                <a:ea typeface="Times New Roman"/>
                <a:cs typeface="Times New Roman"/>
                <a:sym typeface="Times New Roman"/>
              </a:rPr>
              <a:t>generalise</a:t>
            </a:r>
            <a:r>
              <a:rPr lang="en-US" sz="2400" dirty="0">
                <a:latin typeface="Times New Roman"/>
                <a:ea typeface="Times New Roman"/>
                <a:cs typeface="Times New Roman"/>
                <a:sym typeface="Times New Roman"/>
              </a:rPr>
              <a:t> the model.</a:t>
            </a:r>
            <a:endParaRPr sz="2400" i="0" dirty="0">
              <a:solidFill>
                <a:srgbClr val="222222"/>
              </a:solidFill>
              <a:latin typeface="Times New Roman"/>
              <a:ea typeface="Times New Roman"/>
              <a:cs typeface="Times New Roman"/>
              <a:sym typeface="Times New Roman"/>
            </a:endParaRPr>
          </a:p>
          <a:p>
            <a:pPr marL="508000" lvl="0" indent="-457200" algn="l" rtl="0">
              <a:lnSpc>
                <a:spcPct val="110000"/>
              </a:lnSpc>
              <a:spcBef>
                <a:spcPts val="0"/>
              </a:spcBef>
              <a:spcAft>
                <a:spcPts val="0"/>
              </a:spcAft>
              <a:buClrTx/>
              <a:buSzPts val="2800"/>
              <a:buFont typeface="Arial" panose="020B0604020202020204" pitchFamily="34" charset="0"/>
              <a:buChar char="•"/>
            </a:pPr>
            <a:endParaRPr sz="2700" dirty="0">
              <a:latin typeface="Times New Roman"/>
              <a:ea typeface="Times New Roman"/>
              <a:cs typeface="Times New Roman"/>
              <a:sym typeface="Times New Roman"/>
            </a:endParaRPr>
          </a:p>
        </p:txBody>
      </p:sp>
      <p:sp>
        <p:nvSpPr>
          <p:cNvPr id="152" name="Google Shape;152;p8"/>
          <p:cNvSpPr/>
          <p:nvPr/>
        </p:nvSpPr>
        <p:spPr>
          <a:xfrm>
            <a:off x="0" y="-184666"/>
            <a:ext cx="341760" cy="369332"/>
          </a:xfrm>
          <a:prstGeom prst="rect">
            <a:avLst/>
          </a:prstGeom>
          <a:solidFill>
            <a:srgbClr val="F9F9F9"/>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23527C"/>
              </a:buClr>
              <a:buSzPts val="900"/>
              <a:buFont typeface="Roboto"/>
              <a:buNone/>
            </a:pPr>
            <a:r>
              <a:rPr lang="en-US" sz="900" b="0" i="0" u="sng" strike="noStrike" cap="none">
                <a:solidFill>
                  <a:srgbClr val="23527C"/>
                </a:solidFill>
                <a:latin typeface="Roboto"/>
                <a:ea typeface="Roboto"/>
                <a:cs typeface="Roboto"/>
                <a:sym typeface="Roboto"/>
              </a:rPr>
              <a:t>  </a:t>
            </a:r>
            <a:r>
              <a:rPr lang="en-US" sz="1800" b="0" i="0" u="sng" strike="noStrike" cap="none">
                <a:solidFill>
                  <a:srgbClr val="23527C"/>
                </a:solidFill>
                <a:latin typeface="Roboto"/>
                <a:ea typeface="Roboto"/>
                <a:cs typeface="Roboto"/>
                <a:sym typeface="Roboto"/>
              </a:rPr>
              <a:t> </a:t>
            </a:r>
            <a:r>
              <a:rPr lang="en-US" sz="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153" name="Google Shape;153;p8">
            <a:hlinkClick r:id="rId3"/>
          </p:cNvPr>
          <p:cNvPicPr preferRelativeResize="0"/>
          <p:nvPr/>
        </p:nvPicPr>
        <p:blipFill rotWithShape="1">
          <a:blip r:embed="rId4">
            <a:alphaModFix/>
          </a:blip>
          <a:srcRect/>
          <a:stretch/>
        </p:blipFill>
        <p:spPr>
          <a:xfrm>
            <a:off x="901700" y="-136525"/>
            <a:ext cx="9525" cy="9525"/>
          </a:xfrm>
          <a:prstGeom prst="rect">
            <a:avLst/>
          </a:prstGeom>
          <a:noFill/>
          <a:ln>
            <a:noFill/>
          </a:ln>
        </p:spPr>
      </p:pic>
      <p:pic>
        <p:nvPicPr>
          <p:cNvPr id="154" name="Google Shape;154;p8">
            <a:hlinkClick r:id="rId5"/>
          </p:cNvPr>
          <p:cNvPicPr preferRelativeResize="0"/>
          <p:nvPr/>
        </p:nvPicPr>
        <p:blipFill rotWithShape="1">
          <a:blip r:embed="rId4">
            <a:alphaModFix/>
          </a:blip>
          <a:srcRect/>
          <a:stretch/>
        </p:blipFill>
        <p:spPr>
          <a:xfrm>
            <a:off x="2262188" y="-136525"/>
            <a:ext cx="9525" cy="9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9"/>
          <p:cNvSpPr txBox="1">
            <a:spLocks noGrp="1"/>
          </p:cNvSpPr>
          <p:nvPr>
            <p:ph type="title"/>
          </p:nvPr>
        </p:nvSpPr>
        <p:spPr>
          <a:xfrm>
            <a:off x="1097280" y="489856"/>
            <a:ext cx="10058400" cy="12654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sz="3000" dirty="0">
                <a:latin typeface="Times New Roman" panose="02020603050405020304" pitchFamily="18" charset="0"/>
                <a:cs typeface="Times New Roman" panose="02020603050405020304" pitchFamily="18" charset="0"/>
              </a:rPr>
              <a:t>Paper 4</a:t>
            </a:r>
            <a:endParaRPr sz="3000" dirty="0">
              <a:latin typeface="Times New Roman" panose="02020603050405020304" pitchFamily="18" charset="0"/>
              <a:cs typeface="Times New Roman" panose="02020603050405020304" pitchFamily="18" charset="0"/>
            </a:endParaRPr>
          </a:p>
        </p:txBody>
      </p:sp>
      <p:sp>
        <p:nvSpPr>
          <p:cNvPr id="160" name="Google Shape;160;p9"/>
          <p:cNvSpPr txBox="1">
            <a:spLocks noGrp="1"/>
          </p:cNvSpPr>
          <p:nvPr>
            <p:ph type="body" idx="1"/>
          </p:nvPr>
        </p:nvSpPr>
        <p:spPr>
          <a:xfrm>
            <a:off x="1097280" y="1845734"/>
            <a:ext cx="10463349" cy="4023360"/>
          </a:xfrm>
          <a:prstGeom prst="rect">
            <a:avLst/>
          </a:prstGeom>
          <a:noFill/>
          <a:ln>
            <a:noFill/>
          </a:ln>
        </p:spPr>
        <p:txBody>
          <a:bodyPr spcFirstLastPara="1" wrap="square" lIns="0" tIns="45700" rIns="0" bIns="45700" anchor="t" anchorCtr="0">
            <a:noAutofit/>
          </a:bodyPr>
          <a:lstStyle/>
          <a:p>
            <a:pPr lvl="0" indent="-457200" algn="l" rtl="0">
              <a:lnSpc>
                <a:spcPct val="100000"/>
              </a:lnSpc>
              <a:spcBef>
                <a:spcPts val="0"/>
              </a:spcBef>
              <a:spcAft>
                <a:spcPts val="0"/>
              </a:spcAft>
              <a:buClrTx/>
              <a:buSzPts val="20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Name of the paper : Automatic Diagnosis of Early-Stage Oral Cancer and Precancerous Lesions from ALA-PDD Images Using GAN and CNN</a:t>
            </a:r>
            <a:endParaRPr sz="2400" dirty="0">
              <a:latin typeface="Times New Roman" panose="02020603050405020304" pitchFamily="18" charset="0"/>
              <a:cs typeface="Times New Roman" panose="02020603050405020304" pitchFamily="18" charset="0"/>
            </a:endParaRPr>
          </a:p>
          <a:p>
            <a:pPr lvl="0" indent="-457200" algn="l" rtl="0">
              <a:lnSpc>
                <a:spcPct val="100000"/>
              </a:lnSpc>
              <a:spcBef>
                <a:spcPts val="1400"/>
              </a:spcBef>
              <a:spcAft>
                <a:spcPts val="0"/>
              </a:spcAft>
              <a:buClrTx/>
              <a:buSzPts val="2000"/>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Author : Taro Fujimoto, </a:t>
            </a:r>
            <a:r>
              <a:rPr lang="en-US" sz="2400" dirty="0" err="1">
                <a:solidFill>
                  <a:srgbClr val="222222"/>
                </a:solidFill>
                <a:latin typeface="Times New Roman" panose="02020603050405020304" pitchFamily="18" charset="0"/>
                <a:cs typeface="Times New Roman" panose="02020603050405020304" pitchFamily="18" charset="0"/>
              </a:rPr>
              <a:t>Eiji</a:t>
            </a:r>
            <a:r>
              <a:rPr lang="en-US" sz="2400" dirty="0">
                <a:solidFill>
                  <a:srgbClr val="222222"/>
                </a:solidFill>
                <a:latin typeface="Times New Roman" panose="02020603050405020304" pitchFamily="18" charset="0"/>
                <a:cs typeface="Times New Roman" panose="02020603050405020304" pitchFamily="18" charset="0"/>
              </a:rPr>
              <a:t> </a:t>
            </a:r>
            <a:r>
              <a:rPr lang="en-US" sz="2400" dirty="0" err="1">
                <a:solidFill>
                  <a:srgbClr val="222222"/>
                </a:solidFill>
                <a:latin typeface="Times New Roman" panose="02020603050405020304" pitchFamily="18" charset="0"/>
                <a:cs typeface="Times New Roman" panose="02020603050405020304" pitchFamily="18" charset="0"/>
              </a:rPr>
              <a:t>Fukuzawa</a:t>
            </a:r>
            <a:r>
              <a:rPr lang="en-US" sz="2400" dirty="0">
                <a:solidFill>
                  <a:srgbClr val="222222"/>
                </a:solidFill>
                <a:latin typeface="Times New Roman" panose="02020603050405020304" pitchFamily="18" charset="0"/>
                <a:cs typeface="Times New Roman" panose="02020603050405020304" pitchFamily="18" charset="0"/>
              </a:rPr>
              <a:t>, Seiko </a:t>
            </a:r>
            <a:r>
              <a:rPr lang="en-US" sz="2400" dirty="0" err="1">
                <a:solidFill>
                  <a:srgbClr val="222222"/>
                </a:solidFill>
                <a:latin typeface="Times New Roman" panose="02020603050405020304" pitchFamily="18" charset="0"/>
                <a:cs typeface="Times New Roman" panose="02020603050405020304" pitchFamily="18" charset="0"/>
              </a:rPr>
              <a:t>Tatehara</a:t>
            </a:r>
            <a:r>
              <a:rPr lang="en-US" sz="2400" dirty="0">
                <a:solidFill>
                  <a:srgbClr val="222222"/>
                </a:solidFill>
                <a:latin typeface="Times New Roman" panose="02020603050405020304" pitchFamily="18" charset="0"/>
                <a:cs typeface="Times New Roman" panose="02020603050405020304" pitchFamily="18" charset="0"/>
              </a:rPr>
              <a:t>, </a:t>
            </a:r>
            <a:r>
              <a:rPr lang="en-US" sz="2400" dirty="0" err="1">
                <a:solidFill>
                  <a:srgbClr val="222222"/>
                </a:solidFill>
                <a:latin typeface="Times New Roman" panose="02020603050405020304" pitchFamily="18" charset="0"/>
                <a:cs typeface="Times New Roman" panose="02020603050405020304" pitchFamily="18" charset="0"/>
              </a:rPr>
              <a:t>Kazuhito</a:t>
            </a:r>
            <a:r>
              <a:rPr lang="en-US" sz="2400" dirty="0">
                <a:solidFill>
                  <a:srgbClr val="222222"/>
                </a:solidFill>
                <a:latin typeface="Times New Roman" panose="02020603050405020304" pitchFamily="18" charset="0"/>
                <a:cs typeface="Times New Roman" panose="02020603050405020304" pitchFamily="18" charset="0"/>
              </a:rPr>
              <a:t> </a:t>
            </a:r>
            <a:r>
              <a:rPr lang="en-US" sz="2400" dirty="0" err="1" smtClean="0">
                <a:solidFill>
                  <a:srgbClr val="222222"/>
                </a:solidFill>
                <a:latin typeface="Times New Roman" panose="02020603050405020304" pitchFamily="18" charset="0"/>
                <a:cs typeface="Times New Roman" panose="02020603050405020304" pitchFamily="18" charset="0"/>
              </a:rPr>
              <a:t>Satomura</a:t>
            </a:r>
            <a:endParaRPr sz="2400" dirty="0">
              <a:latin typeface="Times New Roman" panose="02020603050405020304" pitchFamily="18" charset="0"/>
              <a:cs typeface="Times New Roman" panose="02020603050405020304" pitchFamily="18" charset="0"/>
            </a:endParaRPr>
          </a:p>
          <a:p>
            <a:pPr lvl="0" indent="-457200" algn="l" rtl="0">
              <a:lnSpc>
                <a:spcPct val="100000"/>
              </a:lnSpc>
              <a:spcBef>
                <a:spcPts val="1400"/>
              </a:spcBef>
              <a:spcAft>
                <a:spcPts val="0"/>
              </a:spcAft>
              <a:buClrTx/>
              <a:buSzPts val="2000"/>
              <a:buFont typeface="Arial" panose="020B0604020202020204" pitchFamily="34" charset="0"/>
              <a:buChar char="•"/>
            </a:pPr>
            <a:r>
              <a:rPr lang="en-US" sz="2400" b="0" i="0" dirty="0">
                <a:solidFill>
                  <a:srgbClr val="222222"/>
                </a:solidFill>
                <a:latin typeface="Times New Roman" panose="02020603050405020304" pitchFamily="18" charset="0"/>
                <a:cs typeface="Times New Roman" panose="02020603050405020304" pitchFamily="18" charset="0"/>
              </a:rPr>
              <a:t>Year of Publication : 202</a:t>
            </a:r>
            <a:r>
              <a:rPr lang="en-US" sz="2400" dirty="0">
                <a:solidFill>
                  <a:srgbClr val="222222"/>
                </a:solidFill>
                <a:latin typeface="Times New Roman" panose="02020603050405020304" pitchFamily="18" charset="0"/>
                <a:cs typeface="Times New Roman" panose="02020603050405020304" pitchFamily="18" charset="0"/>
              </a:rPr>
              <a:t>2</a:t>
            </a:r>
            <a:r>
              <a:rPr lang="en-US" sz="2400" b="0" i="0" dirty="0">
                <a:solidFill>
                  <a:srgbClr val="222222"/>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lvl="0" indent="-457200" algn="l" rtl="0">
              <a:lnSpc>
                <a:spcPct val="100000"/>
              </a:lnSpc>
              <a:spcBef>
                <a:spcPts val="1400"/>
              </a:spcBef>
              <a:spcAft>
                <a:spcPts val="0"/>
              </a:spcAft>
              <a:buClrTx/>
              <a:buSzPts val="2000"/>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Implications : This paper proposes a method for automatically classifying oral cancer severity stages into three classes: Normal, Low-Risk, High-Risk. Here they augment a small image dataset by training GAN (Generative adversarial networks) with Differentiable Augmentation, and then train </a:t>
            </a:r>
            <a:r>
              <a:rPr lang="en-US" sz="2400" dirty="0" smtClean="0">
                <a:solidFill>
                  <a:srgbClr val="222222"/>
                </a:solidFill>
                <a:latin typeface="Times New Roman" panose="02020603050405020304" pitchFamily="18" charset="0"/>
                <a:cs typeface="Times New Roman" panose="02020603050405020304" pitchFamily="18" charset="0"/>
              </a:rPr>
              <a:t>CNN </a:t>
            </a:r>
            <a:r>
              <a:rPr lang="en-US" sz="2400" dirty="0">
                <a:solidFill>
                  <a:srgbClr val="222222"/>
                </a:solidFill>
                <a:latin typeface="Times New Roman" panose="02020603050405020304" pitchFamily="18" charset="0"/>
                <a:cs typeface="Times New Roman" panose="02020603050405020304" pitchFamily="18" charset="0"/>
              </a:rPr>
              <a:t>for the classification by the augmented dataset.</a:t>
            </a:r>
            <a:endParaRPr sz="2400" dirty="0">
              <a:solidFill>
                <a:srgbClr val="222222"/>
              </a:solidFill>
              <a:latin typeface="Times New Roman" panose="02020603050405020304" pitchFamily="18" charset="0"/>
              <a:cs typeface="Times New Roman" panose="02020603050405020304" pitchFamily="18" charset="0"/>
            </a:endParaRPr>
          </a:p>
          <a:p>
            <a:pPr lvl="0" indent="-457200" algn="l" rtl="0">
              <a:lnSpc>
                <a:spcPct val="100000"/>
              </a:lnSpc>
              <a:spcBef>
                <a:spcPts val="1400"/>
              </a:spcBef>
              <a:spcAft>
                <a:spcPts val="0"/>
              </a:spcAft>
              <a:buClrTx/>
              <a:buSzPts val="2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Results  :  The accuracy  achieved was about 89.2.</a:t>
            </a:r>
            <a:endParaRPr sz="2400" dirty="0">
              <a:latin typeface="Times New Roman" panose="02020603050405020304" pitchFamily="18" charset="0"/>
              <a:cs typeface="Times New Roman" panose="02020603050405020304" pitchFamily="18" charset="0"/>
            </a:endParaRPr>
          </a:p>
          <a:p>
            <a:pPr marL="434340" lvl="0" algn="l" rtl="0">
              <a:lnSpc>
                <a:spcPct val="100000"/>
              </a:lnSpc>
              <a:spcBef>
                <a:spcPts val="1400"/>
              </a:spcBef>
              <a:spcAft>
                <a:spcPts val="0"/>
              </a:spcAft>
              <a:buClrTx/>
              <a:buSzPts val="2000"/>
              <a:buFont typeface="Arial" panose="020B0604020202020204" pitchFamily="34" charset="0"/>
              <a:buChar char="•"/>
            </a:pPr>
            <a:endParaRPr sz="2000" dirty="0"/>
          </a:p>
        </p:txBody>
      </p:sp>
      <p:sp>
        <p:nvSpPr>
          <p:cNvPr id="161" name="Google Shape;161;p9"/>
          <p:cNvSpPr/>
          <p:nvPr/>
        </p:nvSpPr>
        <p:spPr>
          <a:xfrm>
            <a:off x="0" y="-184666"/>
            <a:ext cx="341760" cy="369332"/>
          </a:xfrm>
          <a:prstGeom prst="rect">
            <a:avLst/>
          </a:prstGeom>
          <a:solidFill>
            <a:srgbClr val="F9F9F9"/>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23527C"/>
              </a:buClr>
              <a:buSzPts val="900"/>
              <a:buFont typeface="Roboto"/>
              <a:buNone/>
            </a:pPr>
            <a:r>
              <a:rPr lang="en-US" sz="900" b="0" i="0" u="sng" strike="noStrike" cap="none">
                <a:solidFill>
                  <a:srgbClr val="23527C"/>
                </a:solidFill>
                <a:latin typeface="Roboto"/>
                <a:ea typeface="Roboto"/>
                <a:cs typeface="Roboto"/>
                <a:sym typeface="Roboto"/>
              </a:rPr>
              <a:t>  </a:t>
            </a:r>
            <a:r>
              <a:rPr lang="en-US" sz="1800" b="0" i="0" u="sng" strike="noStrike" cap="none">
                <a:solidFill>
                  <a:srgbClr val="23527C"/>
                </a:solidFill>
                <a:latin typeface="Roboto"/>
                <a:ea typeface="Roboto"/>
                <a:cs typeface="Roboto"/>
                <a:sym typeface="Roboto"/>
              </a:rPr>
              <a:t> </a:t>
            </a:r>
            <a:r>
              <a:rPr lang="en-US" sz="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162" name="Google Shape;162;p9">
            <a:hlinkClick r:id="rId3"/>
          </p:cNvPr>
          <p:cNvPicPr preferRelativeResize="0"/>
          <p:nvPr/>
        </p:nvPicPr>
        <p:blipFill rotWithShape="1">
          <a:blip r:embed="rId4">
            <a:alphaModFix/>
          </a:blip>
          <a:srcRect/>
          <a:stretch/>
        </p:blipFill>
        <p:spPr>
          <a:xfrm>
            <a:off x="901700" y="-136525"/>
            <a:ext cx="9525" cy="9525"/>
          </a:xfrm>
          <a:prstGeom prst="rect">
            <a:avLst/>
          </a:prstGeom>
          <a:noFill/>
          <a:ln>
            <a:noFill/>
          </a:ln>
        </p:spPr>
      </p:pic>
      <p:pic>
        <p:nvPicPr>
          <p:cNvPr id="163" name="Google Shape;163;p9">
            <a:hlinkClick r:id="rId5"/>
          </p:cNvPr>
          <p:cNvPicPr preferRelativeResize="0"/>
          <p:nvPr/>
        </p:nvPicPr>
        <p:blipFill rotWithShape="1">
          <a:blip r:embed="rId4">
            <a:alphaModFix/>
          </a:blip>
          <a:srcRect/>
          <a:stretch/>
        </p:blipFill>
        <p:spPr>
          <a:xfrm>
            <a:off x="2262188" y="-136525"/>
            <a:ext cx="9525" cy="9525"/>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945</Words>
  <Application>Microsoft Office PowerPoint</Application>
  <PresentationFormat>Widescreen</PresentationFormat>
  <Paragraphs>84</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Arial</vt:lpstr>
      <vt:lpstr>Times New Roman</vt:lpstr>
      <vt:lpstr>Roboto</vt:lpstr>
      <vt:lpstr>Bookman Old Style</vt:lpstr>
      <vt:lpstr>Retrospect</vt:lpstr>
      <vt:lpstr>Study on Approaches for Meta Learning</vt:lpstr>
      <vt:lpstr>PROBLEM STATEMENT</vt:lpstr>
      <vt:lpstr>MOTIVATION</vt:lpstr>
      <vt:lpstr>OBJECTIVES</vt:lpstr>
      <vt:lpstr>SCOPE</vt:lpstr>
      <vt:lpstr>  LITERATURE SURVEY  Paper 1</vt:lpstr>
      <vt:lpstr>Paper 2</vt:lpstr>
      <vt:lpstr>Paper 3</vt:lpstr>
      <vt:lpstr>Paper 4</vt:lpstr>
      <vt:lpstr>Dataset</vt:lpstr>
      <vt:lpstr>Dataset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on Approaches for Meta Learning</dc:title>
  <dc:creator>Lenovo</dc:creator>
  <cp:lastModifiedBy>sahana</cp:lastModifiedBy>
  <cp:revision>5</cp:revision>
  <dcterms:created xsi:type="dcterms:W3CDTF">2022-08-23T10:46:03Z</dcterms:created>
  <dcterms:modified xsi:type="dcterms:W3CDTF">2023-02-03T07:09:42Z</dcterms:modified>
</cp:coreProperties>
</file>