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EDIAVSHEALTH/Sheet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599216D-71C4-402E-A726-F9504996B94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MEDIA V/S HEALTH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9DC7BDE-B429-4FEC-A117-CD89A792C32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8/15/2023 9:50:24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3ACFAD40-D70E-4696-BD84-2F7B2B80C6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81" y="920750"/>
            <a:ext cx="6040437" cy="501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DF081BDE-720A-4F26-BF16-5D08380EE2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5" y="920750"/>
            <a:ext cx="3079749" cy="501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0A89AE3E-9A0E-4E91-89FE-641AAA03F0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94" y="920750"/>
            <a:ext cx="9040812" cy="501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EB8356CA-9A7A-419B-B152-2DE8685AC5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87" y="920750"/>
            <a:ext cx="7159624" cy="501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2023-08-15T09:50:24Z</dcterms:created>
  <dcterms:modified xsi:type="dcterms:W3CDTF">2023-08-15T09:50:24Z</dcterms:modified>
</cp:coreProperties>
</file>